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54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200177"/>
            <a:ext cx="12192000" cy="775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xmlns="" id="{55674156-3125-48CE-B7AD-16F5FF6CA05A}"/>
              </a:ext>
            </a:extLst>
          </p:cNvPr>
          <p:cNvSpPr/>
          <p:nvPr userDrawn="1"/>
        </p:nvSpPr>
        <p:spPr>
          <a:xfrm>
            <a:off x="0" y="6597352"/>
            <a:ext cx="12192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xmlns="" id="{BEA53C6E-B822-48C1-AE43-123E9E431F6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0" y="1005381"/>
            <a:ext cx="12192000" cy="419379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Subtitle in this line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19917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93068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 PPT </a:t>
            </a:r>
            <a:r>
              <a:rPr lang="en-US" dirty="0" smtClean="0"/>
              <a:t>Templates</a:t>
            </a:r>
            <a:endParaRPr lang="en-US" dirty="0"/>
          </a:p>
        </p:txBody>
      </p:sp>
      <p:sp>
        <p:nvSpPr>
          <p:cNvPr id="53" name="Text Placeholder 52"/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r>
              <a:rPr lang="en-US" dirty="0"/>
              <a:t>You can download professional PowerPoint diagrams for free</a:t>
            </a:r>
          </a:p>
        </p:txBody>
      </p:sp>
      <p:cxnSp>
        <p:nvCxnSpPr>
          <p:cNvPr id="203" name="Straight Arrow Connector 3">
            <a:extLst>
              <a:ext uri="{FF2B5EF4-FFF2-40B4-BE49-F238E27FC236}">
                <a16:creationId xmlns:a16="http://schemas.microsoft.com/office/drawing/2014/main" xmlns="" id="{6AC9633F-7D44-4B1C-AB17-62B27994448E}"/>
              </a:ext>
            </a:extLst>
          </p:cNvPr>
          <p:cNvCxnSpPr>
            <a:cxnSpLocks/>
          </p:cNvCxnSpPr>
          <p:nvPr/>
        </p:nvCxnSpPr>
        <p:spPr>
          <a:xfrm>
            <a:off x="0" y="2947171"/>
            <a:ext cx="12192000" cy="0"/>
          </a:xfrm>
          <a:prstGeom prst="straightConnector1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Oval 4">
            <a:extLst>
              <a:ext uri="{FF2B5EF4-FFF2-40B4-BE49-F238E27FC236}">
                <a16:creationId xmlns:a16="http://schemas.microsoft.com/office/drawing/2014/main" xmlns="" id="{218F9278-03AE-431E-8E9F-7E7D6717932F}"/>
              </a:ext>
            </a:extLst>
          </p:cNvPr>
          <p:cNvSpPr/>
          <p:nvPr/>
        </p:nvSpPr>
        <p:spPr>
          <a:xfrm>
            <a:off x="1281599" y="2378820"/>
            <a:ext cx="1080000" cy="1080000"/>
          </a:xfrm>
          <a:prstGeom prst="ellipse">
            <a:avLst/>
          </a:prstGeom>
          <a:solidFill>
            <a:schemeClr val="accent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cs typeface="Arial" pitchFamily="34" charset="0"/>
            </a:endParaRPr>
          </a:p>
        </p:txBody>
      </p:sp>
      <p:sp>
        <p:nvSpPr>
          <p:cNvPr id="205" name="Oval 6">
            <a:extLst>
              <a:ext uri="{FF2B5EF4-FFF2-40B4-BE49-F238E27FC236}">
                <a16:creationId xmlns:a16="http://schemas.microsoft.com/office/drawing/2014/main" xmlns="" id="{9CC06844-5206-4DB8-91C3-174620026932}"/>
              </a:ext>
            </a:extLst>
          </p:cNvPr>
          <p:cNvSpPr/>
          <p:nvPr/>
        </p:nvSpPr>
        <p:spPr>
          <a:xfrm>
            <a:off x="6983665" y="2378820"/>
            <a:ext cx="1080000" cy="10800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cs typeface="Arial" pitchFamily="34" charset="0"/>
            </a:endParaRPr>
          </a:p>
        </p:txBody>
      </p:sp>
      <p:sp>
        <p:nvSpPr>
          <p:cNvPr id="206" name="Oval 7">
            <a:extLst>
              <a:ext uri="{FF2B5EF4-FFF2-40B4-BE49-F238E27FC236}">
                <a16:creationId xmlns:a16="http://schemas.microsoft.com/office/drawing/2014/main" xmlns="" id="{41DB641F-F293-42B0-9B4F-3E745E61725E}"/>
              </a:ext>
            </a:extLst>
          </p:cNvPr>
          <p:cNvSpPr/>
          <p:nvPr/>
        </p:nvSpPr>
        <p:spPr>
          <a:xfrm>
            <a:off x="9834699" y="2378820"/>
            <a:ext cx="1080000" cy="1080000"/>
          </a:xfrm>
          <a:prstGeom prst="ellipse">
            <a:avLst/>
          </a:prstGeom>
          <a:solidFill>
            <a:schemeClr val="accent4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cs typeface="Arial" pitchFamily="34" charset="0"/>
            </a:endParaRPr>
          </a:p>
        </p:txBody>
      </p:sp>
      <p:sp>
        <p:nvSpPr>
          <p:cNvPr id="207" name="Oval 8">
            <a:extLst>
              <a:ext uri="{FF2B5EF4-FFF2-40B4-BE49-F238E27FC236}">
                <a16:creationId xmlns:a16="http://schemas.microsoft.com/office/drawing/2014/main" xmlns="" id="{A42E2A86-F1A7-4976-A2DC-4BE8EA6E6F46}"/>
              </a:ext>
            </a:extLst>
          </p:cNvPr>
          <p:cNvSpPr/>
          <p:nvPr/>
        </p:nvSpPr>
        <p:spPr>
          <a:xfrm>
            <a:off x="4132632" y="2378820"/>
            <a:ext cx="1080000" cy="1080000"/>
          </a:xfrm>
          <a:prstGeom prst="ellipse">
            <a:avLst/>
          </a:prstGeom>
          <a:solidFill>
            <a:schemeClr val="accent2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08" name="Group 9">
            <a:extLst>
              <a:ext uri="{FF2B5EF4-FFF2-40B4-BE49-F238E27FC236}">
                <a16:creationId xmlns:a16="http://schemas.microsoft.com/office/drawing/2014/main" xmlns="" id="{88D9EFA4-021A-4F31-8654-E5618A8378B3}"/>
              </a:ext>
            </a:extLst>
          </p:cNvPr>
          <p:cNvGrpSpPr/>
          <p:nvPr/>
        </p:nvGrpSpPr>
        <p:grpSpPr>
          <a:xfrm>
            <a:off x="899783" y="3804122"/>
            <a:ext cx="1843633" cy="1872208"/>
            <a:chOff x="2079598" y="4199174"/>
            <a:chExt cx="3303211" cy="1872208"/>
          </a:xfrm>
        </p:grpSpPr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xmlns="" id="{C64ECC97-4355-4ABD-94CA-B5C6FC96A582}"/>
                </a:ext>
              </a:extLst>
            </p:cNvPr>
            <p:cNvSpPr txBox="1"/>
            <p:nvPr/>
          </p:nvSpPr>
          <p:spPr>
            <a:xfrm>
              <a:off x="2098434" y="4501722"/>
              <a:ext cx="325573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Get a modern PowerPoint  Presentation that is beautifully designed. </a:t>
              </a:r>
            </a:p>
          </p:txBody>
        </p: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xmlns="" id="{18BD519D-AD4E-469E-9AC7-DC00D1B4C7C9}"/>
                </a:ext>
              </a:extLst>
            </p:cNvPr>
            <p:cNvSpPr txBox="1"/>
            <p:nvPr/>
          </p:nvSpPr>
          <p:spPr>
            <a:xfrm>
              <a:off x="2079598" y="4199174"/>
              <a:ext cx="33032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11" name="Group 15">
            <a:extLst>
              <a:ext uri="{FF2B5EF4-FFF2-40B4-BE49-F238E27FC236}">
                <a16:creationId xmlns:a16="http://schemas.microsoft.com/office/drawing/2014/main" xmlns="" id="{8CA0DCBB-83C2-4C05-83A2-82183F54277B}"/>
              </a:ext>
            </a:extLst>
          </p:cNvPr>
          <p:cNvGrpSpPr/>
          <p:nvPr/>
        </p:nvGrpSpPr>
        <p:grpSpPr>
          <a:xfrm>
            <a:off x="6601849" y="3804122"/>
            <a:ext cx="1843633" cy="1872208"/>
            <a:chOff x="2079598" y="4199174"/>
            <a:chExt cx="3303211" cy="1872208"/>
          </a:xfrm>
        </p:grpSpPr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xmlns="" id="{8688AF91-93B2-44E6-BC39-6D08C4AA2E85}"/>
                </a:ext>
              </a:extLst>
            </p:cNvPr>
            <p:cNvSpPr txBox="1"/>
            <p:nvPr/>
          </p:nvSpPr>
          <p:spPr>
            <a:xfrm>
              <a:off x="2098434" y="4501722"/>
              <a:ext cx="325573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Get a modern PowerPoint  Presentation that is beautifully designed. </a:t>
              </a:r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xmlns="" id="{A6FEA467-9D54-41B0-8838-34F9EAAB09CD}"/>
                </a:ext>
              </a:extLst>
            </p:cNvPr>
            <p:cNvSpPr txBox="1"/>
            <p:nvPr/>
          </p:nvSpPr>
          <p:spPr>
            <a:xfrm>
              <a:off x="2079598" y="4199174"/>
              <a:ext cx="33032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14" name="Group 18">
            <a:extLst>
              <a:ext uri="{FF2B5EF4-FFF2-40B4-BE49-F238E27FC236}">
                <a16:creationId xmlns:a16="http://schemas.microsoft.com/office/drawing/2014/main" xmlns="" id="{712D239D-82BB-4F86-B127-3CA0D2C1E072}"/>
              </a:ext>
            </a:extLst>
          </p:cNvPr>
          <p:cNvGrpSpPr/>
          <p:nvPr/>
        </p:nvGrpSpPr>
        <p:grpSpPr>
          <a:xfrm>
            <a:off x="3750816" y="3804122"/>
            <a:ext cx="1843633" cy="1872208"/>
            <a:chOff x="2079598" y="4199174"/>
            <a:chExt cx="3303211" cy="1872208"/>
          </a:xfrm>
        </p:grpSpPr>
        <p:sp>
          <p:nvSpPr>
            <p:cNvPr id="215" name="TextBox 214">
              <a:extLst>
                <a:ext uri="{FF2B5EF4-FFF2-40B4-BE49-F238E27FC236}">
                  <a16:creationId xmlns:a16="http://schemas.microsoft.com/office/drawing/2014/main" xmlns="" id="{BF82EDE1-B0CF-4DC7-9ACF-704525CD0284}"/>
                </a:ext>
              </a:extLst>
            </p:cNvPr>
            <p:cNvSpPr txBox="1"/>
            <p:nvPr/>
          </p:nvSpPr>
          <p:spPr>
            <a:xfrm>
              <a:off x="2098434" y="4501722"/>
              <a:ext cx="325573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Get a modern PowerPoint  Presentation that is beautifully designed. </a:t>
              </a:r>
            </a:p>
          </p:txBody>
        </p:sp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xmlns="" id="{B562180B-A19A-4BF1-80AF-A2CA89D3B520}"/>
                </a:ext>
              </a:extLst>
            </p:cNvPr>
            <p:cNvSpPr txBox="1"/>
            <p:nvPr/>
          </p:nvSpPr>
          <p:spPr>
            <a:xfrm>
              <a:off x="2079598" y="4199174"/>
              <a:ext cx="33032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17" name="Group 21">
            <a:extLst>
              <a:ext uri="{FF2B5EF4-FFF2-40B4-BE49-F238E27FC236}">
                <a16:creationId xmlns:a16="http://schemas.microsoft.com/office/drawing/2014/main" xmlns="" id="{5A0903F3-6DEF-4D06-B1B7-8B81090CE062}"/>
              </a:ext>
            </a:extLst>
          </p:cNvPr>
          <p:cNvGrpSpPr/>
          <p:nvPr/>
        </p:nvGrpSpPr>
        <p:grpSpPr>
          <a:xfrm>
            <a:off x="9452883" y="3804122"/>
            <a:ext cx="1843633" cy="1872208"/>
            <a:chOff x="2079598" y="4199174"/>
            <a:chExt cx="3303211" cy="1872208"/>
          </a:xfrm>
        </p:grpSpPr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xmlns="" id="{2D541925-1AF4-431A-9C0E-9E7F73AD9456}"/>
                </a:ext>
              </a:extLst>
            </p:cNvPr>
            <p:cNvSpPr txBox="1"/>
            <p:nvPr/>
          </p:nvSpPr>
          <p:spPr>
            <a:xfrm>
              <a:off x="2098434" y="4501722"/>
              <a:ext cx="325573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xmlns="" id="{C182A40D-5B52-4B31-8946-6EA5A75320EF}"/>
                </a:ext>
              </a:extLst>
            </p:cNvPr>
            <p:cNvSpPr txBox="1"/>
            <p:nvPr/>
          </p:nvSpPr>
          <p:spPr>
            <a:xfrm>
              <a:off x="2079598" y="4199174"/>
              <a:ext cx="33032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20" name="Isosceles Triangle 8">
            <a:extLst>
              <a:ext uri="{FF2B5EF4-FFF2-40B4-BE49-F238E27FC236}">
                <a16:creationId xmlns:a16="http://schemas.microsoft.com/office/drawing/2014/main" xmlns="" id="{9064DD81-0DBA-4D2A-A814-92303FCB31FF}"/>
              </a:ext>
            </a:extLst>
          </p:cNvPr>
          <p:cNvSpPr/>
          <p:nvPr/>
        </p:nvSpPr>
        <p:spPr>
          <a:xfrm rot="16200000">
            <a:off x="4478682" y="2666874"/>
            <a:ext cx="438067" cy="522291"/>
          </a:xfrm>
          <a:custGeom>
            <a:avLst/>
            <a:gdLst/>
            <a:ahLst/>
            <a:cxnLst/>
            <a:rect l="l" t="t" r="r" b="b"/>
            <a:pathLst>
              <a:path w="2708011" h="322866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21" name="Oval 7">
            <a:extLst>
              <a:ext uri="{FF2B5EF4-FFF2-40B4-BE49-F238E27FC236}">
                <a16:creationId xmlns:a16="http://schemas.microsoft.com/office/drawing/2014/main" xmlns="" id="{BDCAE6F6-7E60-4155-AC5C-2128BFC147FD}"/>
              </a:ext>
            </a:extLst>
          </p:cNvPr>
          <p:cNvSpPr/>
          <p:nvPr/>
        </p:nvSpPr>
        <p:spPr>
          <a:xfrm>
            <a:off x="7304575" y="2715626"/>
            <a:ext cx="463089" cy="463089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22" name="Rectangle 16">
            <a:extLst>
              <a:ext uri="{FF2B5EF4-FFF2-40B4-BE49-F238E27FC236}">
                <a16:creationId xmlns:a16="http://schemas.microsoft.com/office/drawing/2014/main" xmlns="" id="{943F7954-B658-4738-B190-0BC20CCC5EB3}"/>
              </a:ext>
            </a:extLst>
          </p:cNvPr>
          <p:cNvSpPr/>
          <p:nvPr/>
        </p:nvSpPr>
        <p:spPr>
          <a:xfrm>
            <a:off x="1587384" y="2781163"/>
            <a:ext cx="505185" cy="332015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23" name="Donut 24">
            <a:extLst>
              <a:ext uri="{FF2B5EF4-FFF2-40B4-BE49-F238E27FC236}">
                <a16:creationId xmlns:a16="http://schemas.microsoft.com/office/drawing/2014/main" xmlns="" id="{2C172970-6DCB-4FC6-A386-E4CED487C98F}"/>
              </a:ext>
            </a:extLst>
          </p:cNvPr>
          <p:cNvSpPr/>
          <p:nvPr/>
        </p:nvSpPr>
        <p:spPr>
          <a:xfrm>
            <a:off x="10118665" y="2658882"/>
            <a:ext cx="506594" cy="510718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458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llppt-Diagram-Theme-Color-01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0680C3"/>
      </a:accent1>
      <a:accent2>
        <a:srgbClr val="07A398"/>
      </a:accent2>
      <a:accent3>
        <a:srgbClr val="90C221"/>
      </a:accent3>
      <a:accent4>
        <a:srgbClr val="FBA200"/>
      </a:accent4>
      <a:accent5>
        <a:srgbClr val="E62601"/>
      </a:accent5>
      <a:accent6>
        <a:srgbClr val="57687C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11230</TotalTime>
  <Words>127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 Unicode MS</vt:lpstr>
      <vt:lpstr>Arial</vt:lpstr>
      <vt:lpstr>Office Theme</vt:lpstr>
      <vt:lpstr>Free PPT Templates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wow;wowTemplates</dc:creator>
  <cp:keywords>wow;wowtemplates</cp:keywords>
  <cp:lastModifiedBy>Roopak</cp:lastModifiedBy>
  <cp:revision>17</cp:revision>
  <dcterms:created xsi:type="dcterms:W3CDTF">2018-02-18T19:39:47Z</dcterms:created>
  <dcterms:modified xsi:type="dcterms:W3CDTF">2020-12-27T16:02:45Z</dcterms:modified>
</cp:coreProperties>
</file>