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>
        <p:guide orient="horz" pos="249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Free Agenda Slides – SlidesGeek.com</a:t>
            </a:r>
            <a:endParaRPr lang="en-US" sz="4000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B86476EE-9FD2-4CEA-A6D9-0AD39ADF3D03}"/>
              </a:ext>
            </a:extLst>
          </p:cNvPr>
          <p:cNvSpPr txBox="1"/>
          <p:nvPr/>
        </p:nvSpPr>
        <p:spPr>
          <a:xfrm>
            <a:off x="0" y="6599760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smtClean="0">
                <a:solidFill>
                  <a:schemeClr val="bg1"/>
                </a:solidFill>
              </a:rPr>
              <a:t>SlidesGeek.com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xmlns="" id="{87900B56-7F83-4C94-9648-E552CD57AE7D}"/>
              </a:ext>
            </a:extLst>
          </p:cNvPr>
          <p:cNvSpPr txBox="1"/>
          <p:nvPr/>
        </p:nvSpPr>
        <p:spPr>
          <a:xfrm>
            <a:off x="4593261" y="2214673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4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xmlns="" id="{14899B80-CD25-4EF8-A50B-7A06758FD176}"/>
              </a:ext>
            </a:extLst>
          </p:cNvPr>
          <p:cNvSpPr txBox="1"/>
          <p:nvPr/>
        </p:nvSpPr>
        <p:spPr>
          <a:xfrm>
            <a:off x="4593528" y="4390945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5"/>
                </a:solidFill>
                <a:cs typeface="Arial" pitchFamily="34" charset="0"/>
              </a:rPr>
              <a:t>05</a:t>
            </a:r>
            <a:endParaRPr lang="ko-KR" altLang="en-US" sz="4400" b="1" dirty="0">
              <a:solidFill>
                <a:schemeClr val="accent5"/>
              </a:solidFill>
              <a:cs typeface="Arial" pitchFamily="34" charset="0"/>
            </a:endParaRPr>
          </a:p>
        </p:txBody>
      </p:sp>
      <p:grpSp>
        <p:nvGrpSpPr>
          <p:cNvPr id="168" name="Group 5">
            <a:extLst>
              <a:ext uri="{FF2B5EF4-FFF2-40B4-BE49-F238E27FC236}">
                <a16:creationId xmlns:a16="http://schemas.microsoft.com/office/drawing/2014/main" xmlns="" id="{FF496440-2D62-4F9C-899B-D5C627552A34}"/>
              </a:ext>
            </a:extLst>
          </p:cNvPr>
          <p:cNvGrpSpPr/>
          <p:nvPr/>
        </p:nvGrpSpPr>
        <p:grpSpPr>
          <a:xfrm>
            <a:off x="5655483" y="2214673"/>
            <a:ext cx="1961545" cy="1313612"/>
            <a:chOff x="2676933" y="3301949"/>
            <a:chExt cx="1550267" cy="1313612"/>
          </a:xfrm>
        </p:grpSpPr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xmlns="" id="{B88892A5-DF9C-4DA3-9616-9D37D4EF861C}"/>
                </a:ext>
              </a:extLst>
            </p:cNvPr>
            <p:cNvSpPr txBox="1"/>
            <p:nvPr/>
          </p:nvSpPr>
          <p:spPr>
            <a:xfrm>
              <a:off x="2676933" y="3301949"/>
              <a:ext cx="155026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20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xmlns="" id="{0024744F-EA78-4428-8843-57D99C99B9FC}"/>
                </a:ext>
              </a:extLst>
            </p:cNvPr>
            <p:cNvSpPr txBox="1"/>
            <p:nvPr/>
          </p:nvSpPr>
          <p:spPr>
            <a:xfrm>
              <a:off x="2676933" y="3784564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7" name="Group 5">
            <a:extLst>
              <a:ext uri="{FF2B5EF4-FFF2-40B4-BE49-F238E27FC236}">
                <a16:creationId xmlns:a16="http://schemas.microsoft.com/office/drawing/2014/main" xmlns="" id="{861D714F-F7AE-45A1-BDA2-2C63A5682DDE}"/>
              </a:ext>
            </a:extLst>
          </p:cNvPr>
          <p:cNvGrpSpPr/>
          <p:nvPr/>
        </p:nvGrpSpPr>
        <p:grpSpPr>
          <a:xfrm>
            <a:off x="5655483" y="4390945"/>
            <a:ext cx="1961545" cy="1313612"/>
            <a:chOff x="2676933" y="3301949"/>
            <a:chExt cx="1550267" cy="1313612"/>
          </a:xfrm>
        </p:grpSpPr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xmlns="" id="{EB4A109D-FBFE-47D6-9A8F-D7BF7A3D0024}"/>
                </a:ext>
              </a:extLst>
            </p:cNvPr>
            <p:cNvSpPr txBox="1"/>
            <p:nvPr/>
          </p:nvSpPr>
          <p:spPr>
            <a:xfrm>
              <a:off x="2676933" y="3301949"/>
              <a:ext cx="155026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5"/>
                  </a:solidFill>
                  <a:cs typeface="Arial" pitchFamily="34" charset="0"/>
                </a:rPr>
                <a:t>Content  Here</a:t>
              </a:r>
              <a:endParaRPr lang="ko-KR" altLang="en-US" sz="20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xmlns="" id="{8D3A1725-2F37-4A24-A1ED-0DFE66499143}"/>
                </a:ext>
              </a:extLst>
            </p:cNvPr>
            <p:cNvSpPr txBox="1"/>
            <p:nvPr/>
          </p:nvSpPr>
          <p:spPr>
            <a:xfrm>
              <a:off x="2676933" y="3784564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83" name="Freeform 18">
            <a:extLst>
              <a:ext uri="{FF2B5EF4-FFF2-40B4-BE49-F238E27FC236}">
                <a16:creationId xmlns:a16="http://schemas.microsoft.com/office/drawing/2014/main" xmlns="" id="{B46B6772-74B3-4E3E-AC4E-4A5E8B30F4E5}"/>
              </a:ext>
            </a:extLst>
          </p:cNvPr>
          <p:cNvSpPr/>
          <p:nvPr/>
        </p:nvSpPr>
        <p:spPr>
          <a:xfrm>
            <a:off x="4771536" y="5059360"/>
            <a:ext cx="654428" cy="528171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86" name="Rounded Rectangle 7">
            <a:extLst>
              <a:ext uri="{FF2B5EF4-FFF2-40B4-BE49-F238E27FC236}">
                <a16:creationId xmlns:a16="http://schemas.microsoft.com/office/drawing/2014/main" xmlns="" id="{10E2639F-4540-447D-97DB-09C833F066C2}"/>
              </a:ext>
            </a:extLst>
          </p:cNvPr>
          <p:cNvSpPr/>
          <p:nvPr/>
        </p:nvSpPr>
        <p:spPr>
          <a:xfrm>
            <a:off x="4823014" y="2927016"/>
            <a:ext cx="554680" cy="478682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xmlns="" id="{3FF128C8-4876-421E-A12B-9A296A4EC3C3}"/>
              </a:ext>
            </a:extLst>
          </p:cNvPr>
          <p:cNvSpPr txBox="1"/>
          <p:nvPr/>
        </p:nvSpPr>
        <p:spPr>
          <a:xfrm>
            <a:off x="8219352" y="2214673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3"/>
                </a:solidFill>
                <a:cs typeface="Arial" pitchFamily="34" charset="0"/>
              </a:rPr>
              <a:t>03</a:t>
            </a:r>
            <a:endParaRPr lang="ko-KR" altLang="en-US" sz="4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xmlns="" id="{A64A3BD1-C183-4BB0-BCFD-ACF91C7C249E}"/>
              </a:ext>
            </a:extLst>
          </p:cNvPr>
          <p:cNvSpPr txBox="1"/>
          <p:nvPr/>
        </p:nvSpPr>
        <p:spPr>
          <a:xfrm>
            <a:off x="8219886" y="4390945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6"/>
                </a:solidFill>
                <a:cs typeface="Arial" pitchFamily="34" charset="0"/>
              </a:rPr>
              <a:t>06</a:t>
            </a:r>
            <a:endParaRPr lang="ko-KR" altLang="en-US" sz="4400" b="1" dirty="0">
              <a:solidFill>
                <a:schemeClr val="accent6"/>
              </a:solidFill>
              <a:cs typeface="Arial" pitchFamily="34" charset="0"/>
            </a:endParaRPr>
          </a:p>
        </p:txBody>
      </p:sp>
      <p:grpSp>
        <p:nvGrpSpPr>
          <p:cNvPr id="171" name="Group 5">
            <a:extLst>
              <a:ext uri="{FF2B5EF4-FFF2-40B4-BE49-F238E27FC236}">
                <a16:creationId xmlns:a16="http://schemas.microsoft.com/office/drawing/2014/main" xmlns="" id="{5B32C179-72D4-40D0-90AF-C4B892251C6E}"/>
              </a:ext>
            </a:extLst>
          </p:cNvPr>
          <p:cNvGrpSpPr/>
          <p:nvPr/>
        </p:nvGrpSpPr>
        <p:grpSpPr>
          <a:xfrm>
            <a:off x="9281573" y="2214673"/>
            <a:ext cx="1961545" cy="1313612"/>
            <a:chOff x="2676933" y="3301949"/>
            <a:chExt cx="1550267" cy="1313612"/>
          </a:xfrm>
        </p:grpSpPr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xmlns="" id="{6775FDD5-C873-4338-9C6F-576E9A686A5D}"/>
                </a:ext>
              </a:extLst>
            </p:cNvPr>
            <p:cNvSpPr txBox="1"/>
            <p:nvPr/>
          </p:nvSpPr>
          <p:spPr>
            <a:xfrm>
              <a:off x="2676933" y="3301949"/>
              <a:ext cx="155026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sz="20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xmlns="" id="{03630599-721C-4B26-8EE1-2ADB945618F7}"/>
                </a:ext>
              </a:extLst>
            </p:cNvPr>
            <p:cNvSpPr txBox="1"/>
            <p:nvPr/>
          </p:nvSpPr>
          <p:spPr>
            <a:xfrm>
              <a:off x="2676933" y="3784564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0" name="Group 5">
            <a:extLst>
              <a:ext uri="{FF2B5EF4-FFF2-40B4-BE49-F238E27FC236}">
                <a16:creationId xmlns:a16="http://schemas.microsoft.com/office/drawing/2014/main" xmlns="" id="{A75756E8-89B8-4538-AF35-AA205344F5C7}"/>
              </a:ext>
            </a:extLst>
          </p:cNvPr>
          <p:cNvGrpSpPr/>
          <p:nvPr/>
        </p:nvGrpSpPr>
        <p:grpSpPr>
          <a:xfrm>
            <a:off x="9281573" y="4390945"/>
            <a:ext cx="1961545" cy="1313612"/>
            <a:chOff x="2676933" y="3301949"/>
            <a:chExt cx="1550267" cy="1313612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xmlns="" id="{D326E4CB-699E-485D-A722-8219DE252102}"/>
                </a:ext>
              </a:extLst>
            </p:cNvPr>
            <p:cNvSpPr txBox="1"/>
            <p:nvPr/>
          </p:nvSpPr>
          <p:spPr>
            <a:xfrm>
              <a:off x="2676933" y="3301949"/>
              <a:ext cx="155026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6"/>
                  </a:solidFill>
                  <a:cs typeface="Arial" pitchFamily="34" charset="0"/>
                </a:rPr>
                <a:t>Content  Here</a:t>
              </a:r>
              <a:endParaRPr lang="ko-KR" altLang="en-US" sz="2000" b="1" dirty="0">
                <a:solidFill>
                  <a:schemeClr val="accent6"/>
                </a:solidFill>
                <a:cs typeface="Arial" pitchFamily="34" charset="0"/>
              </a:endParaRP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xmlns="" id="{8E5449D2-B11D-4D37-A269-0078304577BC}"/>
                </a:ext>
              </a:extLst>
            </p:cNvPr>
            <p:cNvSpPr txBox="1"/>
            <p:nvPr/>
          </p:nvSpPr>
          <p:spPr>
            <a:xfrm>
              <a:off x="2676933" y="3784564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84" name="Round Same Side Corner Rectangle 11">
            <a:extLst>
              <a:ext uri="{FF2B5EF4-FFF2-40B4-BE49-F238E27FC236}">
                <a16:creationId xmlns:a16="http://schemas.microsoft.com/office/drawing/2014/main" xmlns="" id="{B28B8F16-899F-4CC4-96D9-9122889F071A}"/>
              </a:ext>
            </a:extLst>
          </p:cNvPr>
          <p:cNvSpPr/>
          <p:nvPr/>
        </p:nvSpPr>
        <p:spPr>
          <a:xfrm rot="9900000">
            <a:off x="8477125" y="2936333"/>
            <a:ext cx="534366" cy="453841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87" name="Rounded Rectangle 5">
            <a:extLst>
              <a:ext uri="{FF2B5EF4-FFF2-40B4-BE49-F238E27FC236}">
                <a16:creationId xmlns:a16="http://schemas.microsoft.com/office/drawing/2014/main" xmlns="" id="{CD219FA5-EB5D-4521-9456-0DE051BEDABF}"/>
              </a:ext>
            </a:extLst>
          </p:cNvPr>
          <p:cNvSpPr/>
          <p:nvPr/>
        </p:nvSpPr>
        <p:spPr>
          <a:xfrm flipH="1">
            <a:off x="8427498" y="5138653"/>
            <a:ext cx="545575" cy="450066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xmlns="" id="{03BEFB44-D1CB-42EA-BE1E-70E1479C7DB9}"/>
              </a:ext>
            </a:extLst>
          </p:cNvPr>
          <p:cNvSpPr txBox="1"/>
          <p:nvPr/>
        </p:nvSpPr>
        <p:spPr>
          <a:xfrm>
            <a:off x="967170" y="2214673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4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xmlns="" id="{778F9CD7-E3C1-4A1C-B8DB-B2C0738B37CF}"/>
              </a:ext>
            </a:extLst>
          </p:cNvPr>
          <p:cNvSpPr txBox="1"/>
          <p:nvPr/>
        </p:nvSpPr>
        <p:spPr>
          <a:xfrm>
            <a:off x="967170" y="4390945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4"/>
                </a:solidFill>
                <a:cs typeface="Arial" pitchFamily="34" charset="0"/>
              </a:rPr>
              <a:t>04</a:t>
            </a:r>
            <a:endParaRPr lang="ko-KR" altLang="en-US" sz="4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165" name="Group 5">
            <a:extLst>
              <a:ext uri="{FF2B5EF4-FFF2-40B4-BE49-F238E27FC236}">
                <a16:creationId xmlns:a16="http://schemas.microsoft.com/office/drawing/2014/main" xmlns="" id="{C73D7617-A751-4588-B686-3204E2DC98C7}"/>
              </a:ext>
            </a:extLst>
          </p:cNvPr>
          <p:cNvGrpSpPr/>
          <p:nvPr/>
        </p:nvGrpSpPr>
        <p:grpSpPr>
          <a:xfrm>
            <a:off x="2029392" y="2214673"/>
            <a:ext cx="1961545" cy="1313612"/>
            <a:chOff x="2676933" y="3301949"/>
            <a:chExt cx="1550267" cy="1313612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xmlns="" id="{F5C849C4-6466-4A2C-A634-E5C491129188}"/>
                </a:ext>
              </a:extLst>
            </p:cNvPr>
            <p:cNvSpPr txBox="1"/>
            <p:nvPr/>
          </p:nvSpPr>
          <p:spPr>
            <a:xfrm>
              <a:off x="2676933" y="3301949"/>
              <a:ext cx="155026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2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xmlns="" id="{EEC78447-C84C-4F95-B06C-0C3FD9E03583}"/>
                </a:ext>
              </a:extLst>
            </p:cNvPr>
            <p:cNvSpPr txBox="1"/>
            <p:nvPr/>
          </p:nvSpPr>
          <p:spPr>
            <a:xfrm>
              <a:off x="2676933" y="3784564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4" name="Group 5">
            <a:extLst>
              <a:ext uri="{FF2B5EF4-FFF2-40B4-BE49-F238E27FC236}">
                <a16:creationId xmlns:a16="http://schemas.microsoft.com/office/drawing/2014/main" xmlns="" id="{1B76F8B9-A63E-4F97-AB12-E249B3B55375}"/>
              </a:ext>
            </a:extLst>
          </p:cNvPr>
          <p:cNvGrpSpPr/>
          <p:nvPr/>
        </p:nvGrpSpPr>
        <p:grpSpPr>
          <a:xfrm>
            <a:off x="2029392" y="4390945"/>
            <a:ext cx="1961545" cy="1313612"/>
            <a:chOff x="2676933" y="3301949"/>
            <a:chExt cx="1550267" cy="1313612"/>
          </a:xfrm>
        </p:grpSpPr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xmlns="" id="{9EF3079C-C92C-4056-9A12-E18238FFC7EB}"/>
                </a:ext>
              </a:extLst>
            </p:cNvPr>
            <p:cNvSpPr txBox="1"/>
            <p:nvPr/>
          </p:nvSpPr>
          <p:spPr>
            <a:xfrm>
              <a:off x="2676933" y="3301949"/>
              <a:ext cx="155026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4"/>
                  </a:solidFill>
                  <a:cs typeface="Arial" pitchFamily="34" charset="0"/>
                </a:rPr>
                <a:t>Content  Here</a:t>
              </a:r>
              <a:endParaRPr lang="ko-KR" altLang="en-US" sz="20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xmlns="" id="{70827D96-F2EC-42EE-A171-9449E7AFCFC2}"/>
                </a:ext>
              </a:extLst>
            </p:cNvPr>
            <p:cNvSpPr txBox="1"/>
            <p:nvPr/>
          </p:nvSpPr>
          <p:spPr>
            <a:xfrm>
              <a:off x="2676933" y="3784564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85" name="Rounded Rectangle 27">
            <a:extLst>
              <a:ext uri="{FF2B5EF4-FFF2-40B4-BE49-F238E27FC236}">
                <a16:creationId xmlns:a16="http://schemas.microsoft.com/office/drawing/2014/main" xmlns="" id="{366C8DBD-E3D5-46DB-ABCC-7218A30F6228}"/>
              </a:ext>
            </a:extLst>
          </p:cNvPr>
          <p:cNvSpPr/>
          <p:nvPr/>
        </p:nvSpPr>
        <p:spPr>
          <a:xfrm>
            <a:off x="1224425" y="5168455"/>
            <a:ext cx="545576" cy="41907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88" name="Oval 21">
            <a:extLst>
              <a:ext uri="{FF2B5EF4-FFF2-40B4-BE49-F238E27FC236}">
                <a16:creationId xmlns:a16="http://schemas.microsoft.com/office/drawing/2014/main" xmlns="" id="{F4DEA6AD-CE2E-4F1E-93C7-DD85137D1DBD}"/>
              </a:ext>
            </a:extLst>
          </p:cNvPr>
          <p:cNvSpPr>
            <a:spLocks noChangeAspect="1"/>
          </p:cNvSpPr>
          <p:nvPr/>
        </p:nvSpPr>
        <p:spPr>
          <a:xfrm>
            <a:off x="1181720" y="2904398"/>
            <a:ext cx="571905" cy="576681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11156</TotalTime>
  <Words>122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Agenda Slides – SlidesGeek.com</vt:lpstr>
    </vt:vector>
  </TitlesOfParts>
  <Manager>Slidesgeek.com</Manager>
  <Company>Slidesgeek.com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Agenda Presentation Slide Template</dc:subject>
  <dc:creator>wowTemplates; slidesgeek</dc:creator>
  <cp:keywords>slidesgeek</cp:keywords>
  <dc:description>Copyright @ SlidesGeek.com</dc:description>
  <cp:lastModifiedBy>Roopak</cp:lastModifiedBy>
  <cp:revision>2</cp:revision>
  <dcterms:created xsi:type="dcterms:W3CDTF">2018-02-18T19:39:47Z</dcterms:created>
  <dcterms:modified xsi:type="dcterms:W3CDTF">2021-02-27T04:33:21Z</dcterms:modified>
  <cp:category>Agenda</cp:category>
  <cp:version>1</cp:version>
</cp:coreProperties>
</file>