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496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76" d="100"/>
          <a:sy n="76" d="100"/>
        </p:scale>
        <p:origin x="540" y="84"/>
      </p:cViewPr>
      <p:guideLst>
        <p:guide orient="horz" pos="2496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Placeholder 1"/>
          <p:cNvSpPr>
            <a:spLocks noGrp="1"/>
          </p:cNvSpPr>
          <p:nvPr>
            <p:ph type="title"/>
          </p:nvPr>
        </p:nvSpPr>
        <p:spPr>
          <a:xfrm>
            <a:off x="0" y="200177"/>
            <a:ext cx="12192000" cy="77577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4800" b="1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8" name="Rectangle 6">
            <a:extLst>
              <a:ext uri="{FF2B5EF4-FFF2-40B4-BE49-F238E27FC236}">
                <a16:creationId xmlns:a16="http://schemas.microsoft.com/office/drawing/2014/main" xmlns="" id="{55674156-3125-48CE-B7AD-16F5FF6CA05A}"/>
              </a:ext>
            </a:extLst>
          </p:cNvPr>
          <p:cNvSpPr/>
          <p:nvPr userDrawn="1"/>
        </p:nvSpPr>
        <p:spPr>
          <a:xfrm>
            <a:off x="0" y="6597352"/>
            <a:ext cx="12192000" cy="260648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800"/>
          </a:p>
        </p:txBody>
      </p:sp>
      <p:sp>
        <p:nvSpPr>
          <p:cNvPr id="10" name="텍스트 개체 틀 2">
            <a:extLst>
              <a:ext uri="{FF2B5EF4-FFF2-40B4-BE49-F238E27FC236}">
                <a16:creationId xmlns:a16="http://schemas.microsoft.com/office/drawing/2014/main" xmlns="" id="{BEA53C6E-B822-48C1-AE43-123E9E431F64}"/>
              </a:ext>
            </a:extLst>
          </p:cNvPr>
          <p:cNvSpPr>
            <a:spLocks noGrp="1"/>
          </p:cNvSpPr>
          <p:nvPr>
            <p:ph type="body" sz="quarter" idx="41" hasCustomPrompt="1"/>
          </p:nvPr>
        </p:nvSpPr>
        <p:spPr>
          <a:xfrm>
            <a:off x="0" y="1005381"/>
            <a:ext cx="12192000" cy="419379"/>
          </a:xfrm>
          <a:prstGeom prst="rect">
            <a:avLst/>
          </a:prstGeom>
        </p:spPr>
        <p:txBody>
          <a:bodyPr anchor="ctr"/>
          <a:lstStyle>
            <a:lvl1pPr marL="0" marR="0" indent="0" algn="ctr" defTabSz="914400" rtl="0" eaLnBrk="1" fontAlgn="auto" latinLnBrk="1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400" b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marR="0" lvl="0" indent="0" algn="ctr" defTabSz="914400" rtl="0" eaLnBrk="1" fontAlgn="auto" latinLnBrk="1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ko-KR" dirty="0"/>
              <a:t>Subtitle in this line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121991738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09306871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dirty="0"/>
              <a:t>Free Agenda Slides – SlidesGeek.com</a:t>
            </a:r>
            <a:endParaRPr lang="en-US" sz="4000" dirty="0"/>
          </a:p>
        </p:txBody>
      </p:sp>
      <p:sp>
        <p:nvSpPr>
          <p:cNvPr id="53" name="Text Placeholder 52"/>
          <p:cNvSpPr>
            <a:spLocks noGrp="1"/>
          </p:cNvSpPr>
          <p:nvPr>
            <p:ph type="body" sz="quarter" idx="41"/>
          </p:nvPr>
        </p:nvSpPr>
        <p:spPr>
          <a:xfrm>
            <a:off x="0" y="1005381"/>
            <a:ext cx="12192000" cy="419379"/>
          </a:xfrm>
        </p:spPr>
        <p:txBody>
          <a:bodyPr/>
          <a:lstStyle/>
          <a:p>
            <a:r>
              <a:rPr lang="en-US" dirty="0"/>
              <a:t>You can download professional PowerPoint diagrams for free</a:t>
            </a:r>
          </a:p>
        </p:txBody>
      </p:sp>
      <p:sp>
        <p:nvSpPr>
          <p:cNvPr id="1050" name="TextBox 1049">
            <a:extLst>
              <a:ext uri="{FF2B5EF4-FFF2-40B4-BE49-F238E27FC236}">
                <a16:creationId xmlns:a16="http://schemas.microsoft.com/office/drawing/2014/main" xmlns="" id="{6762A590-F9D6-4E82-B9B7-30A4B287CFD6}"/>
              </a:ext>
            </a:extLst>
          </p:cNvPr>
          <p:cNvSpPr txBox="1"/>
          <p:nvPr/>
        </p:nvSpPr>
        <p:spPr>
          <a:xfrm>
            <a:off x="805094" y="1913628"/>
            <a:ext cx="280831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Modern  </a:t>
            </a:r>
            <a:r>
              <a:rPr lang="en-US" altLang="ko-KR" b="1" dirty="0">
                <a:solidFill>
                  <a:schemeClr val="accent4"/>
                </a:solidFill>
                <a:cs typeface="Arial" pitchFamily="34" charset="0"/>
              </a:rPr>
              <a:t>PowerPoint  </a:t>
            </a:r>
            <a:r>
              <a:rPr lang="en-US" altLang="ko-KR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Presentation</a:t>
            </a:r>
            <a:endParaRPr lang="ko-KR" altLang="en-US" b="1" dirty="0">
              <a:solidFill>
                <a:srgbClr val="C00000"/>
              </a:solidFill>
              <a:cs typeface="Arial" pitchFamily="34" charset="0"/>
            </a:endParaRPr>
          </a:p>
        </p:txBody>
      </p:sp>
      <p:sp>
        <p:nvSpPr>
          <p:cNvPr id="1051" name="TextBox 1050">
            <a:extLst>
              <a:ext uri="{FF2B5EF4-FFF2-40B4-BE49-F238E27FC236}">
                <a16:creationId xmlns:a16="http://schemas.microsoft.com/office/drawing/2014/main" xmlns="" id="{8AC5F5C0-0676-4091-9202-1B2CDEEEDFD2}"/>
              </a:ext>
            </a:extLst>
          </p:cNvPr>
          <p:cNvSpPr txBox="1"/>
          <p:nvPr/>
        </p:nvSpPr>
        <p:spPr>
          <a:xfrm>
            <a:off x="805093" y="3356366"/>
            <a:ext cx="3987091" cy="24929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Get a modern PowerPoint  Presentation that is beautifully designed.  Easy to change colors, photos and Text. You can simply impress your audience and add a unique zing and appeal to your Presentations. Easy to change colors, photos and Text. Get a modern PowerPoint  Presentation that is beautifully designed.  Easy to change colors, photos and Text. Get a modern PowerPoint  Presentation that is beautifully designed.  Easy to change colors, photos and Text.</a:t>
            </a:r>
          </a:p>
          <a:p>
            <a:endParaRPr lang="en-US" altLang="ko-KR" sz="1200" dirty="0">
              <a:solidFill>
                <a:schemeClr val="tx1">
                  <a:lumMod val="75000"/>
                  <a:lumOff val="25000"/>
                </a:schemeClr>
              </a:solidFill>
              <a:cs typeface="Arial" pitchFamily="34" charset="0"/>
            </a:endParaRPr>
          </a:p>
          <a:p>
            <a:r>
              <a:rPr lang="en-US" altLang="ko-KR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You can simply impress your audience and add a unique zing and appeal to your Presentations. Easy to change colors, photos and Text.</a:t>
            </a:r>
          </a:p>
        </p:txBody>
      </p:sp>
      <p:sp>
        <p:nvSpPr>
          <p:cNvPr id="1052" name="TextBox 1051">
            <a:extLst>
              <a:ext uri="{FF2B5EF4-FFF2-40B4-BE49-F238E27FC236}">
                <a16:creationId xmlns:a16="http://schemas.microsoft.com/office/drawing/2014/main" xmlns="" id="{BA81094A-2E8B-45B4-ACE4-5BECE9D03F81}"/>
              </a:ext>
            </a:extLst>
          </p:cNvPr>
          <p:cNvSpPr txBox="1"/>
          <p:nvPr/>
        </p:nvSpPr>
        <p:spPr>
          <a:xfrm>
            <a:off x="805094" y="2727330"/>
            <a:ext cx="327313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200" b="1" dirty="0">
                <a:solidFill>
                  <a:schemeClr val="accent1"/>
                </a:solidFill>
                <a:cs typeface="Arial" pitchFamily="34" charset="0"/>
              </a:rPr>
              <a:t>You can simply impress your audience and add a unique zing.  </a:t>
            </a:r>
            <a:endParaRPr lang="ko-KR" altLang="en-US" sz="1200" b="1" dirty="0">
              <a:solidFill>
                <a:schemeClr val="accent1"/>
              </a:solidFill>
              <a:cs typeface="Arial" pitchFamily="34" charset="0"/>
            </a:endParaRPr>
          </a:p>
        </p:txBody>
      </p:sp>
      <p:sp>
        <p:nvSpPr>
          <p:cNvPr id="1053" name="TextBox 1052">
            <a:extLst>
              <a:ext uri="{FF2B5EF4-FFF2-40B4-BE49-F238E27FC236}">
                <a16:creationId xmlns:a16="http://schemas.microsoft.com/office/drawing/2014/main" xmlns="" id="{77AC413D-56F7-4067-8F1B-64886E402552}"/>
              </a:ext>
            </a:extLst>
          </p:cNvPr>
          <p:cNvSpPr txBox="1"/>
          <p:nvPr/>
        </p:nvSpPr>
        <p:spPr>
          <a:xfrm>
            <a:off x="5820031" y="1769082"/>
            <a:ext cx="556687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ko-KR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You </a:t>
            </a:r>
            <a:r>
              <a:rPr lang="en-US" altLang="ko-KR" sz="1200" dirty="0">
                <a:solidFill>
                  <a:schemeClr val="accent1"/>
                </a:solidFill>
                <a:cs typeface="Arial" pitchFamily="34" charset="0"/>
              </a:rPr>
              <a:t>can simply impress your audience </a:t>
            </a:r>
            <a:r>
              <a:rPr lang="en-US" altLang="ko-KR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and add a unique zing and appeal to your Presentations. Easy to change colors, photos and Text.  </a:t>
            </a:r>
            <a:endParaRPr lang="ko-KR" altLang="en-US" sz="1200" dirty="0">
              <a:solidFill>
                <a:schemeClr val="tx1">
                  <a:lumMod val="75000"/>
                  <a:lumOff val="25000"/>
                </a:schemeClr>
              </a:solidFill>
              <a:cs typeface="Arial" pitchFamily="34" charset="0"/>
            </a:endParaRPr>
          </a:p>
        </p:txBody>
      </p:sp>
      <p:sp>
        <p:nvSpPr>
          <p:cNvPr id="1054" name="Rounded Rectangle 6">
            <a:extLst>
              <a:ext uri="{FF2B5EF4-FFF2-40B4-BE49-F238E27FC236}">
                <a16:creationId xmlns:a16="http://schemas.microsoft.com/office/drawing/2014/main" xmlns="" id="{2B30C426-9198-4825-A031-06F1FDFAEE05}"/>
              </a:ext>
            </a:extLst>
          </p:cNvPr>
          <p:cNvSpPr/>
          <p:nvPr/>
        </p:nvSpPr>
        <p:spPr>
          <a:xfrm>
            <a:off x="9688200" y="2483394"/>
            <a:ext cx="1698706" cy="1605184"/>
          </a:xfrm>
          <a:prstGeom prst="roundRect">
            <a:avLst>
              <a:gd name="adj" fmla="val 8843"/>
            </a:avLst>
          </a:prstGeom>
          <a:noFill/>
          <a:ln w="31750"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055" name="Rounded Rectangle 7">
            <a:extLst>
              <a:ext uri="{FF2B5EF4-FFF2-40B4-BE49-F238E27FC236}">
                <a16:creationId xmlns:a16="http://schemas.microsoft.com/office/drawing/2014/main" xmlns="" id="{8525019B-943C-4E63-9BD8-F5C4B88BC929}"/>
              </a:ext>
            </a:extLst>
          </p:cNvPr>
          <p:cNvSpPr/>
          <p:nvPr/>
        </p:nvSpPr>
        <p:spPr>
          <a:xfrm>
            <a:off x="9688200" y="4464052"/>
            <a:ext cx="1698706" cy="1605184"/>
          </a:xfrm>
          <a:prstGeom prst="roundRect">
            <a:avLst>
              <a:gd name="adj" fmla="val 8843"/>
            </a:avLst>
          </a:prstGeom>
          <a:noFill/>
          <a:ln w="3175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056" name="Rounded Rectangle 8">
            <a:extLst>
              <a:ext uri="{FF2B5EF4-FFF2-40B4-BE49-F238E27FC236}">
                <a16:creationId xmlns:a16="http://schemas.microsoft.com/office/drawing/2014/main" xmlns="" id="{E28FC0D1-088F-4752-8506-7B51ED7CECBD}"/>
              </a:ext>
            </a:extLst>
          </p:cNvPr>
          <p:cNvSpPr/>
          <p:nvPr/>
        </p:nvSpPr>
        <p:spPr>
          <a:xfrm>
            <a:off x="7521125" y="2483394"/>
            <a:ext cx="1698706" cy="1605184"/>
          </a:xfrm>
          <a:prstGeom prst="roundRect">
            <a:avLst>
              <a:gd name="adj" fmla="val 8843"/>
            </a:avLst>
          </a:prstGeom>
          <a:solidFill>
            <a:schemeClr val="accent1"/>
          </a:solidFill>
          <a:ln w="3175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057" name="Rounded Rectangle 9">
            <a:extLst>
              <a:ext uri="{FF2B5EF4-FFF2-40B4-BE49-F238E27FC236}">
                <a16:creationId xmlns:a16="http://schemas.microsoft.com/office/drawing/2014/main" xmlns="" id="{3F691B38-5381-4775-B72D-5FEFBA57053A}"/>
              </a:ext>
            </a:extLst>
          </p:cNvPr>
          <p:cNvSpPr/>
          <p:nvPr/>
        </p:nvSpPr>
        <p:spPr>
          <a:xfrm>
            <a:off x="7521125" y="4464052"/>
            <a:ext cx="1698706" cy="1605184"/>
          </a:xfrm>
          <a:prstGeom prst="roundRect">
            <a:avLst>
              <a:gd name="adj" fmla="val 8843"/>
            </a:avLst>
          </a:prstGeom>
          <a:noFill/>
          <a:ln w="31750">
            <a:solidFill>
              <a:schemeClr val="accent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058" name="Rounded Rectangle 10">
            <a:extLst>
              <a:ext uri="{FF2B5EF4-FFF2-40B4-BE49-F238E27FC236}">
                <a16:creationId xmlns:a16="http://schemas.microsoft.com/office/drawing/2014/main" xmlns="" id="{AAB9C7D8-48F0-4953-A529-85BA5ECAFCD0}"/>
              </a:ext>
            </a:extLst>
          </p:cNvPr>
          <p:cNvSpPr/>
          <p:nvPr/>
        </p:nvSpPr>
        <p:spPr>
          <a:xfrm>
            <a:off x="5354052" y="2483394"/>
            <a:ext cx="1698706" cy="1605184"/>
          </a:xfrm>
          <a:prstGeom prst="roundRect">
            <a:avLst>
              <a:gd name="adj" fmla="val 8843"/>
            </a:avLst>
          </a:prstGeom>
          <a:noFill/>
          <a:ln w="3175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059" name="Rounded Rectangle 11">
            <a:extLst>
              <a:ext uri="{FF2B5EF4-FFF2-40B4-BE49-F238E27FC236}">
                <a16:creationId xmlns:a16="http://schemas.microsoft.com/office/drawing/2014/main" xmlns="" id="{041EADFC-E0E5-4C1E-8BA7-BE7631DF6E8F}"/>
              </a:ext>
            </a:extLst>
          </p:cNvPr>
          <p:cNvSpPr/>
          <p:nvPr/>
        </p:nvSpPr>
        <p:spPr>
          <a:xfrm>
            <a:off x="5354052" y="4464052"/>
            <a:ext cx="1698706" cy="1605184"/>
          </a:xfrm>
          <a:prstGeom prst="roundRect">
            <a:avLst>
              <a:gd name="adj" fmla="val 8843"/>
            </a:avLst>
          </a:prstGeom>
          <a:noFill/>
          <a:ln w="3175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060" name="Rectangle 9">
            <a:extLst>
              <a:ext uri="{FF2B5EF4-FFF2-40B4-BE49-F238E27FC236}">
                <a16:creationId xmlns:a16="http://schemas.microsoft.com/office/drawing/2014/main" xmlns="" id="{5305EF49-001B-46E3-A41D-770FA3F80013}"/>
              </a:ext>
            </a:extLst>
          </p:cNvPr>
          <p:cNvSpPr/>
          <p:nvPr/>
        </p:nvSpPr>
        <p:spPr>
          <a:xfrm>
            <a:off x="8111956" y="2761896"/>
            <a:ext cx="517045" cy="483998"/>
          </a:xfrm>
          <a:custGeom>
            <a:avLst/>
            <a:gdLst>
              <a:gd name="connsiteX0" fmla="*/ 833935 w 3239999"/>
              <a:gd name="connsiteY0" fmla="*/ 22 h 3032924"/>
              <a:gd name="connsiteX1" fmla="*/ 1576606 w 3239999"/>
              <a:gd name="connsiteY1" fmla="*/ 402054 h 3032924"/>
              <a:gd name="connsiteX2" fmla="*/ 1576606 w 3239999"/>
              <a:gd name="connsiteY2" fmla="*/ 430441 h 3032924"/>
              <a:gd name="connsiteX3" fmla="*/ 1576606 w 3239999"/>
              <a:gd name="connsiteY3" fmla="*/ 526981 h 3032924"/>
              <a:gd name="connsiteX4" fmla="*/ 1576606 w 3239999"/>
              <a:gd name="connsiteY4" fmla="*/ 2765302 h 3032924"/>
              <a:gd name="connsiteX5" fmla="*/ 378630 w 3239999"/>
              <a:gd name="connsiteY5" fmla="*/ 2472117 h 3032924"/>
              <a:gd name="connsiteX6" fmla="*/ 384918 w 3239999"/>
              <a:gd name="connsiteY6" fmla="*/ 526981 h 3032924"/>
              <a:gd name="connsiteX7" fmla="*/ 239143 w 3239999"/>
              <a:gd name="connsiteY7" fmla="*/ 526981 h 3032924"/>
              <a:gd name="connsiteX8" fmla="*/ 239143 w 3239999"/>
              <a:gd name="connsiteY8" fmla="*/ 2776423 h 3032924"/>
              <a:gd name="connsiteX9" fmla="*/ 1576606 w 3239999"/>
              <a:gd name="connsiteY9" fmla="*/ 2776423 h 3032924"/>
              <a:gd name="connsiteX10" fmla="*/ 1576606 w 3239999"/>
              <a:gd name="connsiteY10" fmla="*/ 2778202 h 3032924"/>
              <a:gd name="connsiteX11" fmla="*/ 1663394 w 3239999"/>
              <a:gd name="connsiteY11" fmla="*/ 2778202 h 3032924"/>
              <a:gd name="connsiteX12" fmla="*/ 1663394 w 3239999"/>
              <a:gd name="connsiteY12" fmla="*/ 2776423 h 3032924"/>
              <a:gd name="connsiteX13" fmla="*/ 3000856 w 3239999"/>
              <a:gd name="connsiteY13" fmla="*/ 2776423 h 3032924"/>
              <a:gd name="connsiteX14" fmla="*/ 3000856 w 3239999"/>
              <a:gd name="connsiteY14" fmla="*/ 526981 h 3032924"/>
              <a:gd name="connsiteX15" fmla="*/ 2855082 w 3239999"/>
              <a:gd name="connsiteY15" fmla="*/ 526981 h 3032924"/>
              <a:gd name="connsiteX16" fmla="*/ 2861369 w 3239999"/>
              <a:gd name="connsiteY16" fmla="*/ 2472117 h 3032924"/>
              <a:gd name="connsiteX17" fmla="*/ 1663394 w 3239999"/>
              <a:gd name="connsiteY17" fmla="*/ 2765302 h 3032924"/>
              <a:gd name="connsiteX18" fmla="*/ 1663394 w 3239999"/>
              <a:gd name="connsiteY18" fmla="*/ 526981 h 3032924"/>
              <a:gd name="connsiteX19" fmla="*/ 1663394 w 3239999"/>
              <a:gd name="connsiteY19" fmla="*/ 430441 h 3032924"/>
              <a:gd name="connsiteX20" fmla="*/ 1663394 w 3239999"/>
              <a:gd name="connsiteY20" fmla="*/ 402054 h 3032924"/>
              <a:gd name="connsiteX21" fmla="*/ 2406065 w 3239999"/>
              <a:gd name="connsiteY21" fmla="*/ 22 h 3032924"/>
              <a:gd name="connsiteX22" fmla="*/ 2853673 w 3239999"/>
              <a:gd name="connsiteY22" fmla="*/ 91100 h 3032924"/>
              <a:gd name="connsiteX23" fmla="*/ 2854770 w 3239999"/>
              <a:gd name="connsiteY23" fmla="*/ 430441 h 3032924"/>
              <a:gd name="connsiteX24" fmla="*/ 3120669 w 3239999"/>
              <a:gd name="connsiteY24" fmla="*/ 428517 h 3032924"/>
              <a:gd name="connsiteX25" fmla="*/ 3120669 w 3239999"/>
              <a:gd name="connsiteY25" fmla="*/ 738345 h 3032924"/>
              <a:gd name="connsiteX26" fmla="*/ 3239999 w 3239999"/>
              <a:gd name="connsiteY26" fmla="*/ 738345 h 3032924"/>
              <a:gd name="connsiteX27" fmla="*/ 3239999 w 3239999"/>
              <a:gd name="connsiteY27" fmla="*/ 3032924 h 3032924"/>
              <a:gd name="connsiteX28" fmla="*/ 0 w 3239999"/>
              <a:gd name="connsiteY28" fmla="*/ 3032924 h 3032924"/>
              <a:gd name="connsiteX29" fmla="*/ 0 w 3239999"/>
              <a:gd name="connsiteY29" fmla="*/ 738345 h 3032924"/>
              <a:gd name="connsiteX30" fmla="*/ 102477 w 3239999"/>
              <a:gd name="connsiteY30" fmla="*/ 738345 h 3032924"/>
              <a:gd name="connsiteX31" fmla="*/ 102477 w 3239999"/>
              <a:gd name="connsiteY31" fmla="*/ 428517 h 3032924"/>
              <a:gd name="connsiteX32" fmla="*/ 385229 w 3239999"/>
              <a:gd name="connsiteY32" fmla="*/ 430441 h 3032924"/>
              <a:gd name="connsiteX33" fmla="*/ 386326 w 3239999"/>
              <a:gd name="connsiteY33" fmla="*/ 91100 h 3032924"/>
              <a:gd name="connsiteX34" fmla="*/ 833935 w 3239999"/>
              <a:gd name="connsiteY34" fmla="*/ 22 h 3032924"/>
              <a:gd name="connsiteX0" fmla="*/ 833935 w 3239999"/>
              <a:gd name="connsiteY0" fmla="*/ 22 h 3032924"/>
              <a:gd name="connsiteX1" fmla="*/ 1576606 w 3239999"/>
              <a:gd name="connsiteY1" fmla="*/ 402054 h 3032924"/>
              <a:gd name="connsiteX2" fmla="*/ 1576606 w 3239999"/>
              <a:gd name="connsiteY2" fmla="*/ 430441 h 3032924"/>
              <a:gd name="connsiteX3" fmla="*/ 1576606 w 3239999"/>
              <a:gd name="connsiteY3" fmla="*/ 526981 h 3032924"/>
              <a:gd name="connsiteX4" fmla="*/ 1576606 w 3239999"/>
              <a:gd name="connsiteY4" fmla="*/ 2765302 h 3032924"/>
              <a:gd name="connsiteX5" fmla="*/ 378630 w 3239999"/>
              <a:gd name="connsiteY5" fmla="*/ 2472117 h 3032924"/>
              <a:gd name="connsiteX6" fmla="*/ 384918 w 3239999"/>
              <a:gd name="connsiteY6" fmla="*/ 526981 h 3032924"/>
              <a:gd name="connsiteX7" fmla="*/ 239143 w 3239999"/>
              <a:gd name="connsiteY7" fmla="*/ 526981 h 3032924"/>
              <a:gd name="connsiteX8" fmla="*/ 239143 w 3239999"/>
              <a:gd name="connsiteY8" fmla="*/ 2776423 h 3032924"/>
              <a:gd name="connsiteX9" fmla="*/ 1576606 w 3239999"/>
              <a:gd name="connsiteY9" fmla="*/ 2776423 h 3032924"/>
              <a:gd name="connsiteX10" fmla="*/ 1576606 w 3239999"/>
              <a:gd name="connsiteY10" fmla="*/ 2778202 h 3032924"/>
              <a:gd name="connsiteX11" fmla="*/ 1663394 w 3239999"/>
              <a:gd name="connsiteY11" fmla="*/ 2778202 h 3032924"/>
              <a:gd name="connsiteX12" fmla="*/ 1663394 w 3239999"/>
              <a:gd name="connsiteY12" fmla="*/ 2776423 h 3032924"/>
              <a:gd name="connsiteX13" fmla="*/ 3000856 w 3239999"/>
              <a:gd name="connsiteY13" fmla="*/ 2776423 h 3032924"/>
              <a:gd name="connsiteX14" fmla="*/ 3000856 w 3239999"/>
              <a:gd name="connsiteY14" fmla="*/ 526981 h 3032924"/>
              <a:gd name="connsiteX15" fmla="*/ 2855082 w 3239999"/>
              <a:gd name="connsiteY15" fmla="*/ 526981 h 3032924"/>
              <a:gd name="connsiteX16" fmla="*/ 2861369 w 3239999"/>
              <a:gd name="connsiteY16" fmla="*/ 2472117 h 3032924"/>
              <a:gd name="connsiteX17" fmla="*/ 1663394 w 3239999"/>
              <a:gd name="connsiteY17" fmla="*/ 2765302 h 3032924"/>
              <a:gd name="connsiteX18" fmla="*/ 1663394 w 3239999"/>
              <a:gd name="connsiteY18" fmla="*/ 526981 h 3032924"/>
              <a:gd name="connsiteX19" fmla="*/ 1663394 w 3239999"/>
              <a:gd name="connsiteY19" fmla="*/ 430441 h 3032924"/>
              <a:gd name="connsiteX20" fmla="*/ 1663394 w 3239999"/>
              <a:gd name="connsiteY20" fmla="*/ 402054 h 3032924"/>
              <a:gd name="connsiteX21" fmla="*/ 2406065 w 3239999"/>
              <a:gd name="connsiteY21" fmla="*/ 22 h 3032924"/>
              <a:gd name="connsiteX22" fmla="*/ 2853673 w 3239999"/>
              <a:gd name="connsiteY22" fmla="*/ 91100 h 3032924"/>
              <a:gd name="connsiteX23" fmla="*/ 2854770 w 3239999"/>
              <a:gd name="connsiteY23" fmla="*/ 430441 h 3032924"/>
              <a:gd name="connsiteX24" fmla="*/ 3120669 w 3239999"/>
              <a:gd name="connsiteY24" fmla="*/ 428517 h 3032924"/>
              <a:gd name="connsiteX25" fmla="*/ 3120669 w 3239999"/>
              <a:gd name="connsiteY25" fmla="*/ 738345 h 3032924"/>
              <a:gd name="connsiteX26" fmla="*/ 3239999 w 3239999"/>
              <a:gd name="connsiteY26" fmla="*/ 738345 h 3032924"/>
              <a:gd name="connsiteX27" fmla="*/ 3239999 w 3239999"/>
              <a:gd name="connsiteY27" fmla="*/ 3032924 h 3032924"/>
              <a:gd name="connsiteX28" fmla="*/ 0 w 3239999"/>
              <a:gd name="connsiteY28" fmla="*/ 3032924 h 3032924"/>
              <a:gd name="connsiteX29" fmla="*/ 0 w 3239999"/>
              <a:gd name="connsiteY29" fmla="*/ 738345 h 3032924"/>
              <a:gd name="connsiteX30" fmla="*/ 102477 w 3239999"/>
              <a:gd name="connsiteY30" fmla="*/ 738345 h 3032924"/>
              <a:gd name="connsiteX31" fmla="*/ 102477 w 3239999"/>
              <a:gd name="connsiteY31" fmla="*/ 428517 h 3032924"/>
              <a:gd name="connsiteX32" fmla="*/ 385229 w 3239999"/>
              <a:gd name="connsiteY32" fmla="*/ 430441 h 3032924"/>
              <a:gd name="connsiteX33" fmla="*/ 386326 w 3239999"/>
              <a:gd name="connsiteY33" fmla="*/ 91100 h 3032924"/>
              <a:gd name="connsiteX34" fmla="*/ 833935 w 3239999"/>
              <a:gd name="connsiteY34" fmla="*/ 22 h 3032924"/>
              <a:gd name="connsiteX0" fmla="*/ 833935 w 3239999"/>
              <a:gd name="connsiteY0" fmla="*/ 22 h 3032924"/>
              <a:gd name="connsiteX1" fmla="*/ 1576606 w 3239999"/>
              <a:gd name="connsiteY1" fmla="*/ 402054 h 3032924"/>
              <a:gd name="connsiteX2" fmla="*/ 1576606 w 3239999"/>
              <a:gd name="connsiteY2" fmla="*/ 430441 h 3032924"/>
              <a:gd name="connsiteX3" fmla="*/ 1576606 w 3239999"/>
              <a:gd name="connsiteY3" fmla="*/ 526981 h 3032924"/>
              <a:gd name="connsiteX4" fmla="*/ 1576606 w 3239999"/>
              <a:gd name="connsiteY4" fmla="*/ 2765302 h 3032924"/>
              <a:gd name="connsiteX5" fmla="*/ 378630 w 3239999"/>
              <a:gd name="connsiteY5" fmla="*/ 2472117 h 3032924"/>
              <a:gd name="connsiteX6" fmla="*/ 384918 w 3239999"/>
              <a:gd name="connsiteY6" fmla="*/ 526981 h 3032924"/>
              <a:gd name="connsiteX7" fmla="*/ 239143 w 3239999"/>
              <a:gd name="connsiteY7" fmla="*/ 526981 h 3032924"/>
              <a:gd name="connsiteX8" fmla="*/ 239143 w 3239999"/>
              <a:gd name="connsiteY8" fmla="*/ 2776423 h 3032924"/>
              <a:gd name="connsiteX9" fmla="*/ 1576606 w 3239999"/>
              <a:gd name="connsiteY9" fmla="*/ 2776423 h 3032924"/>
              <a:gd name="connsiteX10" fmla="*/ 1576606 w 3239999"/>
              <a:gd name="connsiteY10" fmla="*/ 2778202 h 3032924"/>
              <a:gd name="connsiteX11" fmla="*/ 1663394 w 3239999"/>
              <a:gd name="connsiteY11" fmla="*/ 2778202 h 3032924"/>
              <a:gd name="connsiteX12" fmla="*/ 1663394 w 3239999"/>
              <a:gd name="connsiteY12" fmla="*/ 2776423 h 3032924"/>
              <a:gd name="connsiteX13" fmla="*/ 3000856 w 3239999"/>
              <a:gd name="connsiteY13" fmla="*/ 2776423 h 3032924"/>
              <a:gd name="connsiteX14" fmla="*/ 3000856 w 3239999"/>
              <a:gd name="connsiteY14" fmla="*/ 526981 h 3032924"/>
              <a:gd name="connsiteX15" fmla="*/ 2855082 w 3239999"/>
              <a:gd name="connsiteY15" fmla="*/ 526981 h 3032924"/>
              <a:gd name="connsiteX16" fmla="*/ 2861369 w 3239999"/>
              <a:gd name="connsiteY16" fmla="*/ 2472117 h 3032924"/>
              <a:gd name="connsiteX17" fmla="*/ 1663394 w 3239999"/>
              <a:gd name="connsiteY17" fmla="*/ 2765302 h 3032924"/>
              <a:gd name="connsiteX18" fmla="*/ 1663394 w 3239999"/>
              <a:gd name="connsiteY18" fmla="*/ 526981 h 3032924"/>
              <a:gd name="connsiteX19" fmla="*/ 1663394 w 3239999"/>
              <a:gd name="connsiteY19" fmla="*/ 430441 h 3032924"/>
              <a:gd name="connsiteX20" fmla="*/ 1663394 w 3239999"/>
              <a:gd name="connsiteY20" fmla="*/ 402054 h 3032924"/>
              <a:gd name="connsiteX21" fmla="*/ 2406065 w 3239999"/>
              <a:gd name="connsiteY21" fmla="*/ 22 h 3032924"/>
              <a:gd name="connsiteX22" fmla="*/ 2853673 w 3239999"/>
              <a:gd name="connsiteY22" fmla="*/ 91100 h 3032924"/>
              <a:gd name="connsiteX23" fmla="*/ 2854770 w 3239999"/>
              <a:gd name="connsiteY23" fmla="*/ 430441 h 3032924"/>
              <a:gd name="connsiteX24" fmla="*/ 3120669 w 3239999"/>
              <a:gd name="connsiteY24" fmla="*/ 428517 h 3032924"/>
              <a:gd name="connsiteX25" fmla="*/ 3120669 w 3239999"/>
              <a:gd name="connsiteY25" fmla="*/ 738345 h 3032924"/>
              <a:gd name="connsiteX26" fmla="*/ 3239999 w 3239999"/>
              <a:gd name="connsiteY26" fmla="*/ 738345 h 3032924"/>
              <a:gd name="connsiteX27" fmla="*/ 3239999 w 3239999"/>
              <a:gd name="connsiteY27" fmla="*/ 3032924 h 3032924"/>
              <a:gd name="connsiteX28" fmla="*/ 0 w 3239999"/>
              <a:gd name="connsiteY28" fmla="*/ 3032924 h 3032924"/>
              <a:gd name="connsiteX29" fmla="*/ 0 w 3239999"/>
              <a:gd name="connsiteY29" fmla="*/ 738345 h 3032924"/>
              <a:gd name="connsiteX30" fmla="*/ 102477 w 3239999"/>
              <a:gd name="connsiteY30" fmla="*/ 738345 h 3032924"/>
              <a:gd name="connsiteX31" fmla="*/ 102477 w 3239999"/>
              <a:gd name="connsiteY31" fmla="*/ 428517 h 3032924"/>
              <a:gd name="connsiteX32" fmla="*/ 385229 w 3239999"/>
              <a:gd name="connsiteY32" fmla="*/ 430441 h 3032924"/>
              <a:gd name="connsiteX33" fmla="*/ 386326 w 3239999"/>
              <a:gd name="connsiteY33" fmla="*/ 91100 h 3032924"/>
              <a:gd name="connsiteX34" fmla="*/ 833935 w 3239999"/>
              <a:gd name="connsiteY34" fmla="*/ 2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29618 w 3239999"/>
              <a:gd name="connsiteY32" fmla="*/ 2690698 h 3032924"/>
              <a:gd name="connsiteX33" fmla="*/ 1576606 w 3239999"/>
              <a:gd name="connsiteY33" fmla="*/ 2776423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2991331 w 3239999"/>
              <a:gd name="connsiteY3" fmla="*/ 2709748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29618 w 3239999"/>
              <a:gd name="connsiteY32" fmla="*/ 2690698 h 3032924"/>
              <a:gd name="connsiteX33" fmla="*/ 1576606 w 3239999"/>
              <a:gd name="connsiteY33" fmla="*/ 2776423 h 30329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</a:cxnLst>
            <a:rect l="l" t="t" r="r" b="b"/>
            <a:pathLst>
              <a:path w="3239999" h="3032924">
                <a:moveTo>
                  <a:pt x="1576606" y="2778202"/>
                </a:moveTo>
                <a:cubicBezTo>
                  <a:pt x="1576606" y="2778795"/>
                  <a:pt x="1663394" y="2792670"/>
                  <a:pt x="1663394" y="2778202"/>
                </a:cubicBezTo>
                <a:lnTo>
                  <a:pt x="1663394" y="2776423"/>
                </a:lnTo>
                <a:cubicBezTo>
                  <a:pt x="2185083" y="2605634"/>
                  <a:pt x="2444552" y="2500589"/>
                  <a:pt x="2991331" y="2709748"/>
                </a:cubicBezTo>
                <a:lnTo>
                  <a:pt x="3000856" y="526981"/>
                </a:lnTo>
                <a:lnTo>
                  <a:pt x="2855082" y="526981"/>
                </a:lnTo>
                <a:cubicBezTo>
                  <a:pt x="2857178" y="1175360"/>
                  <a:pt x="2859273" y="1823738"/>
                  <a:pt x="2861369" y="2472117"/>
                </a:cubicBezTo>
                <a:cubicBezTo>
                  <a:pt x="2483869" y="2318121"/>
                  <a:pt x="2052449" y="2439541"/>
                  <a:pt x="1663394" y="2765302"/>
                </a:cubicBezTo>
                <a:lnTo>
                  <a:pt x="1663394" y="526981"/>
                </a:lnTo>
                <a:lnTo>
                  <a:pt x="1663394" y="430441"/>
                </a:lnTo>
                <a:lnTo>
                  <a:pt x="1663394" y="402054"/>
                </a:lnTo>
                <a:cubicBezTo>
                  <a:pt x="1896442" y="149589"/>
                  <a:pt x="2115835" y="2106"/>
                  <a:pt x="2406065" y="22"/>
                </a:cubicBezTo>
                <a:cubicBezTo>
                  <a:pt x="2537987" y="-925"/>
                  <a:pt x="2684544" y="28169"/>
                  <a:pt x="2853673" y="91100"/>
                </a:cubicBezTo>
                <a:cubicBezTo>
                  <a:pt x="2854039" y="204214"/>
                  <a:pt x="2854404" y="317327"/>
                  <a:pt x="2854770" y="430441"/>
                </a:cubicBezTo>
                <a:lnTo>
                  <a:pt x="3120669" y="428517"/>
                </a:lnTo>
                <a:lnTo>
                  <a:pt x="3120669" y="738345"/>
                </a:lnTo>
                <a:lnTo>
                  <a:pt x="3239999" y="738345"/>
                </a:lnTo>
                <a:lnTo>
                  <a:pt x="3239999" y="3032924"/>
                </a:lnTo>
                <a:lnTo>
                  <a:pt x="0" y="3032924"/>
                </a:lnTo>
                <a:lnTo>
                  <a:pt x="0" y="738345"/>
                </a:lnTo>
                <a:lnTo>
                  <a:pt x="102477" y="738345"/>
                </a:lnTo>
                <a:lnTo>
                  <a:pt x="102477" y="428517"/>
                </a:lnTo>
                <a:lnTo>
                  <a:pt x="385229" y="430441"/>
                </a:lnTo>
                <a:cubicBezTo>
                  <a:pt x="385595" y="317327"/>
                  <a:pt x="385960" y="204214"/>
                  <a:pt x="386326" y="91100"/>
                </a:cubicBezTo>
                <a:cubicBezTo>
                  <a:pt x="555455" y="28169"/>
                  <a:pt x="702013" y="-925"/>
                  <a:pt x="833935" y="22"/>
                </a:cubicBezTo>
                <a:cubicBezTo>
                  <a:pt x="1124164" y="2106"/>
                  <a:pt x="1343558" y="149589"/>
                  <a:pt x="1576606" y="402054"/>
                </a:cubicBezTo>
                <a:lnTo>
                  <a:pt x="1576606" y="430441"/>
                </a:lnTo>
                <a:lnTo>
                  <a:pt x="1576606" y="526981"/>
                </a:lnTo>
                <a:lnTo>
                  <a:pt x="1576606" y="2765302"/>
                </a:lnTo>
                <a:cubicBezTo>
                  <a:pt x="1187550" y="2439541"/>
                  <a:pt x="756130" y="2318121"/>
                  <a:pt x="378630" y="2472117"/>
                </a:cubicBezTo>
                <a:lnTo>
                  <a:pt x="384918" y="526981"/>
                </a:lnTo>
                <a:lnTo>
                  <a:pt x="239143" y="526981"/>
                </a:lnTo>
                <a:lnTo>
                  <a:pt x="229618" y="2690698"/>
                </a:lnTo>
                <a:cubicBezTo>
                  <a:pt x="773243" y="2466244"/>
                  <a:pt x="1081748" y="2626096"/>
                  <a:pt x="1576606" y="2776423"/>
                </a:cubicBezTo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bg1"/>
              </a:solidFill>
            </a:endParaRPr>
          </a:p>
        </p:txBody>
      </p:sp>
      <p:sp>
        <p:nvSpPr>
          <p:cNvPr id="1061" name="Rectangle 30">
            <a:extLst>
              <a:ext uri="{FF2B5EF4-FFF2-40B4-BE49-F238E27FC236}">
                <a16:creationId xmlns:a16="http://schemas.microsoft.com/office/drawing/2014/main" xmlns="" id="{DE279564-B2F7-4F82-BDB9-3E6BC2B2494C}"/>
              </a:ext>
            </a:extLst>
          </p:cNvPr>
          <p:cNvSpPr/>
          <p:nvPr/>
        </p:nvSpPr>
        <p:spPr>
          <a:xfrm>
            <a:off x="8138857" y="4800153"/>
            <a:ext cx="463243" cy="461890"/>
          </a:xfrm>
          <a:custGeom>
            <a:avLst/>
            <a:gdLst/>
            <a:ahLst/>
            <a:cxnLst/>
            <a:rect l="l" t="t" r="r" b="b"/>
            <a:pathLst>
              <a:path w="3240000" h="3230531">
                <a:moveTo>
                  <a:pt x="720000" y="2697973"/>
                </a:moveTo>
                <a:cubicBezTo>
                  <a:pt x="680235" y="2697973"/>
                  <a:pt x="648000" y="2730208"/>
                  <a:pt x="648000" y="2769973"/>
                </a:cubicBezTo>
                <a:cubicBezTo>
                  <a:pt x="648000" y="2809738"/>
                  <a:pt x="680235" y="2841973"/>
                  <a:pt x="720000" y="2841973"/>
                </a:cubicBezTo>
                <a:lnTo>
                  <a:pt x="2520000" y="2841973"/>
                </a:lnTo>
                <a:cubicBezTo>
                  <a:pt x="2559765" y="2841973"/>
                  <a:pt x="2592000" y="2809738"/>
                  <a:pt x="2592000" y="2769973"/>
                </a:cubicBezTo>
                <a:cubicBezTo>
                  <a:pt x="2592000" y="2730208"/>
                  <a:pt x="2559765" y="2697973"/>
                  <a:pt x="2520000" y="2697973"/>
                </a:cubicBezTo>
                <a:close/>
                <a:moveTo>
                  <a:pt x="720000" y="2366733"/>
                </a:moveTo>
                <a:cubicBezTo>
                  <a:pt x="680235" y="2366733"/>
                  <a:pt x="648000" y="2398968"/>
                  <a:pt x="648000" y="2438733"/>
                </a:cubicBezTo>
                <a:cubicBezTo>
                  <a:pt x="648000" y="2478498"/>
                  <a:pt x="680235" y="2510733"/>
                  <a:pt x="720000" y="2510733"/>
                </a:cubicBezTo>
                <a:lnTo>
                  <a:pt x="2520000" y="2510733"/>
                </a:lnTo>
                <a:cubicBezTo>
                  <a:pt x="2559765" y="2510733"/>
                  <a:pt x="2592000" y="2478498"/>
                  <a:pt x="2592000" y="2438733"/>
                </a:cubicBezTo>
                <a:cubicBezTo>
                  <a:pt x="2592000" y="2398968"/>
                  <a:pt x="2559765" y="2366733"/>
                  <a:pt x="2520000" y="2366733"/>
                </a:cubicBezTo>
                <a:close/>
                <a:moveTo>
                  <a:pt x="720000" y="2035493"/>
                </a:moveTo>
                <a:cubicBezTo>
                  <a:pt x="680235" y="2035493"/>
                  <a:pt x="648000" y="2067728"/>
                  <a:pt x="648000" y="2107493"/>
                </a:cubicBezTo>
                <a:cubicBezTo>
                  <a:pt x="648000" y="2147258"/>
                  <a:pt x="680235" y="2179493"/>
                  <a:pt x="720000" y="2179493"/>
                </a:cubicBezTo>
                <a:lnTo>
                  <a:pt x="2520000" y="2179493"/>
                </a:lnTo>
                <a:cubicBezTo>
                  <a:pt x="2559765" y="2179493"/>
                  <a:pt x="2592000" y="2147258"/>
                  <a:pt x="2592000" y="2107493"/>
                </a:cubicBezTo>
                <a:cubicBezTo>
                  <a:pt x="2592000" y="2067728"/>
                  <a:pt x="2559765" y="2035493"/>
                  <a:pt x="2520000" y="2035493"/>
                </a:cubicBezTo>
                <a:close/>
                <a:moveTo>
                  <a:pt x="720000" y="1704253"/>
                </a:moveTo>
                <a:cubicBezTo>
                  <a:pt x="680235" y="1704253"/>
                  <a:pt x="648000" y="1736488"/>
                  <a:pt x="648000" y="1776253"/>
                </a:cubicBezTo>
                <a:cubicBezTo>
                  <a:pt x="648000" y="1816018"/>
                  <a:pt x="680235" y="1848253"/>
                  <a:pt x="720000" y="1848253"/>
                </a:cubicBezTo>
                <a:lnTo>
                  <a:pt x="2520000" y="1848253"/>
                </a:lnTo>
                <a:cubicBezTo>
                  <a:pt x="2559765" y="1848253"/>
                  <a:pt x="2592000" y="1816018"/>
                  <a:pt x="2592000" y="1776253"/>
                </a:cubicBezTo>
                <a:cubicBezTo>
                  <a:pt x="2592000" y="1736488"/>
                  <a:pt x="2559765" y="1704253"/>
                  <a:pt x="2520000" y="1704253"/>
                </a:cubicBezTo>
                <a:close/>
                <a:moveTo>
                  <a:pt x="720000" y="1373013"/>
                </a:moveTo>
                <a:cubicBezTo>
                  <a:pt x="680235" y="1373013"/>
                  <a:pt x="648000" y="1405248"/>
                  <a:pt x="648000" y="1445013"/>
                </a:cubicBezTo>
                <a:cubicBezTo>
                  <a:pt x="648000" y="1484778"/>
                  <a:pt x="680235" y="1517013"/>
                  <a:pt x="720000" y="1517013"/>
                </a:cubicBezTo>
                <a:lnTo>
                  <a:pt x="2520000" y="1517013"/>
                </a:lnTo>
                <a:cubicBezTo>
                  <a:pt x="2559765" y="1517013"/>
                  <a:pt x="2592000" y="1484778"/>
                  <a:pt x="2592000" y="1445013"/>
                </a:cubicBezTo>
                <a:cubicBezTo>
                  <a:pt x="2592000" y="1405248"/>
                  <a:pt x="2559765" y="1373013"/>
                  <a:pt x="2520000" y="1373013"/>
                </a:cubicBezTo>
                <a:close/>
                <a:moveTo>
                  <a:pt x="720000" y="1041773"/>
                </a:moveTo>
                <a:cubicBezTo>
                  <a:pt x="680235" y="1041773"/>
                  <a:pt x="648000" y="1074008"/>
                  <a:pt x="648000" y="1113773"/>
                </a:cubicBezTo>
                <a:cubicBezTo>
                  <a:pt x="648000" y="1153538"/>
                  <a:pt x="680235" y="1185773"/>
                  <a:pt x="720000" y="1185773"/>
                </a:cubicBezTo>
                <a:lnTo>
                  <a:pt x="2520000" y="1185773"/>
                </a:lnTo>
                <a:cubicBezTo>
                  <a:pt x="2559765" y="1185773"/>
                  <a:pt x="2592000" y="1153538"/>
                  <a:pt x="2592000" y="1113773"/>
                </a:cubicBezTo>
                <a:cubicBezTo>
                  <a:pt x="2592000" y="1074008"/>
                  <a:pt x="2559765" y="1041773"/>
                  <a:pt x="2520000" y="1041773"/>
                </a:cubicBezTo>
                <a:close/>
                <a:moveTo>
                  <a:pt x="0" y="305988"/>
                </a:moveTo>
                <a:lnTo>
                  <a:pt x="181957" y="305988"/>
                </a:lnTo>
                <a:lnTo>
                  <a:pt x="181957" y="470032"/>
                </a:lnTo>
                <a:cubicBezTo>
                  <a:pt x="181957" y="599267"/>
                  <a:pt x="286722" y="704032"/>
                  <a:pt x="415957" y="704032"/>
                </a:cubicBezTo>
                <a:cubicBezTo>
                  <a:pt x="545192" y="704032"/>
                  <a:pt x="649957" y="599267"/>
                  <a:pt x="649957" y="470032"/>
                </a:cubicBezTo>
                <a:lnTo>
                  <a:pt x="649957" y="305988"/>
                </a:lnTo>
                <a:lnTo>
                  <a:pt x="802357" y="305988"/>
                </a:lnTo>
                <a:lnTo>
                  <a:pt x="802357" y="470031"/>
                </a:lnTo>
                <a:cubicBezTo>
                  <a:pt x="802357" y="599266"/>
                  <a:pt x="907122" y="704031"/>
                  <a:pt x="1036357" y="704031"/>
                </a:cubicBezTo>
                <a:cubicBezTo>
                  <a:pt x="1165592" y="704031"/>
                  <a:pt x="1270357" y="599266"/>
                  <a:pt x="1270357" y="470031"/>
                </a:cubicBezTo>
                <a:lnTo>
                  <a:pt x="1270357" y="305988"/>
                </a:lnTo>
                <a:lnTo>
                  <a:pt x="1422757" y="305988"/>
                </a:lnTo>
                <a:lnTo>
                  <a:pt x="1422757" y="470030"/>
                </a:lnTo>
                <a:cubicBezTo>
                  <a:pt x="1422757" y="599265"/>
                  <a:pt x="1527522" y="704030"/>
                  <a:pt x="1656757" y="704030"/>
                </a:cubicBezTo>
                <a:cubicBezTo>
                  <a:pt x="1785992" y="704030"/>
                  <a:pt x="1890757" y="599265"/>
                  <a:pt x="1890757" y="470030"/>
                </a:cubicBezTo>
                <a:lnTo>
                  <a:pt x="1890757" y="305988"/>
                </a:lnTo>
                <a:lnTo>
                  <a:pt x="2043157" y="305988"/>
                </a:lnTo>
                <a:lnTo>
                  <a:pt x="2043157" y="470029"/>
                </a:lnTo>
                <a:cubicBezTo>
                  <a:pt x="2043157" y="599264"/>
                  <a:pt x="2147922" y="704029"/>
                  <a:pt x="2277157" y="704029"/>
                </a:cubicBezTo>
                <a:cubicBezTo>
                  <a:pt x="2406392" y="704029"/>
                  <a:pt x="2511157" y="599264"/>
                  <a:pt x="2511157" y="470029"/>
                </a:cubicBezTo>
                <a:lnTo>
                  <a:pt x="2511157" y="305988"/>
                </a:lnTo>
                <a:lnTo>
                  <a:pt x="2663557" y="305988"/>
                </a:lnTo>
                <a:lnTo>
                  <a:pt x="2663557" y="470028"/>
                </a:lnTo>
                <a:cubicBezTo>
                  <a:pt x="2663557" y="599263"/>
                  <a:pt x="2768322" y="704028"/>
                  <a:pt x="2897557" y="704028"/>
                </a:cubicBezTo>
                <a:cubicBezTo>
                  <a:pt x="3026792" y="704028"/>
                  <a:pt x="3131557" y="599263"/>
                  <a:pt x="3131557" y="470028"/>
                </a:cubicBezTo>
                <a:lnTo>
                  <a:pt x="3131557" y="305988"/>
                </a:lnTo>
                <a:lnTo>
                  <a:pt x="3240000" y="305988"/>
                </a:lnTo>
                <a:lnTo>
                  <a:pt x="3240000" y="3230531"/>
                </a:lnTo>
                <a:lnTo>
                  <a:pt x="0" y="3230531"/>
                </a:lnTo>
                <a:close/>
                <a:moveTo>
                  <a:pt x="415957" y="4"/>
                </a:moveTo>
                <a:cubicBezTo>
                  <a:pt x="485545" y="4"/>
                  <a:pt x="541957" y="56416"/>
                  <a:pt x="541957" y="126004"/>
                </a:cubicBezTo>
                <a:lnTo>
                  <a:pt x="541957" y="485972"/>
                </a:lnTo>
                <a:cubicBezTo>
                  <a:pt x="541957" y="555560"/>
                  <a:pt x="485545" y="611972"/>
                  <a:pt x="415957" y="611972"/>
                </a:cubicBezTo>
                <a:cubicBezTo>
                  <a:pt x="346369" y="611972"/>
                  <a:pt x="289957" y="555560"/>
                  <a:pt x="289957" y="485972"/>
                </a:cubicBezTo>
                <a:lnTo>
                  <a:pt x="289957" y="126004"/>
                </a:lnTo>
                <a:cubicBezTo>
                  <a:pt x="289957" y="56416"/>
                  <a:pt x="346369" y="4"/>
                  <a:pt x="415957" y="4"/>
                </a:cubicBezTo>
                <a:close/>
                <a:moveTo>
                  <a:pt x="1036357" y="3"/>
                </a:moveTo>
                <a:cubicBezTo>
                  <a:pt x="1105945" y="3"/>
                  <a:pt x="1162357" y="56415"/>
                  <a:pt x="1162357" y="126003"/>
                </a:cubicBezTo>
                <a:lnTo>
                  <a:pt x="1162357" y="485971"/>
                </a:lnTo>
                <a:cubicBezTo>
                  <a:pt x="1162357" y="555559"/>
                  <a:pt x="1105945" y="611971"/>
                  <a:pt x="1036357" y="611971"/>
                </a:cubicBezTo>
                <a:cubicBezTo>
                  <a:pt x="966769" y="611971"/>
                  <a:pt x="910357" y="555559"/>
                  <a:pt x="910357" y="485971"/>
                </a:cubicBezTo>
                <a:lnTo>
                  <a:pt x="910357" y="126003"/>
                </a:lnTo>
                <a:cubicBezTo>
                  <a:pt x="910357" y="56415"/>
                  <a:pt x="966769" y="3"/>
                  <a:pt x="1036357" y="3"/>
                </a:cubicBezTo>
                <a:close/>
                <a:moveTo>
                  <a:pt x="1656757" y="2"/>
                </a:moveTo>
                <a:cubicBezTo>
                  <a:pt x="1726345" y="2"/>
                  <a:pt x="1782757" y="56414"/>
                  <a:pt x="1782757" y="126002"/>
                </a:cubicBezTo>
                <a:lnTo>
                  <a:pt x="1782757" y="485970"/>
                </a:lnTo>
                <a:cubicBezTo>
                  <a:pt x="1782757" y="555558"/>
                  <a:pt x="1726345" y="611970"/>
                  <a:pt x="1656757" y="611970"/>
                </a:cubicBezTo>
                <a:cubicBezTo>
                  <a:pt x="1587169" y="611970"/>
                  <a:pt x="1530757" y="555558"/>
                  <a:pt x="1530757" y="485970"/>
                </a:cubicBezTo>
                <a:lnTo>
                  <a:pt x="1530757" y="126002"/>
                </a:lnTo>
                <a:cubicBezTo>
                  <a:pt x="1530757" y="56414"/>
                  <a:pt x="1587169" y="2"/>
                  <a:pt x="1656757" y="2"/>
                </a:cubicBezTo>
                <a:close/>
                <a:moveTo>
                  <a:pt x="2277157" y="1"/>
                </a:moveTo>
                <a:cubicBezTo>
                  <a:pt x="2346745" y="1"/>
                  <a:pt x="2403157" y="56413"/>
                  <a:pt x="2403157" y="126001"/>
                </a:cubicBezTo>
                <a:lnTo>
                  <a:pt x="2403157" y="485969"/>
                </a:lnTo>
                <a:cubicBezTo>
                  <a:pt x="2403157" y="555557"/>
                  <a:pt x="2346745" y="611969"/>
                  <a:pt x="2277157" y="611969"/>
                </a:cubicBezTo>
                <a:cubicBezTo>
                  <a:pt x="2207569" y="611969"/>
                  <a:pt x="2151157" y="555557"/>
                  <a:pt x="2151157" y="485969"/>
                </a:cubicBezTo>
                <a:lnTo>
                  <a:pt x="2151157" y="126001"/>
                </a:lnTo>
                <a:cubicBezTo>
                  <a:pt x="2151157" y="56413"/>
                  <a:pt x="2207569" y="1"/>
                  <a:pt x="2277157" y="1"/>
                </a:cubicBezTo>
                <a:close/>
                <a:moveTo>
                  <a:pt x="2897557" y="0"/>
                </a:moveTo>
                <a:cubicBezTo>
                  <a:pt x="2967145" y="0"/>
                  <a:pt x="3023557" y="56412"/>
                  <a:pt x="3023557" y="126000"/>
                </a:cubicBezTo>
                <a:lnTo>
                  <a:pt x="3023557" y="485968"/>
                </a:lnTo>
                <a:cubicBezTo>
                  <a:pt x="3023557" y="555556"/>
                  <a:pt x="2967145" y="611968"/>
                  <a:pt x="2897557" y="611968"/>
                </a:cubicBezTo>
                <a:cubicBezTo>
                  <a:pt x="2827969" y="611968"/>
                  <a:pt x="2771557" y="555556"/>
                  <a:pt x="2771557" y="485968"/>
                </a:cubicBezTo>
                <a:lnTo>
                  <a:pt x="2771557" y="126000"/>
                </a:lnTo>
                <a:cubicBezTo>
                  <a:pt x="2771557" y="56412"/>
                  <a:pt x="2827969" y="0"/>
                  <a:pt x="2897557" y="0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/>
          </a:p>
        </p:txBody>
      </p:sp>
      <p:sp>
        <p:nvSpPr>
          <p:cNvPr id="1062" name="Pie 24">
            <a:extLst>
              <a:ext uri="{FF2B5EF4-FFF2-40B4-BE49-F238E27FC236}">
                <a16:creationId xmlns:a16="http://schemas.microsoft.com/office/drawing/2014/main" xmlns="" id="{F106B0E3-97BD-4962-85AA-F16B800C21D1}"/>
              </a:ext>
            </a:extLst>
          </p:cNvPr>
          <p:cNvSpPr/>
          <p:nvPr/>
        </p:nvSpPr>
        <p:spPr>
          <a:xfrm>
            <a:off x="5928888" y="2730899"/>
            <a:ext cx="549034" cy="545992"/>
          </a:xfrm>
          <a:custGeom>
            <a:avLst/>
            <a:gdLst/>
            <a:ahLst/>
            <a:cxnLst/>
            <a:rect l="l" t="t" r="r" b="b"/>
            <a:pathLst>
              <a:path w="3228711" h="3210836">
                <a:moveTo>
                  <a:pt x="351626" y="695968"/>
                </a:moveTo>
                <a:lnTo>
                  <a:pt x="1548007" y="1678300"/>
                </a:lnTo>
                <a:lnTo>
                  <a:pt x="236194" y="2500159"/>
                </a:lnTo>
                <a:cubicBezTo>
                  <a:pt x="-116985" y="1936431"/>
                  <a:pt x="-70514" y="1210092"/>
                  <a:pt x="351626" y="695968"/>
                </a:cubicBezTo>
                <a:close/>
                <a:moveTo>
                  <a:pt x="1957429" y="262366"/>
                </a:moveTo>
                <a:cubicBezTo>
                  <a:pt x="2634256" y="359480"/>
                  <a:pt x="3156733" y="907132"/>
                  <a:pt x="3221913" y="1587776"/>
                </a:cubicBezTo>
                <a:cubicBezTo>
                  <a:pt x="3287093" y="2268421"/>
                  <a:pt x="2878048" y="2905277"/>
                  <a:pt x="2231953" y="3129078"/>
                </a:cubicBezTo>
                <a:cubicBezTo>
                  <a:pt x="1585858" y="3352879"/>
                  <a:pt x="870522" y="3105497"/>
                  <a:pt x="500715" y="2530372"/>
                </a:cubicBezTo>
                <a:lnTo>
                  <a:pt x="1746987" y="1729019"/>
                </a:lnTo>
                <a:close/>
                <a:moveTo>
                  <a:pt x="1604447" y="200"/>
                </a:moveTo>
                <a:cubicBezTo>
                  <a:pt x="1665125" y="-778"/>
                  <a:pt x="1726175" y="1809"/>
                  <a:pt x="1787307" y="8072"/>
                </a:cubicBezTo>
                <a:lnTo>
                  <a:pt x="1629532" y="1548011"/>
                </a:lnTo>
                <a:lnTo>
                  <a:pt x="483856" y="506987"/>
                </a:lnTo>
                <a:cubicBezTo>
                  <a:pt x="773141" y="188622"/>
                  <a:pt x="1179697" y="7051"/>
                  <a:pt x="1604447" y="20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>
              <a:solidFill>
                <a:schemeClr val="tx1"/>
              </a:solidFill>
            </a:endParaRPr>
          </a:p>
        </p:txBody>
      </p:sp>
      <p:sp>
        <p:nvSpPr>
          <p:cNvPr id="1063" name="Oval 7">
            <a:extLst>
              <a:ext uri="{FF2B5EF4-FFF2-40B4-BE49-F238E27FC236}">
                <a16:creationId xmlns:a16="http://schemas.microsoft.com/office/drawing/2014/main" xmlns="" id="{73D04361-942D-4394-827E-D985CDF5E2B7}"/>
              </a:ext>
            </a:extLst>
          </p:cNvPr>
          <p:cNvSpPr/>
          <p:nvPr/>
        </p:nvSpPr>
        <p:spPr>
          <a:xfrm>
            <a:off x="5928888" y="4758715"/>
            <a:ext cx="544766" cy="544766"/>
          </a:xfrm>
          <a:custGeom>
            <a:avLst/>
            <a:gdLst/>
            <a:ahLst/>
            <a:cxnLst/>
            <a:rect l="l" t="t" r="r" b="b"/>
            <a:pathLst>
              <a:path w="3240000" h="3240000">
                <a:moveTo>
                  <a:pt x="1415334" y="1947658"/>
                </a:moveTo>
                <a:lnTo>
                  <a:pt x="838053" y="2871852"/>
                </a:lnTo>
                <a:cubicBezTo>
                  <a:pt x="1312591" y="3168264"/>
                  <a:pt x="1913932" y="3170879"/>
                  <a:pt x="2391030" y="2878606"/>
                </a:cubicBezTo>
                <a:lnTo>
                  <a:pt x="1821709" y="1949263"/>
                </a:lnTo>
                <a:cubicBezTo>
                  <a:pt x="1763478" y="1986502"/>
                  <a:pt x="1694174" y="2007350"/>
                  <a:pt x="1620000" y="2007350"/>
                </a:cubicBezTo>
                <a:cubicBezTo>
                  <a:pt x="1544621" y="2007350"/>
                  <a:pt x="1474270" y="1985818"/>
                  <a:pt x="1415334" y="1947658"/>
                </a:cubicBezTo>
                <a:close/>
                <a:moveTo>
                  <a:pt x="1620001" y="1350973"/>
                </a:moveTo>
                <a:cubicBezTo>
                  <a:pt x="1471421" y="1350973"/>
                  <a:pt x="1350973" y="1471421"/>
                  <a:pt x="1350973" y="1620001"/>
                </a:cubicBezTo>
                <a:cubicBezTo>
                  <a:pt x="1350973" y="1768581"/>
                  <a:pt x="1471421" y="1889029"/>
                  <a:pt x="1620001" y="1889029"/>
                </a:cubicBezTo>
                <a:cubicBezTo>
                  <a:pt x="1768581" y="1889029"/>
                  <a:pt x="1889029" y="1768581"/>
                  <a:pt x="1889029" y="1620001"/>
                </a:cubicBezTo>
                <a:cubicBezTo>
                  <a:pt x="1889029" y="1471421"/>
                  <a:pt x="1768581" y="1350973"/>
                  <a:pt x="1620001" y="1350973"/>
                </a:cubicBezTo>
                <a:close/>
                <a:moveTo>
                  <a:pt x="2324470" y="322965"/>
                </a:moveTo>
                <a:lnTo>
                  <a:pt x="1804044" y="1281148"/>
                </a:lnTo>
                <a:cubicBezTo>
                  <a:pt x="1925507" y="1345192"/>
                  <a:pt x="2007350" y="1473038"/>
                  <a:pt x="2007350" y="1620000"/>
                </a:cubicBezTo>
                <a:lnTo>
                  <a:pt x="2005998" y="1633413"/>
                </a:lnTo>
                <a:lnTo>
                  <a:pt x="3095109" y="1671260"/>
                </a:lnTo>
                <a:cubicBezTo>
                  <a:pt x="3114541" y="1112092"/>
                  <a:pt x="2816135" y="590008"/>
                  <a:pt x="2324470" y="322965"/>
                </a:cubicBezTo>
                <a:close/>
                <a:moveTo>
                  <a:pt x="926838" y="316888"/>
                </a:moveTo>
                <a:cubicBezTo>
                  <a:pt x="432869" y="579644"/>
                  <a:pt x="129933" y="1099113"/>
                  <a:pt x="144500" y="1658429"/>
                </a:cubicBezTo>
                <a:lnTo>
                  <a:pt x="1233664" y="1630062"/>
                </a:lnTo>
                <a:cubicBezTo>
                  <a:pt x="1232693" y="1626734"/>
                  <a:pt x="1232650" y="1623372"/>
                  <a:pt x="1232650" y="1620000"/>
                </a:cubicBezTo>
                <a:cubicBezTo>
                  <a:pt x="1232650" y="1471836"/>
                  <a:pt x="1315838" y="1343102"/>
                  <a:pt x="1438904" y="1279548"/>
                </a:cubicBezTo>
                <a:close/>
                <a:moveTo>
                  <a:pt x="1620000" y="0"/>
                </a:moveTo>
                <a:cubicBezTo>
                  <a:pt x="2514701" y="0"/>
                  <a:pt x="3240000" y="725299"/>
                  <a:pt x="3240000" y="1620000"/>
                </a:cubicBezTo>
                <a:cubicBezTo>
                  <a:pt x="3240000" y="2514701"/>
                  <a:pt x="2514701" y="3240000"/>
                  <a:pt x="1620000" y="3240000"/>
                </a:cubicBezTo>
                <a:cubicBezTo>
                  <a:pt x="725299" y="3240000"/>
                  <a:pt x="0" y="2514701"/>
                  <a:pt x="0" y="1620000"/>
                </a:cubicBezTo>
                <a:cubicBezTo>
                  <a:pt x="0" y="725299"/>
                  <a:pt x="725299" y="0"/>
                  <a:pt x="1620000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/>
          </a:p>
        </p:txBody>
      </p:sp>
      <p:sp>
        <p:nvSpPr>
          <p:cNvPr id="1064" name="Rectangle 16">
            <a:extLst>
              <a:ext uri="{FF2B5EF4-FFF2-40B4-BE49-F238E27FC236}">
                <a16:creationId xmlns:a16="http://schemas.microsoft.com/office/drawing/2014/main" xmlns="" id="{C48C113C-5E92-412A-B7E5-100EC4FB74A9}"/>
              </a:ext>
            </a:extLst>
          </p:cNvPr>
          <p:cNvSpPr/>
          <p:nvPr/>
        </p:nvSpPr>
        <p:spPr>
          <a:xfrm rot="2700000">
            <a:off x="10357866" y="2662031"/>
            <a:ext cx="359374" cy="683729"/>
          </a:xfrm>
          <a:custGeom>
            <a:avLst/>
            <a:gdLst/>
            <a:ahLst/>
            <a:cxnLst/>
            <a:rect l="l" t="t" r="r" b="b"/>
            <a:pathLst>
              <a:path w="2232248" h="4001999">
                <a:moveTo>
                  <a:pt x="1116887" y="0"/>
                </a:moveTo>
                <a:cubicBezTo>
                  <a:pt x="1270748" y="4762"/>
                  <a:pt x="1433283" y="120651"/>
                  <a:pt x="1447291" y="308459"/>
                </a:cubicBezTo>
                <a:cubicBezTo>
                  <a:pt x="1483174" y="544979"/>
                  <a:pt x="1283237" y="603082"/>
                  <a:pt x="1339988" y="887363"/>
                </a:cubicBezTo>
                <a:lnTo>
                  <a:pt x="2232248" y="887363"/>
                </a:lnTo>
                <a:lnTo>
                  <a:pt x="2232248" y="1778237"/>
                </a:lnTo>
                <a:cubicBezTo>
                  <a:pt x="1956566" y="1829261"/>
                  <a:pt x="1897086" y="1634366"/>
                  <a:pt x="1663321" y="1669832"/>
                </a:cubicBezTo>
                <a:cubicBezTo>
                  <a:pt x="1475513" y="1683840"/>
                  <a:pt x="1359624" y="1846375"/>
                  <a:pt x="1354862" y="2000236"/>
                </a:cubicBezTo>
                <a:cubicBezTo>
                  <a:pt x="1358037" y="2135389"/>
                  <a:pt x="1477787" y="2334920"/>
                  <a:pt x="1701420" y="2336507"/>
                </a:cubicBezTo>
                <a:cubicBezTo>
                  <a:pt x="1972077" y="2308709"/>
                  <a:pt x="1932339" y="2176007"/>
                  <a:pt x="2232248" y="2187989"/>
                </a:cubicBezTo>
                <a:lnTo>
                  <a:pt x="2232248" y="3119611"/>
                </a:lnTo>
                <a:lnTo>
                  <a:pt x="1303259" y="3119611"/>
                </a:lnTo>
                <a:cubicBezTo>
                  <a:pt x="1289664" y="3424971"/>
                  <a:pt x="1423682" y="3383289"/>
                  <a:pt x="1451633" y="3655441"/>
                </a:cubicBezTo>
                <a:cubicBezTo>
                  <a:pt x="1450046" y="3879074"/>
                  <a:pt x="1250515" y="3998824"/>
                  <a:pt x="1115362" y="4001999"/>
                </a:cubicBezTo>
                <a:cubicBezTo>
                  <a:pt x="961501" y="3997237"/>
                  <a:pt x="798966" y="3881348"/>
                  <a:pt x="784958" y="3693540"/>
                </a:cubicBezTo>
                <a:cubicBezTo>
                  <a:pt x="749282" y="3458385"/>
                  <a:pt x="946712" y="3399594"/>
                  <a:pt x="892811" y="3119611"/>
                </a:cubicBezTo>
                <a:lnTo>
                  <a:pt x="0" y="3119611"/>
                </a:lnTo>
                <a:lnTo>
                  <a:pt x="0" y="2203607"/>
                </a:lnTo>
                <a:cubicBezTo>
                  <a:pt x="285884" y="2145799"/>
                  <a:pt x="343730" y="2346665"/>
                  <a:pt x="580754" y="2310706"/>
                </a:cubicBezTo>
                <a:cubicBezTo>
                  <a:pt x="768562" y="2296698"/>
                  <a:pt x="884451" y="2134163"/>
                  <a:pt x="889213" y="1980302"/>
                </a:cubicBezTo>
                <a:cubicBezTo>
                  <a:pt x="886038" y="1845149"/>
                  <a:pt x="766288" y="1645618"/>
                  <a:pt x="542655" y="1644031"/>
                </a:cubicBezTo>
                <a:cubicBezTo>
                  <a:pt x="268493" y="1672188"/>
                  <a:pt x="312817" y="1807984"/>
                  <a:pt x="0" y="1792208"/>
                </a:cubicBezTo>
                <a:lnTo>
                  <a:pt x="0" y="887363"/>
                </a:lnTo>
                <a:lnTo>
                  <a:pt x="928847" y="887363"/>
                </a:lnTo>
                <a:cubicBezTo>
                  <a:pt x="944034" y="576570"/>
                  <a:pt x="808718" y="620178"/>
                  <a:pt x="780616" y="346558"/>
                </a:cubicBezTo>
                <a:cubicBezTo>
                  <a:pt x="782203" y="122925"/>
                  <a:pt x="981734" y="3175"/>
                  <a:pt x="1116887" y="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065" name="Oval 21">
            <a:extLst>
              <a:ext uri="{FF2B5EF4-FFF2-40B4-BE49-F238E27FC236}">
                <a16:creationId xmlns:a16="http://schemas.microsoft.com/office/drawing/2014/main" xmlns="" id="{627E1243-3EF6-4EE0-93FA-5B97700146F0}"/>
              </a:ext>
            </a:extLst>
          </p:cNvPr>
          <p:cNvSpPr>
            <a:spLocks noChangeAspect="1"/>
          </p:cNvSpPr>
          <p:nvPr/>
        </p:nvSpPr>
        <p:spPr>
          <a:xfrm>
            <a:off x="10250068" y="4741212"/>
            <a:ext cx="574971" cy="579772"/>
          </a:xfrm>
          <a:custGeom>
            <a:avLst/>
            <a:gdLst/>
            <a:ahLst/>
            <a:cxnLst/>
            <a:rect l="l" t="t" r="r" b="b"/>
            <a:pathLst>
              <a:path w="1652142" h="1665940">
                <a:moveTo>
                  <a:pt x="898689" y="548008"/>
                </a:moveTo>
                <a:cubicBezTo>
                  <a:pt x="737950" y="504938"/>
                  <a:pt x="572731" y="600328"/>
                  <a:pt x="529661" y="761066"/>
                </a:cubicBezTo>
                <a:cubicBezTo>
                  <a:pt x="486591" y="921805"/>
                  <a:pt x="581980" y="1087025"/>
                  <a:pt x="742719" y="1130094"/>
                </a:cubicBezTo>
                <a:cubicBezTo>
                  <a:pt x="903458" y="1173164"/>
                  <a:pt x="1068677" y="1077775"/>
                  <a:pt x="1111747" y="917036"/>
                </a:cubicBezTo>
                <a:cubicBezTo>
                  <a:pt x="1154817" y="756297"/>
                  <a:pt x="1059428" y="591077"/>
                  <a:pt x="898689" y="548008"/>
                </a:cubicBezTo>
                <a:close/>
                <a:moveTo>
                  <a:pt x="952303" y="347916"/>
                </a:moveTo>
                <a:cubicBezTo>
                  <a:pt x="1223549" y="420596"/>
                  <a:pt x="1384519" y="699404"/>
                  <a:pt x="1311839" y="970650"/>
                </a:cubicBezTo>
                <a:cubicBezTo>
                  <a:pt x="1239159" y="1241896"/>
                  <a:pt x="960351" y="1402866"/>
                  <a:pt x="689105" y="1330186"/>
                </a:cubicBezTo>
                <a:cubicBezTo>
                  <a:pt x="417859" y="1257506"/>
                  <a:pt x="256889" y="978698"/>
                  <a:pt x="329569" y="707451"/>
                </a:cubicBezTo>
                <a:cubicBezTo>
                  <a:pt x="402249" y="436205"/>
                  <a:pt x="681057" y="275235"/>
                  <a:pt x="952303" y="347916"/>
                </a:cubicBezTo>
                <a:close/>
                <a:moveTo>
                  <a:pt x="971799" y="275155"/>
                </a:moveTo>
                <a:cubicBezTo>
                  <a:pt x="660368" y="191707"/>
                  <a:pt x="340256" y="376524"/>
                  <a:pt x="256808" y="687955"/>
                </a:cubicBezTo>
                <a:cubicBezTo>
                  <a:pt x="173361" y="999387"/>
                  <a:pt x="358178" y="1319499"/>
                  <a:pt x="669609" y="1402947"/>
                </a:cubicBezTo>
                <a:cubicBezTo>
                  <a:pt x="981040" y="1486395"/>
                  <a:pt x="1301152" y="1301577"/>
                  <a:pt x="1384600" y="990146"/>
                </a:cubicBezTo>
                <a:cubicBezTo>
                  <a:pt x="1468047" y="678715"/>
                  <a:pt x="1283230" y="358603"/>
                  <a:pt x="971799" y="275155"/>
                </a:cubicBezTo>
                <a:close/>
                <a:moveTo>
                  <a:pt x="1652142" y="394531"/>
                </a:moveTo>
                <a:lnTo>
                  <a:pt x="1649662" y="403784"/>
                </a:lnTo>
                <a:lnTo>
                  <a:pt x="1647140" y="399895"/>
                </a:lnTo>
                <a:close/>
                <a:moveTo>
                  <a:pt x="1158157" y="65026"/>
                </a:moveTo>
                <a:lnTo>
                  <a:pt x="1154679" y="271718"/>
                </a:lnTo>
                <a:lnTo>
                  <a:pt x="1148331" y="270017"/>
                </a:lnTo>
                <a:cubicBezTo>
                  <a:pt x="1200055" y="299127"/>
                  <a:pt x="1246804" y="334821"/>
                  <a:pt x="1286346" y="377149"/>
                </a:cubicBezTo>
                <a:lnTo>
                  <a:pt x="1470353" y="331395"/>
                </a:lnTo>
                <a:lnTo>
                  <a:pt x="1588305" y="553229"/>
                </a:lnTo>
                <a:lnTo>
                  <a:pt x="1457194" y="671432"/>
                </a:lnTo>
                <a:cubicBezTo>
                  <a:pt x="1473630" y="731297"/>
                  <a:pt x="1481376" y="793983"/>
                  <a:pt x="1478595" y="857704"/>
                </a:cubicBezTo>
                <a:lnTo>
                  <a:pt x="1642362" y="948616"/>
                </a:lnTo>
                <a:lnTo>
                  <a:pt x="1577335" y="1191298"/>
                </a:lnTo>
                <a:lnTo>
                  <a:pt x="1378614" y="1187955"/>
                </a:lnTo>
                <a:cubicBezTo>
                  <a:pt x="1353489" y="1229936"/>
                  <a:pt x="1323048" y="1267799"/>
                  <a:pt x="1288939" y="1301599"/>
                </a:cubicBezTo>
                <a:lnTo>
                  <a:pt x="1354201" y="1471932"/>
                </a:lnTo>
                <a:lnTo>
                  <a:pt x="1148396" y="1616039"/>
                </a:lnTo>
                <a:lnTo>
                  <a:pt x="992294" y="1480516"/>
                </a:lnTo>
                <a:lnTo>
                  <a:pt x="1011291" y="1467215"/>
                </a:lnTo>
                <a:cubicBezTo>
                  <a:pt x="951500" y="1486565"/>
                  <a:pt x="888271" y="1495869"/>
                  <a:pt x="823805" y="1495510"/>
                </a:cubicBezTo>
                <a:lnTo>
                  <a:pt x="729193" y="1665940"/>
                </a:lnTo>
                <a:lnTo>
                  <a:pt x="486511" y="1600914"/>
                </a:lnTo>
                <a:lnTo>
                  <a:pt x="489790" y="1406012"/>
                </a:lnTo>
                <a:cubicBezTo>
                  <a:pt x="438364" y="1376702"/>
                  <a:pt x="391917" y="1340859"/>
                  <a:pt x="352658" y="1298452"/>
                </a:cubicBezTo>
                <a:lnTo>
                  <a:pt x="355803" y="1305197"/>
                </a:lnTo>
                <a:lnTo>
                  <a:pt x="152856" y="1344512"/>
                </a:lnTo>
                <a:lnTo>
                  <a:pt x="46675" y="1116809"/>
                </a:lnTo>
                <a:lnTo>
                  <a:pt x="183929" y="1005520"/>
                </a:lnTo>
                <a:cubicBezTo>
                  <a:pt x="169279" y="951824"/>
                  <a:pt x="161626" y="895865"/>
                  <a:pt x="161615" y="838915"/>
                </a:cubicBezTo>
                <a:lnTo>
                  <a:pt x="0" y="749197"/>
                </a:lnTo>
                <a:lnTo>
                  <a:pt x="65026" y="506515"/>
                </a:lnTo>
                <a:lnTo>
                  <a:pt x="250227" y="509630"/>
                </a:lnTo>
                <a:cubicBezTo>
                  <a:pt x="275353" y="465291"/>
                  <a:pt x="305693" y="424864"/>
                  <a:pt x="340015" y="388679"/>
                </a:cubicBezTo>
                <a:lnTo>
                  <a:pt x="277984" y="197357"/>
                </a:lnTo>
                <a:lnTo>
                  <a:pt x="491050" y="64219"/>
                </a:lnTo>
                <a:lnTo>
                  <a:pt x="639843" y="207726"/>
                </a:lnTo>
                <a:lnTo>
                  <a:pt x="638348" y="208660"/>
                </a:lnTo>
                <a:cubicBezTo>
                  <a:pt x="696840" y="190256"/>
                  <a:pt x="758594" y="181748"/>
                  <a:pt x="821488" y="182440"/>
                </a:cubicBezTo>
                <a:lnTo>
                  <a:pt x="815140" y="180739"/>
                </a:lnTo>
                <a:lnTo>
                  <a:pt x="915476" y="0"/>
                </a:ln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/>
          </a:p>
        </p:txBody>
      </p:sp>
      <p:sp>
        <p:nvSpPr>
          <p:cNvPr id="1066" name="TextBox 1065">
            <a:extLst>
              <a:ext uri="{FF2B5EF4-FFF2-40B4-BE49-F238E27FC236}">
                <a16:creationId xmlns:a16="http://schemas.microsoft.com/office/drawing/2014/main" xmlns="" id="{21844377-4EEA-44F5-A5F3-00813D65E95C}"/>
              </a:ext>
            </a:extLst>
          </p:cNvPr>
          <p:cNvSpPr txBox="1"/>
          <p:nvPr/>
        </p:nvSpPr>
        <p:spPr>
          <a:xfrm>
            <a:off x="5424886" y="3512119"/>
            <a:ext cx="155703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2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PowerPoint  Presentation</a:t>
            </a:r>
            <a:endParaRPr lang="ko-KR" altLang="en-US" sz="1200" b="1" dirty="0">
              <a:solidFill>
                <a:schemeClr val="tx1">
                  <a:lumMod val="75000"/>
                  <a:lumOff val="25000"/>
                </a:schemeClr>
              </a:solidFill>
              <a:cs typeface="Arial" pitchFamily="34" charset="0"/>
            </a:endParaRPr>
          </a:p>
        </p:txBody>
      </p:sp>
      <p:sp>
        <p:nvSpPr>
          <p:cNvPr id="1067" name="TextBox 1066">
            <a:extLst>
              <a:ext uri="{FF2B5EF4-FFF2-40B4-BE49-F238E27FC236}">
                <a16:creationId xmlns:a16="http://schemas.microsoft.com/office/drawing/2014/main" xmlns="" id="{FB8C0542-18BF-4330-8059-4FEC173AA3CF}"/>
              </a:ext>
            </a:extLst>
          </p:cNvPr>
          <p:cNvSpPr txBox="1"/>
          <p:nvPr/>
        </p:nvSpPr>
        <p:spPr>
          <a:xfrm>
            <a:off x="7627377" y="3512119"/>
            <a:ext cx="155703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200" b="1" dirty="0">
                <a:solidFill>
                  <a:schemeClr val="bg1"/>
                </a:solidFill>
                <a:cs typeface="Arial" pitchFamily="34" charset="0"/>
              </a:rPr>
              <a:t>PowerPoint  Presentation</a:t>
            </a:r>
            <a:endParaRPr lang="ko-KR" altLang="en-US" sz="1200" b="1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1068" name="TextBox 1067">
            <a:extLst>
              <a:ext uri="{FF2B5EF4-FFF2-40B4-BE49-F238E27FC236}">
                <a16:creationId xmlns:a16="http://schemas.microsoft.com/office/drawing/2014/main" xmlns="" id="{686AB4CA-0F83-403E-9E2C-63FFAC811691}"/>
              </a:ext>
            </a:extLst>
          </p:cNvPr>
          <p:cNvSpPr txBox="1"/>
          <p:nvPr/>
        </p:nvSpPr>
        <p:spPr>
          <a:xfrm>
            <a:off x="5424886" y="5459432"/>
            <a:ext cx="155703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2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PowerPoint  Presentation</a:t>
            </a:r>
            <a:endParaRPr lang="ko-KR" altLang="en-US" sz="1200" b="1" dirty="0">
              <a:solidFill>
                <a:schemeClr val="tx1">
                  <a:lumMod val="75000"/>
                  <a:lumOff val="25000"/>
                </a:schemeClr>
              </a:solidFill>
              <a:cs typeface="Arial" pitchFamily="34" charset="0"/>
            </a:endParaRPr>
          </a:p>
        </p:txBody>
      </p:sp>
      <p:sp>
        <p:nvSpPr>
          <p:cNvPr id="1069" name="TextBox 1068">
            <a:extLst>
              <a:ext uri="{FF2B5EF4-FFF2-40B4-BE49-F238E27FC236}">
                <a16:creationId xmlns:a16="http://schemas.microsoft.com/office/drawing/2014/main" xmlns="" id="{089B348E-32E9-41CF-9752-A021A4FD05CA}"/>
              </a:ext>
            </a:extLst>
          </p:cNvPr>
          <p:cNvSpPr txBox="1"/>
          <p:nvPr/>
        </p:nvSpPr>
        <p:spPr>
          <a:xfrm>
            <a:off x="7597070" y="5459432"/>
            <a:ext cx="155703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2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PowerPoint  Presentation</a:t>
            </a:r>
            <a:endParaRPr lang="ko-KR" altLang="en-US" sz="1200" b="1" dirty="0">
              <a:solidFill>
                <a:schemeClr val="tx1">
                  <a:lumMod val="75000"/>
                  <a:lumOff val="25000"/>
                </a:schemeClr>
              </a:solidFill>
              <a:cs typeface="Arial" pitchFamily="34" charset="0"/>
            </a:endParaRPr>
          </a:p>
        </p:txBody>
      </p:sp>
      <p:sp>
        <p:nvSpPr>
          <p:cNvPr id="1070" name="TextBox 1069">
            <a:extLst>
              <a:ext uri="{FF2B5EF4-FFF2-40B4-BE49-F238E27FC236}">
                <a16:creationId xmlns:a16="http://schemas.microsoft.com/office/drawing/2014/main" xmlns="" id="{899CDB62-7E84-45CC-92B4-80CBCD9DF367}"/>
              </a:ext>
            </a:extLst>
          </p:cNvPr>
          <p:cNvSpPr txBox="1"/>
          <p:nvPr/>
        </p:nvSpPr>
        <p:spPr>
          <a:xfrm>
            <a:off x="9769254" y="5459432"/>
            <a:ext cx="155703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2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PowerPoint  Presentation</a:t>
            </a:r>
            <a:endParaRPr lang="ko-KR" altLang="en-US" sz="1200" b="1" dirty="0">
              <a:solidFill>
                <a:schemeClr val="tx1">
                  <a:lumMod val="75000"/>
                  <a:lumOff val="25000"/>
                </a:schemeClr>
              </a:solidFill>
              <a:cs typeface="Arial" pitchFamily="34" charset="0"/>
            </a:endParaRPr>
          </a:p>
        </p:txBody>
      </p:sp>
      <p:sp>
        <p:nvSpPr>
          <p:cNvPr id="1071" name="TextBox 1070">
            <a:extLst>
              <a:ext uri="{FF2B5EF4-FFF2-40B4-BE49-F238E27FC236}">
                <a16:creationId xmlns:a16="http://schemas.microsoft.com/office/drawing/2014/main" xmlns="" id="{FB64CA06-B670-4B3C-BE0C-C8F077E5C2D4}"/>
              </a:ext>
            </a:extLst>
          </p:cNvPr>
          <p:cNvSpPr txBox="1"/>
          <p:nvPr/>
        </p:nvSpPr>
        <p:spPr>
          <a:xfrm>
            <a:off x="9829868" y="3512119"/>
            <a:ext cx="155703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2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PowerPoint  Presentation</a:t>
            </a:r>
            <a:endParaRPr lang="ko-KR" altLang="en-US" sz="1200" b="1" dirty="0">
              <a:solidFill>
                <a:schemeClr val="tx1">
                  <a:lumMod val="75000"/>
                  <a:lumOff val="25000"/>
                </a:schemeClr>
              </a:solidFill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4145828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ALLPPT-COLOR-A38">
      <a:dk1>
        <a:srgbClr val="000000"/>
      </a:dk1>
      <a:lt1>
        <a:sysClr val="window" lastClr="FFFFFF"/>
      </a:lt1>
      <a:dk2>
        <a:srgbClr val="1F497D"/>
      </a:dk2>
      <a:lt2>
        <a:srgbClr val="EEECE1"/>
      </a:lt2>
      <a:accent1>
        <a:srgbClr val="0680C3"/>
      </a:accent1>
      <a:accent2>
        <a:srgbClr val="07A398"/>
      </a:accent2>
      <a:accent3>
        <a:srgbClr val="90C221"/>
      </a:accent3>
      <a:accent4>
        <a:srgbClr val="FBA200"/>
      </a:accent4>
      <a:accent5>
        <a:srgbClr val="E62601"/>
      </a:accent5>
      <a:accent6>
        <a:srgbClr val="2C2F45"/>
      </a:accent6>
      <a:hlink>
        <a:srgbClr val="0000FF"/>
      </a:hlink>
      <a:folHlink>
        <a:srgbClr val="800080"/>
      </a:folHlink>
    </a:clrScheme>
    <a:fontScheme name="MAX-THEME FONT">
      <a:majorFont>
        <a:latin typeface="Arial"/>
        <a:ea typeface="Arial Unicode MS"/>
        <a:cs typeface=""/>
      </a:majorFont>
      <a:minorFont>
        <a:latin typeface="Arial"/>
        <a:ea typeface="Arial Unicode MS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11201</TotalTime>
  <Words>175</Words>
  <Application>Microsoft Office PowerPoint</Application>
  <PresentationFormat>Widescreen</PresentationFormat>
  <Paragraphs>14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 Unicode MS</vt:lpstr>
      <vt:lpstr>Arial</vt:lpstr>
      <vt:lpstr>Office Theme</vt:lpstr>
      <vt:lpstr>Free Agenda Slides – SlidesGeek.com</vt:lpstr>
    </vt:vector>
  </TitlesOfParts>
  <Manager>Slidesgeek.com</Manager>
  <Company>Slidesgeek.com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subject>Agenda Presentation Slide Template</dc:subject>
  <dc:creator>wowTemplates; slidesgeek</dc:creator>
  <cp:keywords>slidesgeek</cp:keywords>
  <dc:description>Copyright @ SlidesGeek.com</dc:description>
  <cp:lastModifiedBy>Roopak</cp:lastModifiedBy>
  <cp:revision>2</cp:revision>
  <dcterms:created xsi:type="dcterms:W3CDTF">2018-02-18T19:39:47Z</dcterms:created>
  <dcterms:modified xsi:type="dcterms:W3CDTF">2021-02-27T04:34:36Z</dcterms:modified>
  <cp:category>Agenda</cp:category>
  <cp:version>1</cp:version>
</cp:coreProperties>
</file>