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hlinkClick r:id="rId2"/>
              </a:rPr>
              <a:t>www.free-powerpoint-templates-design.com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xmlns="" id="{6E602E52-1292-43F3-B94B-0F5C6A596E11}"/>
              </a:ext>
            </a:extLst>
          </p:cNvPr>
          <p:cNvGrpSpPr/>
          <p:nvPr/>
        </p:nvGrpSpPr>
        <p:grpSpPr>
          <a:xfrm>
            <a:off x="907433" y="2238016"/>
            <a:ext cx="10399476" cy="1389099"/>
            <a:chOff x="881604" y="2379524"/>
            <a:chExt cx="9849773" cy="1315673"/>
          </a:xfrm>
        </p:grpSpPr>
        <p:sp>
          <p:nvSpPr>
            <p:cNvPr id="208" name="Rectangle 6">
              <a:extLst>
                <a:ext uri="{FF2B5EF4-FFF2-40B4-BE49-F238E27FC236}">
                  <a16:creationId xmlns:a16="http://schemas.microsoft.com/office/drawing/2014/main" xmlns="" id="{673795CA-9A78-4252-A895-A8A35E755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160" y="2379524"/>
              <a:ext cx="9215217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9" name="Freeform 7">
              <a:extLst>
                <a:ext uri="{FF2B5EF4-FFF2-40B4-BE49-F238E27FC236}">
                  <a16:creationId xmlns:a16="http://schemas.microsoft.com/office/drawing/2014/main" xmlns="" id="{F9F1B30A-1D32-4487-A545-0277E7F6F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04" y="2379524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xmlns="" id="{2C88EAC3-D039-44BB-A0EB-9173F1F2CD06}"/>
              </a:ext>
            </a:extLst>
          </p:cNvPr>
          <p:cNvGrpSpPr/>
          <p:nvPr/>
        </p:nvGrpSpPr>
        <p:grpSpPr>
          <a:xfrm>
            <a:off x="1306131" y="3071039"/>
            <a:ext cx="10000778" cy="1389099"/>
            <a:chOff x="1259228" y="3168587"/>
            <a:chExt cx="9472149" cy="1315673"/>
          </a:xfrm>
        </p:grpSpPr>
        <p:sp>
          <p:nvSpPr>
            <p:cNvPr id="211" name="Rectangle 6">
              <a:extLst>
                <a:ext uri="{FF2B5EF4-FFF2-40B4-BE49-F238E27FC236}">
                  <a16:creationId xmlns:a16="http://schemas.microsoft.com/office/drawing/2014/main" xmlns="" id="{3F01A237-46FC-4F74-A7E0-A4F5F5830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783" y="3168587"/>
              <a:ext cx="8837594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212" name="Freeform 7">
              <a:extLst>
                <a:ext uri="{FF2B5EF4-FFF2-40B4-BE49-F238E27FC236}">
                  <a16:creationId xmlns:a16="http://schemas.microsoft.com/office/drawing/2014/main" xmlns="" id="{5FBFD534-6706-4BE3-86E4-05B7D7F2D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28" y="3168587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88000"/>
                  </a:schemeClr>
                </a:gs>
                <a:gs pos="100000">
                  <a:schemeClr val="accent2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213" name="그룹 212">
            <a:extLst>
              <a:ext uri="{FF2B5EF4-FFF2-40B4-BE49-F238E27FC236}">
                <a16:creationId xmlns:a16="http://schemas.microsoft.com/office/drawing/2014/main" xmlns="" id="{39B6B81B-FB48-4447-A78F-39543653F5D8}"/>
              </a:ext>
            </a:extLst>
          </p:cNvPr>
          <p:cNvGrpSpPr/>
          <p:nvPr/>
        </p:nvGrpSpPr>
        <p:grpSpPr>
          <a:xfrm>
            <a:off x="1712375" y="3891482"/>
            <a:ext cx="9594534" cy="1389099"/>
            <a:chOff x="1635672" y="3945070"/>
            <a:chExt cx="9087379" cy="1315673"/>
          </a:xfrm>
        </p:grpSpPr>
        <p:sp>
          <p:nvSpPr>
            <p:cNvPr id="214" name="Rectangle 6">
              <a:extLst>
                <a:ext uri="{FF2B5EF4-FFF2-40B4-BE49-F238E27FC236}">
                  <a16:creationId xmlns:a16="http://schemas.microsoft.com/office/drawing/2014/main" xmlns="" id="{83055C09-58DB-4122-81D6-714EC9209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227" y="3945070"/>
              <a:ext cx="8452824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215" name="Freeform 7">
              <a:extLst>
                <a:ext uri="{FF2B5EF4-FFF2-40B4-BE49-F238E27FC236}">
                  <a16:creationId xmlns:a16="http://schemas.microsoft.com/office/drawing/2014/main" xmlns="" id="{221EAB33-FFCF-4993-B2C9-F5DE27BD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672" y="3945070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88000"/>
                  </a:schemeClr>
                </a:gs>
                <a:gs pos="100000">
                  <a:schemeClr val="accent3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xmlns="" id="{92B5FB65-51CD-4D2F-ADD3-FC557E2BC6FD}"/>
              </a:ext>
            </a:extLst>
          </p:cNvPr>
          <p:cNvGrpSpPr/>
          <p:nvPr/>
        </p:nvGrpSpPr>
        <p:grpSpPr>
          <a:xfrm>
            <a:off x="2109829" y="4711573"/>
            <a:ext cx="9197080" cy="1389099"/>
            <a:chOff x="2012116" y="4730345"/>
            <a:chExt cx="8710934" cy="1315673"/>
          </a:xfrm>
        </p:grpSpPr>
        <p:sp>
          <p:nvSpPr>
            <p:cNvPr id="217" name="Rectangle 6">
              <a:extLst>
                <a:ext uri="{FF2B5EF4-FFF2-40B4-BE49-F238E27FC236}">
                  <a16:creationId xmlns:a16="http://schemas.microsoft.com/office/drawing/2014/main" xmlns="" id="{7A78F614-EB7C-434D-948B-ACE203378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076381" cy="7822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218" name="Freeform 7">
              <a:extLst>
                <a:ext uri="{FF2B5EF4-FFF2-40B4-BE49-F238E27FC236}">
                  <a16:creationId xmlns:a16="http://schemas.microsoft.com/office/drawing/2014/main" xmlns="" id="{DF66A493-5E64-4C7B-AA3F-088448C6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88000"/>
                  </a:schemeClr>
                </a:gs>
                <a:gs pos="100000">
                  <a:schemeClr val="accent4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xmlns="" id="{ED831F70-6BFD-41CE-9F86-F74567915F6A}"/>
              </a:ext>
            </a:extLst>
          </p:cNvPr>
          <p:cNvSpPr txBox="1"/>
          <p:nvPr/>
        </p:nvSpPr>
        <p:spPr>
          <a:xfrm rot="18452284">
            <a:off x="1117888" y="2628623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xmlns="" id="{AA16B23B-04F8-4FEE-880D-CB1018DA008C}"/>
              </a:ext>
            </a:extLst>
          </p:cNvPr>
          <p:cNvSpPr txBox="1"/>
          <p:nvPr/>
        </p:nvSpPr>
        <p:spPr>
          <a:xfrm rot="18452284">
            <a:off x="1521428" y="3446568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xmlns="" id="{EBE6F062-DBFA-4456-BD3C-B0C7F95E4129}"/>
              </a:ext>
            </a:extLst>
          </p:cNvPr>
          <p:cNvSpPr txBox="1"/>
          <p:nvPr/>
        </p:nvSpPr>
        <p:spPr>
          <a:xfrm rot="18452284">
            <a:off x="1924968" y="4264513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xmlns="" id="{A8305D57-6AA6-40EF-A639-A55EB71CF5CE}"/>
              </a:ext>
            </a:extLst>
          </p:cNvPr>
          <p:cNvSpPr txBox="1"/>
          <p:nvPr/>
        </p:nvSpPr>
        <p:spPr>
          <a:xfrm rot="18452284">
            <a:off x="2328508" y="5073313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xmlns="" id="{A85441B9-37E7-40B7-8F03-92DA708E7556}"/>
              </a:ext>
            </a:extLst>
          </p:cNvPr>
          <p:cNvSpPr txBox="1"/>
          <p:nvPr/>
        </p:nvSpPr>
        <p:spPr>
          <a:xfrm>
            <a:off x="4071817" y="2429357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DC234066-4C7F-4431-BBC7-94CAEF80266D}"/>
              </a:ext>
            </a:extLst>
          </p:cNvPr>
          <p:cNvSpPr txBox="1"/>
          <p:nvPr/>
        </p:nvSpPr>
        <p:spPr>
          <a:xfrm>
            <a:off x="4071817" y="3247618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xmlns="" id="{4928380E-7987-4649-99CD-AB49B168F073}"/>
              </a:ext>
            </a:extLst>
          </p:cNvPr>
          <p:cNvSpPr txBox="1"/>
          <p:nvPr/>
        </p:nvSpPr>
        <p:spPr>
          <a:xfrm>
            <a:off x="4071817" y="4065879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xmlns="" id="{5D5D23DB-9661-4153-BE0C-6EB2A1DCD531}"/>
              </a:ext>
            </a:extLst>
          </p:cNvPr>
          <p:cNvSpPr txBox="1"/>
          <p:nvPr/>
        </p:nvSpPr>
        <p:spPr>
          <a:xfrm>
            <a:off x="4071817" y="4874995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xmlns="" id="{F94B2A7E-80CD-46F5-B6A3-92C2A42412C8}"/>
              </a:ext>
            </a:extLst>
          </p:cNvPr>
          <p:cNvSpPr txBox="1"/>
          <p:nvPr/>
        </p:nvSpPr>
        <p:spPr>
          <a:xfrm>
            <a:off x="8783405" y="1775535"/>
            <a:ext cx="2497128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Power Presentation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11207</TotalTime>
  <Words>124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Arial</vt:lpstr>
      <vt:lpstr>Calibri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4</cp:revision>
  <dcterms:created xsi:type="dcterms:W3CDTF">2018-02-18T19:39:47Z</dcterms:created>
  <dcterms:modified xsi:type="dcterms:W3CDTF">2021-02-27T05:24:18Z</dcterms:modified>
  <cp:category>Agenda</cp:category>
  <cp:version>1</cp:version>
</cp:coreProperties>
</file>