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-54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0" y="200177"/>
            <a:ext cx="12192000" cy="7757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="" xmlns:a16="http://schemas.microsoft.com/office/drawing/2014/main" id="{55674156-3125-48CE-B7AD-16F5FF6CA05A}"/>
              </a:ext>
            </a:extLst>
          </p:cNvPr>
          <p:cNvSpPr/>
          <p:nvPr userDrawn="1"/>
        </p:nvSpPr>
        <p:spPr>
          <a:xfrm>
            <a:off x="0" y="6597352"/>
            <a:ext cx="12192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0" name="텍스트 개체 틀 2">
            <a:extLst>
              <a:ext uri="{FF2B5EF4-FFF2-40B4-BE49-F238E27FC236}">
                <a16:creationId xmlns="" xmlns:a16="http://schemas.microsoft.com/office/drawing/2014/main" id="{BEA53C6E-B822-48C1-AE43-123E9E431F6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0" y="1005381"/>
            <a:ext cx="12192000" cy="419379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Subtitle in this line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19917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93068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Free Agenda Slides – wowTemplates.in</a:t>
            </a:r>
            <a:endParaRPr lang="en-US" sz="4000" dirty="0"/>
          </a:p>
        </p:txBody>
      </p:sp>
      <p:sp>
        <p:nvSpPr>
          <p:cNvPr id="53" name="Text Placeholder 52"/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r>
              <a:rPr lang="en-US" dirty="0"/>
              <a:t>You can download professional PowerPoint diagrams for free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="" xmlns:a16="http://schemas.microsoft.com/office/drawing/2014/main" id="{B86476EE-9FD2-4CEA-A6D9-0AD39ADF3D03}"/>
              </a:ext>
            </a:extLst>
          </p:cNvPr>
          <p:cNvSpPr txBox="1"/>
          <p:nvPr/>
        </p:nvSpPr>
        <p:spPr>
          <a:xfrm>
            <a:off x="0" y="6599760"/>
            <a:ext cx="12192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/>
              <a:t>Free Agenda Slides – wowTemplates.in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159" name="Rectangle 49">
            <a:extLst>
              <a:ext uri="{FF2B5EF4-FFF2-40B4-BE49-F238E27FC236}">
                <a16:creationId xmlns="" xmlns:a16="http://schemas.microsoft.com/office/drawing/2014/main" id="{02D8FF1C-BB3F-436A-9561-F8F5D0A372F5}"/>
              </a:ext>
            </a:extLst>
          </p:cNvPr>
          <p:cNvSpPr/>
          <p:nvPr/>
        </p:nvSpPr>
        <p:spPr>
          <a:xfrm>
            <a:off x="0" y="5482065"/>
            <a:ext cx="12192000" cy="1110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60" name="Group 4">
            <a:extLst>
              <a:ext uri="{FF2B5EF4-FFF2-40B4-BE49-F238E27FC236}">
                <a16:creationId xmlns="" xmlns:a16="http://schemas.microsoft.com/office/drawing/2014/main" id="{C4F452DA-9326-4F0C-AD31-C1FDD93320A5}"/>
              </a:ext>
            </a:extLst>
          </p:cNvPr>
          <p:cNvGrpSpPr/>
          <p:nvPr/>
        </p:nvGrpSpPr>
        <p:grpSpPr>
          <a:xfrm>
            <a:off x="2279578" y="5597505"/>
            <a:ext cx="7705405" cy="905474"/>
            <a:chOff x="755577" y="5632673"/>
            <a:chExt cx="7705405" cy="905474"/>
          </a:xfrm>
        </p:grpSpPr>
        <p:sp>
          <p:nvSpPr>
            <p:cNvPr id="161" name="TextBox 160">
              <a:extLst>
                <a:ext uri="{FF2B5EF4-FFF2-40B4-BE49-F238E27FC236}">
                  <a16:creationId xmlns="" xmlns:a16="http://schemas.microsoft.com/office/drawing/2014/main" id="{20E53DAC-7C65-4F0A-A7BB-57EF124FD54C}"/>
                </a:ext>
              </a:extLst>
            </p:cNvPr>
            <p:cNvSpPr txBox="1"/>
            <p:nvPr/>
          </p:nvSpPr>
          <p:spPr>
            <a:xfrm>
              <a:off x="755577" y="5632673"/>
              <a:ext cx="7694909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62" name="TextBox 161">
              <a:extLst>
                <a:ext uri="{FF2B5EF4-FFF2-40B4-BE49-F238E27FC236}">
                  <a16:creationId xmlns="" xmlns:a16="http://schemas.microsoft.com/office/drawing/2014/main" id="{6B7F3CE3-0688-4E80-BA06-89D504CB00A6}"/>
                </a:ext>
              </a:extLst>
            </p:cNvPr>
            <p:cNvSpPr txBox="1"/>
            <p:nvPr/>
          </p:nvSpPr>
          <p:spPr>
            <a:xfrm>
              <a:off x="766073" y="5891816"/>
              <a:ext cx="769490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Time, Money and Reputation. Easy to change colors, photos and Text. You can simply impress your audience and add a unique zing</a:t>
              </a:r>
            </a:p>
          </p:txBody>
        </p:sp>
      </p:grpSp>
      <p:grpSp>
        <p:nvGrpSpPr>
          <p:cNvPr id="163" name="Group 5">
            <a:extLst>
              <a:ext uri="{FF2B5EF4-FFF2-40B4-BE49-F238E27FC236}">
                <a16:creationId xmlns="" xmlns:a16="http://schemas.microsoft.com/office/drawing/2014/main" id="{A933937F-BDCD-4953-BEDE-E18FFA98F9CA}"/>
              </a:ext>
            </a:extLst>
          </p:cNvPr>
          <p:cNvGrpSpPr/>
          <p:nvPr/>
        </p:nvGrpSpPr>
        <p:grpSpPr>
          <a:xfrm>
            <a:off x="919645" y="1802040"/>
            <a:ext cx="2265897" cy="3493346"/>
            <a:chOff x="354008" y="1494309"/>
            <a:chExt cx="2016224" cy="3648405"/>
          </a:xfrm>
        </p:grpSpPr>
        <p:sp>
          <p:nvSpPr>
            <p:cNvPr id="164" name="Rectangle 18">
              <a:extLst>
                <a:ext uri="{FF2B5EF4-FFF2-40B4-BE49-F238E27FC236}">
                  <a16:creationId xmlns="" xmlns:a16="http://schemas.microsoft.com/office/drawing/2014/main" id="{BAF84AA9-6505-4C99-A834-73A9849765BD}"/>
                </a:ext>
              </a:extLst>
            </p:cNvPr>
            <p:cNvSpPr/>
            <p:nvPr/>
          </p:nvSpPr>
          <p:spPr>
            <a:xfrm>
              <a:off x="354008" y="1494309"/>
              <a:ext cx="2016224" cy="364840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5" name="Rectangle 2">
              <a:extLst>
                <a:ext uri="{FF2B5EF4-FFF2-40B4-BE49-F238E27FC236}">
                  <a16:creationId xmlns="" xmlns:a16="http://schemas.microsoft.com/office/drawing/2014/main" id="{D19C6D98-6E9D-451B-BAEA-FA3C71D776DB}"/>
                </a:ext>
              </a:extLst>
            </p:cNvPr>
            <p:cNvSpPr/>
            <p:nvPr/>
          </p:nvSpPr>
          <p:spPr>
            <a:xfrm>
              <a:off x="354008" y="1494309"/>
              <a:ext cx="2016224" cy="1484482"/>
            </a:xfrm>
            <a:custGeom>
              <a:avLst/>
              <a:gdLst/>
              <a:ahLst/>
              <a:cxnLst/>
              <a:rect l="l" t="t" r="r" b="b"/>
              <a:pathLst>
                <a:path w="2016224" h="1008112">
                  <a:moveTo>
                    <a:pt x="0" y="0"/>
                  </a:moveTo>
                  <a:lnTo>
                    <a:pt x="2016224" y="0"/>
                  </a:lnTo>
                  <a:lnTo>
                    <a:pt x="2016224" y="792088"/>
                  </a:lnTo>
                  <a:lnTo>
                    <a:pt x="1008112" y="1008112"/>
                  </a:lnTo>
                  <a:lnTo>
                    <a:pt x="0" y="7920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66" name="Group 9">
            <a:extLst>
              <a:ext uri="{FF2B5EF4-FFF2-40B4-BE49-F238E27FC236}">
                <a16:creationId xmlns="" xmlns:a16="http://schemas.microsoft.com/office/drawing/2014/main" id="{C24E474A-5C26-40A9-8026-94BC74702B68}"/>
              </a:ext>
            </a:extLst>
          </p:cNvPr>
          <p:cNvGrpSpPr/>
          <p:nvPr/>
        </p:nvGrpSpPr>
        <p:grpSpPr>
          <a:xfrm>
            <a:off x="1107163" y="1883617"/>
            <a:ext cx="1890861" cy="1085240"/>
            <a:chOff x="414983" y="1575888"/>
            <a:chExt cx="1890861" cy="1085240"/>
          </a:xfrm>
        </p:grpSpPr>
        <p:sp>
          <p:nvSpPr>
            <p:cNvPr id="167" name="TextBox 166">
              <a:extLst>
                <a:ext uri="{FF2B5EF4-FFF2-40B4-BE49-F238E27FC236}">
                  <a16:creationId xmlns="" xmlns:a16="http://schemas.microsoft.com/office/drawing/2014/main" id="{D28AEA80-8998-403A-90D2-EB7B3D5B9C35}"/>
                </a:ext>
              </a:extLst>
            </p:cNvPr>
            <p:cNvSpPr txBox="1"/>
            <p:nvPr/>
          </p:nvSpPr>
          <p:spPr>
            <a:xfrm>
              <a:off x="414983" y="1575888"/>
              <a:ext cx="1890861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68" name="TextBox 167">
              <a:extLst>
                <a:ext uri="{FF2B5EF4-FFF2-40B4-BE49-F238E27FC236}">
                  <a16:creationId xmlns="" xmlns:a16="http://schemas.microsoft.com/office/drawing/2014/main" id="{033CAB6E-F435-4538-8B27-76946D910BA1}"/>
                </a:ext>
              </a:extLst>
            </p:cNvPr>
            <p:cNvSpPr txBox="1"/>
            <p:nvPr/>
          </p:nvSpPr>
          <p:spPr>
            <a:xfrm>
              <a:off x="414984" y="1830130"/>
              <a:ext cx="1890860" cy="830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69" name="Group 15">
            <a:extLst>
              <a:ext uri="{FF2B5EF4-FFF2-40B4-BE49-F238E27FC236}">
                <a16:creationId xmlns="" xmlns:a16="http://schemas.microsoft.com/office/drawing/2014/main" id="{4DB60157-C1FA-45B6-8833-AA343B897B5E}"/>
              </a:ext>
            </a:extLst>
          </p:cNvPr>
          <p:cNvGrpSpPr/>
          <p:nvPr/>
        </p:nvGrpSpPr>
        <p:grpSpPr>
          <a:xfrm>
            <a:off x="1107163" y="4043090"/>
            <a:ext cx="1890861" cy="1085241"/>
            <a:chOff x="418411" y="3902414"/>
            <a:chExt cx="1890861" cy="1085241"/>
          </a:xfrm>
        </p:grpSpPr>
        <p:sp>
          <p:nvSpPr>
            <p:cNvPr id="170" name="TextBox 169">
              <a:extLst>
                <a:ext uri="{FF2B5EF4-FFF2-40B4-BE49-F238E27FC236}">
                  <a16:creationId xmlns="" xmlns:a16="http://schemas.microsoft.com/office/drawing/2014/main" id="{890E5408-00A8-4C36-ABD6-8E5D4402A3D4}"/>
                </a:ext>
              </a:extLst>
            </p:cNvPr>
            <p:cNvSpPr txBox="1"/>
            <p:nvPr/>
          </p:nvSpPr>
          <p:spPr>
            <a:xfrm>
              <a:off x="418411" y="3902414"/>
              <a:ext cx="1890861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71" name="TextBox 170">
              <a:extLst>
                <a:ext uri="{FF2B5EF4-FFF2-40B4-BE49-F238E27FC236}">
                  <a16:creationId xmlns="" xmlns:a16="http://schemas.microsoft.com/office/drawing/2014/main" id="{D69241A7-4927-4855-8A3E-6C690514139F}"/>
                </a:ext>
              </a:extLst>
            </p:cNvPr>
            <p:cNvSpPr txBox="1"/>
            <p:nvPr/>
          </p:nvSpPr>
          <p:spPr>
            <a:xfrm>
              <a:off x="418412" y="4156658"/>
              <a:ext cx="189086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72" name="Group 6">
            <a:extLst>
              <a:ext uri="{FF2B5EF4-FFF2-40B4-BE49-F238E27FC236}">
                <a16:creationId xmlns="" xmlns:a16="http://schemas.microsoft.com/office/drawing/2014/main" id="{54F307A2-2764-4D10-889E-94E07418E536}"/>
              </a:ext>
            </a:extLst>
          </p:cNvPr>
          <p:cNvGrpSpPr/>
          <p:nvPr/>
        </p:nvGrpSpPr>
        <p:grpSpPr>
          <a:xfrm>
            <a:off x="3612112" y="1802040"/>
            <a:ext cx="2265897" cy="3493346"/>
            <a:chOff x="2483768" y="1494309"/>
            <a:chExt cx="2016224" cy="3648405"/>
          </a:xfrm>
        </p:grpSpPr>
        <p:sp>
          <p:nvSpPr>
            <p:cNvPr id="173" name="Rectangle 21">
              <a:extLst>
                <a:ext uri="{FF2B5EF4-FFF2-40B4-BE49-F238E27FC236}">
                  <a16:creationId xmlns="" xmlns:a16="http://schemas.microsoft.com/office/drawing/2014/main" id="{4FB66D45-4DAA-459D-9111-6832E6B01577}"/>
                </a:ext>
              </a:extLst>
            </p:cNvPr>
            <p:cNvSpPr/>
            <p:nvPr/>
          </p:nvSpPr>
          <p:spPr>
            <a:xfrm>
              <a:off x="2483768" y="1494309"/>
              <a:ext cx="2016224" cy="364840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4" name="Rectangle 2">
              <a:extLst>
                <a:ext uri="{FF2B5EF4-FFF2-40B4-BE49-F238E27FC236}">
                  <a16:creationId xmlns="" xmlns:a16="http://schemas.microsoft.com/office/drawing/2014/main" id="{E36A90A4-0855-468C-93BA-C2CB14AE43A0}"/>
                </a:ext>
              </a:extLst>
            </p:cNvPr>
            <p:cNvSpPr/>
            <p:nvPr/>
          </p:nvSpPr>
          <p:spPr>
            <a:xfrm>
              <a:off x="2483768" y="1494309"/>
              <a:ext cx="2016224" cy="1484482"/>
            </a:xfrm>
            <a:custGeom>
              <a:avLst/>
              <a:gdLst/>
              <a:ahLst/>
              <a:cxnLst/>
              <a:rect l="l" t="t" r="r" b="b"/>
              <a:pathLst>
                <a:path w="2016224" h="1008112">
                  <a:moveTo>
                    <a:pt x="0" y="0"/>
                  </a:moveTo>
                  <a:lnTo>
                    <a:pt x="2016224" y="0"/>
                  </a:lnTo>
                  <a:lnTo>
                    <a:pt x="2016224" y="792088"/>
                  </a:lnTo>
                  <a:lnTo>
                    <a:pt x="1008112" y="1008112"/>
                  </a:lnTo>
                  <a:lnTo>
                    <a:pt x="0" y="79208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75" name="Group 10">
            <a:extLst>
              <a:ext uri="{FF2B5EF4-FFF2-40B4-BE49-F238E27FC236}">
                <a16:creationId xmlns="" xmlns:a16="http://schemas.microsoft.com/office/drawing/2014/main" id="{9A41C23B-C0C9-4F16-9522-ABD096081C45}"/>
              </a:ext>
            </a:extLst>
          </p:cNvPr>
          <p:cNvGrpSpPr/>
          <p:nvPr/>
        </p:nvGrpSpPr>
        <p:grpSpPr>
          <a:xfrm>
            <a:off x="3799630" y="1883617"/>
            <a:ext cx="1890861" cy="1085240"/>
            <a:chOff x="2544743" y="1575888"/>
            <a:chExt cx="1890861" cy="1085240"/>
          </a:xfrm>
        </p:grpSpPr>
        <p:sp>
          <p:nvSpPr>
            <p:cNvPr id="176" name="TextBox 175">
              <a:extLst>
                <a:ext uri="{FF2B5EF4-FFF2-40B4-BE49-F238E27FC236}">
                  <a16:creationId xmlns="" xmlns:a16="http://schemas.microsoft.com/office/drawing/2014/main" id="{9E58B29A-CFDF-4D19-ABE7-6AA7AE5E82FC}"/>
                </a:ext>
              </a:extLst>
            </p:cNvPr>
            <p:cNvSpPr txBox="1"/>
            <p:nvPr/>
          </p:nvSpPr>
          <p:spPr>
            <a:xfrm>
              <a:off x="2544743" y="1575888"/>
              <a:ext cx="1890861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77" name="TextBox 176">
              <a:extLst>
                <a:ext uri="{FF2B5EF4-FFF2-40B4-BE49-F238E27FC236}">
                  <a16:creationId xmlns="" xmlns:a16="http://schemas.microsoft.com/office/drawing/2014/main" id="{26E1F3CE-2609-4102-905E-206CFE4938F7}"/>
                </a:ext>
              </a:extLst>
            </p:cNvPr>
            <p:cNvSpPr txBox="1"/>
            <p:nvPr/>
          </p:nvSpPr>
          <p:spPr>
            <a:xfrm>
              <a:off x="2544744" y="1830130"/>
              <a:ext cx="1890860" cy="830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78" name="Group 19">
            <a:extLst>
              <a:ext uri="{FF2B5EF4-FFF2-40B4-BE49-F238E27FC236}">
                <a16:creationId xmlns="" xmlns:a16="http://schemas.microsoft.com/office/drawing/2014/main" id="{940B04BA-3A4B-4337-BDDC-6C8EB8DAD455}"/>
              </a:ext>
            </a:extLst>
          </p:cNvPr>
          <p:cNvGrpSpPr/>
          <p:nvPr/>
        </p:nvGrpSpPr>
        <p:grpSpPr>
          <a:xfrm>
            <a:off x="3799630" y="4043090"/>
            <a:ext cx="1890861" cy="1085241"/>
            <a:chOff x="2548171" y="3902414"/>
            <a:chExt cx="1890861" cy="1085241"/>
          </a:xfrm>
        </p:grpSpPr>
        <p:sp>
          <p:nvSpPr>
            <p:cNvPr id="179" name="TextBox 178">
              <a:extLst>
                <a:ext uri="{FF2B5EF4-FFF2-40B4-BE49-F238E27FC236}">
                  <a16:creationId xmlns="" xmlns:a16="http://schemas.microsoft.com/office/drawing/2014/main" id="{AF87756D-F9A9-41C0-9EFD-DD8B5970C238}"/>
                </a:ext>
              </a:extLst>
            </p:cNvPr>
            <p:cNvSpPr txBox="1"/>
            <p:nvPr/>
          </p:nvSpPr>
          <p:spPr>
            <a:xfrm>
              <a:off x="2548171" y="3902414"/>
              <a:ext cx="1890861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80" name="TextBox 179">
              <a:extLst>
                <a:ext uri="{FF2B5EF4-FFF2-40B4-BE49-F238E27FC236}">
                  <a16:creationId xmlns="" xmlns:a16="http://schemas.microsoft.com/office/drawing/2014/main" id="{5ED96CBC-AA31-492D-A257-7AA45027B031}"/>
                </a:ext>
              </a:extLst>
            </p:cNvPr>
            <p:cNvSpPr txBox="1"/>
            <p:nvPr/>
          </p:nvSpPr>
          <p:spPr>
            <a:xfrm>
              <a:off x="2548172" y="4156658"/>
              <a:ext cx="189086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81" name="Group 7">
            <a:extLst>
              <a:ext uri="{FF2B5EF4-FFF2-40B4-BE49-F238E27FC236}">
                <a16:creationId xmlns="" xmlns:a16="http://schemas.microsoft.com/office/drawing/2014/main" id="{7B8C5763-0CC8-49C2-B250-95E004926812}"/>
              </a:ext>
            </a:extLst>
          </p:cNvPr>
          <p:cNvGrpSpPr/>
          <p:nvPr/>
        </p:nvGrpSpPr>
        <p:grpSpPr>
          <a:xfrm>
            <a:off x="6304579" y="1802040"/>
            <a:ext cx="2265897" cy="3493346"/>
            <a:chOff x="4613528" y="1494309"/>
            <a:chExt cx="2016224" cy="3648405"/>
          </a:xfrm>
        </p:grpSpPr>
        <p:sp>
          <p:nvSpPr>
            <p:cNvPr id="182" name="Rectangle 30">
              <a:extLst>
                <a:ext uri="{FF2B5EF4-FFF2-40B4-BE49-F238E27FC236}">
                  <a16:creationId xmlns="" xmlns:a16="http://schemas.microsoft.com/office/drawing/2014/main" id="{85272976-2542-4B73-A661-1AB6E6A8EE63}"/>
                </a:ext>
              </a:extLst>
            </p:cNvPr>
            <p:cNvSpPr/>
            <p:nvPr/>
          </p:nvSpPr>
          <p:spPr>
            <a:xfrm>
              <a:off x="4613528" y="1494309"/>
              <a:ext cx="2016224" cy="364840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3" name="Rectangle 2">
              <a:extLst>
                <a:ext uri="{FF2B5EF4-FFF2-40B4-BE49-F238E27FC236}">
                  <a16:creationId xmlns="" xmlns:a16="http://schemas.microsoft.com/office/drawing/2014/main" id="{51C46E88-52F9-45D8-B086-997BC2DEDCF8}"/>
                </a:ext>
              </a:extLst>
            </p:cNvPr>
            <p:cNvSpPr/>
            <p:nvPr/>
          </p:nvSpPr>
          <p:spPr>
            <a:xfrm>
              <a:off x="4613528" y="1494309"/>
              <a:ext cx="2016224" cy="1484482"/>
            </a:xfrm>
            <a:custGeom>
              <a:avLst/>
              <a:gdLst/>
              <a:ahLst/>
              <a:cxnLst/>
              <a:rect l="l" t="t" r="r" b="b"/>
              <a:pathLst>
                <a:path w="2016224" h="1008112">
                  <a:moveTo>
                    <a:pt x="0" y="0"/>
                  </a:moveTo>
                  <a:lnTo>
                    <a:pt x="2016224" y="0"/>
                  </a:lnTo>
                  <a:lnTo>
                    <a:pt x="2016224" y="792088"/>
                  </a:lnTo>
                  <a:lnTo>
                    <a:pt x="1008112" y="1008112"/>
                  </a:lnTo>
                  <a:lnTo>
                    <a:pt x="0" y="79208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84" name="Group 13">
            <a:extLst>
              <a:ext uri="{FF2B5EF4-FFF2-40B4-BE49-F238E27FC236}">
                <a16:creationId xmlns="" xmlns:a16="http://schemas.microsoft.com/office/drawing/2014/main" id="{9D5A801E-156D-4092-9FAA-A1C77EDE0AB3}"/>
              </a:ext>
            </a:extLst>
          </p:cNvPr>
          <p:cNvGrpSpPr/>
          <p:nvPr/>
        </p:nvGrpSpPr>
        <p:grpSpPr>
          <a:xfrm>
            <a:off x="6492097" y="1883617"/>
            <a:ext cx="1890861" cy="1085240"/>
            <a:chOff x="4674503" y="1575888"/>
            <a:chExt cx="1890861" cy="1085240"/>
          </a:xfrm>
        </p:grpSpPr>
        <p:sp>
          <p:nvSpPr>
            <p:cNvPr id="185" name="TextBox 184">
              <a:extLst>
                <a:ext uri="{FF2B5EF4-FFF2-40B4-BE49-F238E27FC236}">
                  <a16:creationId xmlns="" xmlns:a16="http://schemas.microsoft.com/office/drawing/2014/main" id="{097D63AA-5DC3-4237-B495-C4CBF3ADC6A3}"/>
                </a:ext>
              </a:extLst>
            </p:cNvPr>
            <p:cNvSpPr txBox="1"/>
            <p:nvPr/>
          </p:nvSpPr>
          <p:spPr>
            <a:xfrm>
              <a:off x="4674503" y="1575888"/>
              <a:ext cx="1890861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86" name="TextBox 185">
              <a:extLst>
                <a:ext uri="{FF2B5EF4-FFF2-40B4-BE49-F238E27FC236}">
                  <a16:creationId xmlns="" xmlns:a16="http://schemas.microsoft.com/office/drawing/2014/main" id="{66D6BBD0-B928-4D43-A067-1D8628514853}"/>
                </a:ext>
              </a:extLst>
            </p:cNvPr>
            <p:cNvSpPr txBox="1"/>
            <p:nvPr/>
          </p:nvSpPr>
          <p:spPr>
            <a:xfrm>
              <a:off x="4674504" y="1830130"/>
              <a:ext cx="1890860" cy="830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87" name="Group 20">
            <a:extLst>
              <a:ext uri="{FF2B5EF4-FFF2-40B4-BE49-F238E27FC236}">
                <a16:creationId xmlns="" xmlns:a16="http://schemas.microsoft.com/office/drawing/2014/main" id="{7C29CCE1-3FD6-4707-948D-EAE38B35D995}"/>
              </a:ext>
            </a:extLst>
          </p:cNvPr>
          <p:cNvGrpSpPr/>
          <p:nvPr/>
        </p:nvGrpSpPr>
        <p:grpSpPr>
          <a:xfrm>
            <a:off x="6492097" y="4043090"/>
            <a:ext cx="1890861" cy="1085241"/>
            <a:chOff x="4677931" y="3902414"/>
            <a:chExt cx="1890861" cy="1085241"/>
          </a:xfrm>
        </p:grpSpPr>
        <p:sp>
          <p:nvSpPr>
            <p:cNvPr id="188" name="TextBox 187">
              <a:extLst>
                <a:ext uri="{FF2B5EF4-FFF2-40B4-BE49-F238E27FC236}">
                  <a16:creationId xmlns="" xmlns:a16="http://schemas.microsoft.com/office/drawing/2014/main" id="{DA99DE88-512A-4206-96CF-C9FFFDE7E51B}"/>
                </a:ext>
              </a:extLst>
            </p:cNvPr>
            <p:cNvSpPr txBox="1"/>
            <p:nvPr/>
          </p:nvSpPr>
          <p:spPr>
            <a:xfrm>
              <a:off x="4677931" y="3902414"/>
              <a:ext cx="1890861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89" name="TextBox 188">
              <a:extLst>
                <a:ext uri="{FF2B5EF4-FFF2-40B4-BE49-F238E27FC236}">
                  <a16:creationId xmlns="" xmlns:a16="http://schemas.microsoft.com/office/drawing/2014/main" id="{91327B07-3B8C-43E1-904C-99AED443DF2F}"/>
                </a:ext>
              </a:extLst>
            </p:cNvPr>
            <p:cNvSpPr txBox="1"/>
            <p:nvPr/>
          </p:nvSpPr>
          <p:spPr>
            <a:xfrm>
              <a:off x="4677932" y="4156658"/>
              <a:ext cx="189086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90" name="Group 8">
            <a:extLst>
              <a:ext uri="{FF2B5EF4-FFF2-40B4-BE49-F238E27FC236}">
                <a16:creationId xmlns="" xmlns:a16="http://schemas.microsoft.com/office/drawing/2014/main" id="{D5B4E50D-DD02-4439-B3D3-2809D61BE77F}"/>
              </a:ext>
            </a:extLst>
          </p:cNvPr>
          <p:cNvGrpSpPr/>
          <p:nvPr/>
        </p:nvGrpSpPr>
        <p:grpSpPr>
          <a:xfrm>
            <a:off x="8997047" y="1802040"/>
            <a:ext cx="2265897" cy="3493346"/>
            <a:chOff x="6743288" y="1494309"/>
            <a:chExt cx="2016224" cy="3648405"/>
          </a:xfrm>
        </p:grpSpPr>
        <p:sp>
          <p:nvSpPr>
            <p:cNvPr id="191" name="Rectangle 39">
              <a:extLst>
                <a:ext uri="{FF2B5EF4-FFF2-40B4-BE49-F238E27FC236}">
                  <a16:creationId xmlns="" xmlns:a16="http://schemas.microsoft.com/office/drawing/2014/main" id="{D0816C3F-859A-4CFD-A03F-5CB9A6B548FF}"/>
                </a:ext>
              </a:extLst>
            </p:cNvPr>
            <p:cNvSpPr/>
            <p:nvPr/>
          </p:nvSpPr>
          <p:spPr>
            <a:xfrm>
              <a:off x="6743288" y="1494309"/>
              <a:ext cx="2016224" cy="364840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2" name="Rectangle 2">
              <a:extLst>
                <a:ext uri="{FF2B5EF4-FFF2-40B4-BE49-F238E27FC236}">
                  <a16:creationId xmlns="" xmlns:a16="http://schemas.microsoft.com/office/drawing/2014/main" id="{6DED8125-FA35-4DDF-8995-37393635FFAA}"/>
                </a:ext>
              </a:extLst>
            </p:cNvPr>
            <p:cNvSpPr/>
            <p:nvPr/>
          </p:nvSpPr>
          <p:spPr>
            <a:xfrm>
              <a:off x="6743288" y="1494309"/>
              <a:ext cx="2016224" cy="1484482"/>
            </a:xfrm>
            <a:custGeom>
              <a:avLst/>
              <a:gdLst/>
              <a:ahLst/>
              <a:cxnLst/>
              <a:rect l="l" t="t" r="r" b="b"/>
              <a:pathLst>
                <a:path w="2016224" h="1008112">
                  <a:moveTo>
                    <a:pt x="0" y="0"/>
                  </a:moveTo>
                  <a:lnTo>
                    <a:pt x="2016224" y="0"/>
                  </a:lnTo>
                  <a:lnTo>
                    <a:pt x="2016224" y="792088"/>
                  </a:lnTo>
                  <a:lnTo>
                    <a:pt x="1008112" y="1008112"/>
                  </a:lnTo>
                  <a:lnTo>
                    <a:pt x="0" y="79208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93" name="Group 14">
            <a:extLst>
              <a:ext uri="{FF2B5EF4-FFF2-40B4-BE49-F238E27FC236}">
                <a16:creationId xmlns="" xmlns:a16="http://schemas.microsoft.com/office/drawing/2014/main" id="{39508DE9-84AB-4F12-932B-77804A70059A}"/>
              </a:ext>
            </a:extLst>
          </p:cNvPr>
          <p:cNvGrpSpPr/>
          <p:nvPr/>
        </p:nvGrpSpPr>
        <p:grpSpPr>
          <a:xfrm>
            <a:off x="9184565" y="1883617"/>
            <a:ext cx="1890861" cy="1085240"/>
            <a:chOff x="6804263" y="1575888"/>
            <a:chExt cx="1890861" cy="1085240"/>
          </a:xfrm>
        </p:grpSpPr>
        <p:sp>
          <p:nvSpPr>
            <p:cNvPr id="194" name="TextBox 193">
              <a:extLst>
                <a:ext uri="{FF2B5EF4-FFF2-40B4-BE49-F238E27FC236}">
                  <a16:creationId xmlns="" xmlns:a16="http://schemas.microsoft.com/office/drawing/2014/main" id="{9D41F5EA-4AAF-40D2-9069-7832B7FE8412}"/>
                </a:ext>
              </a:extLst>
            </p:cNvPr>
            <p:cNvSpPr txBox="1"/>
            <p:nvPr/>
          </p:nvSpPr>
          <p:spPr>
            <a:xfrm>
              <a:off x="6804263" y="1575888"/>
              <a:ext cx="1890861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95" name="TextBox 194">
              <a:extLst>
                <a:ext uri="{FF2B5EF4-FFF2-40B4-BE49-F238E27FC236}">
                  <a16:creationId xmlns="" xmlns:a16="http://schemas.microsoft.com/office/drawing/2014/main" id="{4A4CA045-A87F-4C73-B5C4-B702A48C85A6}"/>
                </a:ext>
              </a:extLst>
            </p:cNvPr>
            <p:cNvSpPr txBox="1"/>
            <p:nvPr/>
          </p:nvSpPr>
          <p:spPr>
            <a:xfrm>
              <a:off x="6804264" y="1830130"/>
              <a:ext cx="1890860" cy="830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96" name="Group 23">
            <a:extLst>
              <a:ext uri="{FF2B5EF4-FFF2-40B4-BE49-F238E27FC236}">
                <a16:creationId xmlns="" xmlns:a16="http://schemas.microsoft.com/office/drawing/2014/main" id="{50D33B4D-DEA1-4320-B99B-A6FFFCDA999F}"/>
              </a:ext>
            </a:extLst>
          </p:cNvPr>
          <p:cNvGrpSpPr/>
          <p:nvPr/>
        </p:nvGrpSpPr>
        <p:grpSpPr>
          <a:xfrm>
            <a:off x="9184565" y="4043090"/>
            <a:ext cx="1890861" cy="1085241"/>
            <a:chOff x="6807691" y="3902414"/>
            <a:chExt cx="1890861" cy="1085241"/>
          </a:xfrm>
        </p:grpSpPr>
        <p:sp>
          <p:nvSpPr>
            <p:cNvPr id="197" name="TextBox 196">
              <a:extLst>
                <a:ext uri="{FF2B5EF4-FFF2-40B4-BE49-F238E27FC236}">
                  <a16:creationId xmlns="" xmlns:a16="http://schemas.microsoft.com/office/drawing/2014/main" id="{94493267-19F1-4102-B360-CD1955B813C8}"/>
                </a:ext>
              </a:extLst>
            </p:cNvPr>
            <p:cNvSpPr txBox="1"/>
            <p:nvPr/>
          </p:nvSpPr>
          <p:spPr>
            <a:xfrm>
              <a:off x="6807691" y="3902414"/>
              <a:ext cx="1890861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98" name="TextBox 197">
              <a:extLst>
                <a:ext uri="{FF2B5EF4-FFF2-40B4-BE49-F238E27FC236}">
                  <a16:creationId xmlns="" xmlns:a16="http://schemas.microsoft.com/office/drawing/2014/main" id="{6673EA07-F9FA-4504-8298-6A5F89349598}"/>
                </a:ext>
              </a:extLst>
            </p:cNvPr>
            <p:cNvSpPr txBox="1"/>
            <p:nvPr/>
          </p:nvSpPr>
          <p:spPr>
            <a:xfrm>
              <a:off x="6807692" y="4156658"/>
              <a:ext cx="189086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99" name="Isosceles Triangle 51">
            <a:extLst>
              <a:ext uri="{FF2B5EF4-FFF2-40B4-BE49-F238E27FC236}">
                <a16:creationId xmlns="" xmlns:a16="http://schemas.microsoft.com/office/drawing/2014/main" id="{7D66B999-54C4-4BA5-A57F-9CB1CA739441}"/>
              </a:ext>
            </a:extLst>
          </p:cNvPr>
          <p:cNvSpPr/>
          <p:nvPr/>
        </p:nvSpPr>
        <p:spPr>
          <a:xfrm>
            <a:off x="4544971" y="3519555"/>
            <a:ext cx="387637" cy="284256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00" name="Rounded Rectangle 27">
            <a:extLst>
              <a:ext uri="{FF2B5EF4-FFF2-40B4-BE49-F238E27FC236}">
                <a16:creationId xmlns="" xmlns:a16="http://schemas.microsoft.com/office/drawing/2014/main" id="{ED15A5A1-01AF-492B-926A-0D331C69D999}"/>
              </a:ext>
            </a:extLst>
          </p:cNvPr>
          <p:cNvSpPr/>
          <p:nvPr/>
        </p:nvSpPr>
        <p:spPr>
          <a:xfrm>
            <a:off x="1876396" y="3506834"/>
            <a:ext cx="403182" cy="309698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01" name="Rounded Rectangle 7">
            <a:extLst>
              <a:ext uri="{FF2B5EF4-FFF2-40B4-BE49-F238E27FC236}">
                <a16:creationId xmlns="" xmlns:a16="http://schemas.microsoft.com/office/drawing/2014/main" id="{3B79574E-7A93-423B-B101-B130F2F49007}"/>
              </a:ext>
            </a:extLst>
          </p:cNvPr>
          <p:cNvSpPr/>
          <p:nvPr/>
        </p:nvSpPr>
        <p:spPr>
          <a:xfrm>
            <a:off x="10036557" y="3484810"/>
            <a:ext cx="409910" cy="353747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02" name="Round Same Side Corner Rectangle 36">
            <a:extLst>
              <a:ext uri="{FF2B5EF4-FFF2-40B4-BE49-F238E27FC236}">
                <a16:creationId xmlns="" xmlns:a16="http://schemas.microsoft.com/office/drawing/2014/main" id="{DB439B2E-EB3B-47DF-85FC-556E14527B08}"/>
              </a:ext>
            </a:extLst>
          </p:cNvPr>
          <p:cNvSpPr/>
          <p:nvPr/>
        </p:nvSpPr>
        <p:spPr>
          <a:xfrm>
            <a:off x="7244674" y="3497038"/>
            <a:ext cx="416499" cy="329291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414582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llppt-Diagram-Theme-Color-01">
      <a:dk1>
        <a:srgbClr val="000000"/>
      </a:dk1>
      <a:lt1>
        <a:sysClr val="window" lastClr="FFFFFF"/>
      </a:lt1>
      <a:dk2>
        <a:srgbClr val="1F497D"/>
      </a:dk2>
      <a:lt2>
        <a:srgbClr val="EEECE1"/>
      </a:lt2>
      <a:accent1>
        <a:srgbClr val="0680C3"/>
      </a:accent1>
      <a:accent2>
        <a:srgbClr val="07A398"/>
      </a:accent2>
      <a:accent3>
        <a:srgbClr val="90C221"/>
      </a:accent3>
      <a:accent4>
        <a:srgbClr val="FBA200"/>
      </a:accent4>
      <a:accent5>
        <a:srgbClr val="E62601"/>
      </a:accent5>
      <a:accent6>
        <a:srgbClr val="57687C"/>
      </a:accent6>
      <a:hlink>
        <a:srgbClr val="FFFFFF"/>
      </a:hlink>
      <a:folHlink>
        <a:srgbClr val="FFFFF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11229</TotalTime>
  <Words>154</Words>
  <Application>Microsoft Office PowerPoint</Application>
  <PresentationFormat>Custom</PresentationFormat>
  <Paragraphs>21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Free Agenda Slides – wowTemplates.in</vt:lpstr>
    </vt:vector>
  </TitlesOfParts>
  <Manager>Slidesgeek.com</Manager>
  <Company>Slidesgeek.com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Agenda Presentation Slide Template</dc:subject>
  <dc:creator>wowTemplates; slidesgeek</dc:creator>
  <cp:keywords>slidesgeek</cp:keywords>
  <dc:description>Copyright @ SlidesGeek.com</dc:description>
  <cp:lastModifiedBy>Carlos</cp:lastModifiedBy>
  <cp:revision>4</cp:revision>
  <dcterms:created xsi:type="dcterms:W3CDTF">2018-02-18T19:39:47Z</dcterms:created>
  <dcterms:modified xsi:type="dcterms:W3CDTF">2021-06-20T20:28:48Z</dcterms:modified>
  <cp:category>Agenda</cp:category>
  <cp:version>1</cp:version>
</cp:coreProperties>
</file>