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51" r:id="rId4"/>
    <p:sldId id="348" r:id="rId5"/>
    <p:sldId id="347" r:id="rId6"/>
    <p:sldId id="259" r:id="rId7"/>
    <p:sldId id="260" r:id="rId8"/>
    <p:sldId id="309" r:id="rId9"/>
    <p:sldId id="307" r:id="rId10"/>
    <p:sldId id="308" r:id="rId11"/>
    <p:sldId id="316" r:id="rId12"/>
    <p:sldId id="310" r:id="rId13"/>
    <p:sldId id="311" r:id="rId14"/>
    <p:sldId id="312" r:id="rId15"/>
    <p:sldId id="352" r:id="rId16"/>
    <p:sldId id="314" r:id="rId17"/>
    <p:sldId id="313" r:id="rId18"/>
    <p:sldId id="298" r:id="rId19"/>
    <p:sldId id="317" r:id="rId20"/>
    <p:sldId id="324" r:id="rId21"/>
    <p:sldId id="319" r:id="rId22"/>
    <p:sldId id="320" r:id="rId23"/>
    <p:sldId id="321" r:id="rId24"/>
    <p:sldId id="315" r:id="rId25"/>
    <p:sldId id="323" r:id="rId26"/>
    <p:sldId id="322" r:id="rId27"/>
    <p:sldId id="325" r:id="rId28"/>
    <p:sldId id="332" r:id="rId29"/>
    <p:sldId id="327" r:id="rId30"/>
    <p:sldId id="330" r:id="rId31"/>
    <p:sldId id="329" r:id="rId32"/>
    <p:sldId id="331" r:id="rId33"/>
    <p:sldId id="328" r:id="rId34"/>
    <p:sldId id="326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299" r:id="rId44"/>
    <p:sldId id="300" r:id="rId45"/>
    <p:sldId id="346" r:id="rId46"/>
    <p:sldId id="302" r:id="rId47"/>
    <p:sldId id="303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24" y="66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A3C2E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746D-4B36-B42A-06A6ACB5B95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746D-4B36-B42A-06A6ACB5B95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5-746D-4B36-B42A-06A6ACB5B95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7-746D-4B36-B42A-06A6ACB5B955}"/>
              </c:ext>
            </c:extLst>
          </c:dPt>
          <c:cat>
            <c:strRef>
              <c:f>Sheet1!$A$2:$A$5</c:f>
              <c:strCache>
                <c:ptCount val="4"/>
                <c:pt idx="0">
                  <c:v>A 1</c:v>
                </c:pt>
                <c:pt idx="1">
                  <c:v>A 2</c:v>
                </c:pt>
                <c:pt idx="2">
                  <c:v>A 3</c:v>
                </c:pt>
                <c:pt idx="3">
                  <c:v>A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46D-4B36-B42A-06A6ACB5B9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 1</c:v>
                </c:pt>
                <c:pt idx="1">
                  <c:v>A 2</c:v>
                </c:pt>
                <c:pt idx="2">
                  <c:v>A 3</c:v>
                </c:pt>
                <c:pt idx="3">
                  <c:v>A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46D-4B36-B42A-06A6ACB5B9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5464912"/>
        <c:axId val="225465304"/>
      </c:barChart>
      <c:catAx>
        <c:axId val="225464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25465304"/>
        <c:crosses val="autoZero"/>
        <c:auto val="1"/>
        <c:lblAlgn val="ctr"/>
        <c:lblOffset val="100"/>
        <c:noMultiLvlLbl val="0"/>
      </c:catAx>
      <c:valAx>
        <c:axId val="2254653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2546491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30"/>
      <c:rAngAx val="1"/>
    </c:view3D>
    <c:floor>
      <c:thickness val="0"/>
      <c:spPr>
        <a:solidFill>
          <a:schemeClr val="tx1">
            <a:lumMod val="65000"/>
            <a:lumOff val="35000"/>
          </a:schemeClr>
        </a:solidFill>
        <a:scene3d>
          <a:camera prst="orthographicFront"/>
          <a:lightRig rig="threePt" dir="t"/>
        </a:scene3d>
        <a:sp3d prstMaterial="metal">
          <a:contourClr>
            <a:srgbClr val="000000"/>
          </a:contourClr>
        </a:sp3d>
      </c:spPr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28-471B-B7A5-A988C88D5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28-471B-B7A5-A988C88D5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28-471B-B7A5-A988C88D5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188800"/>
        <c:axId val="152190336"/>
        <c:axId val="0"/>
      </c:bar3DChart>
      <c:catAx>
        <c:axId val="152188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2190336"/>
        <c:crosses val="autoZero"/>
        <c:auto val="1"/>
        <c:lblAlgn val="ctr"/>
        <c:lblOffset val="100"/>
        <c:noMultiLvlLbl val="0"/>
      </c:catAx>
      <c:valAx>
        <c:axId val="152190336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2188800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T w="6350"/>
        </a:sp3d>
      </c:spPr>
    </c:plotArea>
    <c:plotVisOnly val="1"/>
    <c:dispBlanksAs val="gap"/>
    <c:showDLblsOverMax val="0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30"/>
      <c:rAngAx val="1"/>
    </c:view3D>
    <c:floor>
      <c:thickness val="0"/>
      <c:spPr>
        <a:solidFill>
          <a:schemeClr val="tx1">
            <a:lumMod val="65000"/>
            <a:lumOff val="35000"/>
          </a:schemeClr>
        </a:solidFill>
        <a:scene3d>
          <a:camera prst="orthographicFront"/>
          <a:lightRig rig="threePt" dir="t"/>
        </a:scene3d>
        <a:sp3d prstMaterial="metal">
          <a:contourClr>
            <a:srgbClr val="000000"/>
          </a:contourClr>
        </a:sp3d>
      </c:spPr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87-4BED-92E3-97D41E9528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87-4BED-92E3-97D41E95285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87-4BED-92E3-97D41E9528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2188800"/>
        <c:axId val="152190336"/>
        <c:axId val="0"/>
      </c:bar3DChart>
      <c:catAx>
        <c:axId val="152188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2190336"/>
        <c:crosses val="autoZero"/>
        <c:auto val="1"/>
        <c:lblAlgn val="ctr"/>
        <c:lblOffset val="100"/>
        <c:noMultiLvlLbl val="0"/>
      </c:catAx>
      <c:valAx>
        <c:axId val="152190336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9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52188800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T w="6350"/>
        </a:sp3d>
      </c:spPr>
    </c:plotArea>
    <c:plotVisOnly val="1"/>
    <c:dispBlanksAs val="gap"/>
    <c:showDLblsOverMax val="0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5281-49E7-94C0-048E4119C990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5281-49E7-94C0-048E4119C990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5281-49E7-94C0-048E4119C990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281-49E7-94C0-048E4119C99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B7C8-4C34-B31A-13271DCF580E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B7C8-4C34-B31A-13271DCF580E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B7C8-4C34-B31A-13271DCF580E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C8-4C34-B31A-13271DCF580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DD53-48A9-9FC3-A0E2D5A4AC8A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DD53-48A9-9FC3-A0E2D5A4AC8A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DD53-48A9-9FC3-A0E2D5A4AC8A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53-48A9-9FC3-A0E2D5A4AC8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4194-438B-8779-2584BE882472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4194-438B-8779-2584BE882472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4194-438B-8779-2584BE882472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194-438B-8779-2584BE88247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10/27/2021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4">
            <a:extLst>
              <a:ext uri="{FF2B5EF4-FFF2-40B4-BE49-F238E27FC236}">
                <a16:creationId xmlns:a16="http://schemas.microsoft.com/office/drawing/2014/main" id="{57C785B3-4CDD-47C9-885D-AB93DA70ABE1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0" y="0"/>
            <a:ext cx="12192000" cy="44694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CE9E7B4D-348B-4E1F-99B3-41DF1EE1255F}"/>
              </a:ext>
            </a:extLst>
          </p:cNvPr>
          <p:cNvSpPr/>
          <p:nvPr userDrawn="1"/>
        </p:nvSpPr>
        <p:spPr>
          <a:xfrm flipH="1" flipV="1">
            <a:off x="11280575" y="7851"/>
            <a:ext cx="911424" cy="6858000"/>
          </a:xfrm>
          <a:prstGeom prst="rtTriangl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41E53D8E-B3AC-4804-A5B9-B6DD372487C7}"/>
              </a:ext>
            </a:extLst>
          </p:cNvPr>
          <p:cNvSpPr/>
          <p:nvPr userDrawn="1"/>
        </p:nvSpPr>
        <p:spPr>
          <a:xfrm>
            <a:off x="-10152" y="0"/>
            <a:ext cx="1546199" cy="6858000"/>
          </a:xfrm>
          <a:prstGeom prst="rtTriangl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" name="Graphic 14">
            <a:extLst>
              <a:ext uri="{FF2B5EF4-FFF2-40B4-BE49-F238E27FC236}">
                <a16:creationId xmlns:a16="http://schemas.microsoft.com/office/drawing/2014/main" id="{B1E1076E-1DE3-41C9-B4B8-70E798437C60}"/>
              </a:ext>
            </a:extLst>
          </p:cNvPr>
          <p:cNvGrpSpPr/>
          <p:nvPr userDrawn="1"/>
        </p:nvGrpSpPr>
        <p:grpSpPr>
          <a:xfrm>
            <a:off x="925069" y="1819851"/>
            <a:ext cx="5385035" cy="4235422"/>
            <a:chOff x="2444748" y="555045"/>
            <a:chExt cx="7282048" cy="57274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D956C7C8-BB78-45B3-ADBE-AEB4A454F274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4DBC72D-1BB7-4910-AB89-FF08815C60E6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D6A344C-FB5E-42E5-A658-3B0799340A43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878AC8A-1FEA-4A2F-B2E6-A80E7F927FC9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E270177-09BF-4C36-B07D-E04B0676F772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0FB4BFC-90EB-4218-B42B-C23204E79F20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229AB61-F657-4732-9711-9B0F1D15607B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7ECA0D5-69BA-4C03-B665-D6AC5490D28C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DAED4C4-F714-4D00-8A06-F47702F23BA9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1111012" y="2064003"/>
            <a:ext cx="5023088" cy="286193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6C2918E-7294-4AB4-B4BB-F01B1CE42A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4580AF-3414-46B4-BBFA-C4FCC424BB58}"/>
              </a:ext>
            </a:extLst>
          </p:cNvPr>
          <p:cNvSpPr/>
          <p:nvPr userDrawn="1"/>
        </p:nvSpPr>
        <p:spPr>
          <a:xfrm flipH="1">
            <a:off x="0" y="-1"/>
            <a:ext cx="3607904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pic>
        <p:nvPicPr>
          <p:cNvPr id="4" name="Picture 3" descr="E:\002-KIMS BUSINESS\007-02-MaxPPT-Contents\150902-com-Global-Laptop\mo900.png">
            <a:extLst>
              <a:ext uri="{FF2B5EF4-FFF2-40B4-BE49-F238E27FC236}">
                <a16:creationId xmlns:a16="http://schemas.microsoft.com/office/drawing/2014/main" id="{B6E3BFF2-CA30-4CB4-BD72-23018CB9987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53"/>
          <a:stretch/>
        </p:blipFill>
        <p:spPr bwMode="auto">
          <a:xfrm>
            <a:off x="-1" y="549778"/>
            <a:ext cx="5139665" cy="630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FCEDB44B-B298-47D4-9B34-97201A4B19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19265" y="1017019"/>
            <a:ext cx="2398240" cy="3733886"/>
          </a:xfrm>
          <a:custGeom>
            <a:avLst/>
            <a:gdLst>
              <a:gd name="connsiteX0" fmla="*/ 0 w 1746098"/>
              <a:gd name="connsiteY0" fmla="*/ 0 h 2942176"/>
              <a:gd name="connsiteX1" fmla="*/ 1746098 w 1746098"/>
              <a:gd name="connsiteY1" fmla="*/ 0 h 2942176"/>
              <a:gd name="connsiteX2" fmla="*/ 1746098 w 1746098"/>
              <a:gd name="connsiteY2" fmla="*/ 2942176 h 2942176"/>
              <a:gd name="connsiteX3" fmla="*/ 0 w 1746098"/>
              <a:gd name="connsiteY3" fmla="*/ 2942176 h 2942176"/>
              <a:gd name="connsiteX4" fmla="*/ 0 w 1746098"/>
              <a:gd name="connsiteY4" fmla="*/ 0 h 2942176"/>
              <a:gd name="connsiteX0" fmla="*/ 21771 w 1746098"/>
              <a:gd name="connsiteY0" fmla="*/ 0 h 2991162"/>
              <a:gd name="connsiteX1" fmla="*/ 1746098 w 1746098"/>
              <a:gd name="connsiteY1" fmla="*/ 48986 h 2991162"/>
              <a:gd name="connsiteX2" fmla="*/ 1746098 w 1746098"/>
              <a:gd name="connsiteY2" fmla="*/ 2991162 h 2991162"/>
              <a:gd name="connsiteX3" fmla="*/ 0 w 1746098"/>
              <a:gd name="connsiteY3" fmla="*/ 2991162 h 2991162"/>
              <a:gd name="connsiteX4" fmla="*/ 21771 w 1746098"/>
              <a:gd name="connsiteY4" fmla="*/ 0 h 2991162"/>
              <a:gd name="connsiteX0" fmla="*/ 21771 w 1795084"/>
              <a:gd name="connsiteY0" fmla="*/ 38100 h 3029262"/>
              <a:gd name="connsiteX1" fmla="*/ 1795084 w 1795084"/>
              <a:gd name="connsiteY1" fmla="*/ 0 h 3029262"/>
              <a:gd name="connsiteX2" fmla="*/ 1746098 w 1795084"/>
              <a:gd name="connsiteY2" fmla="*/ 3029262 h 3029262"/>
              <a:gd name="connsiteX3" fmla="*/ 0 w 1795084"/>
              <a:gd name="connsiteY3" fmla="*/ 3029262 h 3029262"/>
              <a:gd name="connsiteX4" fmla="*/ 21771 w 1795084"/>
              <a:gd name="connsiteY4" fmla="*/ 38100 h 3029262"/>
              <a:gd name="connsiteX0" fmla="*/ 212271 w 1985584"/>
              <a:gd name="connsiteY0" fmla="*/ 38100 h 3067362"/>
              <a:gd name="connsiteX1" fmla="*/ 1985584 w 1985584"/>
              <a:gd name="connsiteY1" fmla="*/ 0 h 3067362"/>
              <a:gd name="connsiteX2" fmla="*/ 1936598 w 1985584"/>
              <a:gd name="connsiteY2" fmla="*/ 3029262 h 3067362"/>
              <a:gd name="connsiteX3" fmla="*/ 0 w 1985584"/>
              <a:gd name="connsiteY3" fmla="*/ 3067362 h 3067362"/>
              <a:gd name="connsiteX4" fmla="*/ 212271 w 1985584"/>
              <a:gd name="connsiteY4" fmla="*/ 38100 h 3067362"/>
              <a:gd name="connsiteX0" fmla="*/ 212271 w 1985584"/>
              <a:gd name="connsiteY0" fmla="*/ 38100 h 3110905"/>
              <a:gd name="connsiteX1" fmla="*/ 1985584 w 1985584"/>
              <a:gd name="connsiteY1" fmla="*/ 0 h 3110905"/>
              <a:gd name="connsiteX2" fmla="*/ 1800526 w 1985584"/>
              <a:gd name="connsiteY2" fmla="*/ 3110905 h 3110905"/>
              <a:gd name="connsiteX3" fmla="*/ 0 w 1985584"/>
              <a:gd name="connsiteY3" fmla="*/ 3067362 h 3110905"/>
              <a:gd name="connsiteX4" fmla="*/ 212271 w 1985584"/>
              <a:gd name="connsiteY4" fmla="*/ 38100 h 3110905"/>
              <a:gd name="connsiteX0" fmla="*/ 212271 w 1985584"/>
              <a:gd name="connsiteY0" fmla="*/ 16329 h 3110905"/>
              <a:gd name="connsiteX1" fmla="*/ 1985584 w 1985584"/>
              <a:gd name="connsiteY1" fmla="*/ 0 h 3110905"/>
              <a:gd name="connsiteX2" fmla="*/ 1800526 w 1985584"/>
              <a:gd name="connsiteY2" fmla="*/ 3110905 h 3110905"/>
              <a:gd name="connsiteX3" fmla="*/ 0 w 1985584"/>
              <a:gd name="connsiteY3" fmla="*/ 3067362 h 3110905"/>
              <a:gd name="connsiteX4" fmla="*/ 212271 w 1985584"/>
              <a:gd name="connsiteY4" fmla="*/ 16329 h 3110905"/>
              <a:gd name="connsiteX0" fmla="*/ 195942 w 1985584"/>
              <a:gd name="connsiteY0" fmla="*/ 21772 h 3110905"/>
              <a:gd name="connsiteX1" fmla="*/ 1985584 w 1985584"/>
              <a:gd name="connsiteY1" fmla="*/ 0 h 3110905"/>
              <a:gd name="connsiteX2" fmla="*/ 1800526 w 1985584"/>
              <a:gd name="connsiteY2" fmla="*/ 3110905 h 3110905"/>
              <a:gd name="connsiteX3" fmla="*/ 0 w 1985584"/>
              <a:gd name="connsiteY3" fmla="*/ 3067362 h 3110905"/>
              <a:gd name="connsiteX4" fmla="*/ 195942 w 1985584"/>
              <a:gd name="connsiteY4" fmla="*/ 21772 h 3110905"/>
              <a:gd name="connsiteX0" fmla="*/ 195942 w 1985584"/>
              <a:gd name="connsiteY0" fmla="*/ 21772 h 3110905"/>
              <a:gd name="connsiteX1" fmla="*/ 1985584 w 1985584"/>
              <a:gd name="connsiteY1" fmla="*/ 0 h 3110905"/>
              <a:gd name="connsiteX2" fmla="*/ 1831006 w 1985584"/>
              <a:gd name="connsiteY2" fmla="*/ 3110905 h 3110905"/>
              <a:gd name="connsiteX3" fmla="*/ 0 w 1985584"/>
              <a:gd name="connsiteY3" fmla="*/ 3067362 h 3110905"/>
              <a:gd name="connsiteX4" fmla="*/ 195942 w 1985584"/>
              <a:gd name="connsiteY4" fmla="*/ 21772 h 3110905"/>
              <a:gd name="connsiteX0" fmla="*/ 195942 w 1985584"/>
              <a:gd name="connsiteY0" fmla="*/ 21772 h 3110905"/>
              <a:gd name="connsiteX1" fmla="*/ 1985584 w 1985584"/>
              <a:gd name="connsiteY1" fmla="*/ 0 h 3110905"/>
              <a:gd name="connsiteX2" fmla="*/ 1831006 w 1985584"/>
              <a:gd name="connsiteY2" fmla="*/ 3110905 h 3110905"/>
              <a:gd name="connsiteX3" fmla="*/ 0 w 1985584"/>
              <a:gd name="connsiteY3" fmla="*/ 3075245 h 3110905"/>
              <a:gd name="connsiteX4" fmla="*/ 195942 w 1985584"/>
              <a:gd name="connsiteY4" fmla="*/ 21772 h 3110905"/>
              <a:gd name="connsiteX0" fmla="*/ 195942 w 1998431"/>
              <a:gd name="connsiteY0" fmla="*/ 28227 h 3117360"/>
              <a:gd name="connsiteX1" fmla="*/ 1998431 w 1998431"/>
              <a:gd name="connsiteY1" fmla="*/ 0 h 3117360"/>
              <a:gd name="connsiteX2" fmla="*/ 1831006 w 1998431"/>
              <a:gd name="connsiteY2" fmla="*/ 3117360 h 3117360"/>
              <a:gd name="connsiteX3" fmla="*/ 0 w 1998431"/>
              <a:gd name="connsiteY3" fmla="*/ 3081700 h 3117360"/>
              <a:gd name="connsiteX4" fmla="*/ 195942 w 1998431"/>
              <a:gd name="connsiteY4" fmla="*/ 28227 h 3117360"/>
              <a:gd name="connsiteX0" fmla="*/ 195942 w 2004855"/>
              <a:gd name="connsiteY0" fmla="*/ 60503 h 3149636"/>
              <a:gd name="connsiteX1" fmla="*/ 2004855 w 2004855"/>
              <a:gd name="connsiteY1" fmla="*/ 0 h 3149636"/>
              <a:gd name="connsiteX2" fmla="*/ 1831006 w 2004855"/>
              <a:gd name="connsiteY2" fmla="*/ 3149636 h 3149636"/>
              <a:gd name="connsiteX3" fmla="*/ 0 w 2004855"/>
              <a:gd name="connsiteY3" fmla="*/ 3113976 h 3149636"/>
              <a:gd name="connsiteX4" fmla="*/ 195942 w 2004855"/>
              <a:gd name="connsiteY4" fmla="*/ 60503 h 3149636"/>
              <a:gd name="connsiteX0" fmla="*/ 195942 w 2004855"/>
              <a:gd name="connsiteY0" fmla="*/ 47593 h 3136726"/>
              <a:gd name="connsiteX1" fmla="*/ 2004855 w 2004855"/>
              <a:gd name="connsiteY1" fmla="*/ 0 h 3136726"/>
              <a:gd name="connsiteX2" fmla="*/ 1831006 w 2004855"/>
              <a:gd name="connsiteY2" fmla="*/ 3136726 h 3136726"/>
              <a:gd name="connsiteX3" fmla="*/ 0 w 2004855"/>
              <a:gd name="connsiteY3" fmla="*/ 3101066 h 3136726"/>
              <a:gd name="connsiteX4" fmla="*/ 195942 w 2004855"/>
              <a:gd name="connsiteY4" fmla="*/ 47593 h 313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4855" h="3136726">
                <a:moveTo>
                  <a:pt x="195942" y="47593"/>
                </a:moveTo>
                <a:lnTo>
                  <a:pt x="2004855" y="0"/>
                </a:lnTo>
                <a:lnTo>
                  <a:pt x="1831006" y="3136726"/>
                </a:lnTo>
                <a:lnTo>
                  <a:pt x="0" y="3101066"/>
                </a:lnTo>
                <a:lnTo>
                  <a:pt x="195942" y="4759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lIns="252000" tIns="216000"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7525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>
            <a:extLst>
              <a:ext uri="{FF2B5EF4-FFF2-40B4-BE49-F238E27FC236}">
                <a16:creationId xmlns:a16="http://schemas.microsoft.com/office/drawing/2014/main" id="{F17AA797-1798-4C08-849E-9333A7763A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15439"/>
            <a:ext cx="12192000" cy="710877"/>
          </a:xfrm>
          <a:prstGeom prst="rect">
            <a:avLst/>
          </a:prstGeom>
        </p:spPr>
        <p:txBody>
          <a:bodyPr lIns="144000" anchor="ctr">
            <a:noAutofit/>
          </a:bodyPr>
          <a:lstStyle>
            <a:lvl1pPr algn="ctr">
              <a:defRPr sz="48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9BB34080-9877-4AF5-88DD-E869B8D494C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3" y="1124744"/>
            <a:ext cx="7055584" cy="40324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948416-229E-4F1F-9D54-8C98E04342E2}"/>
              </a:ext>
            </a:extLst>
          </p:cNvPr>
          <p:cNvSpPr/>
          <p:nvPr userDrawn="1"/>
        </p:nvSpPr>
        <p:spPr>
          <a:xfrm>
            <a:off x="7056106" y="1124744"/>
            <a:ext cx="2112235" cy="57985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7B358A-3674-4B1D-B9BD-E7F0E5CD10C2}"/>
              </a:ext>
            </a:extLst>
          </p:cNvPr>
          <p:cNvSpPr/>
          <p:nvPr userDrawn="1"/>
        </p:nvSpPr>
        <p:spPr>
          <a:xfrm>
            <a:off x="9168341" y="1124745"/>
            <a:ext cx="3023659" cy="163218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D44A8BB-EEB9-45D1-BB64-2875A26CE44A}"/>
              </a:ext>
            </a:extLst>
          </p:cNvPr>
          <p:cNvGrpSpPr/>
          <p:nvPr userDrawn="1"/>
        </p:nvGrpSpPr>
        <p:grpSpPr>
          <a:xfrm>
            <a:off x="1287022" y="1127084"/>
            <a:ext cx="9617956" cy="5644480"/>
            <a:chOff x="2687161" y="3731096"/>
            <a:chExt cx="5158677" cy="3027467"/>
          </a:xfrm>
          <a:solidFill>
            <a:schemeClr val="bg1">
              <a:alpha val="5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DB3861F-8715-46B6-A84E-EE57AF93D8CE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FE73E1F-F495-4074-BE49-CF79406CB60F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EC49C45-73E4-4020-87A5-43596670C9A1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DCC7AC-818C-4750-B80E-77FEB2AD9A98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9208D0E-82AB-431E-B563-66B7857C8E40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18A9569-2A01-489D-A97A-127DFB37E54E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8D225B6-BA5E-49AF-8A0F-A10CED0CB844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45F471B-C553-49DD-B6BB-60A5EA2425B7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237FB5-0578-4D94-89B2-DFA14D58D8A7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152FB34-E045-432C-B74B-00A4CA6A8DA4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1207626-8A50-4297-B706-FB3B992278BB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C81DB-A1E4-4D36-9F3A-47CBB27AA2E1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6CC8F2-40B2-4E9C-9B15-05B07B853755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44B5066-1C8C-4DD3-89D1-CD064A4DEABF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B420584-DE68-470D-9F19-5924771E16E0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FFCA09-5C47-4D32-A33A-C1A19513E9CE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188E24A-5282-4BBF-BCA4-7516D664E0FB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23468A2-3E5F-4066-8501-ED0084179807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BEDC64C-6EC1-4D42-A779-876C9E091F08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4374C7F-4991-4CB0-A601-36380C318AE9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1E06329-F699-4E47-9597-6B85CD553637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D631A56-1804-40F7-8203-B9AFE97A4BC7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34602E8-4CD0-46C4-8636-62A3ED6DEDF9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4F4B4FA-5B09-4867-89A3-28254972FFB6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242F29E-ECD2-43FA-AE54-604B5213D51B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F3D4EDB-DA06-47DF-BE76-6219EA39A6D3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CEBB5E3-060C-474B-91FD-88699422A04B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6C49A8D-8256-45D2-BA1A-C5DDF5D3E271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6F6073-18D9-483E-970D-B436FE0B0291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982D651-94C6-483B-BA91-5F2E8013B00D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9DEDE31-A4C4-414E-8A74-9983964929D7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8700F52-122C-4034-8228-3C59A0DF0530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3F8F07-2DD7-46C9-BA0F-32E69B5044C6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67FD9B-F645-477A-8D11-0E89397A445D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D79C78-80DF-4333-B21F-223A9CB1B854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4A6BD9C-2D44-4A16-B41D-14DC536F6F65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CD0953-F8C6-42CF-8048-0F0B2DEBB235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C5471A5-6F09-4059-867D-A32B8CD431B2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DA6F10-99F4-40A2-8988-5068C6F7C509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3D4750C-CA5A-456D-BEA5-64EAF69052C1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CE455D-B1F0-41C5-91A2-57765BA72BF3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DA88359-3E04-4AA1-A2A8-0C953CD172A4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923FB2B-5CC5-43AA-9162-DF012833F52A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E1EE10C-BDFB-4E23-982B-78BCA3597910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A182A86-8CA1-4331-BC0D-9E556AD3E62B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F3E16DE-951D-4E30-8DA3-1E4921A14E23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3DEE26B-6138-4B66-AA83-D5B5D7372C3C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C4DB734-4994-43FF-9F21-9C421B9E8639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062042F-EB79-41D9-A16C-52A53439E0DA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3B69A72-3486-4BF0-AB16-8695ECFC1671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F242892-CB7F-4150-8B71-1FC8B7F1A3FD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E8DDC14-F8AC-4303-9B2C-A1121237F51E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6E71CE0-2534-4B07-B56F-BF1D32DD153F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26C689E-EEE5-40E5-8321-735B366FA1CF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F120F42-6153-41C6-A3CE-7F7FB945F143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5585D90-02E3-4EB6-B3F5-15A9ACAE84D0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0118796-D5D4-4E63-BEC4-BD1F99429014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0473F8-4732-4002-BBC7-F92434A3395F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907AD0D-6B0A-49B6-B29C-0F9CA2DFCF20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18576E4-1B4C-4FCA-B5B6-4B9DB7F22908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3A728F7-1671-42EA-8B79-EF0F150E803A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B31C661-9A26-4F83-BBAF-6B6EBFD32624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1FD2A4B-70E3-4FA5-8991-86FFE826B909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3F283A7-4820-4EB2-964D-221E923D51BD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51F195D-B45F-4022-B23C-B679E1C22939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E71EFF9-C944-4A13-AF77-73F1A9EAB66A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F167B5A-D783-4714-AA09-5F28BC71B5D0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A6C3EE8-36AC-4ED4-A92A-6C0DC2412CEB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1AF1561-9551-4351-9E5C-3F5E65B92779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DC98E2C-8675-4E5B-8DA6-F979D97D805B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4CE4B13-D49E-40DF-960A-FD7A6336D0CC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0D6C89F-564A-4CF7-9B9F-6F5F6F6EAE93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67B11FD-2B40-4C28-9501-F500C633ABC1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2964DE4-D29F-460E-AC5C-768ABA147913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83DC323-839F-4F02-94AC-820CB3E8EAF2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BDAA9E8-C024-4856-BEFF-29AFBB9C8FE1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1C737A67-7BC0-4221-9296-67FD2850796F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31A33FB-15C5-4C69-9551-5F4DCE100A33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8ACC1E6-AAA1-4F47-93A3-A09B748BEA92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47C6533-5B15-4328-B80A-D6A48A80BEDB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CBD329D-77BF-45DF-9A94-AAAA6D787A31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DFAD0F7-7460-4479-B679-3178A17985FE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8E3D486-862D-457A-A9CA-124E60588142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53FCBB5-390A-4368-B2E5-5A33DD477C30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503B339-C3D8-4AAC-B8F9-B90B9BA90214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AFDFFED-7DF4-42C1-8D20-DCEE57CFEFE3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60195A2-B393-47D7-BD75-BCC4616CAD41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7488F51-B305-4689-86D4-0D744EB0A6C5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904083C2-D6D4-4888-83DF-6052D89A1470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AA2F96F-3244-42F4-B193-90BD89981FFB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C8EB498-8E67-4AA3-802C-A4CE45734D03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BA1BEEC-1434-46B2-BFE3-AEEAB186E9B7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ED57F4E-2540-48B7-8B38-B8466F94B5BB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184D078-DC56-4347-B918-2DD617533B44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8D29627-A803-4193-9B6E-5E0EDB4387CF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B7D221B-0D80-40A9-8331-DA6558A1D375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9AB5199-FFB4-46F6-AAB5-4824C9BD8752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689634-627E-459C-80E5-C72E6CD21921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4CAFA144-B2A8-4123-85EB-FFFEAAC587D0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B16F44E-9340-4139-97CC-A690559A4304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07537B0-4EF0-4BA7-9690-3C3633CF1124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2519478-5ED1-44E1-B158-1F34BF34C503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834F2DF-2CE0-4287-8BCC-DEB165C0D36E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5FA4BADD-3A02-47BB-B196-BC8B6ABBBAE3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02D8199-EC44-4F53-A5E6-513B2FAE3D8E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55BB763-EDAD-4F0D-8D03-E8FE70ADDECD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B93783DD-ACCC-4B50-8831-1FB1F66AAA91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DCF920D3-7F71-45BB-8D6A-A34208C03F0F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C0954072-CFF0-437B-95D0-44F973F36690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8BC99E0-50B7-4A1D-9E9C-60F361531679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D9FB6A75-70EB-4ABF-8097-A92423E3D599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F1B85CFE-8353-4CFD-9369-F918AD513943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5" name="Text Placeholder 9">
            <a:extLst>
              <a:ext uri="{FF2B5EF4-FFF2-40B4-BE49-F238E27FC236}">
                <a16:creationId xmlns:a16="http://schemas.microsoft.com/office/drawing/2014/main" id="{EBE979C5-59A9-40E1-A4B9-BF16F64CCB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wowTemplates.in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0EADFCC0-7904-4119-8B0E-9A583C35A4D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03133" y="2473708"/>
            <a:ext cx="1728000" cy="2198621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16D7053E-3D24-4B22-814E-887F5870629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358709" y="2473708"/>
            <a:ext cx="1728000" cy="2198621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3451B118-15F6-4FE7-8ECE-FF5BB171072D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7814285" y="2473708"/>
            <a:ext cx="1728000" cy="2198621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6">
            <a:extLst>
              <a:ext uri="{FF2B5EF4-FFF2-40B4-BE49-F238E27FC236}">
                <a16:creationId xmlns:a16="http://schemas.microsoft.com/office/drawing/2014/main" id="{63965083-1445-437C-A344-357B49C20F76}"/>
              </a:ext>
            </a:extLst>
          </p:cNvPr>
          <p:cNvSpPr/>
          <p:nvPr userDrawn="1"/>
        </p:nvSpPr>
        <p:spPr>
          <a:xfrm>
            <a:off x="0" y="863125"/>
            <a:ext cx="6546079" cy="5131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3C8682F-058D-4816-B976-4E6F2B1E9C6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6096000" y="2959216"/>
            <a:ext cx="6096000" cy="27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13">
            <a:extLst>
              <a:ext uri="{FF2B5EF4-FFF2-40B4-BE49-F238E27FC236}">
                <a16:creationId xmlns:a16="http://schemas.microsoft.com/office/drawing/2014/main" id="{EB2F064B-2120-4A2F-92A3-900AC8FF5119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5661437" y="0"/>
            <a:ext cx="6530564" cy="6858000"/>
          </a:xfrm>
          <a:custGeom>
            <a:avLst/>
            <a:gdLst>
              <a:gd name="connsiteX0" fmla="*/ 4044771 w 6530564"/>
              <a:gd name="connsiteY0" fmla="*/ 6093451 h 6858000"/>
              <a:gd name="connsiteX1" fmla="*/ 4045742 w 6530564"/>
              <a:gd name="connsiteY1" fmla="*/ 6095312 h 6858000"/>
              <a:gd name="connsiteX2" fmla="*/ 4035428 w 6530564"/>
              <a:gd name="connsiteY2" fmla="*/ 6095447 h 6858000"/>
              <a:gd name="connsiteX3" fmla="*/ 4044771 w 6530564"/>
              <a:gd name="connsiteY3" fmla="*/ 6093451 h 6858000"/>
              <a:gd name="connsiteX4" fmla="*/ 4313376 w 6530564"/>
              <a:gd name="connsiteY4" fmla="*/ 6001876 h 6858000"/>
              <a:gd name="connsiteX5" fmla="*/ 4333057 w 6530564"/>
              <a:gd name="connsiteY5" fmla="*/ 6002555 h 6858000"/>
              <a:gd name="connsiteX6" fmla="*/ 4334056 w 6530564"/>
              <a:gd name="connsiteY6" fmla="*/ 6007226 h 6858000"/>
              <a:gd name="connsiteX7" fmla="*/ 4335053 w 6530564"/>
              <a:gd name="connsiteY7" fmla="*/ 6011898 h 6858000"/>
              <a:gd name="connsiteX8" fmla="*/ 4253651 w 6530564"/>
              <a:gd name="connsiteY8" fmla="*/ 6019520 h 6858000"/>
              <a:gd name="connsiteX9" fmla="*/ 4308706 w 6530564"/>
              <a:gd name="connsiteY9" fmla="*/ 6002875 h 6858000"/>
              <a:gd name="connsiteX10" fmla="*/ 4371425 w 6530564"/>
              <a:gd name="connsiteY10" fmla="*/ 5999243 h 6858000"/>
              <a:gd name="connsiteX11" fmla="*/ 4381959 w 6530564"/>
              <a:gd name="connsiteY11" fmla="*/ 5999606 h 6858000"/>
              <a:gd name="connsiteX12" fmla="*/ 4343399 w 6530564"/>
              <a:gd name="connsiteY12" fmla="*/ 6005230 h 6858000"/>
              <a:gd name="connsiteX13" fmla="*/ 4348069 w 6530564"/>
              <a:gd name="connsiteY13" fmla="*/ 6004231 h 6858000"/>
              <a:gd name="connsiteX14" fmla="*/ 4352740 w 6530564"/>
              <a:gd name="connsiteY14" fmla="*/ 6003234 h 6858000"/>
              <a:gd name="connsiteX15" fmla="*/ 4371425 w 6530564"/>
              <a:gd name="connsiteY15" fmla="*/ 5999243 h 6858000"/>
              <a:gd name="connsiteX16" fmla="*/ 5313770 w 6530564"/>
              <a:gd name="connsiteY16" fmla="*/ 5992063 h 6858000"/>
              <a:gd name="connsiteX17" fmla="*/ 5303509 w 6530564"/>
              <a:gd name="connsiteY17" fmla="*/ 5995476 h 6858000"/>
              <a:gd name="connsiteX18" fmla="*/ 5304507 w 6530564"/>
              <a:gd name="connsiteY18" fmla="*/ 6000145 h 6858000"/>
              <a:gd name="connsiteX19" fmla="*/ 5254793 w 6530564"/>
              <a:gd name="connsiteY19" fmla="*/ 6024769 h 6858000"/>
              <a:gd name="connsiteX20" fmla="*/ 5317025 w 6530564"/>
              <a:gd name="connsiteY20" fmla="*/ 5995549 h 6858000"/>
              <a:gd name="connsiteX21" fmla="*/ 4434660 w 6530564"/>
              <a:gd name="connsiteY21" fmla="*/ 5991919 h 6858000"/>
              <a:gd name="connsiteX22" fmla="*/ 4395777 w 6530564"/>
              <a:gd name="connsiteY22" fmla="*/ 5998924 h 6858000"/>
              <a:gd name="connsiteX23" fmla="*/ 4391107 w 6530564"/>
              <a:gd name="connsiteY23" fmla="*/ 5999922 h 6858000"/>
              <a:gd name="connsiteX24" fmla="*/ 4381959 w 6530564"/>
              <a:gd name="connsiteY24" fmla="*/ 5999606 h 6858000"/>
              <a:gd name="connsiteX25" fmla="*/ 5563150 w 6530564"/>
              <a:gd name="connsiteY25" fmla="*/ 5743821 h 6858000"/>
              <a:gd name="connsiteX26" fmla="*/ 5562539 w 6530564"/>
              <a:gd name="connsiteY26" fmla="*/ 5744767 h 6858000"/>
              <a:gd name="connsiteX27" fmla="*/ 5557868 w 6530564"/>
              <a:gd name="connsiteY27" fmla="*/ 5745764 h 6858000"/>
              <a:gd name="connsiteX28" fmla="*/ 2418715 w 6530564"/>
              <a:gd name="connsiteY28" fmla="*/ 5683798 h 6858000"/>
              <a:gd name="connsiteX29" fmla="*/ 2423109 w 6530564"/>
              <a:gd name="connsiteY29" fmla="*/ 5687744 h 6858000"/>
              <a:gd name="connsiteX30" fmla="*/ 2419712 w 6530564"/>
              <a:gd name="connsiteY30" fmla="*/ 5688470 h 6858000"/>
              <a:gd name="connsiteX31" fmla="*/ 2418715 w 6530564"/>
              <a:gd name="connsiteY31" fmla="*/ 5683798 h 6858000"/>
              <a:gd name="connsiteX32" fmla="*/ 5855983 w 6530564"/>
              <a:gd name="connsiteY32" fmla="*/ 5403674 h 6858000"/>
              <a:gd name="connsiteX33" fmla="*/ 5851753 w 6530564"/>
              <a:gd name="connsiteY33" fmla="*/ 5406742 h 6858000"/>
              <a:gd name="connsiteX34" fmla="*/ 5851313 w 6530564"/>
              <a:gd name="connsiteY34" fmla="*/ 5404671 h 6858000"/>
              <a:gd name="connsiteX35" fmla="*/ 5855983 w 6530564"/>
              <a:gd name="connsiteY35" fmla="*/ 5403674 h 6858000"/>
              <a:gd name="connsiteX36" fmla="*/ 4512474 w 6530564"/>
              <a:gd name="connsiteY36" fmla="*/ 5165146 h 6858000"/>
              <a:gd name="connsiteX37" fmla="*/ 4513179 w 6530564"/>
              <a:gd name="connsiteY37" fmla="*/ 5165335 h 6858000"/>
              <a:gd name="connsiteX38" fmla="*/ 4508315 w 6530564"/>
              <a:gd name="connsiteY38" fmla="*/ 5167547 h 6858000"/>
              <a:gd name="connsiteX39" fmla="*/ 4512474 w 6530564"/>
              <a:gd name="connsiteY39" fmla="*/ 5165146 h 6858000"/>
              <a:gd name="connsiteX40" fmla="*/ 4373541 w 6530564"/>
              <a:gd name="connsiteY40" fmla="*/ 5128612 h 6858000"/>
              <a:gd name="connsiteX41" fmla="*/ 4362165 w 6530564"/>
              <a:gd name="connsiteY41" fmla="*/ 5131201 h 6858000"/>
              <a:gd name="connsiteX42" fmla="*/ 4370545 w 6530564"/>
              <a:gd name="connsiteY42" fmla="*/ 5130631 h 6858000"/>
              <a:gd name="connsiteX43" fmla="*/ 3626785 w 6530564"/>
              <a:gd name="connsiteY43" fmla="*/ 5124711 h 6858000"/>
              <a:gd name="connsiteX44" fmla="*/ 3639907 w 6530564"/>
              <a:gd name="connsiteY44" fmla="*/ 5128227 h 6858000"/>
              <a:gd name="connsiteX45" fmla="*/ 3629186 w 6530564"/>
              <a:gd name="connsiteY45" fmla="*/ 5128871 h 6858000"/>
              <a:gd name="connsiteX46" fmla="*/ 3625905 w 6530564"/>
              <a:gd name="connsiteY46" fmla="*/ 5127992 h 6858000"/>
              <a:gd name="connsiteX47" fmla="*/ 3622627 w 6530564"/>
              <a:gd name="connsiteY47" fmla="*/ 5127114 h 6858000"/>
              <a:gd name="connsiteX48" fmla="*/ 3619346 w 6530564"/>
              <a:gd name="connsiteY48" fmla="*/ 5126234 h 6858000"/>
              <a:gd name="connsiteX49" fmla="*/ 3626785 w 6530564"/>
              <a:gd name="connsiteY49" fmla="*/ 5124711 h 6858000"/>
              <a:gd name="connsiteX50" fmla="*/ 3360612 w 6530564"/>
              <a:gd name="connsiteY50" fmla="*/ 5081517 h 6858000"/>
              <a:gd name="connsiteX51" fmla="*/ 3363892 w 6530564"/>
              <a:gd name="connsiteY51" fmla="*/ 5082396 h 6858000"/>
              <a:gd name="connsiteX52" fmla="*/ 3359734 w 6530564"/>
              <a:gd name="connsiteY52" fmla="*/ 5084797 h 6858000"/>
              <a:gd name="connsiteX53" fmla="*/ 3360612 w 6530564"/>
              <a:gd name="connsiteY53" fmla="*/ 5081517 h 6858000"/>
              <a:gd name="connsiteX54" fmla="*/ 3200777 w 6530564"/>
              <a:gd name="connsiteY54" fmla="*/ 5049024 h 6858000"/>
              <a:gd name="connsiteX55" fmla="*/ 3203804 w 6530564"/>
              <a:gd name="connsiteY55" fmla="*/ 5050048 h 6858000"/>
              <a:gd name="connsiteX56" fmla="*/ 3200523 w 6530564"/>
              <a:gd name="connsiteY56" fmla="*/ 5049169 h 6858000"/>
              <a:gd name="connsiteX57" fmla="*/ 3219693 w 6530564"/>
              <a:gd name="connsiteY57" fmla="*/ 5047769 h 6858000"/>
              <a:gd name="connsiteX58" fmla="*/ 3228523 w 6530564"/>
              <a:gd name="connsiteY58" fmla="*/ 5049640 h 6858000"/>
              <a:gd name="connsiteX59" fmla="*/ 3230924 w 6530564"/>
              <a:gd name="connsiteY59" fmla="*/ 5053799 h 6858000"/>
              <a:gd name="connsiteX60" fmla="*/ 3234205 w 6530564"/>
              <a:gd name="connsiteY60" fmla="*/ 5054678 h 6858000"/>
              <a:gd name="connsiteX61" fmla="*/ 3236606 w 6530564"/>
              <a:gd name="connsiteY61" fmla="*/ 5058838 h 6858000"/>
              <a:gd name="connsiteX62" fmla="*/ 3239886 w 6530564"/>
              <a:gd name="connsiteY62" fmla="*/ 5059716 h 6858000"/>
              <a:gd name="connsiteX63" fmla="*/ 3240766 w 6530564"/>
              <a:gd name="connsiteY63" fmla="*/ 5056436 h 6858000"/>
              <a:gd name="connsiteX64" fmla="*/ 3267886 w 6530564"/>
              <a:gd name="connsiteY64" fmla="*/ 5060188 h 6858000"/>
              <a:gd name="connsiteX65" fmla="*/ 3267006 w 6530564"/>
              <a:gd name="connsiteY65" fmla="*/ 5063467 h 6858000"/>
              <a:gd name="connsiteX66" fmla="*/ 3273569 w 6530564"/>
              <a:gd name="connsiteY66" fmla="*/ 5065226 h 6858000"/>
              <a:gd name="connsiteX67" fmla="*/ 3276848 w 6530564"/>
              <a:gd name="connsiteY67" fmla="*/ 5066104 h 6858000"/>
              <a:gd name="connsiteX68" fmla="*/ 3308771 w 6530564"/>
              <a:gd name="connsiteY68" fmla="*/ 5078174 h 6858000"/>
              <a:gd name="connsiteX69" fmla="*/ 3309651 w 6530564"/>
              <a:gd name="connsiteY69" fmla="*/ 5074894 h 6858000"/>
              <a:gd name="connsiteX70" fmla="*/ 3312052 w 6530564"/>
              <a:gd name="connsiteY70" fmla="*/ 5079053 h 6858000"/>
              <a:gd name="connsiteX71" fmla="*/ 3316211 w 6530564"/>
              <a:gd name="connsiteY71" fmla="*/ 5076651 h 6858000"/>
              <a:gd name="connsiteX72" fmla="*/ 3335893 w 6530564"/>
              <a:gd name="connsiteY72" fmla="*/ 5081925 h 6858000"/>
              <a:gd name="connsiteX73" fmla="*/ 3346612 w 6530564"/>
              <a:gd name="connsiteY73" fmla="*/ 5081283 h 6858000"/>
              <a:gd name="connsiteX74" fmla="*/ 3349015 w 6530564"/>
              <a:gd name="connsiteY74" fmla="*/ 5085441 h 6858000"/>
              <a:gd name="connsiteX75" fmla="*/ 3354053 w 6530564"/>
              <a:gd name="connsiteY75" fmla="*/ 5079760 h 6858000"/>
              <a:gd name="connsiteX76" fmla="*/ 3353173 w 6530564"/>
              <a:gd name="connsiteY76" fmla="*/ 5083040 h 6858000"/>
              <a:gd name="connsiteX77" fmla="*/ 3356453 w 6530564"/>
              <a:gd name="connsiteY77" fmla="*/ 5083919 h 6858000"/>
              <a:gd name="connsiteX78" fmla="*/ 3359734 w 6530564"/>
              <a:gd name="connsiteY78" fmla="*/ 5084797 h 6858000"/>
              <a:gd name="connsiteX79" fmla="*/ 3363013 w 6530564"/>
              <a:gd name="connsiteY79" fmla="*/ 5085677 h 6858000"/>
              <a:gd name="connsiteX80" fmla="*/ 3366295 w 6530564"/>
              <a:gd name="connsiteY80" fmla="*/ 5086556 h 6858000"/>
              <a:gd name="connsiteX81" fmla="*/ 3371975 w 6530564"/>
              <a:gd name="connsiteY81" fmla="*/ 5091594 h 6858000"/>
              <a:gd name="connsiteX82" fmla="*/ 3379415 w 6530564"/>
              <a:gd name="connsiteY82" fmla="*/ 5090071 h 6858000"/>
              <a:gd name="connsiteX83" fmla="*/ 3398218 w 6530564"/>
              <a:gd name="connsiteY83" fmla="*/ 5098625 h 6858000"/>
              <a:gd name="connsiteX84" fmla="*/ 3338294 w 6530564"/>
              <a:gd name="connsiteY84" fmla="*/ 5086085 h 6858000"/>
              <a:gd name="connsiteX85" fmla="*/ 3309415 w 6530564"/>
              <a:gd name="connsiteY85" fmla="*/ 5088893 h 6858000"/>
              <a:gd name="connsiteX86" fmla="*/ 3275734 w 6530564"/>
              <a:gd name="connsiteY86" fmla="*/ 5083385 h 6858000"/>
              <a:gd name="connsiteX87" fmla="*/ 3221727 w 6530564"/>
              <a:gd name="connsiteY87" fmla="*/ 5061883 h 6858000"/>
              <a:gd name="connsiteX88" fmla="*/ 3225887 w 6530564"/>
              <a:gd name="connsiteY88" fmla="*/ 5059480 h 6858000"/>
              <a:gd name="connsiteX89" fmla="*/ 3222606 w 6530564"/>
              <a:gd name="connsiteY89" fmla="*/ 5058602 h 6858000"/>
              <a:gd name="connsiteX90" fmla="*/ 3210364 w 6530564"/>
              <a:gd name="connsiteY90" fmla="*/ 5051805 h 6858000"/>
              <a:gd name="connsiteX91" fmla="*/ 3207083 w 6530564"/>
              <a:gd name="connsiteY91" fmla="*/ 5050927 h 6858000"/>
              <a:gd name="connsiteX92" fmla="*/ 3207921 w 6530564"/>
              <a:gd name="connsiteY92" fmla="*/ 5047800 h 6858000"/>
              <a:gd name="connsiteX93" fmla="*/ 3213235 w 6530564"/>
              <a:gd name="connsiteY93" fmla="*/ 5049498 h 6858000"/>
              <a:gd name="connsiteX94" fmla="*/ 3219693 w 6530564"/>
              <a:gd name="connsiteY94" fmla="*/ 5047769 h 6858000"/>
              <a:gd name="connsiteX95" fmla="*/ 3204682 w 6530564"/>
              <a:gd name="connsiteY95" fmla="*/ 5046768 h 6858000"/>
              <a:gd name="connsiteX96" fmla="*/ 3207964 w 6530564"/>
              <a:gd name="connsiteY96" fmla="*/ 5047647 h 6858000"/>
              <a:gd name="connsiteX97" fmla="*/ 3207921 w 6530564"/>
              <a:gd name="connsiteY97" fmla="*/ 5047800 h 6858000"/>
              <a:gd name="connsiteX98" fmla="*/ 1727225 w 6530564"/>
              <a:gd name="connsiteY98" fmla="*/ 5030520 h 6858000"/>
              <a:gd name="connsiteX99" fmla="*/ 1725536 w 6530564"/>
              <a:gd name="connsiteY99" fmla="*/ 5030881 h 6858000"/>
              <a:gd name="connsiteX100" fmla="*/ 1727974 w 6530564"/>
              <a:gd name="connsiteY100" fmla="*/ 5034027 h 6858000"/>
              <a:gd name="connsiteX101" fmla="*/ 4899046 w 6530564"/>
              <a:gd name="connsiteY101" fmla="*/ 4955822 h 6858000"/>
              <a:gd name="connsiteX102" fmla="*/ 4902327 w 6530564"/>
              <a:gd name="connsiteY102" fmla="*/ 4956701 h 6858000"/>
              <a:gd name="connsiteX103" fmla="*/ 4898167 w 6530564"/>
              <a:gd name="connsiteY103" fmla="*/ 4959102 h 6858000"/>
              <a:gd name="connsiteX104" fmla="*/ 4899046 w 6530564"/>
              <a:gd name="connsiteY104" fmla="*/ 4955822 h 6858000"/>
              <a:gd name="connsiteX105" fmla="*/ 4909765 w 6530564"/>
              <a:gd name="connsiteY105" fmla="*/ 4955178 h 6858000"/>
              <a:gd name="connsiteX106" fmla="*/ 4908886 w 6530564"/>
              <a:gd name="connsiteY106" fmla="*/ 4958459 h 6858000"/>
              <a:gd name="connsiteX107" fmla="*/ 4904727 w 6530564"/>
              <a:gd name="connsiteY107" fmla="*/ 4960860 h 6858000"/>
              <a:gd name="connsiteX108" fmla="*/ 4886804 w 6530564"/>
              <a:gd name="connsiteY108" fmla="*/ 4949025 h 6858000"/>
              <a:gd name="connsiteX109" fmla="*/ 4885925 w 6530564"/>
              <a:gd name="connsiteY109" fmla="*/ 4952305 h 6858000"/>
              <a:gd name="connsiteX110" fmla="*/ 4882645 w 6530564"/>
              <a:gd name="connsiteY110" fmla="*/ 4951427 h 6858000"/>
              <a:gd name="connsiteX111" fmla="*/ 4886804 w 6530564"/>
              <a:gd name="connsiteY111" fmla="*/ 4949025 h 6858000"/>
              <a:gd name="connsiteX112" fmla="*/ 1904088 w 6530564"/>
              <a:gd name="connsiteY112" fmla="*/ 4943893 h 6858000"/>
              <a:gd name="connsiteX113" fmla="*/ 1909757 w 6530564"/>
              <a:gd name="connsiteY113" fmla="*/ 4947566 h 6858000"/>
              <a:gd name="connsiteX114" fmla="*/ 1905087 w 6530564"/>
              <a:gd name="connsiteY114" fmla="*/ 4948563 h 6858000"/>
              <a:gd name="connsiteX115" fmla="*/ 4977467 w 6530564"/>
              <a:gd name="connsiteY115" fmla="*/ 4879455 h 6858000"/>
              <a:gd name="connsiteX116" fmla="*/ 4858971 w 6530564"/>
              <a:gd name="connsiteY116" fmla="*/ 4948076 h 6858000"/>
              <a:gd name="connsiteX117" fmla="*/ 4660094 w 6530564"/>
              <a:gd name="connsiteY117" fmla="*/ 5042804 h 6858000"/>
              <a:gd name="connsiteX118" fmla="*/ 4444457 w 6530564"/>
              <a:gd name="connsiteY118" fmla="*/ 5112467 h 6858000"/>
              <a:gd name="connsiteX119" fmla="*/ 4389558 w 6530564"/>
              <a:gd name="connsiteY119" fmla="*/ 5124965 h 6858000"/>
              <a:gd name="connsiteX120" fmla="*/ 4383717 w 6530564"/>
              <a:gd name="connsiteY120" fmla="*/ 5128009 h 6858000"/>
              <a:gd name="connsiteX121" fmla="*/ 4343187 w 6530564"/>
              <a:gd name="connsiteY121" fmla="*/ 5140882 h 6858000"/>
              <a:gd name="connsiteX122" fmla="*/ 4339907 w 6530564"/>
              <a:gd name="connsiteY122" fmla="*/ 5140002 h 6858000"/>
              <a:gd name="connsiteX123" fmla="*/ 4336627 w 6530564"/>
              <a:gd name="connsiteY123" fmla="*/ 5139123 h 6858000"/>
              <a:gd name="connsiteX124" fmla="*/ 4335748 w 6530564"/>
              <a:gd name="connsiteY124" fmla="*/ 5142403 h 6858000"/>
              <a:gd name="connsiteX125" fmla="*/ 4317590 w 6530564"/>
              <a:gd name="connsiteY125" fmla="*/ 5144570 h 6858000"/>
              <a:gd name="connsiteX126" fmla="*/ 4314308 w 6530564"/>
              <a:gd name="connsiteY126" fmla="*/ 5143691 h 6858000"/>
              <a:gd name="connsiteX127" fmla="*/ 4310149 w 6530564"/>
              <a:gd name="connsiteY127" fmla="*/ 5146092 h 6858000"/>
              <a:gd name="connsiteX128" fmla="*/ 4313430 w 6530564"/>
              <a:gd name="connsiteY128" fmla="*/ 5146971 h 6858000"/>
              <a:gd name="connsiteX129" fmla="*/ 4271193 w 6530564"/>
              <a:gd name="connsiteY129" fmla="*/ 5160265 h 6858000"/>
              <a:gd name="connsiteX130" fmla="*/ 4272073 w 6530564"/>
              <a:gd name="connsiteY130" fmla="*/ 5156984 h 6858000"/>
              <a:gd name="connsiteX131" fmla="*/ 4268793 w 6530564"/>
              <a:gd name="connsiteY131" fmla="*/ 5156105 h 6858000"/>
              <a:gd name="connsiteX132" fmla="*/ 4264633 w 6530564"/>
              <a:gd name="connsiteY132" fmla="*/ 5158507 h 6858000"/>
              <a:gd name="connsiteX133" fmla="*/ 4263755 w 6530564"/>
              <a:gd name="connsiteY133" fmla="*/ 5161788 h 6858000"/>
              <a:gd name="connsiteX134" fmla="*/ 4260474 w 6530564"/>
              <a:gd name="connsiteY134" fmla="*/ 5160908 h 6858000"/>
              <a:gd name="connsiteX135" fmla="*/ 4239034 w 6530564"/>
              <a:gd name="connsiteY135" fmla="*/ 5162195 h 6858000"/>
              <a:gd name="connsiteX136" fmla="*/ 4233996 w 6530564"/>
              <a:gd name="connsiteY136" fmla="*/ 5167877 h 6858000"/>
              <a:gd name="connsiteX137" fmla="*/ 4226557 w 6530564"/>
              <a:gd name="connsiteY137" fmla="*/ 5169398 h 6858000"/>
              <a:gd name="connsiteX138" fmla="*/ 4224157 w 6530564"/>
              <a:gd name="connsiteY138" fmla="*/ 5165240 h 6858000"/>
              <a:gd name="connsiteX139" fmla="*/ 4219997 w 6530564"/>
              <a:gd name="connsiteY139" fmla="*/ 5167641 h 6858000"/>
              <a:gd name="connsiteX140" fmla="*/ 4215837 w 6530564"/>
              <a:gd name="connsiteY140" fmla="*/ 5170042 h 6858000"/>
              <a:gd name="connsiteX141" fmla="*/ 4181921 w 6530564"/>
              <a:gd name="connsiteY141" fmla="*/ 5178534 h 6858000"/>
              <a:gd name="connsiteX142" fmla="*/ 4195921 w 6530564"/>
              <a:gd name="connsiteY142" fmla="*/ 5178768 h 6858000"/>
              <a:gd name="connsiteX143" fmla="*/ 4211678 w 6530564"/>
              <a:gd name="connsiteY143" fmla="*/ 5172443 h 6858000"/>
              <a:gd name="connsiteX144" fmla="*/ 4214959 w 6530564"/>
              <a:gd name="connsiteY144" fmla="*/ 5173322 h 6858000"/>
              <a:gd name="connsiteX145" fmla="*/ 4218239 w 6530564"/>
              <a:gd name="connsiteY145" fmla="*/ 5174202 h 6858000"/>
              <a:gd name="connsiteX146" fmla="*/ 4225678 w 6530564"/>
              <a:gd name="connsiteY146" fmla="*/ 5172679 h 6858000"/>
              <a:gd name="connsiteX147" fmla="*/ 4256315 w 6530564"/>
              <a:gd name="connsiteY147" fmla="*/ 5163309 h 6858000"/>
              <a:gd name="connsiteX148" fmla="*/ 4262875 w 6530564"/>
              <a:gd name="connsiteY148" fmla="*/ 5165067 h 6858000"/>
              <a:gd name="connsiteX149" fmla="*/ 4266157 w 6530564"/>
              <a:gd name="connsiteY149" fmla="*/ 5165946 h 6858000"/>
              <a:gd name="connsiteX150" fmla="*/ 4272717 w 6530564"/>
              <a:gd name="connsiteY150" fmla="*/ 5167703 h 6858000"/>
              <a:gd name="connsiteX151" fmla="*/ 4273595 w 6530564"/>
              <a:gd name="connsiteY151" fmla="*/ 5164424 h 6858000"/>
              <a:gd name="connsiteX152" fmla="*/ 4274474 w 6530564"/>
              <a:gd name="connsiteY152" fmla="*/ 5161144 h 6858000"/>
              <a:gd name="connsiteX153" fmla="*/ 4290233 w 6530564"/>
              <a:gd name="connsiteY153" fmla="*/ 5154819 h 6858000"/>
              <a:gd name="connsiteX154" fmla="*/ 4312551 w 6530564"/>
              <a:gd name="connsiteY154" fmla="*/ 5150251 h 6858000"/>
              <a:gd name="connsiteX155" fmla="*/ 4315831 w 6530564"/>
              <a:gd name="connsiteY155" fmla="*/ 5151131 h 6858000"/>
              <a:gd name="connsiteX156" fmla="*/ 4319110 w 6530564"/>
              <a:gd name="connsiteY156" fmla="*/ 5152009 h 6858000"/>
              <a:gd name="connsiteX157" fmla="*/ 4334869 w 6530564"/>
              <a:gd name="connsiteY157" fmla="*/ 5145684 h 6858000"/>
              <a:gd name="connsiteX158" fmla="*/ 4330709 w 6530564"/>
              <a:gd name="connsiteY158" fmla="*/ 5148085 h 6858000"/>
              <a:gd name="connsiteX159" fmla="*/ 4333989 w 6530564"/>
              <a:gd name="connsiteY159" fmla="*/ 5148964 h 6858000"/>
              <a:gd name="connsiteX160" fmla="*/ 4338149 w 6530564"/>
              <a:gd name="connsiteY160" fmla="*/ 5146563 h 6858000"/>
              <a:gd name="connsiteX161" fmla="*/ 4342309 w 6530564"/>
              <a:gd name="connsiteY161" fmla="*/ 5144162 h 6858000"/>
              <a:gd name="connsiteX162" fmla="*/ 4353029 w 6530564"/>
              <a:gd name="connsiteY162" fmla="*/ 5143519 h 6858000"/>
              <a:gd name="connsiteX163" fmla="*/ 4361347 w 6530564"/>
              <a:gd name="connsiteY163" fmla="*/ 5138715 h 6858000"/>
              <a:gd name="connsiteX164" fmla="*/ 4356309 w 6530564"/>
              <a:gd name="connsiteY164" fmla="*/ 5144397 h 6858000"/>
              <a:gd name="connsiteX165" fmla="*/ 4368785 w 6530564"/>
              <a:gd name="connsiteY165" fmla="*/ 5137194 h 6858000"/>
              <a:gd name="connsiteX166" fmla="*/ 4387825 w 6530564"/>
              <a:gd name="connsiteY166" fmla="*/ 5131747 h 6858000"/>
              <a:gd name="connsiteX167" fmla="*/ 4385187 w 6530564"/>
              <a:gd name="connsiteY167" fmla="*/ 5141588 h 6858000"/>
              <a:gd name="connsiteX168" fmla="*/ 4401825 w 6530564"/>
              <a:gd name="connsiteY168" fmla="*/ 5131982 h 6858000"/>
              <a:gd name="connsiteX169" fmla="*/ 4400945 w 6530564"/>
              <a:gd name="connsiteY169" fmla="*/ 5135263 h 6858000"/>
              <a:gd name="connsiteX170" fmla="*/ 4404225 w 6530564"/>
              <a:gd name="connsiteY170" fmla="*/ 5136142 h 6858000"/>
              <a:gd name="connsiteX171" fmla="*/ 4408385 w 6530564"/>
              <a:gd name="connsiteY171" fmla="*/ 5133740 h 6858000"/>
              <a:gd name="connsiteX172" fmla="*/ 4420862 w 6530564"/>
              <a:gd name="connsiteY172" fmla="*/ 5126537 h 6858000"/>
              <a:gd name="connsiteX173" fmla="*/ 4428303 w 6530564"/>
              <a:gd name="connsiteY173" fmla="*/ 5125014 h 6858000"/>
              <a:gd name="connsiteX174" fmla="*/ 4432461 w 6530564"/>
              <a:gd name="connsiteY174" fmla="*/ 5122611 h 6858000"/>
              <a:gd name="connsiteX175" fmla="*/ 4429181 w 6530564"/>
              <a:gd name="connsiteY175" fmla="*/ 5121733 h 6858000"/>
              <a:gd name="connsiteX176" fmla="*/ 4425901 w 6530564"/>
              <a:gd name="connsiteY176" fmla="*/ 5120854 h 6858000"/>
              <a:gd name="connsiteX177" fmla="*/ 4456537 w 6530564"/>
              <a:gd name="connsiteY177" fmla="*/ 5111486 h 6858000"/>
              <a:gd name="connsiteX178" fmla="*/ 4450621 w 6530564"/>
              <a:gd name="connsiteY178" fmla="*/ 5120446 h 6858000"/>
              <a:gd name="connsiteX179" fmla="*/ 4475575 w 6530564"/>
              <a:gd name="connsiteY179" fmla="*/ 5106039 h 6858000"/>
              <a:gd name="connsiteX180" fmla="*/ 4506211 w 6530564"/>
              <a:gd name="connsiteY180" fmla="*/ 5096669 h 6858000"/>
              <a:gd name="connsiteX181" fmla="*/ 4502053 w 6530564"/>
              <a:gd name="connsiteY181" fmla="*/ 5099070 h 6858000"/>
              <a:gd name="connsiteX182" fmla="*/ 4501174 w 6530564"/>
              <a:gd name="connsiteY182" fmla="*/ 5102350 h 6858000"/>
              <a:gd name="connsiteX183" fmla="*/ 4500295 w 6530564"/>
              <a:gd name="connsiteY183" fmla="*/ 5105631 h 6858000"/>
              <a:gd name="connsiteX184" fmla="*/ 4507735 w 6530564"/>
              <a:gd name="connsiteY184" fmla="*/ 5104109 h 6858000"/>
              <a:gd name="connsiteX185" fmla="*/ 4506857 w 6530564"/>
              <a:gd name="connsiteY185" fmla="*/ 5107388 h 6858000"/>
              <a:gd name="connsiteX186" fmla="*/ 4502697 w 6530564"/>
              <a:gd name="connsiteY186" fmla="*/ 5109791 h 6858000"/>
              <a:gd name="connsiteX187" fmla="*/ 4499417 w 6530564"/>
              <a:gd name="connsiteY187" fmla="*/ 5108911 h 6858000"/>
              <a:gd name="connsiteX188" fmla="*/ 4495258 w 6530564"/>
              <a:gd name="connsiteY188" fmla="*/ 5111312 h 6858000"/>
              <a:gd name="connsiteX189" fmla="*/ 4491098 w 6530564"/>
              <a:gd name="connsiteY189" fmla="*/ 5113713 h 6858000"/>
              <a:gd name="connsiteX190" fmla="*/ 4368551 w 6530564"/>
              <a:gd name="connsiteY190" fmla="*/ 5151193 h 6858000"/>
              <a:gd name="connsiteX191" fmla="*/ 4365269 w 6530564"/>
              <a:gd name="connsiteY191" fmla="*/ 5150314 h 6858000"/>
              <a:gd name="connsiteX192" fmla="*/ 4361112 w 6530564"/>
              <a:gd name="connsiteY192" fmla="*/ 5152715 h 6858000"/>
              <a:gd name="connsiteX193" fmla="*/ 4337913 w 6530564"/>
              <a:gd name="connsiteY193" fmla="*/ 5160563 h 6858000"/>
              <a:gd name="connsiteX194" fmla="*/ 4327194 w 6530564"/>
              <a:gd name="connsiteY194" fmla="*/ 5161207 h 6858000"/>
              <a:gd name="connsiteX195" fmla="*/ 4323035 w 6530564"/>
              <a:gd name="connsiteY195" fmla="*/ 5163608 h 6858000"/>
              <a:gd name="connsiteX196" fmla="*/ 4295678 w 6530564"/>
              <a:gd name="connsiteY196" fmla="*/ 5173857 h 6858000"/>
              <a:gd name="connsiteX197" fmla="*/ 4291519 w 6530564"/>
              <a:gd name="connsiteY197" fmla="*/ 5176258 h 6858000"/>
              <a:gd name="connsiteX198" fmla="*/ 4281679 w 6530564"/>
              <a:gd name="connsiteY198" fmla="*/ 5173621 h 6858000"/>
              <a:gd name="connsiteX199" fmla="*/ 4254323 w 6530564"/>
              <a:gd name="connsiteY199" fmla="*/ 5183870 h 6858000"/>
              <a:gd name="connsiteX200" fmla="*/ 4250163 w 6530564"/>
              <a:gd name="connsiteY200" fmla="*/ 5186271 h 6858000"/>
              <a:gd name="connsiteX201" fmla="*/ 4246882 w 6530564"/>
              <a:gd name="connsiteY201" fmla="*/ 5185391 h 6858000"/>
              <a:gd name="connsiteX202" fmla="*/ 4143607 w 6530564"/>
              <a:gd name="connsiteY202" fmla="*/ 5203426 h 6858000"/>
              <a:gd name="connsiteX203" fmla="*/ 4132010 w 6530564"/>
              <a:gd name="connsiteY203" fmla="*/ 5207349 h 6858000"/>
              <a:gd name="connsiteX204" fmla="*/ 4122169 w 6530564"/>
              <a:gd name="connsiteY204" fmla="*/ 5204713 h 6858000"/>
              <a:gd name="connsiteX205" fmla="*/ 4120410 w 6530564"/>
              <a:gd name="connsiteY205" fmla="*/ 5211273 h 6858000"/>
              <a:gd name="connsiteX206" fmla="*/ 4112971 w 6530564"/>
              <a:gd name="connsiteY206" fmla="*/ 5212796 h 6858000"/>
              <a:gd name="connsiteX207" fmla="*/ 4062652 w 6530564"/>
              <a:gd name="connsiteY207" fmla="*/ 5216892 h 6858000"/>
              <a:gd name="connsiteX208" fmla="*/ 4059373 w 6530564"/>
              <a:gd name="connsiteY208" fmla="*/ 5216012 h 6858000"/>
              <a:gd name="connsiteX209" fmla="*/ 4052812 w 6530564"/>
              <a:gd name="connsiteY209" fmla="*/ 5214255 h 6858000"/>
              <a:gd name="connsiteX210" fmla="*/ 4051933 w 6530564"/>
              <a:gd name="connsiteY210" fmla="*/ 5217535 h 6858000"/>
              <a:gd name="connsiteX211" fmla="*/ 3996577 w 6530564"/>
              <a:gd name="connsiteY211" fmla="*/ 5227313 h 6858000"/>
              <a:gd name="connsiteX212" fmla="*/ 3923940 w 6530564"/>
              <a:gd name="connsiteY212" fmla="*/ 5235976 h 6858000"/>
              <a:gd name="connsiteX213" fmla="*/ 3884340 w 6530564"/>
              <a:gd name="connsiteY213" fmla="*/ 5239430 h 6858000"/>
              <a:gd name="connsiteX214" fmla="*/ 3881060 w 6530564"/>
              <a:gd name="connsiteY214" fmla="*/ 5238550 h 6858000"/>
              <a:gd name="connsiteX215" fmla="*/ 3877781 w 6530564"/>
              <a:gd name="connsiteY215" fmla="*/ 5237671 h 6858000"/>
              <a:gd name="connsiteX216" fmla="*/ 3874499 w 6530564"/>
              <a:gd name="connsiteY216" fmla="*/ 5236793 h 6858000"/>
              <a:gd name="connsiteX217" fmla="*/ 3873621 w 6530564"/>
              <a:gd name="connsiteY217" fmla="*/ 5240072 h 6858000"/>
              <a:gd name="connsiteX218" fmla="*/ 3868581 w 6530564"/>
              <a:gd name="connsiteY218" fmla="*/ 5245755 h 6858000"/>
              <a:gd name="connsiteX219" fmla="*/ 3843864 w 6530564"/>
              <a:gd name="connsiteY219" fmla="*/ 5246161 h 6858000"/>
              <a:gd name="connsiteX220" fmla="*/ 3835544 w 6530564"/>
              <a:gd name="connsiteY220" fmla="*/ 5250965 h 6858000"/>
              <a:gd name="connsiteX221" fmla="*/ 3879302 w 6530564"/>
              <a:gd name="connsiteY221" fmla="*/ 5245111 h 6858000"/>
              <a:gd name="connsiteX222" fmla="*/ 3885863 w 6530564"/>
              <a:gd name="connsiteY222" fmla="*/ 5246869 h 6858000"/>
              <a:gd name="connsiteX223" fmla="*/ 3890023 w 6530564"/>
              <a:gd name="connsiteY223" fmla="*/ 5244468 h 6858000"/>
              <a:gd name="connsiteX224" fmla="*/ 3946901 w 6530564"/>
              <a:gd name="connsiteY224" fmla="*/ 5242128 h 6858000"/>
              <a:gd name="connsiteX225" fmla="*/ 4080577 w 6530564"/>
              <a:gd name="connsiteY225" fmla="*/ 5228726 h 6858000"/>
              <a:gd name="connsiteX226" fmla="*/ 4208569 w 6530564"/>
              <a:gd name="connsiteY226" fmla="*/ 5210285 h 6858000"/>
              <a:gd name="connsiteX227" fmla="*/ 4227607 w 6530564"/>
              <a:gd name="connsiteY227" fmla="*/ 5204840 h 6858000"/>
              <a:gd name="connsiteX228" fmla="*/ 4320161 w 6530564"/>
              <a:gd name="connsiteY228" fmla="*/ 5187449 h 6858000"/>
              <a:gd name="connsiteX229" fmla="*/ 4350799 w 6530564"/>
              <a:gd name="connsiteY229" fmla="*/ 5178079 h 6858000"/>
              <a:gd name="connsiteX230" fmla="*/ 4416232 w 6530564"/>
              <a:gd name="connsiteY230" fmla="*/ 5156937 h 6858000"/>
              <a:gd name="connsiteX231" fmla="*/ 4528059 w 6530564"/>
              <a:gd name="connsiteY231" fmla="*/ 5120102 h 6858000"/>
              <a:gd name="connsiteX232" fmla="*/ 4548856 w 6530564"/>
              <a:gd name="connsiteY232" fmla="*/ 5108094 h 6858000"/>
              <a:gd name="connsiteX233" fmla="*/ 4582773 w 6530564"/>
              <a:gd name="connsiteY233" fmla="*/ 5099604 h 6858000"/>
              <a:gd name="connsiteX234" fmla="*/ 4587811 w 6530564"/>
              <a:gd name="connsiteY234" fmla="*/ 5093923 h 6858000"/>
              <a:gd name="connsiteX235" fmla="*/ 4642524 w 6530564"/>
              <a:gd name="connsiteY235" fmla="*/ 5073425 h 6858000"/>
              <a:gd name="connsiteX236" fmla="*/ 4652601 w 6530564"/>
              <a:gd name="connsiteY236" fmla="*/ 5062062 h 6858000"/>
              <a:gd name="connsiteX237" fmla="*/ 4667481 w 6530564"/>
              <a:gd name="connsiteY237" fmla="*/ 5059017 h 6858000"/>
              <a:gd name="connsiteX238" fmla="*/ 4798817 w 6530564"/>
              <a:gd name="connsiteY238" fmla="*/ 4988734 h 6858000"/>
              <a:gd name="connsiteX239" fmla="*/ 4856167 w 6530564"/>
              <a:gd name="connsiteY239" fmla="*/ 4958396 h 6858000"/>
              <a:gd name="connsiteX240" fmla="*/ 4882880 w 6530564"/>
              <a:gd name="connsiteY240" fmla="*/ 4937426 h 6858000"/>
              <a:gd name="connsiteX241" fmla="*/ 4894479 w 6530564"/>
              <a:gd name="connsiteY241" fmla="*/ 4933504 h 6858000"/>
              <a:gd name="connsiteX242" fmla="*/ 4907835 w 6530564"/>
              <a:gd name="connsiteY242" fmla="*/ 4923019 h 6858000"/>
              <a:gd name="connsiteX243" fmla="*/ 4911115 w 6530564"/>
              <a:gd name="connsiteY243" fmla="*/ 4923898 h 6858000"/>
              <a:gd name="connsiteX244" fmla="*/ 4896879 w 6530564"/>
              <a:gd name="connsiteY244" fmla="*/ 4937664 h 6858000"/>
              <a:gd name="connsiteX245" fmla="*/ 4893599 w 6530564"/>
              <a:gd name="connsiteY245" fmla="*/ 4936784 h 6858000"/>
              <a:gd name="connsiteX246" fmla="*/ 4888561 w 6530564"/>
              <a:gd name="connsiteY246" fmla="*/ 4942464 h 6858000"/>
              <a:gd name="connsiteX247" fmla="*/ 4887682 w 6530564"/>
              <a:gd name="connsiteY247" fmla="*/ 4945746 h 6858000"/>
              <a:gd name="connsiteX248" fmla="*/ 4883523 w 6530564"/>
              <a:gd name="connsiteY248" fmla="*/ 4948147 h 6858000"/>
              <a:gd name="connsiteX249" fmla="*/ 4882645 w 6530564"/>
              <a:gd name="connsiteY249" fmla="*/ 4951427 h 6858000"/>
              <a:gd name="connsiteX250" fmla="*/ 4860969 w 6530564"/>
              <a:gd name="connsiteY250" fmla="*/ 4966714 h 6858000"/>
              <a:gd name="connsiteX251" fmla="*/ 4856811 w 6530564"/>
              <a:gd name="connsiteY251" fmla="*/ 4969115 h 6858000"/>
              <a:gd name="connsiteX252" fmla="*/ 4855931 w 6530564"/>
              <a:gd name="connsiteY252" fmla="*/ 4972396 h 6858000"/>
              <a:gd name="connsiteX253" fmla="*/ 4852651 w 6530564"/>
              <a:gd name="connsiteY253" fmla="*/ 4971516 h 6858000"/>
              <a:gd name="connsiteX254" fmla="*/ 4850250 w 6530564"/>
              <a:gd name="connsiteY254" fmla="*/ 4967358 h 6858000"/>
              <a:gd name="connsiteX255" fmla="*/ 4842575 w 6530564"/>
              <a:gd name="connsiteY255" fmla="*/ 4982879 h 6858000"/>
              <a:gd name="connsiteX256" fmla="*/ 4810180 w 6530564"/>
              <a:gd name="connsiteY256" fmla="*/ 4998810 h 6858000"/>
              <a:gd name="connsiteX257" fmla="*/ 4811059 w 6530564"/>
              <a:gd name="connsiteY257" fmla="*/ 4995529 h 6858000"/>
              <a:gd name="connsiteX258" fmla="*/ 4806900 w 6530564"/>
              <a:gd name="connsiteY258" fmla="*/ 4997932 h 6858000"/>
              <a:gd name="connsiteX259" fmla="*/ 4812817 w 6530564"/>
              <a:gd name="connsiteY259" fmla="*/ 4988970 h 6858000"/>
              <a:gd name="connsiteX260" fmla="*/ 4798581 w 6530564"/>
              <a:gd name="connsiteY260" fmla="*/ 5002734 h 6858000"/>
              <a:gd name="connsiteX261" fmla="*/ 4791141 w 6530564"/>
              <a:gd name="connsiteY261" fmla="*/ 5004257 h 6858000"/>
              <a:gd name="connsiteX262" fmla="*/ 4786983 w 6530564"/>
              <a:gd name="connsiteY262" fmla="*/ 5006658 h 6858000"/>
              <a:gd name="connsiteX263" fmla="*/ 4789383 w 6530564"/>
              <a:gd name="connsiteY263" fmla="*/ 5010818 h 6858000"/>
              <a:gd name="connsiteX264" fmla="*/ 4764429 w 6530564"/>
              <a:gd name="connsiteY264" fmla="*/ 5025225 h 6858000"/>
              <a:gd name="connsiteX265" fmla="*/ 4760269 w 6530564"/>
              <a:gd name="connsiteY265" fmla="*/ 5027626 h 6858000"/>
              <a:gd name="connsiteX266" fmla="*/ 4759391 w 6530564"/>
              <a:gd name="connsiteY266" fmla="*/ 5030907 h 6858000"/>
              <a:gd name="connsiteX267" fmla="*/ 4680365 w 6530564"/>
              <a:gd name="connsiteY267" fmla="*/ 5076532 h 6858000"/>
              <a:gd name="connsiteX268" fmla="*/ 4669645 w 6530564"/>
              <a:gd name="connsiteY268" fmla="*/ 5077175 h 6858000"/>
              <a:gd name="connsiteX269" fmla="*/ 4664607 w 6530564"/>
              <a:gd name="connsiteY269" fmla="*/ 5082858 h 6858000"/>
              <a:gd name="connsiteX270" fmla="*/ 4596538 w 6530564"/>
              <a:gd name="connsiteY270" fmla="*/ 5113840 h 6858000"/>
              <a:gd name="connsiteX271" fmla="*/ 4525187 w 6530564"/>
              <a:gd name="connsiteY271" fmla="*/ 5143943 h 6858000"/>
              <a:gd name="connsiteX272" fmla="*/ 4514467 w 6530564"/>
              <a:gd name="connsiteY272" fmla="*/ 5144586 h 6858000"/>
              <a:gd name="connsiteX273" fmla="*/ 4516869 w 6530564"/>
              <a:gd name="connsiteY273" fmla="*/ 5148745 h 6858000"/>
              <a:gd name="connsiteX274" fmla="*/ 4474633 w 6530564"/>
              <a:gd name="connsiteY274" fmla="*/ 5162039 h 6858000"/>
              <a:gd name="connsiteX275" fmla="*/ 4447277 w 6530564"/>
              <a:gd name="connsiteY275" fmla="*/ 5172288 h 6858000"/>
              <a:gd name="connsiteX276" fmla="*/ 4400883 w 6530564"/>
              <a:gd name="connsiteY276" fmla="*/ 5187983 h 6858000"/>
              <a:gd name="connsiteX277" fmla="*/ 4339608 w 6530564"/>
              <a:gd name="connsiteY277" fmla="*/ 5206722 h 6858000"/>
              <a:gd name="connsiteX278" fmla="*/ 4333047 w 6530564"/>
              <a:gd name="connsiteY278" fmla="*/ 5204965 h 6858000"/>
              <a:gd name="connsiteX279" fmla="*/ 4265213 w 6530564"/>
              <a:gd name="connsiteY279" fmla="*/ 5221947 h 6858000"/>
              <a:gd name="connsiteX280" fmla="*/ 4256895 w 6530564"/>
              <a:gd name="connsiteY280" fmla="*/ 5226749 h 6858000"/>
              <a:gd name="connsiteX281" fmla="*/ 4223857 w 6530564"/>
              <a:gd name="connsiteY281" fmla="*/ 5231960 h 6858000"/>
              <a:gd name="connsiteX282" fmla="*/ 4203941 w 6530564"/>
              <a:gd name="connsiteY282" fmla="*/ 5240686 h 6858000"/>
              <a:gd name="connsiteX283" fmla="*/ 4124741 w 6530564"/>
              <a:gd name="connsiteY283" fmla="*/ 5247592 h 6858000"/>
              <a:gd name="connsiteX284" fmla="*/ 4019067 w 6530564"/>
              <a:gd name="connsiteY284" fmla="*/ 5261465 h 6858000"/>
              <a:gd name="connsiteX285" fmla="*/ 3989310 w 6530564"/>
              <a:gd name="connsiteY285" fmla="*/ 5267556 h 6858000"/>
              <a:gd name="connsiteX286" fmla="*/ 3993469 w 6530564"/>
              <a:gd name="connsiteY286" fmla="*/ 5265155 h 6858000"/>
              <a:gd name="connsiteX287" fmla="*/ 3953870 w 6530564"/>
              <a:gd name="connsiteY287" fmla="*/ 5268607 h 6858000"/>
              <a:gd name="connsiteX288" fmla="*/ 3944029 w 6530564"/>
              <a:gd name="connsiteY288" fmla="*/ 5265970 h 6858000"/>
              <a:gd name="connsiteX289" fmla="*/ 3830272 w 6530564"/>
              <a:gd name="connsiteY289" fmla="*/ 5270646 h 6858000"/>
              <a:gd name="connsiteX290" fmla="*/ 3831150 w 6530564"/>
              <a:gd name="connsiteY290" fmla="*/ 5267367 h 6858000"/>
              <a:gd name="connsiteX291" fmla="*/ 3827869 w 6530564"/>
              <a:gd name="connsiteY291" fmla="*/ 5266488 h 6858000"/>
              <a:gd name="connsiteX292" fmla="*/ 3823711 w 6530564"/>
              <a:gd name="connsiteY292" fmla="*/ 5268887 h 6858000"/>
              <a:gd name="connsiteX293" fmla="*/ 3784991 w 6530564"/>
              <a:gd name="connsiteY293" fmla="*/ 5269060 h 6858000"/>
              <a:gd name="connsiteX294" fmla="*/ 3781710 w 6530564"/>
              <a:gd name="connsiteY294" fmla="*/ 5268182 h 6858000"/>
              <a:gd name="connsiteX295" fmla="*/ 3778430 w 6530564"/>
              <a:gd name="connsiteY295" fmla="*/ 5267303 h 6858000"/>
              <a:gd name="connsiteX296" fmla="*/ 3777550 w 6530564"/>
              <a:gd name="connsiteY296" fmla="*/ 5270583 h 6858000"/>
              <a:gd name="connsiteX297" fmla="*/ 3780831 w 6530564"/>
              <a:gd name="connsiteY297" fmla="*/ 5271463 h 6858000"/>
              <a:gd name="connsiteX298" fmla="*/ 3766831 w 6530564"/>
              <a:gd name="connsiteY298" fmla="*/ 5271227 h 6858000"/>
              <a:gd name="connsiteX299" fmla="*/ 3765073 w 6530564"/>
              <a:gd name="connsiteY299" fmla="*/ 5277788 h 6858000"/>
              <a:gd name="connsiteX300" fmla="*/ 3775793 w 6530564"/>
              <a:gd name="connsiteY300" fmla="*/ 5277144 h 6858000"/>
              <a:gd name="connsiteX301" fmla="*/ 3774913 w 6530564"/>
              <a:gd name="connsiteY301" fmla="*/ 5280425 h 6858000"/>
              <a:gd name="connsiteX302" fmla="*/ 3804672 w 6530564"/>
              <a:gd name="connsiteY302" fmla="*/ 5274334 h 6858000"/>
              <a:gd name="connsiteX303" fmla="*/ 3811233 w 6530564"/>
              <a:gd name="connsiteY303" fmla="*/ 5276093 h 6858000"/>
              <a:gd name="connsiteX304" fmla="*/ 3814512 w 6530564"/>
              <a:gd name="connsiteY304" fmla="*/ 5276971 h 6858000"/>
              <a:gd name="connsiteX305" fmla="*/ 3817794 w 6530564"/>
              <a:gd name="connsiteY305" fmla="*/ 5277850 h 6858000"/>
              <a:gd name="connsiteX306" fmla="*/ 3818672 w 6530564"/>
              <a:gd name="connsiteY306" fmla="*/ 5274569 h 6858000"/>
              <a:gd name="connsiteX307" fmla="*/ 3825233 w 6530564"/>
              <a:gd name="connsiteY307" fmla="*/ 5276327 h 6858000"/>
              <a:gd name="connsiteX308" fmla="*/ 3820193 w 6530564"/>
              <a:gd name="connsiteY308" fmla="*/ 5282009 h 6858000"/>
              <a:gd name="connsiteX309" fmla="*/ 3830914 w 6530564"/>
              <a:gd name="connsiteY309" fmla="*/ 5281367 h 6858000"/>
              <a:gd name="connsiteX310" fmla="*/ 3834196 w 6530564"/>
              <a:gd name="connsiteY310" fmla="*/ 5282245 h 6858000"/>
              <a:gd name="connsiteX311" fmla="*/ 3837475 w 6530564"/>
              <a:gd name="connsiteY311" fmla="*/ 5283124 h 6858000"/>
              <a:gd name="connsiteX312" fmla="*/ 3840755 w 6530564"/>
              <a:gd name="connsiteY312" fmla="*/ 5284004 h 6858000"/>
              <a:gd name="connsiteX313" fmla="*/ 3854755 w 6530564"/>
              <a:gd name="connsiteY313" fmla="*/ 5284238 h 6858000"/>
              <a:gd name="connsiteX314" fmla="*/ 3858913 w 6530564"/>
              <a:gd name="connsiteY314" fmla="*/ 5281837 h 6858000"/>
              <a:gd name="connsiteX315" fmla="*/ 3862195 w 6530564"/>
              <a:gd name="connsiteY315" fmla="*/ 5282716 h 6858000"/>
              <a:gd name="connsiteX316" fmla="*/ 3858913 w 6530564"/>
              <a:gd name="connsiteY316" fmla="*/ 5281837 h 6858000"/>
              <a:gd name="connsiteX317" fmla="*/ 3894353 w 6530564"/>
              <a:gd name="connsiteY317" fmla="*/ 5280786 h 6858000"/>
              <a:gd name="connsiteX318" fmla="*/ 3900914 w 6530564"/>
              <a:gd name="connsiteY318" fmla="*/ 5282543 h 6858000"/>
              <a:gd name="connsiteX319" fmla="*/ 3901794 w 6530564"/>
              <a:gd name="connsiteY319" fmla="*/ 5279264 h 6858000"/>
              <a:gd name="connsiteX320" fmla="*/ 3933953 w 6530564"/>
              <a:gd name="connsiteY320" fmla="*/ 5277333 h 6858000"/>
              <a:gd name="connsiteX321" fmla="*/ 3934831 w 6530564"/>
              <a:gd name="connsiteY321" fmla="*/ 5274053 h 6858000"/>
              <a:gd name="connsiteX322" fmla="*/ 3938111 w 6530564"/>
              <a:gd name="connsiteY322" fmla="*/ 5274932 h 6858000"/>
              <a:gd name="connsiteX323" fmla="*/ 3937233 w 6530564"/>
              <a:gd name="connsiteY323" fmla="*/ 5278211 h 6858000"/>
              <a:gd name="connsiteX324" fmla="*/ 3940514 w 6530564"/>
              <a:gd name="connsiteY324" fmla="*/ 5279091 h 6858000"/>
              <a:gd name="connsiteX325" fmla="*/ 3944673 w 6530564"/>
              <a:gd name="connsiteY325" fmla="*/ 5276690 h 6858000"/>
              <a:gd name="connsiteX326" fmla="*/ 4044429 w 6530564"/>
              <a:gd name="connsiteY326" fmla="*/ 5271777 h 6858000"/>
              <a:gd name="connsiteX327" fmla="*/ 4072431 w 6530564"/>
              <a:gd name="connsiteY327" fmla="*/ 5272249 h 6858000"/>
              <a:gd name="connsiteX328" fmla="*/ 4091468 w 6530564"/>
              <a:gd name="connsiteY328" fmla="*/ 5266803 h 6858000"/>
              <a:gd name="connsiteX329" fmla="*/ 4121227 w 6530564"/>
              <a:gd name="connsiteY329" fmla="*/ 5260712 h 6858000"/>
              <a:gd name="connsiteX330" fmla="*/ 4336092 w 6530564"/>
              <a:gd name="connsiteY330" fmla="*/ 5219844 h 6858000"/>
              <a:gd name="connsiteX331" fmla="*/ 4341775 w 6530564"/>
              <a:gd name="connsiteY331" fmla="*/ 5224882 h 6858000"/>
              <a:gd name="connsiteX332" fmla="*/ 4338495 w 6530564"/>
              <a:gd name="connsiteY332" fmla="*/ 5224004 h 6858000"/>
              <a:gd name="connsiteX333" fmla="*/ 4337615 w 6530564"/>
              <a:gd name="connsiteY333" fmla="*/ 5227283 h 6858000"/>
              <a:gd name="connsiteX334" fmla="*/ 4345054 w 6530564"/>
              <a:gd name="connsiteY334" fmla="*/ 5225760 h 6858000"/>
              <a:gd name="connsiteX335" fmla="*/ 4354895 w 6530564"/>
              <a:gd name="connsiteY335" fmla="*/ 5228397 h 6858000"/>
              <a:gd name="connsiteX336" fmla="*/ 4368253 w 6530564"/>
              <a:gd name="connsiteY336" fmla="*/ 5217913 h 6858000"/>
              <a:gd name="connsiteX337" fmla="*/ 4371531 w 6530564"/>
              <a:gd name="connsiteY337" fmla="*/ 5218791 h 6858000"/>
              <a:gd name="connsiteX338" fmla="*/ 4375691 w 6530564"/>
              <a:gd name="connsiteY338" fmla="*/ 5216392 h 6858000"/>
              <a:gd name="connsiteX339" fmla="*/ 4378971 w 6530564"/>
              <a:gd name="connsiteY339" fmla="*/ 5217270 h 6858000"/>
              <a:gd name="connsiteX340" fmla="*/ 4379850 w 6530564"/>
              <a:gd name="connsiteY340" fmla="*/ 5213989 h 6858000"/>
              <a:gd name="connsiteX341" fmla="*/ 4387291 w 6530564"/>
              <a:gd name="connsiteY341" fmla="*/ 5212466 h 6858000"/>
              <a:gd name="connsiteX342" fmla="*/ 4405449 w 6530564"/>
              <a:gd name="connsiteY342" fmla="*/ 5210302 h 6858000"/>
              <a:gd name="connsiteX343" fmla="*/ 4404569 w 6530564"/>
              <a:gd name="connsiteY343" fmla="*/ 5213581 h 6858000"/>
              <a:gd name="connsiteX344" fmla="*/ 4400411 w 6530564"/>
              <a:gd name="connsiteY344" fmla="*/ 5215984 h 6858000"/>
              <a:gd name="connsiteX345" fmla="*/ 4407849 w 6530564"/>
              <a:gd name="connsiteY345" fmla="*/ 5214461 h 6858000"/>
              <a:gd name="connsiteX346" fmla="*/ 4412009 w 6530564"/>
              <a:gd name="connsiteY346" fmla="*/ 5212060 h 6858000"/>
              <a:gd name="connsiteX347" fmla="*/ 4427767 w 6530564"/>
              <a:gd name="connsiteY347" fmla="*/ 5205735 h 6858000"/>
              <a:gd name="connsiteX348" fmla="*/ 4431047 w 6530564"/>
              <a:gd name="connsiteY348" fmla="*/ 5206613 h 6858000"/>
              <a:gd name="connsiteX349" fmla="*/ 4438487 w 6530564"/>
              <a:gd name="connsiteY349" fmla="*/ 5205091 h 6858000"/>
              <a:gd name="connsiteX350" fmla="*/ 4439367 w 6530564"/>
              <a:gd name="connsiteY350" fmla="*/ 5201811 h 6858000"/>
              <a:gd name="connsiteX351" fmla="*/ 4436087 w 6530564"/>
              <a:gd name="connsiteY351" fmla="*/ 5200931 h 6858000"/>
              <a:gd name="connsiteX352" fmla="*/ 4446805 w 6530564"/>
              <a:gd name="connsiteY352" fmla="*/ 5200288 h 6858000"/>
              <a:gd name="connsiteX353" fmla="*/ 4448563 w 6530564"/>
              <a:gd name="connsiteY353" fmla="*/ 5193727 h 6858000"/>
              <a:gd name="connsiteX354" fmla="*/ 4455124 w 6530564"/>
              <a:gd name="connsiteY354" fmla="*/ 5195484 h 6858000"/>
              <a:gd name="connsiteX355" fmla="*/ 4459284 w 6530564"/>
              <a:gd name="connsiteY355" fmla="*/ 5193083 h 6858000"/>
              <a:gd name="connsiteX356" fmla="*/ 4462565 w 6530564"/>
              <a:gd name="connsiteY356" fmla="*/ 5193963 h 6858000"/>
              <a:gd name="connsiteX357" fmla="*/ 4463443 w 6530564"/>
              <a:gd name="connsiteY357" fmla="*/ 5190682 h 6858000"/>
              <a:gd name="connsiteX358" fmla="*/ 4460162 w 6530564"/>
              <a:gd name="connsiteY358" fmla="*/ 5189804 h 6858000"/>
              <a:gd name="connsiteX359" fmla="*/ 4503277 w 6530564"/>
              <a:gd name="connsiteY359" fmla="*/ 5173230 h 6858000"/>
              <a:gd name="connsiteX360" fmla="*/ 4510717 w 6530564"/>
              <a:gd name="connsiteY360" fmla="*/ 5171707 h 6858000"/>
              <a:gd name="connsiteX361" fmla="*/ 4515755 w 6530564"/>
              <a:gd name="connsiteY361" fmla="*/ 5166027 h 6858000"/>
              <a:gd name="connsiteX362" fmla="*/ 4513179 w 6530564"/>
              <a:gd name="connsiteY362" fmla="*/ 5165335 h 6858000"/>
              <a:gd name="connsiteX363" fmla="*/ 4525643 w 6530564"/>
              <a:gd name="connsiteY363" fmla="*/ 5159666 h 6858000"/>
              <a:gd name="connsiteX364" fmla="*/ 4571346 w 6530564"/>
              <a:gd name="connsiteY364" fmla="*/ 5142247 h 6858000"/>
              <a:gd name="connsiteX365" fmla="*/ 4585583 w 6530564"/>
              <a:gd name="connsiteY365" fmla="*/ 5128483 h 6858000"/>
              <a:gd name="connsiteX366" fmla="*/ 4595423 w 6530564"/>
              <a:gd name="connsiteY366" fmla="*/ 5131120 h 6858000"/>
              <a:gd name="connsiteX367" fmla="*/ 4619500 w 6530564"/>
              <a:gd name="connsiteY367" fmla="*/ 5119991 h 6858000"/>
              <a:gd name="connsiteX368" fmla="*/ 4629575 w 6530564"/>
              <a:gd name="connsiteY368" fmla="*/ 5108629 h 6858000"/>
              <a:gd name="connsiteX369" fmla="*/ 4648615 w 6530564"/>
              <a:gd name="connsiteY369" fmla="*/ 5103183 h 6858000"/>
              <a:gd name="connsiteX370" fmla="*/ 4647735 w 6530564"/>
              <a:gd name="connsiteY370" fmla="*/ 5106463 h 6858000"/>
              <a:gd name="connsiteX371" fmla="*/ 4642697 w 6530564"/>
              <a:gd name="connsiteY371" fmla="*/ 5112145 h 6858000"/>
              <a:gd name="connsiteX372" fmla="*/ 4650136 w 6530564"/>
              <a:gd name="connsiteY372" fmla="*/ 5110622 h 6858000"/>
              <a:gd name="connsiteX373" fmla="*/ 4654296 w 6530564"/>
              <a:gd name="connsiteY373" fmla="*/ 5108221 h 6858000"/>
              <a:gd name="connsiteX374" fmla="*/ 4645099 w 6530564"/>
              <a:gd name="connsiteY374" fmla="*/ 5116303 h 6858000"/>
              <a:gd name="connsiteX375" fmla="*/ 4661735 w 6530564"/>
              <a:gd name="connsiteY375" fmla="*/ 5106698 h 6858000"/>
              <a:gd name="connsiteX376" fmla="*/ 4665893 w 6530564"/>
              <a:gd name="connsiteY376" fmla="*/ 5104297 h 6858000"/>
              <a:gd name="connsiteX377" fmla="*/ 4675091 w 6530564"/>
              <a:gd name="connsiteY377" fmla="*/ 5096214 h 6858000"/>
              <a:gd name="connsiteX378" fmla="*/ 4667651 w 6530564"/>
              <a:gd name="connsiteY378" fmla="*/ 5097736 h 6858000"/>
              <a:gd name="connsiteX379" fmla="*/ 4664372 w 6530564"/>
              <a:gd name="connsiteY379" fmla="*/ 5096858 h 6858000"/>
              <a:gd name="connsiteX380" fmla="*/ 4676849 w 6530564"/>
              <a:gd name="connsiteY380" fmla="*/ 5089653 h 6858000"/>
              <a:gd name="connsiteX381" fmla="*/ 4662850 w 6530564"/>
              <a:gd name="connsiteY381" fmla="*/ 5089418 h 6858000"/>
              <a:gd name="connsiteX382" fmla="*/ 4689327 w 6530564"/>
              <a:gd name="connsiteY382" fmla="*/ 5082449 h 6858000"/>
              <a:gd name="connsiteX383" fmla="*/ 4685169 w 6530564"/>
              <a:gd name="connsiteY383" fmla="*/ 5084851 h 6858000"/>
              <a:gd name="connsiteX384" fmla="*/ 4683411 w 6530564"/>
              <a:gd name="connsiteY384" fmla="*/ 5091411 h 6858000"/>
              <a:gd name="connsiteX385" fmla="*/ 4691728 w 6530564"/>
              <a:gd name="connsiteY385" fmla="*/ 5086609 h 6858000"/>
              <a:gd name="connsiteX386" fmla="*/ 4695008 w 6530564"/>
              <a:gd name="connsiteY386" fmla="*/ 5087488 h 6858000"/>
              <a:gd name="connsiteX387" fmla="*/ 4698289 w 6530564"/>
              <a:gd name="connsiteY387" fmla="*/ 5088368 h 6858000"/>
              <a:gd name="connsiteX388" fmla="*/ 4697411 w 6530564"/>
              <a:gd name="connsiteY388" fmla="*/ 5091647 h 6858000"/>
              <a:gd name="connsiteX389" fmla="*/ 4702449 w 6530564"/>
              <a:gd name="connsiteY389" fmla="*/ 5085965 h 6858000"/>
              <a:gd name="connsiteX390" fmla="*/ 4706607 w 6530564"/>
              <a:gd name="connsiteY390" fmla="*/ 5083564 h 6858000"/>
              <a:gd name="connsiteX391" fmla="*/ 4721486 w 6530564"/>
              <a:gd name="connsiteY391" fmla="*/ 5080520 h 6858000"/>
              <a:gd name="connsiteX392" fmla="*/ 4717327 w 6530564"/>
              <a:gd name="connsiteY392" fmla="*/ 5082921 h 6858000"/>
              <a:gd name="connsiteX393" fmla="*/ 4712289 w 6530564"/>
              <a:gd name="connsiteY393" fmla="*/ 5088602 h 6858000"/>
              <a:gd name="connsiteX394" fmla="*/ 4723887 w 6530564"/>
              <a:gd name="connsiteY394" fmla="*/ 5084678 h 6858000"/>
              <a:gd name="connsiteX395" fmla="*/ 4728047 w 6530564"/>
              <a:gd name="connsiteY395" fmla="*/ 5082277 h 6858000"/>
              <a:gd name="connsiteX396" fmla="*/ 4732207 w 6530564"/>
              <a:gd name="connsiteY396" fmla="*/ 5079876 h 6858000"/>
              <a:gd name="connsiteX397" fmla="*/ 4733963 w 6530564"/>
              <a:gd name="connsiteY397" fmla="*/ 5073315 h 6858000"/>
              <a:gd name="connsiteX398" fmla="*/ 4726524 w 6530564"/>
              <a:gd name="connsiteY398" fmla="*/ 5074837 h 6858000"/>
              <a:gd name="connsiteX399" fmla="*/ 4725646 w 6530564"/>
              <a:gd name="connsiteY399" fmla="*/ 5078117 h 6858000"/>
              <a:gd name="connsiteX400" fmla="*/ 4721486 w 6530564"/>
              <a:gd name="connsiteY400" fmla="*/ 5080520 h 6858000"/>
              <a:gd name="connsiteX401" fmla="*/ 4707487 w 6530564"/>
              <a:gd name="connsiteY401" fmla="*/ 5080284 h 6858000"/>
              <a:gd name="connsiteX402" fmla="*/ 4711646 w 6530564"/>
              <a:gd name="connsiteY402" fmla="*/ 5077883 h 6858000"/>
              <a:gd name="connsiteX403" fmla="*/ 4708366 w 6530564"/>
              <a:gd name="connsiteY403" fmla="*/ 5077005 h 6858000"/>
              <a:gd name="connsiteX404" fmla="*/ 4705085 w 6530564"/>
              <a:gd name="connsiteY404" fmla="*/ 5076124 h 6858000"/>
              <a:gd name="connsiteX405" fmla="*/ 4704207 w 6530564"/>
              <a:gd name="connsiteY405" fmla="*/ 5079404 h 6858000"/>
              <a:gd name="connsiteX406" fmla="*/ 4700046 w 6530564"/>
              <a:gd name="connsiteY406" fmla="*/ 5081805 h 6858000"/>
              <a:gd name="connsiteX407" fmla="*/ 4700927 w 6530564"/>
              <a:gd name="connsiteY407" fmla="*/ 5078525 h 6858000"/>
              <a:gd name="connsiteX408" fmla="*/ 4696767 w 6530564"/>
              <a:gd name="connsiteY408" fmla="*/ 5080927 h 6858000"/>
              <a:gd name="connsiteX409" fmla="*/ 4693487 w 6530564"/>
              <a:gd name="connsiteY409" fmla="*/ 5080048 h 6858000"/>
              <a:gd name="connsiteX410" fmla="*/ 4722601 w 6530564"/>
              <a:gd name="connsiteY410" fmla="*/ 5063239 h 6858000"/>
              <a:gd name="connsiteX411" fmla="*/ 4721722 w 6530564"/>
              <a:gd name="connsiteY411" fmla="*/ 5066520 h 6858000"/>
              <a:gd name="connsiteX412" fmla="*/ 4720843 w 6530564"/>
              <a:gd name="connsiteY412" fmla="*/ 5069800 h 6858000"/>
              <a:gd name="connsiteX413" fmla="*/ 4725003 w 6530564"/>
              <a:gd name="connsiteY413" fmla="*/ 5067398 h 6858000"/>
              <a:gd name="connsiteX414" fmla="*/ 4725882 w 6530564"/>
              <a:gd name="connsiteY414" fmla="*/ 5064117 h 6858000"/>
              <a:gd name="connsiteX415" fmla="*/ 4730041 w 6530564"/>
              <a:gd name="connsiteY415" fmla="*/ 5061716 h 6858000"/>
              <a:gd name="connsiteX416" fmla="*/ 4744919 w 6530564"/>
              <a:gd name="connsiteY416" fmla="*/ 5058672 h 6858000"/>
              <a:gd name="connsiteX417" fmla="*/ 4748200 w 6530564"/>
              <a:gd name="connsiteY417" fmla="*/ 5059551 h 6858000"/>
              <a:gd name="connsiteX418" fmla="*/ 4752360 w 6530564"/>
              <a:gd name="connsiteY418" fmla="*/ 5057149 h 6858000"/>
              <a:gd name="connsiteX419" fmla="*/ 4753238 w 6530564"/>
              <a:gd name="connsiteY419" fmla="*/ 5053868 h 6858000"/>
              <a:gd name="connsiteX420" fmla="*/ 4749957 w 6530564"/>
              <a:gd name="connsiteY420" fmla="*/ 5052989 h 6858000"/>
              <a:gd name="connsiteX421" fmla="*/ 4769875 w 6530564"/>
              <a:gd name="connsiteY421" fmla="*/ 5044264 h 6858000"/>
              <a:gd name="connsiteX422" fmla="*/ 4774035 w 6530564"/>
              <a:gd name="connsiteY422" fmla="*/ 5041862 h 6858000"/>
              <a:gd name="connsiteX423" fmla="*/ 4774913 w 6530564"/>
              <a:gd name="connsiteY423" fmla="*/ 5038581 h 6858000"/>
              <a:gd name="connsiteX424" fmla="*/ 4771632 w 6530564"/>
              <a:gd name="connsiteY424" fmla="*/ 5037702 h 6858000"/>
              <a:gd name="connsiteX425" fmla="*/ 4781709 w 6530564"/>
              <a:gd name="connsiteY425" fmla="*/ 5026339 h 6858000"/>
              <a:gd name="connsiteX426" fmla="*/ 4841460 w 6530564"/>
              <a:gd name="connsiteY426" fmla="*/ 5000161 h 6858000"/>
              <a:gd name="connsiteX427" fmla="*/ 4839059 w 6530564"/>
              <a:gd name="connsiteY427" fmla="*/ 4996002 h 6858000"/>
              <a:gd name="connsiteX428" fmla="*/ 4842339 w 6530564"/>
              <a:gd name="connsiteY428" fmla="*/ 4996880 h 6858000"/>
              <a:gd name="connsiteX429" fmla="*/ 4846498 w 6530564"/>
              <a:gd name="connsiteY429" fmla="*/ 4994478 h 6858000"/>
              <a:gd name="connsiteX430" fmla="*/ 4843217 w 6530564"/>
              <a:gd name="connsiteY430" fmla="*/ 4993600 h 6858000"/>
              <a:gd name="connsiteX431" fmla="*/ 4878014 w 6530564"/>
              <a:gd name="connsiteY431" fmla="*/ 4981829 h 6858000"/>
              <a:gd name="connsiteX432" fmla="*/ 4876493 w 6530564"/>
              <a:gd name="connsiteY432" fmla="*/ 4974389 h 6858000"/>
              <a:gd name="connsiteX433" fmla="*/ 4883931 w 6530564"/>
              <a:gd name="connsiteY433" fmla="*/ 4972867 h 6858000"/>
              <a:gd name="connsiteX434" fmla="*/ 4892249 w 6530564"/>
              <a:gd name="connsiteY434" fmla="*/ 4968064 h 6858000"/>
              <a:gd name="connsiteX435" fmla="*/ 4891370 w 6530564"/>
              <a:gd name="connsiteY435" fmla="*/ 4971344 h 6858000"/>
              <a:gd name="connsiteX436" fmla="*/ 4894652 w 6530564"/>
              <a:gd name="connsiteY436" fmla="*/ 4972224 h 6858000"/>
              <a:gd name="connsiteX437" fmla="*/ 4899690 w 6530564"/>
              <a:gd name="connsiteY437" fmla="*/ 4966541 h 6858000"/>
              <a:gd name="connsiteX438" fmla="*/ 4900568 w 6530564"/>
              <a:gd name="connsiteY438" fmla="*/ 4963262 h 6858000"/>
              <a:gd name="connsiteX439" fmla="*/ 4926402 w 6530564"/>
              <a:gd name="connsiteY439" fmla="*/ 4945573 h 6858000"/>
              <a:gd name="connsiteX440" fmla="*/ 4914803 w 6530564"/>
              <a:gd name="connsiteY440" fmla="*/ 4949497 h 6858000"/>
              <a:gd name="connsiteX441" fmla="*/ 4909765 w 6530564"/>
              <a:gd name="connsiteY441" fmla="*/ 4955178 h 6858000"/>
              <a:gd name="connsiteX442" fmla="*/ 4906487 w 6530564"/>
              <a:gd name="connsiteY442" fmla="*/ 4954299 h 6858000"/>
              <a:gd name="connsiteX443" fmla="*/ 4902327 w 6530564"/>
              <a:gd name="connsiteY443" fmla="*/ 4956701 h 6858000"/>
              <a:gd name="connsiteX444" fmla="*/ 4903205 w 6530564"/>
              <a:gd name="connsiteY444" fmla="*/ 4953421 h 6858000"/>
              <a:gd name="connsiteX445" fmla="*/ 4907365 w 6530564"/>
              <a:gd name="connsiteY445" fmla="*/ 4951018 h 6858000"/>
              <a:gd name="connsiteX446" fmla="*/ 4904084 w 6530564"/>
              <a:gd name="connsiteY446" fmla="*/ 4950140 h 6858000"/>
              <a:gd name="connsiteX447" fmla="*/ 4899924 w 6530564"/>
              <a:gd name="connsiteY447" fmla="*/ 4952541 h 6858000"/>
              <a:gd name="connsiteX448" fmla="*/ 4895766 w 6530564"/>
              <a:gd name="connsiteY448" fmla="*/ 4954944 h 6858000"/>
              <a:gd name="connsiteX449" fmla="*/ 4900803 w 6530564"/>
              <a:gd name="connsiteY449" fmla="*/ 4949262 h 6858000"/>
              <a:gd name="connsiteX450" fmla="*/ 4904963 w 6530564"/>
              <a:gd name="connsiteY450" fmla="*/ 4946860 h 6858000"/>
              <a:gd name="connsiteX451" fmla="*/ 4909122 w 6530564"/>
              <a:gd name="connsiteY451" fmla="*/ 4944459 h 6858000"/>
              <a:gd name="connsiteX452" fmla="*/ 4917441 w 6530564"/>
              <a:gd name="connsiteY452" fmla="*/ 4939655 h 6858000"/>
              <a:gd name="connsiteX453" fmla="*/ 4910881 w 6530564"/>
              <a:gd name="connsiteY453" fmla="*/ 4937898 h 6858000"/>
              <a:gd name="connsiteX454" fmla="*/ 4907601 w 6530564"/>
              <a:gd name="connsiteY454" fmla="*/ 4937018 h 6858000"/>
              <a:gd name="connsiteX455" fmla="*/ 4927516 w 6530564"/>
              <a:gd name="connsiteY455" fmla="*/ 4928292 h 6858000"/>
              <a:gd name="connsiteX456" fmla="*/ 4926638 w 6530564"/>
              <a:gd name="connsiteY456" fmla="*/ 4931573 h 6858000"/>
              <a:gd name="connsiteX457" fmla="*/ 4929919 w 6530564"/>
              <a:gd name="connsiteY457" fmla="*/ 4932452 h 6858000"/>
              <a:gd name="connsiteX458" fmla="*/ 4930798 w 6530564"/>
              <a:gd name="connsiteY458" fmla="*/ 4929172 h 6858000"/>
              <a:gd name="connsiteX459" fmla="*/ 4931676 w 6530564"/>
              <a:gd name="connsiteY459" fmla="*/ 4925891 h 6858000"/>
              <a:gd name="connsiteX460" fmla="*/ 4935835 w 6530564"/>
              <a:gd name="connsiteY460" fmla="*/ 4923490 h 6858000"/>
              <a:gd name="connsiteX461" fmla="*/ 4948314 w 6530564"/>
              <a:gd name="connsiteY461" fmla="*/ 4916286 h 6858000"/>
              <a:gd name="connsiteX462" fmla="*/ 4953587 w 6530564"/>
              <a:gd name="connsiteY462" fmla="*/ 4896605 h 6858000"/>
              <a:gd name="connsiteX463" fmla="*/ 4939352 w 6530564"/>
              <a:gd name="connsiteY463" fmla="*/ 4910369 h 6858000"/>
              <a:gd name="connsiteX464" fmla="*/ 4941109 w 6530564"/>
              <a:gd name="connsiteY464" fmla="*/ 4903808 h 6858000"/>
              <a:gd name="connsiteX465" fmla="*/ 4937829 w 6530564"/>
              <a:gd name="connsiteY465" fmla="*/ 4902930 h 6858000"/>
              <a:gd name="connsiteX466" fmla="*/ 4971103 w 6530564"/>
              <a:gd name="connsiteY466" fmla="*/ 4883717 h 6858000"/>
              <a:gd name="connsiteX467" fmla="*/ 6068122 w 6530564"/>
              <a:gd name="connsiteY467" fmla="*/ 4864900 h 6858000"/>
              <a:gd name="connsiteX468" fmla="*/ 6068152 w 6530564"/>
              <a:gd name="connsiteY468" fmla="*/ 4865039 h 6858000"/>
              <a:gd name="connsiteX469" fmla="*/ 6064479 w 6530564"/>
              <a:gd name="connsiteY469" fmla="*/ 4870708 h 6858000"/>
              <a:gd name="connsiteX470" fmla="*/ 2849427 w 6530564"/>
              <a:gd name="connsiteY470" fmla="*/ 4863682 h 6858000"/>
              <a:gd name="connsiteX471" fmla="*/ 2852706 w 6530564"/>
              <a:gd name="connsiteY471" fmla="*/ 4864560 h 6858000"/>
              <a:gd name="connsiteX472" fmla="*/ 2855987 w 6530564"/>
              <a:gd name="connsiteY472" fmla="*/ 4865440 h 6858000"/>
              <a:gd name="connsiteX473" fmla="*/ 2856769 w 6530564"/>
              <a:gd name="connsiteY473" fmla="*/ 4866135 h 6858000"/>
              <a:gd name="connsiteX474" fmla="*/ 5007247 w 6530564"/>
              <a:gd name="connsiteY474" fmla="*/ 4862211 h 6858000"/>
              <a:gd name="connsiteX475" fmla="*/ 4996249 w 6530564"/>
              <a:gd name="connsiteY475" fmla="*/ 4868580 h 6858000"/>
              <a:gd name="connsiteX476" fmla="*/ 4999337 w 6530564"/>
              <a:gd name="connsiteY476" fmla="*/ 4870189 h 6858000"/>
              <a:gd name="connsiteX477" fmla="*/ 6130068 w 6530564"/>
              <a:gd name="connsiteY477" fmla="*/ 4856695 h 6858000"/>
              <a:gd name="connsiteX478" fmla="*/ 6126199 w 6530564"/>
              <a:gd name="connsiteY478" fmla="*/ 4862407 h 6858000"/>
              <a:gd name="connsiteX479" fmla="*/ 6129873 w 6530564"/>
              <a:gd name="connsiteY479" fmla="*/ 4856736 h 6858000"/>
              <a:gd name="connsiteX480" fmla="*/ 5030417 w 6530564"/>
              <a:gd name="connsiteY480" fmla="*/ 4849127 h 6858000"/>
              <a:gd name="connsiteX481" fmla="*/ 5029817 w 6530564"/>
              <a:gd name="connsiteY481" fmla="*/ 4849140 h 6858000"/>
              <a:gd name="connsiteX482" fmla="*/ 5010221 w 6530564"/>
              <a:gd name="connsiteY482" fmla="*/ 4860487 h 6858000"/>
              <a:gd name="connsiteX483" fmla="*/ 5015974 w 6530564"/>
              <a:gd name="connsiteY483" fmla="*/ 4860584 h 6858000"/>
              <a:gd name="connsiteX484" fmla="*/ 5030417 w 6530564"/>
              <a:gd name="connsiteY484" fmla="*/ 4849127 h 6858000"/>
              <a:gd name="connsiteX485" fmla="*/ 5071263 w 6530564"/>
              <a:gd name="connsiteY485" fmla="*/ 4820079 h 6858000"/>
              <a:gd name="connsiteX486" fmla="*/ 5059909 w 6530564"/>
              <a:gd name="connsiteY486" fmla="*/ 4829301 h 6858000"/>
              <a:gd name="connsiteX487" fmla="*/ 5059325 w 6530564"/>
              <a:gd name="connsiteY487" fmla="*/ 4830010 h 6858000"/>
              <a:gd name="connsiteX488" fmla="*/ 5057793 w 6530564"/>
              <a:gd name="connsiteY488" fmla="*/ 4831019 h 6858000"/>
              <a:gd name="connsiteX489" fmla="*/ 5055235 w 6530564"/>
              <a:gd name="connsiteY489" fmla="*/ 4833097 h 6858000"/>
              <a:gd name="connsiteX490" fmla="*/ 5055445 w 6530564"/>
              <a:gd name="connsiteY490" fmla="*/ 4833420 h 6858000"/>
              <a:gd name="connsiteX491" fmla="*/ 5062605 w 6530564"/>
              <a:gd name="connsiteY491" fmla="*/ 4830888 h 6858000"/>
              <a:gd name="connsiteX492" fmla="*/ 5057377 w 6530564"/>
              <a:gd name="connsiteY492" fmla="*/ 4835640 h 6858000"/>
              <a:gd name="connsiteX493" fmla="*/ 5060755 w 6530564"/>
              <a:gd name="connsiteY493" fmla="*/ 4837402 h 6858000"/>
              <a:gd name="connsiteX494" fmla="*/ 5060961 w 6530564"/>
              <a:gd name="connsiteY494" fmla="*/ 4837260 h 6858000"/>
              <a:gd name="connsiteX495" fmla="*/ 5108837 w 6530564"/>
              <a:gd name="connsiteY495" fmla="*/ 4789562 h 6858000"/>
              <a:gd name="connsiteX496" fmla="*/ 5093745 w 6530564"/>
              <a:gd name="connsiteY496" fmla="*/ 4801819 h 6858000"/>
              <a:gd name="connsiteX497" fmla="*/ 5095236 w 6530564"/>
              <a:gd name="connsiteY497" fmla="*/ 4800959 h 6858000"/>
              <a:gd name="connsiteX498" fmla="*/ 5108593 w 6530564"/>
              <a:gd name="connsiteY498" fmla="*/ 4790474 h 6858000"/>
              <a:gd name="connsiteX499" fmla="*/ 5127188 w 6530564"/>
              <a:gd name="connsiteY499" fmla="*/ 4774656 h 6858000"/>
              <a:gd name="connsiteX500" fmla="*/ 5117361 w 6530564"/>
              <a:gd name="connsiteY500" fmla="*/ 4782639 h 6858000"/>
              <a:gd name="connsiteX501" fmla="*/ 5121949 w 6530564"/>
              <a:gd name="connsiteY501" fmla="*/ 4779991 h 6858000"/>
              <a:gd name="connsiteX502" fmla="*/ 5125229 w 6530564"/>
              <a:gd name="connsiteY502" fmla="*/ 4780869 h 6858000"/>
              <a:gd name="connsiteX503" fmla="*/ 5129389 w 6530564"/>
              <a:gd name="connsiteY503" fmla="*/ 4778468 h 6858000"/>
              <a:gd name="connsiteX504" fmla="*/ 2748506 w 6530564"/>
              <a:gd name="connsiteY504" fmla="*/ 4741714 h 6858000"/>
              <a:gd name="connsiteX505" fmla="*/ 2753001 w 6530564"/>
              <a:gd name="connsiteY505" fmla="*/ 4745754 h 6858000"/>
              <a:gd name="connsiteX506" fmla="*/ 2748356 w 6530564"/>
              <a:gd name="connsiteY506" fmla="*/ 4742283 h 6858000"/>
              <a:gd name="connsiteX507" fmla="*/ 2738573 w 6530564"/>
              <a:gd name="connsiteY507" fmla="*/ 4734114 h 6858000"/>
              <a:gd name="connsiteX508" fmla="*/ 2742497 w 6530564"/>
              <a:gd name="connsiteY508" fmla="*/ 4737906 h 6858000"/>
              <a:gd name="connsiteX509" fmla="*/ 2748356 w 6530564"/>
              <a:gd name="connsiteY509" fmla="*/ 4742283 h 6858000"/>
              <a:gd name="connsiteX510" fmla="*/ 2747627 w 6530564"/>
              <a:gd name="connsiteY510" fmla="*/ 4744994 h 6858000"/>
              <a:gd name="connsiteX511" fmla="*/ 2739545 w 6530564"/>
              <a:gd name="connsiteY511" fmla="*/ 4735796 h 6858000"/>
              <a:gd name="connsiteX512" fmla="*/ 2733528 w 6530564"/>
              <a:gd name="connsiteY512" fmla="*/ 4728433 h 6858000"/>
              <a:gd name="connsiteX513" fmla="*/ 2737143 w 6530564"/>
              <a:gd name="connsiteY513" fmla="*/ 4731638 h 6858000"/>
              <a:gd name="connsiteX514" fmla="*/ 2738573 w 6530564"/>
              <a:gd name="connsiteY514" fmla="*/ 4734114 h 6858000"/>
              <a:gd name="connsiteX515" fmla="*/ 2733769 w 6530564"/>
              <a:gd name="connsiteY515" fmla="*/ 4729470 h 6858000"/>
              <a:gd name="connsiteX516" fmla="*/ 2725781 w 6530564"/>
              <a:gd name="connsiteY516" fmla="*/ 4721561 h 6858000"/>
              <a:gd name="connsiteX517" fmla="*/ 2732341 w 6530564"/>
              <a:gd name="connsiteY517" fmla="*/ 4723320 h 6858000"/>
              <a:gd name="connsiteX518" fmla="*/ 2733528 w 6530564"/>
              <a:gd name="connsiteY518" fmla="*/ 4728433 h 6858000"/>
              <a:gd name="connsiteX519" fmla="*/ 2731462 w 6530564"/>
              <a:gd name="connsiteY519" fmla="*/ 4726600 h 6858000"/>
              <a:gd name="connsiteX520" fmla="*/ 2728183 w 6530564"/>
              <a:gd name="connsiteY520" fmla="*/ 4725721 h 6858000"/>
              <a:gd name="connsiteX521" fmla="*/ 2725781 w 6530564"/>
              <a:gd name="connsiteY521" fmla="*/ 4721561 h 6858000"/>
              <a:gd name="connsiteX522" fmla="*/ 3028405 w 6530564"/>
              <a:gd name="connsiteY522" fmla="*/ 4669808 h 6858000"/>
              <a:gd name="connsiteX523" fmla="*/ 3030752 w 6530564"/>
              <a:gd name="connsiteY523" fmla="*/ 4673522 h 6858000"/>
              <a:gd name="connsiteX524" fmla="*/ 3054617 w 6530564"/>
              <a:gd name="connsiteY524" fmla="*/ 4692835 h 6858000"/>
              <a:gd name="connsiteX525" fmla="*/ 3107225 w 6530564"/>
              <a:gd name="connsiteY525" fmla="*/ 4721282 h 6858000"/>
              <a:gd name="connsiteX526" fmla="*/ 3105246 w 6530564"/>
              <a:gd name="connsiteY526" fmla="*/ 4719661 h 6858000"/>
              <a:gd name="connsiteX527" fmla="*/ 3057715 w 6530564"/>
              <a:gd name="connsiteY527" fmla="*/ 4691376 h 6858000"/>
              <a:gd name="connsiteX528" fmla="*/ 6304463 w 6530564"/>
              <a:gd name="connsiteY528" fmla="*/ 4668027 h 6858000"/>
              <a:gd name="connsiteX529" fmla="*/ 6302855 w 6530564"/>
              <a:gd name="connsiteY529" fmla="*/ 4672815 h 6858000"/>
              <a:gd name="connsiteX530" fmla="*/ 6301832 w 6530564"/>
              <a:gd name="connsiteY530" fmla="*/ 4672862 h 6858000"/>
              <a:gd name="connsiteX531" fmla="*/ 6304463 w 6530564"/>
              <a:gd name="connsiteY531" fmla="*/ 4668027 h 6858000"/>
              <a:gd name="connsiteX532" fmla="*/ 2673360 w 6530564"/>
              <a:gd name="connsiteY532" fmla="*/ 4654778 h 6858000"/>
              <a:gd name="connsiteX533" fmla="*/ 2678648 w 6530564"/>
              <a:gd name="connsiteY533" fmla="*/ 4660537 h 6858000"/>
              <a:gd name="connsiteX534" fmla="*/ 2678411 w 6530564"/>
              <a:gd name="connsiteY534" fmla="*/ 4660527 h 6858000"/>
              <a:gd name="connsiteX535" fmla="*/ 2673360 w 6530564"/>
              <a:gd name="connsiteY535" fmla="*/ 4654778 h 6858000"/>
              <a:gd name="connsiteX536" fmla="*/ 2988071 w 6530564"/>
              <a:gd name="connsiteY536" fmla="*/ 4640127 h 6858000"/>
              <a:gd name="connsiteX537" fmla="*/ 2993758 w 6530564"/>
              <a:gd name="connsiteY537" fmla="*/ 4645670 h 6858000"/>
              <a:gd name="connsiteX538" fmla="*/ 3002041 w 6530564"/>
              <a:gd name="connsiteY538" fmla="*/ 4651387 h 6858000"/>
              <a:gd name="connsiteX539" fmla="*/ 3003476 w 6530564"/>
              <a:gd name="connsiteY539" fmla="*/ 4651462 h 6858000"/>
              <a:gd name="connsiteX540" fmla="*/ 2964415 w 6530564"/>
              <a:gd name="connsiteY540" fmla="*/ 4622718 h 6858000"/>
              <a:gd name="connsiteX541" fmla="*/ 2964410 w 6530564"/>
              <a:gd name="connsiteY541" fmla="*/ 4622737 h 6858000"/>
              <a:gd name="connsiteX542" fmla="*/ 2964457 w 6530564"/>
              <a:gd name="connsiteY542" fmla="*/ 4622750 h 6858000"/>
              <a:gd name="connsiteX543" fmla="*/ 2936215 w 6530564"/>
              <a:gd name="connsiteY543" fmla="*/ 4620923 h 6858000"/>
              <a:gd name="connsiteX544" fmla="*/ 2938890 w 6530564"/>
              <a:gd name="connsiteY544" fmla="*/ 4621639 h 6858000"/>
              <a:gd name="connsiteX545" fmla="*/ 2938711 w 6530564"/>
              <a:gd name="connsiteY545" fmla="*/ 4622308 h 6858000"/>
              <a:gd name="connsiteX546" fmla="*/ 2922025 w 6530564"/>
              <a:gd name="connsiteY546" fmla="*/ 4586750 h 6858000"/>
              <a:gd name="connsiteX547" fmla="*/ 2919078 w 6530564"/>
              <a:gd name="connsiteY547" fmla="*/ 4591214 h 6858000"/>
              <a:gd name="connsiteX548" fmla="*/ 2912519 w 6530564"/>
              <a:gd name="connsiteY548" fmla="*/ 4591609 h 6858000"/>
              <a:gd name="connsiteX549" fmla="*/ 2922311 w 6530564"/>
              <a:gd name="connsiteY549" fmla="*/ 4608585 h 6858000"/>
              <a:gd name="connsiteX550" fmla="*/ 2917677 w 6530564"/>
              <a:gd name="connsiteY550" fmla="*/ 4604474 h 6858000"/>
              <a:gd name="connsiteX551" fmla="*/ 2913043 w 6530564"/>
              <a:gd name="connsiteY551" fmla="*/ 4600361 h 6858000"/>
              <a:gd name="connsiteX552" fmla="*/ 2915001 w 6530564"/>
              <a:gd name="connsiteY552" fmla="*/ 4603756 h 6858000"/>
              <a:gd name="connsiteX553" fmla="*/ 2919635 w 6530564"/>
              <a:gd name="connsiteY553" fmla="*/ 4607868 h 6858000"/>
              <a:gd name="connsiteX554" fmla="*/ 2921593 w 6530564"/>
              <a:gd name="connsiteY554" fmla="*/ 4611263 h 6858000"/>
              <a:gd name="connsiteX555" fmla="*/ 2932821 w 6530564"/>
              <a:gd name="connsiteY555" fmla="*/ 4622883 h 6858000"/>
              <a:gd name="connsiteX556" fmla="*/ 2935497 w 6530564"/>
              <a:gd name="connsiteY556" fmla="*/ 4623599 h 6858000"/>
              <a:gd name="connsiteX557" fmla="*/ 2938172 w 6530564"/>
              <a:gd name="connsiteY557" fmla="*/ 4624317 h 6858000"/>
              <a:gd name="connsiteX558" fmla="*/ 2938711 w 6530564"/>
              <a:gd name="connsiteY558" fmla="*/ 4622308 h 6858000"/>
              <a:gd name="connsiteX559" fmla="*/ 2941207 w 6530564"/>
              <a:gd name="connsiteY559" fmla="*/ 4623695 h 6858000"/>
              <a:gd name="connsiteX560" fmla="*/ 2946201 w 6530564"/>
              <a:gd name="connsiteY560" fmla="*/ 4626469 h 6858000"/>
              <a:gd name="connsiteX561" fmla="*/ 2941761 w 6530564"/>
              <a:gd name="connsiteY561" fmla="*/ 4610927 h 6858000"/>
              <a:gd name="connsiteX562" fmla="*/ 2961733 w 6530564"/>
              <a:gd name="connsiteY562" fmla="*/ 4622018 h 6858000"/>
              <a:gd name="connsiteX563" fmla="*/ 2962703 w 6530564"/>
              <a:gd name="connsiteY563" fmla="*/ 4621458 h 6858000"/>
              <a:gd name="connsiteX564" fmla="*/ 2948426 w 6530564"/>
              <a:gd name="connsiteY564" fmla="*/ 4610952 h 6858000"/>
              <a:gd name="connsiteX565" fmla="*/ 2860394 w 6530564"/>
              <a:gd name="connsiteY565" fmla="*/ 4530255 h 6858000"/>
              <a:gd name="connsiteX566" fmla="*/ 2873925 w 6530564"/>
              <a:gd name="connsiteY566" fmla="*/ 4544310 h 6858000"/>
              <a:gd name="connsiteX567" fmla="*/ 2898368 w 6530564"/>
              <a:gd name="connsiteY567" fmla="*/ 4565066 h 6858000"/>
              <a:gd name="connsiteX568" fmla="*/ 2850179 w 6530564"/>
              <a:gd name="connsiteY568" fmla="*/ 4503144 h 6858000"/>
              <a:gd name="connsiteX569" fmla="*/ 2849725 w 6530564"/>
              <a:gd name="connsiteY569" fmla="*/ 4504837 h 6858000"/>
              <a:gd name="connsiteX570" fmla="*/ 2856363 w 6530564"/>
              <a:gd name="connsiteY570" fmla="*/ 4508236 h 6858000"/>
              <a:gd name="connsiteX571" fmla="*/ 2855786 w 6530564"/>
              <a:gd name="connsiteY571" fmla="*/ 4507515 h 6858000"/>
              <a:gd name="connsiteX572" fmla="*/ 2857490 w 6530564"/>
              <a:gd name="connsiteY572" fmla="*/ 4507973 h 6858000"/>
              <a:gd name="connsiteX573" fmla="*/ 2858176 w 6530564"/>
              <a:gd name="connsiteY573" fmla="*/ 4509163 h 6858000"/>
              <a:gd name="connsiteX574" fmla="*/ 2862899 w 6530564"/>
              <a:gd name="connsiteY574" fmla="*/ 4511580 h 6858000"/>
              <a:gd name="connsiteX575" fmla="*/ 2852855 w 6530564"/>
              <a:gd name="connsiteY575" fmla="*/ 4503860 h 6858000"/>
              <a:gd name="connsiteX576" fmla="*/ 2855786 w 6530564"/>
              <a:gd name="connsiteY576" fmla="*/ 4507515 h 6858000"/>
              <a:gd name="connsiteX577" fmla="*/ 2854813 w 6530564"/>
              <a:gd name="connsiteY577" fmla="*/ 4507255 h 6858000"/>
              <a:gd name="connsiteX578" fmla="*/ 2850179 w 6530564"/>
              <a:gd name="connsiteY578" fmla="*/ 4503144 h 6858000"/>
              <a:gd name="connsiteX579" fmla="*/ 5450741 w 6530564"/>
              <a:gd name="connsiteY579" fmla="*/ 4439964 h 6858000"/>
              <a:gd name="connsiteX580" fmla="*/ 5377825 w 6530564"/>
              <a:gd name="connsiteY580" fmla="*/ 4530592 h 6858000"/>
              <a:gd name="connsiteX581" fmla="*/ 5323869 w 6530564"/>
              <a:gd name="connsiteY581" fmla="*/ 4592582 h 6858000"/>
              <a:gd name="connsiteX582" fmla="*/ 5314677 w 6530564"/>
              <a:gd name="connsiteY582" fmla="*/ 4613036 h 6858000"/>
              <a:gd name="connsiteX583" fmla="*/ 5364167 w 6530564"/>
              <a:gd name="connsiteY583" fmla="*/ 4564878 h 6858000"/>
              <a:gd name="connsiteX584" fmla="*/ 5370795 w 6530564"/>
              <a:gd name="connsiteY584" fmla="*/ 4560109 h 6858000"/>
              <a:gd name="connsiteX585" fmla="*/ 5397869 w 6530564"/>
              <a:gd name="connsiteY585" fmla="*/ 4523430 h 6858000"/>
              <a:gd name="connsiteX586" fmla="*/ 1643525 w 6530564"/>
              <a:gd name="connsiteY586" fmla="*/ 4432993 h 6858000"/>
              <a:gd name="connsiteX587" fmla="*/ 1644522 w 6530564"/>
              <a:gd name="connsiteY587" fmla="*/ 4437664 h 6858000"/>
              <a:gd name="connsiteX588" fmla="*/ 1643326 w 6530564"/>
              <a:gd name="connsiteY588" fmla="*/ 4435630 h 6858000"/>
              <a:gd name="connsiteX589" fmla="*/ 2776939 w 6530564"/>
              <a:gd name="connsiteY589" fmla="*/ 4423240 h 6858000"/>
              <a:gd name="connsiteX590" fmla="*/ 2779311 w 6530564"/>
              <a:gd name="connsiteY590" fmla="*/ 4426396 h 6858000"/>
              <a:gd name="connsiteX591" fmla="*/ 2778899 w 6530564"/>
              <a:gd name="connsiteY591" fmla="*/ 4426634 h 6858000"/>
              <a:gd name="connsiteX592" fmla="*/ 2776939 w 6530564"/>
              <a:gd name="connsiteY592" fmla="*/ 4423240 h 6858000"/>
              <a:gd name="connsiteX593" fmla="*/ 2676789 w 6530564"/>
              <a:gd name="connsiteY593" fmla="*/ 4299837 h 6858000"/>
              <a:gd name="connsiteX594" fmla="*/ 2665036 w 6530564"/>
              <a:gd name="connsiteY594" fmla="*/ 4302598 h 6858000"/>
              <a:gd name="connsiteX595" fmla="*/ 2701549 w 6530564"/>
              <a:gd name="connsiteY595" fmla="*/ 4351370 h 6858000"/>
              <a:gd name="connsiteX596" fmla="*/ 2741629 w 6530564"/>
              <a:gd name="connsiteY596" fmla="*/ 4405167 h 6858000"/>
              <a:gd name="connsiteX597" fmla="*/ 2786537 w 6530564"/>
              <a:gd name="connsiteY597" fmla="*/ 4451645 h 6858000"/>
              <a:gd name="connsiteX598" fmla="*/ 2822178 w 6530564"/>
              <a:gd name="connsiteY598" fmla="*/ 4489900 h 6858000"/>
              <a:gd name="connsiteX599" fmla="*/ 2824137 w 6530564"/>
              <a:gd name="connsiteY599" fmla="*/ 4493294 h 6858000"/>
              <a:gd name="connsiteX600" fmla="*/ 2828771 w 6530564"/>
              <a:gd name="connsiteY600" fmla="*/ 4497407 h 6858000"/>
              <a:gd name="connsiteX601" fmla="*/ 2839192 w 6530564"/>
              <a:gd name="connsiteY601" fmla="*/ 4508233 h 6858000"/>
              <a:gd name="connsiteX602" fmla="*/ 2837891 w 6530564"/>
              <a:gd name="connsiteY602" fmla="*/ 4500449 h 6858000"/>
              <a:gd name="connsiteX603" fmla="*/ 2829489 w 6530564"/>
              <a:gd name="connsiteY603" fmla="*/ 4494729 h 6858000"/>
              <a:gd name="connsiteX604" fmla="*/ 2832164 w 6530564"/>
              <a:gd name="connsiteY604" fmla="*/ 4495445 h 6858000"/>
              <a:gd name="connsiteX605" fmla="*/ 2827529 w 6530564"/>
              <a:gd name="connsiteY605" fmla="*/ 4491333 h 6858000"/>
              <a:gd name="connsiteX606" fmla="*/ 2825572 w 6530564"/>
              <a:gd name="connsiteY606" fmla="*/ 4487938 h 6858000"/>
              <a:gd name="connsiteX607" fmla="*/ 2779311 w 6530564"/>
              <a:gd name="connsiteY607" fmla="*/ 4426396 h 6858000"/>
              <a:gd name="connsiteX608" fmla="*/ 2782293 w 6530564"/>
              <a:gd name="connsiteY608" fmla="*/ 4424673 h 6858000"/>
              <a:gd name="connsiteX609" fmla="*/ 2779616 w 6530564"/>
              <a:gd name="connsiteY609" fmla="*/ 4423956 h 6858000"/>
              <a:gd name="connsiteX610" fmla="*/ 2776939 w 6530564"/>
              <a:gd name="connsiteY610" fmla="*/ 4423240 h 6858000"/>
              <a:gd name="connsiteX611" fmla="*/ 2774981 w 6530564"/>
              <a:gd name="connsiteY611" fmla="*/ 4419843 h 6858000"/>
              <a:gd name="connsiteX612" fmla="*/ 2765190 w 6530564"/>
              <a:gd name="connsiteY612" fmla="*/ 4402868 h 6858000"/>
              <a:gd name="connsiteX613" fmla="*/ 2766430 w 6530564"/>
              <a:gd name="connsiteY613" fmla="*/ 4408940 h 6858000"/>
              <a:gd name="connsiteX614" fmla="*/ 2763755 w 6530564"/>
              <a:gd name="connsiteY614" fmla="*/ 4408224 h 6858000"/>
              <a:gd name="connsiteX615" fmla="*/ 2761078 w 6530564"/>
              <a:gd name="connsiteY615" fmla="*/ 4407507 h 6858000"/>
              <a:gd name="connsiteX616" fmla="*/ 2763037 w 6530564"/>
              <a:gd name="connsiteY616" fmla="*/ 4410902 h 6858000"/>
              <a:gd name="connsiteX617" fmla="*/ 2747175 w 6530564"/>
              <a:gd name="connsiteY617" fmla="*/ 4395170 h 6858000"/>
              <a:gd name="connsiteX618" fmla="*/ 2749852 w 6530564"/>
              <a:gd name="connsiteY618" fmla="*/ 4395886 h 6858000"/>
              <a:gd name="connsiteX619" fmla="*/ 2751809 w 6530564"/>
              <a:gd name="connsiteY619" fmla="*/ 4399282 h 6858000"/>
              <a:gd name="connsiteX620" fmla="*/ 2754485 w 6530564"/>
              <a:gd name="connsiteY620" fmla="*/ 4399999 h 6858000"/>
              <a:gd name="connsiteX621" fmla="*/ 2750569 w 6530564"/>
              <a:gd name="connsiteY621" fmla="*/ 4393208 h 6858000"/>
              <a:gd name="connsiteX622" fmla="*/ 2748611 w 6530564"/>
              <a:gd name="connsiteY622" fmla="*/ 4389814 h 6858000"/>
              <a:gd name="connsiteX623" fmla="*/ 2736338 w 6530564"/>
              <a:gd name="connsiteY623" fmla="*/ 4360691 h 6858000"/>
              <a:gd name="connsiteX624" fmla="*/ 2722327 w 6530564"/>
              <a:gd name="connsiteY624" fmla="*/ 4344738 h 6858000"/>
              <a:gd name="connsiteX625" fmla="*/ 2716857 w 6530564"/>
              <a:gd name="connsiteY625" fmla="*/ 4339970 h 6858000"/>
              <a:gd name="connsiteX626" fmla="*/ 2703428 w 6530564"/>
              <a:gd name="connsiteY626" fmla="*/ 4336022 h 6858000"/>
              <a:gd name="connsiteX627" fmla="*/ 2688247 w 6530564"/>
              <a:gd name="connsiteY627" fmla="*/ 4319673 h 6858000"/>
              <a:gd name="connsiteX628" fmla="*/ 2677451 w 6530564"/>
              <a:gd name="connsiteY628" fmla="*/ 4300826 h 6858000"/>
              <a:gd name="connsiteX629" fmla="*/ 2337159 w 6530564"/>
              <a:gd name="connsiteY629" fmla="*/ 4269366 h 6858000"/>
              <a:gd name="connsiteX630" fmla="*/ 2339560 w 6530564"/>
              <a:gd name="connsiteY630" fmla="*/ 4273526 h 6858000"/>
              <a:gd name="connsiteX631" fmla="*/ 2339523 w 6530564"/>
              <a:gd name="connsiteY631" fmla="*/ 4273662 h 6858000"/>
              <a:gd name="connsiteX632" fmla="*/ 1526874 w 6530564"/>
              <a:gd name="connsiteY632" fmla="*/ 4252779 h 6858000"/>
              <a:gd name="connsiteX633" fmla="*/ 1534539 w 6530564"/>
              <a:gd name="connsiteY633" fmla="*/ 4265793 h 6858000"/>
              <a:gd name="connsiteX634" fmla="*/ 1529869 w 6530564"/>
              <a:gd name="connsiteY634" fmla="*/ 4266791 h 6858000"/>
              <a:gd name="connsiteX635" fmla="*/ 2351864 w 6530564"/>
              <a:gd name="connsiteY635" fmla="*/ 4227601 h 6858000"/>
              <a:gd name="connsiteX636" fmla="*/ 2354365 w 6530564"/>
              <a:gd name="connsiteY636" fmla="*/ 4231786 h 6858000"/>
              <a:gd name="connsiteX637" fmla="*/ 2354267 w 6530564"/>
              <a:gd name="connsiteY637" fmla="*/ 4231761 h 6858000"/>
              <a:gd name="connsiteX638" fmla="*/ 2351864 w 6530564"/>
              <a:gd name="connsiteY638" fmla="*/ 4227601 h 6858000"/>
              <a:gd name="connsiteX639" fmla="*/ 6397652 w 6530564"/>
              <a:gd name="connsiteY639" fmla="*/ 4184394 h 6858000"/>
              <a:gd name="connsiteX640" fmla="*/ 6397793 w 6530564"/>
              <a:gd name="connsiteY640" fmla="*/ 4184698 h 6858000"/>
              <a:gd name="connsiteX641" fmla="*/ 6393825 w 6530564"/>
              <a:gd name="connsiteY641" fmla="*/ 4194703 h 6858000"/>
              <a:gd name="connsiteX642" fmla="*/ 6495950 w 6530564"/>
              <a:gd name="connsiteY642" fmla="*/ 4124042 h 6858000"/>
              <a:gd name="connsiteX643" fmla="*/ 6492277 w 6530564"/>
              <a:gd name="connsiteY643" fmla="*/ 4129712 h 6858000"/>
              <a:gd name="connsiteX644" fmla="*/ 6495950 w 6530564"/>
              <a:gd name="connsiteY644" fmla="*/ 4124042 h 6858000"/>
              <a:gd name="connsiteX645" fmla="*/ 6447581 w 6530564"/>
              <a:gd name="connsiteY645" fmla="*/ 4072213 h 6858000"/>
              <a:gd name="connsiteX646" fmla="*/ 6446607 w 6530564"/>
              <a:gd name="connsiteY646" fmla="*/ 4075973 h 6858000"/>
              <a:gd name="connsiteX647" fmla="*/ 6447605 w 6530564"/>
              <a:gd name="connsiteY647" fmla="*/ 4080645 h 6858000"/>
              <a:gd name="connsiteX648" fmla="*/ 6443932 w 6530564"/>
              <a:gd name="connsiteY648" fmla="*/ 4086313 h 6858000"/>
              <a:gd name="connsiteX649" fmla="*/ 6441935 w 6530564"/>
              <a:gd name="connsiteY649" fmla="*/ 4076971 h 6858000"/>
              <a:gd name="connsiteX650" fmla="*/ 6451467 w 6530564"/>
              <a:gd name="connsiteY650" fmla="*/ 4062259 h 6858000"/>
              <a:gd name="connsiteX651" fmla="*/ 6448725 w 6530564"/>
              <a:gd name="connsiteY651" fmla="*/ 4071248 h 6858000"/>
              <a:gd name="connsiteX652" fmla="*/ 6447581 w 6530564"/>
              <a:gd name="connsiteY652" fmla="*/ 4072213 h 6858000"/>
              <a:gd name="connsiteX653" fmla="*/ 6449283 w 6530564"/>
              <a:gd name="connsiteY653" fmla="*/ 4065635 h 6858000"/>
              <a:gd name="connsiteX654" fmla="*/ 6095133 w 6530564"/>
              <a:gd name="connsiteY654" fmla="*/ 4053382 h 6858000"/>
              <a:gd name="connsiteX655" fmla="*/ 6093665 w 6530564"/>
              <a:gd name="connsiteY655" fmla="*/ 4058179 h 6858000"/>
              <a:gd name="connsiteX656" fmla="*/ 6092651 w 6530564"/>
              <a:gd name="connsiteY656" fmla="*/ 4060432 h 6858000"/>
              <a:gd name="connsiteX657" fmla="*/ 6092133 w 6530564"/>
              <a:gd name="connsiteY657" fmla="*/ 4058007 h 6858000"/>
              <a:gd name="connsiteX658" fmla="*/ 6095133 w 6530564"/>
              <a:gd name="connsiteY658" fmla="*/ 4053382 h 6858000"/>
              <a:gd name="connsiteX659" fmla="*/ 1243863 w 6530564"/>
              <a:gd name="connsiteY659" fmla="*/ 4048308 h 6858000"/>
              <a:gd name="connsiteX660" fmla="*/ 1243853 w 6530564"/>
              <a:gd name="connsiteY660" fmla="*/ 4048690 h 6858000"/>
              <a:gd name="connsiteX661" fmla="*/ 1244017 w 6530564"/>
              <a:gd name="connsiteY661" fmla="*/ 4049024 h 6858000"/>
              <a:gd name="connsiteX662" fmla="*/ 6459303 w 6530564"/>
              <a:gd name="connsiteY662" fmla="*/ 4043956 h 6858000"/>
              <a:gd name="connsiteX663" fmla="*/ 6452955 w 6530564"/>
              <a:gd name="connsiteY663" fmla="*/ 4059966 h 6858000"/>
              <a:gd name="connsiteX664" fmla="*/ 6451467 w 6530564"/>
              <a:gd name="connsiteY664" fmla="*/ 4062259 h 6858000"/>
              <a:gd name="connsiteX665" fmla="*/ 6453708 w 6530564"/>
              <a:gd name="connsiteY665" fmla="*/ 4054920 h 6858000"/>
              <a:gd name="connsiteX666" fmla="*/ 6455441 w 6530564"/>
              <a:gd name="connsiteY666" fmla="*/ 4044781 h 6858000"/>
              <a:gd name="connsiteX667" fmla="*/ 6456817 w 6530564"/>
              <a:gd name="connsiteY667" fmla="*/ 4036740 h 6858000"/>
              <a:gd name="connsiteX668" fmla="*/ 6455441 w 6530564"/>
              <a:gd name="connsiteY668" fmla="*/ 4044781 h 6858000"/>
              <a:gd name="connsiteX669" fmla="*/ 6454631 w 6530564"/>
              <a:gd name="connsiteY669" fmla="*/ 4044953 h 6858000"/>
              <a:gd name="connsiteX670" fmla="*/ 1431945 w 6530564"/>
              <a:gd name="connsiteY670" fmla="*/ 4014196 h 6858000"/>
              <a:gd name="connsiteX671" fmla="*/ 1434938 w 6530564"/>
              <a:gd name="connsiteY671" fmla="*/ 4028209 h 6858000"/>
              <a:gd name="connsiteX672" fmla="*/ 1428273 w 6530564"/>
              <a:gd name="connsiteY672" fmla="*/ 4019865 h 6858000"/>
              <a:gd name="connsiteX673" fmla="*/ 1431945 w 6530564"/>
              <a:gd name="connsiteY673" fmla="*/ 4014196 h 6858000"/>
              <a:gd name="connsiteX674" fmla="*/ 1496703 w 6530564"/>
              <a:gd name="connsiteY674" fmla="*/ 3951518 h 6858000"/>
              <a:gd name="connsiteX675" fmla="*/ 1502371 w 6530564"/>
              <a:gd name="connsiteY675" fmla="*/ 3955191 h 6858000"/>
              <a:gd name="connsiteX676" fmla="*/ 1498697 w 6530564"/>
              <a:gd name="connsiteY676" fmla="*/ 3960861 h 6858000"/>
              <a:gd name="connsiteX677" fmla="*/ 1496703 w 6530564"/>
              <a:gd name="connsiteY677" fmla="*/ 3951518 h 6858000"/>
              <a:gd name="connsiteX678" fmla="*/ 2081274 w 6530564"/>
              <a:gd name="connsiteY678" fmla="*/ 3919538 h 6858000"/>
              <a:gd name="connsiteX679" fmla="*/ 2082728 w 6530564"/>
              <a:gd name="connsiteY679" fmla="*/ 3919927 h 6858000"/>
              <a:gd name="connsiteX680" fmla="*/ 2081850 w 6530564"/>
              <a:gd name="connsiteY680" fmla="*/ 3923208 h 6858000"/>
              <a:gd name="connsiteX681" fmla="*/ 6530564 w 6530564"/>
              <a:gd name="connsiteY681" fmla="*/ 3917715 h 6858000"/>
              <a:gd name="connsiteX682" fmla="*/ 6530564 w 6530564"/>
              <a:gd name="connsiteY682" fmla="*/ 3921552 h 6858000"/>
              <a:gd name="connsiteX683" fmla="*/ 6527556 w 6530564"/>
              <a:gd name="connsiteY683" fmla="*/ 3926194 h 6858000"/>
              <a:gd name="connsiteX684" fmla="*/ 6527097 w 6530564"/>
              <a:gd name="connsiteY684" fmla="*/ 3926903 h 6858000"/>
              <a:gd name="connsiteX685" fmla="*/ 6183373 w 6530564"/>
              <a:gd name="connsiteY685" fmla="*/ 3883119 h 6858000"/>
              <a:gd name="connsiteX686" fmla="*/ 6183235 w 6530564"/>
              <a:gd name="connsiteY686" fmla="*/ 3887133 h 6858000"/>
              <a:gd name="connsiteX687" fmla="*/ 6182420 w 6530564"/>
              <a:gd name="connsiteY687" fmla="*/ 3883322 h 6858000"/>
              <a:gd name="connsiteX688" fmla="*/ 6530394 w 6530564"/>
              <a:gd name="connsiteY688" fmla="*/ 3785167 h 6858000"/>
              <a:gd name="connsiteX689" fmla="*/ 6530564 w 6530564"/>
              <a:gd name="connsiteY689" fmla="*/ 3785630 h 6858000"/>
              <a:gd name="connsiteX690" fmla="*/ 6530564 w 6530564"/>
              <a:gd name="connsiteY690" fmla="*/ 3792682 h 6858000"/>
              <a:gd name="connsiteX691" fmla="*/ 6526181 w 6530564"/>
              <a:gd name="connsiteY691" fmla="*/ 3785456 h 6858000"/>
              <a:gd name="connsiteX692" fmla="*/ 6530394 w 6530564"/>
              <a:gd name="connsiteY692" fmla="*/ 3785167 h 6858000"/>
              <a:gd name="connsiteX693" fmla="*/ 2531063 w 6530564"/>
              <a:gd name="connsiteY693" fmla="*/ 3675825 h 6858000"/>
              <a:gd name="connsiteX694" fmla="*/ 2572765 w 6530564"/>
              <a:gd name="connsiteY694" fmla="*/ 3812143 h 6858000"/>
              <a:gd name="connsiteX695" fmla="*/ 2619585 w 6530564"/>
              <a:gd name="connsiteY695" fmla="*/ 3940039 h 6858000"/>
              <a:gd name="connsiteX696" fmla="*/ 2689216 w 6530564"/>
              <a:gd name="connsiteY696" fmla="*/ 4071055 h 6858000"/>
              <a:gd name="connsiteX697" fmla="*/ 2731894 w 6530564"/>
              <a:gd name="connsiteY697" fmla="*/ 4145620 h 6858000"/>
              <a:gd name="connsiteX698" fmla="*/ 2736797 w 6530564"/>
              <a:gd name="connsiteY698" fmla="*/ 4151516 h 6858000"/>
              <a:gd name="connsiteX699" fmla="*/ 2736150 w 6530564"/>
              <a:gd name="connsiteY699" fmla="*/ 4154286 h 6858000"/>
              <a:gd name="connsiteX700" fmla="*/ 2761162 w 6530564"/>
              <a:gd name="connsiteY700" fmla="*/ 4192307 h 6858000"/>
              <a:gd name="connsiteX701" fmla="*/ 2734027 w 6530564"/>
              <a:gd name="connsiteY701" fmla="*/ 4159027 h 6858000"/>
              <a:gd name="connsiteX702" fmla="*/ 2727501 w 6530564"/>
              <a:gd name="connsiteY702" fmla="*/ 4162023 h 6858000"/>
              <a:gd name="connsiteX703" fmla="*/ 2719561 w 6530564"/>
              <a:gd name="connsiteY703" fmla="*/ 4158874 h 6858000"/>
              <a:gd name="connsiteX704" fmla="*/ 2694323 w 6530564"/>
              <a:gd name="connsiteY704" fmla="*/ 4128398 h 6858000"/>
              <a:gd name="connsiteX705" fmla="*/ 2638432 w 6530564"/>
              <a:gd name="connsiteY705" fmla="*/ 4030019 h 6858000"/>
              <a:gd name="connsiteX706" fmla="*/ 2616715 w 6530564"/>
              <a:gd name="connsiteY706" fmla="*/ 3986397 h 6858000"/>
              <a:gd name="connsiteX707" fmla="*/ 2616051 w 6530564"/>
              <a:gd name="connsiteY707" fmla="*/ 3985283 h 6858000"/>
              <a:gd name="connsiteX708" fmla="*/ 2614788 w 6530564"/>
              <a:gd name="connsiteY708" fmla="*/ 3982527 h 6858000"/>
              <a:gd name="connsiteX709" fmla="*/ 2613003 w 6530564"/>
              <a:gd name="connsiteY709" fmla="*/ 3978941 h 6858000"/>
              <a:gd name="connsiteX710" fmla="*/ 2612430 w 6530564"/>
              <a:gd name="connsiteY710" fmla="*/ 3977382 h 6858000"/>
              <a:gd name="connsiteX711" fmla="*/ 2590101 w 6530564"/>
              <a:gd name="connsiteY711" fmla="*/ 3928646 h 6858000"/>
              <a:gd name="connsiteX712" fmla="*/ 2588278 w 6530564"/>
              <a:gd name="connsiteY712" fmla="*/ 3930926 h 6858000"/>
              <a:gd name="connsiteX713" fmla="*/ 2586807 w 6530564"/>
              <a:gd name="connsiteY713" fmla="*/ 3937922 h 6858000"/>
              <a:gd name="connsiteX714" fmla="*/ 2585985 w 6530564"/>
              <a:gd name="connsiteY714" fmla="*/ 3941174 h 6858000"/>
              <a:gd name="connsiteX715" fmla="*/ 2612386 w 6530564"/>
              <a:gd name="connsiteY715" fmla="*/ 4010360 h 6858000"/>
              <a:gd name="connsiteX716" fmla="*/ 2690871 w 6530564"/>
              <a:gd name="connsiteY716" fmla="*/ 4160213 h 6858000"/>
              <a:gd name="connsiteX717" fmla="*/ 2700625 w 6530564"/>
              <a:gd name="connsiteY717" fmla="*/ 4177201 h 6858000"/>
              <a:gd name="connsiteX718" fmla="*/ 2708709 w 6530564"/>
              <a:gd name="connsiteY718" fmla="*/ 4189725 h 6858000"/>
              <a:gd name="connsiteX719" fmla="*/ 2709242 w 6530564"/>
              <a:gd name="connsiteY719" fmla="*/ 4192597 h 6858000"/>
              <a:gd name="connsiteX720" fmla="*/ 2818914 w 6530564"/>
              <a:gd name="connsiteY720" fmla="*/ 4346218 h 6858000"/>
              <a:gd name="connsiteX721" fmla="*/ 2958211 w 6530564"/>
              <a:gd name="connsiteY721" fmla="*/ 4492927 h 6858000"/>
              <a:gd name="connsiteX722" fmla="*/ 3037117 w 6530564"/>
              <a:gd name="connsiteY722" fmla="*/ 4556144 h 6858000"/>
              <a:gd name="connsiteX723" fmla="*/ 3127435 w 6530564"/>
              <a:gd name="connsiteY723" fmla="*/ 4612403 h 6858000"/>
              <a:gd name="connsiteX724" fmla="*/ 3228660 w 6530564"/>
              <a:gd name="connsiteY724" fmla="*/ 4665324 h 6858000"/>
              <a:gd name="connsiteX725" fmla="*/ 3284085 w 6530564"/>
              <a:gd name="connsiteY725" fmla="*/ 4680023 h 6858000"/>
              <a:gd name="connsiteX726" fmla="*/ 3324987 w 6530564"/>
              <a:gd name="connsiteY726" fmla="*/ 4690843 h 6858000"/>
              <a:gd name="connsiteX727" fmla="*/ 3540971 w 6530564"/>
              <a:gd name="connsiteY727" fmla="*/ 4768253 h 6858000"/>
              <a:gd name="connsiteX728" fmla="*/ 3555898 w 6530564"/>
              <a:gd name="connsiteY728" fmla="*/ 4767020 h 6858000"/>
              <a:gd name="connsiteX729" fmla="*/ 3541374 w 6530564"/>
              <a:gd name="connsiteY729" fmla="*/ 4755574 h 6858000"/>
              <a:gd name="connsiteX730" fmla="*/ 3218006 w 6530564"/>
              <a:gd name="connsiteY730" fmla="*/ 4624223 h 6858000"/>
              <a:gd name="connsiteX731" fmla="*/ 3205733 w 6530564"/>
              <a:gd name="connsiteY731" fmla="*/ 4618706 h 6858000"/>
              <a:gd name="connsiteX732" fmla="*/ 3202251 w 6530564"/>
              <a:gd name="connsiteY732" fmla="*/ 4605416 h 6858000"/>
              <a:gd name="connsiteX733" fmla="*/ 3215747 w 6530564"/>
              <a:gd name="connsiteY733" fmla="*/ 4603161 h 6858000"/>
              <a:gd name="connsiteX734" fmla="*/ 3277149 w 6530564"/>
              <a:gd name="connsiteY734" fmla="*/ 4635346 h 6858000"/>
              <a:gd name="connsiteX735" fmla="*/ 3300817 w 6530564"/>
              <a:gd name="connsiteY735" fmla="*/ 4645474 h 6858000"/>
              <a:gd name="connsiteX736" fmla="*/ 3203581 w 6530564"/>
              <a:gd name="connsiteY736" fmla="*/ 4589043 h 6858000"/>
              <a:gd name="connsiteX737" fmla="*/ 2817218 w 6530564"/>
              <a:gd name="connsiteY737" fmla="*/ 4214123 h 6858000"/>
              <a:gd name="connsiteX738" fmla="*/ 2795524 w 6530564"/>
              <a:gd name="connsiteY738" fmla="*/ 4180373 h 6858000"/>
              <a:gd name="connsiteX739" fmla="*/ 2794029 w 6530564"/>
              <a:gd name="connsiteY739" fmla="*/ 4178497 h 6858000"/>
              <a:gd name="connsiteX740" fmla="*/ 2777085 w 6530564"/>
              <a:gd name="connsiteY740" fmla="*/ 4161569 h 6858000"/>
              <a:gd name="connsiteX741" fmla="*/ 2741001 w 6530564"/>
              <a:gd name="connsiteY741" fmla="*/ 4101332 h 6858000"/>
              <a:gd name="connsiteX742" fmla="*/ 2679864 w 6530564"/>
              <a:gd name="connsiteY742" fmla="*/ 4007725 h 6858000"/>
              <a:gd name="connsiteX743" fmla="*/ 2531063 w 6530564"/>
              <a:gd name="connsiteY743" fmla="*/ 3675825 h 6858000"/>
              <a:gd name="connsiteX744" fmla="*/ 1469523 w 6530564"/>
              <a:gd name="connsiteY744" fmla="*/ 3664273 h 6858000"/>
              <a:gd name="connsiteX745" fmla="*/ 1470520 w 6530564"/>
              <a:gd name="connsiteY745" fmla="*/ 3668943 h 6858000"/>
              <a:gd name="connsiteX746" fmla="*/ 1464851 w 6530564"/>
              <a:gd name="connsiteY746" fmla="*/ 3665270 h 6858000"/>
              <a:gd name="connsiteX747" fmla="*/ 1469523 w 6530564"/>
              <a:gd name="connsiteY747" fmla="*/ 3664273 h 6858000"/>
              <a:gd name="connsiteX748" fmla="*/ 1961674 w 6530564"/>
              <a:gd name="connsiteY748" fmla="*/ 3623805 h 6858000"/>
              <a:gd name="connsiteX749" fmla="*/ 1961195 w 6530564"/>
              <a:gd name="connsiteY749" fmla="*/ 3627779 h 6858000"/>
              <a:gd name="connsiteX750" fmla="*/ 1960794 w 6530564"/>
              <a:gd name="connsiteY750" fmla="*/ 3627086 h 6858000"/>
              <a:gd name="connsiteX751" fmla="*/ 1961674 w 6530564"/>
              <a:gd name="connsiteY751" fmla="*/ 3623805 h 6858000"/>
              <a:gd name="connsiteX752" fmla="*/ 6199520 w 6530564"/>
              <a:gd name="connsiteY752" fmla="*/ 3608723 h 6858000"/>
              <a:gd name="connsiteX753" fmla="*/ 6184735 w 6530564"/>
              <a:gd name="connsiteY753" fmla="*/ 3707510 h 6858000"/>
              <a:gd name="connsiteX754" fmla="*/ 6163438 w 6530564"/>
              <a:gd name="connsiteY754" fmla="*/ 3775812 h 6858000"/>
              <a:gd name="connsiteX755" fmla="*/ 6164252 w 6530564"/>
              <a:gd name="connsiteY755" fmla="*/ 3779623 h 6858000"/>
              <a:gd name="connsiteX756" fmla="*/ 6161253 w 6530564"/>
              <a:gd name="connsiteY756" fmla="*/ 3784247 h 6858000"/>
              <a:gd name="connsiteX757" fmla="*/ 6165881 w 6530564"/>
              <a:gd name="connsiteY757" fmla="*/ 3787245 h 6858000"/>
              <a:gd name="connsiteX758" fmla="*/ 6168881 w 6530564"/>
              <a:gd name="connsiteY758" fmla="*/ 3782617 h 6858000"/>
              <a:gd name="connsiteX759" fmla="*/ 6144582 w 6530564"/>
              <a:gd name="connsiteY759" fmla="*/ 3855546 h 6858000"/>
              <a:gd name="connsiteX760" fmla="*/ 6142399 w 6530564"/>
              <a:gd name="connsiteY760" fmla="*/ 3863981 h 6858000"/>
              <a:gd name="connsiteX761" fmla="*/ 6139398 w 6530564"/>
              <a:gd name="connsiteY761" fmla="*/ 3868606 h 6858000"/>
              <a:gd name="connsiteX762" fmla="*/ 6144841 w 6530564"/>
              <a:gd name="connsiteY762" fmla="*/ 3875415 h 6858000"/>
              <a:gd name="connsiteX763" fmla="*/ 6133657 w 6530564"/>
              <a:gd name="connsiteY763" fmla="*/ 3897726 h 6858000"/>
              <a:gd name="connsiteX764" fmla="*/ 6089949 w 6530564"/>
              <a:gd name="connsiteY764" fmla="*/ 4066444 h 6858000"/>
              <a:gd name="connsiteX765" fmla="*/ 6092651 w 6530564"/>
              <a:gd name="connsiteY765" fmla="*/ 4060432 h 6858000"/>
              <a:gd name="connsiteX766" fmla="*/ 6092947 w 6530564"/>
              <a:gd name="connsiteY766" fmla="*/ 4061819 h 6858000"/>
              <a:gd name="connsiteX767" fmla="*/ 6090763 w 6530564"/>
              <a:gd name="connsiteY767" fmla="*/ 4070255 h 6858000"/>
              <a:gd name="connsiteX768" fmla="*/ 6094575 w 6530564"/>
              <a:gd name="connsiteY768" fmla="*/ 4069439 h 6858000"/>
              <a:gd name="connsiteX769" fmla="*/ 6096761 w 6530564"/>
              <a:gd name="connsiteY769" fmla="*/ 4061003 h 6858000"/>
              <a:gd name="connsiteX770" fmla="*/ 6093461 w 6530564"/>
              <a:gd name="connsiteY770" fmla="*/ 4101553 h 6858000"/>
              <a:gd name="connsiteX771" fmla="*/ 6092647 w 6530564"/>
              <a:gd name="connsiteY771" fmla="*/ 4097743 h 6858000"/>
              <a:gd name="connsiteX772" fmla="*/ 6090461 w 6530564"/>
              <a:gd name="connsiteY772" fmla="*/ 4106179 h 6858000"/>
              <a:gd name="connsiteX773" fmla="*/ 6087462 w 6530564"/>
              <a:gd name="connsiteY773" fmla="*/ 4110804 h 6858000"/>
              <a:gd name="connsiteX774" fmla="*/ 6037541 w 6530564"/>
              <a:gd name="connsiteY774" fmla="*/ 4213114 h 6858000"/>
              <a:gd name="connsiteX775" fmla="*/ 6040540 w 6530564"/>
              <a:gd name="connsiteY775" fmla="*/ 4208487 h 6858000"/>
              <a:gd name="connsiteX776" fmla="*/ 6035913 w 6530564"/>
              <a:gd name="connsiteY776" fmla="*/ 4205492 h 6858000"/>
              <a:gd name="connsiteX777" fmla="*/ 6036727 w 6530564"/>
              <a:gd name="connsiteY777" fmla="*/ 4209302 h 6858000"/>
              <a:gd name="connsiteX778" fmla="*/ 6037541 w 6530564"/>
              <a:gd name="connsiteY778" fmla="*/ 4213114 h 6858000"/>
              <a:gd name="connsiteX779" fmla="*/ 6034541 w 6530564"/>
              <a:gd name="connsiteY779" fmla="*/ 4217738 h 6858000"/>
              <a:gd name="connsiteX780" fmla="*/ 6019543 w 6530564"/>
              <a:gd name="connsiteY780" fmla="*/ 4240865 h 6858000"/>
              <a:gd name="connsiteX781" fmla="*/ 6026355 w 6530564"/>
              <a:gd name="connsiteY781" fmla="*/ 4235425 h 6858000"/>
              <a:gd name="connsiteX782" fmla="*/ 6027169 w 6530564"/>
              <a:gd name="connsiteY782" fmla="*/ 4239235 h 6858000"/>
              <a:gd name="connsiteX783" fmla="*/ 6027984 w 6530564"/>
              <a:gd name="connsiteY783" fmla="*/ 4243047 h 6858000"/>
              <a:gd name="connsiteX784" fmla="*/ 6030985 w 6530564"/>
              <a:gd name="connsiteY784" fmla="*/ 4238420 h 6858000"/>
              <a:gd name="connsiteX785" fmla="*/ 6021427 w 6530564"/>
              <a:gd name="connsiteY785" fmla="*/ 4268354 h 6858000"/>
              <a:gd name="connsiteX786" fmla="*/ 6020613 w 6530564"/>
              <a:gd name="connsiteY786" fmla="*/ 4264544 h 6858000"/>
              <a:gd name="connsiteX787" fmla="*/ 6023613 w 6530564"/>
              <a:gd name="connsiteY787" fmla="*/ 4259918 h 6858000"/>
              <a:gd name="connsiteX788" fmla="*/ 6022799 w 6530564"/>
              <a:gd name="connsiteY788" fmla="*/ 4256108 h 6858000"/>
              <a:gd name="connsiteX789" fmla="*/ 6016800 w 6530564"/>
              <a:gd name="connsiteY789" fmla="*/ 4265358 h 6858000"/>
              <a:gd name="connsiteX790" fmla="*/ 6013801 w 6530564"/>
              <a:gd name="connsiteY790" fmla="*/ 4269984 h 6858000"/>
              <a:gd name="connsiteX791" fmla="*/ 5985177 w 6530564"/>
              <a:gd name="connsiteY791" fmla="*/ 4303990 h 6858000"/>
              <a:gd name="connsiteX792" fmla="*/ 5968249 w 6530564"/>
              <a:gd name="connsiteY792" fmla="*/ 4355422 h 6858000"/>
              <a:gd name="connsiteX793" fmla="*/ 5964437 w 6530564"/>
              <a:gd name="connsiteY793" fmla="*/ 4356236 h 6858000"/>
              <a:gd name="connsiteX794" fmla="*/ 5962251 w 6530564"/>
              <a:gd name="connsiteY794" fmla="*/ 4364670 h 6858000"/>
              <a:gd name="connsiteX795" fmla="*/ 5958437 w 6530564"/>
              <a:gd name="connsiteY795" fmla="*/ 4365486 h 6858000"/>
              <a:gd name="connsiteX796" fmla="*/ 5959251 w 6530564"/>
              <a:gd name="connsiteY796" fmla="*/ 4369296 h 6858000"/>
              <a:gd name="connsiteX797" fmla="*/ 5945069 w 6530564"/>
              <a:gd name="connsiteY797" fmla="*/ 4396235 h 6858000"/>
              <a:gd name="connsiteX798" fmla="*/ 5955695 w 6530564"/>
              <a:gd name="connsiteY798" fmla="*/ 4389979 h 6858000"/>
              <a:gd name="connsiteX799" fmla="*/ 5956509 w 6530564"/>
              <a:gd name="connsiteY799" fmla="*/ 4393791 h 6858000"/>
              <a:gd name="connsiteX800" fmla="*/ 5959509 w 6530564"/>
              <a:gd name="connsiteY800" fmla="*/ 4389164 h 6858000"/>
              <a:gd name="connsiteX801" fmla="*/ 5963323 w 6530564"/>
              <a:gd name="connsiteY801" fmla="*/ 4388350 h 6858000"/>
              <a:gd name="connsiteX802" fmla="*/ 5943140 w 6530564"/>
              <a:gd name="connsiteY802" fmla="*/ 4424538 h 6858000"/>
              <a:gd name="connsiteX803" fmla="*/ 5933884 w 6530564"/>
              <a:gd name="connsiteY803" fmla="*/ 4418547 h 6858000"/>
              <a:gd name="connsiteX804" fmla="*/ 5895447 w 6530564"/>
              <a:gd name="connsiteY804" fmla="*/ 4462619 h 6858000"/>
              <a:gd name="connsiteX805" fmla="*/ 5880707 w 6530564"/>
              <a:gd name="connsiteY805" fmla="*/ 4505613 h 6858000"/>
              <a:gd name="connsiteX806" fmla="*/ 5846083 w 6530564"/>
              <a:gd name="connsiteY806" fmla="*/ 4548870 h 6858000"/>
              <a:gd name="connsiteX807" fmla="*/ 5839527 w 6530564"/>
              <a:gd name="connsiteY807" fmla="*/ 4574178 h 6858000"/>
              <a:gd name="connsiteX808" fmla="*/ 5727729 w 6530564"/>
              <a:gd name="connsiteY808" fmla="*/ 4741505 h 6858000"/>
              <a:gd name="connsiteX809" fmla="*/ 5808417 w 6530564"/>
              <a:gd name="connsiteY809" fmla="*/ 4652545 h 6858000"/>
              <a:gd name="connsiteX810" fmla="*/ 5869779 w 6530564"/>
              <a:gd name="connsiteY810" fmla="*/ 4547793 h 6858000"/>
              <a:gd name="connsiteX811" fmla="*/ 5870593 w 6530564"/>
              <a:gd name="connsiteY811" fmla="*/ 4551603 h 6858000"/>
              <a:gd name="connsiteX812" fmla="*/ 5868407 w 6530564"/>
              <a:gd name="connsiteY812" fmla="*/ 4560039 h 6858000"/>
              <a:gd name="connsiteX813" fmla="*/ 5871408 w 6530564"/>
              <a:gd name="connsiteY813" fmla="*/ 4555413 h 6858000"/>
              <a:gd name="connsiteX814" fmla="*/ 5878220 w 6530564"/>
              <a:gd name="connsiteY814" fmla="*/ 4549973 h 6858000"/>
              <a:gd name="connsiteX815" fmla="*/ 5869221 w 6530564"/>
              <a:gd name="connsiteY815" fmla="*/ 4563850 h 6858000"/>
              <a:gd name="connsiteX816" fmla="*/ 5934654 w 6530564"/>
              <a:gd name="connsiteY816" fmla="*/ 4478149 h 6858000"/>
              <a:gd name="connsiteX817" fmla="*/ 5995761 w 6530564"/>
              <a:gd name="connsiteY817" fmla="*/ 4353528 h 6858000"/>
              <a:gd name="connsiteX818" fmla="*/ 6037497 w 6530564"/>
              <a:gd name="connsiteY818" fmla="*/ 4268905 h 6858000"/>
              <a:gd name="connsiteX819" fmla="*/ 6066979 w 6530564"/>
              <a:gd name="connsiteY819" fmla="*/ 4182916 h 6858000"/>
              <a:gd name="connsiteX820" fmla="*/ 6092089 w 6530564"/>
              <a:gd name="connsiteY820" fmla="*/ 4113800 h 6858000"/>
              <a:gd name="connsiteX821" fmla="*/ 6095089 w 6530564"/>
              <a:gd name="connsiteY821" fmla="*/ 4109174 h 6858000"/>
              <a:gd name="connsiteX822" fmla="*/ 6097275 w 6530564"/>
              <a:gd name="connsiteY822" fmla="*/ 4100738 h 6858000"/>
              <a:gd name="connsiteX823" fmla="*/ 6147797 w 6530564"/>
              <a:gd name="connsiteY823" fmla="*/ 3926580 h 6858000"/>
              <a:gd name="connsiteX824" fmla="*/ 6161681 w 6530564"/>
              <a:gd name="connsiteY824" fmla="*/ 3935566 h 6858000"/>
              <a:gd name="connsiteX825" fmla="*/ 6176677 w 6530564"/>
              <a:gd name="connsiteY825" fmla="*/ 3912441 h 6858000"/>
              <a:gd name="connsiteX826" fmla="*/ 6174493 w 6530564"/>
              <a:gd name="connsiteY826" fmla="*/ 3920876 h 6858000"/>
              <a:gd name="connsiteX827" fmla="*/ 6172306 w 6530564"/>
              <a:gd name="connsiteY827" fmla="*/ 3929312 h 6858000"/>
              <a:gd name="connsiteX828" fmla="*/ 6175307 w 6530564"/>
              <a:gd name="connsiteY828" fmla="*/ 3924687 h 6858000"/>
              <a:gd name="connsiteX829" fmla="*/ 6177492 w 6530564"/>
              <a:gd name="connsiteY829" fmla="*/ 3916252 h 6858000"/>
              <a:gd name="connsiteX830" fmla="*/ 6180491 w 6530564"/>
              <a:gd name="connsiteY830" fmla="*/ 3911626 h 6858000"/>
              <a:gd name="connsiteX831" fmla="*/ 6187861 w 6530564"/>
              <a:gd name="connsiteY831" fmla="*/ 3890129 h 6858000"/>
              <a:gd name="connsiteX832" fmla="*/ 6187047 w 6530564"/>
              <a:gd name="connsiteY832" fmla="*/ 3886319 h 6858000"/>
              <a:gd name="connsiteX833" fmla="*/ 6186233 w 6530564"/>
              <a:gd name="connsiteY833" fmla="*/ 3882508 h 6858000"/>
              <a:gd name="connsiteX834" fmla="*/ 6183373 w 6530564"/>
              <a:gd name="connsiteY834" fmla="*/ 3883119 h 6858000"/>
              <a:gd name="connsiteX835" fmla="*/ 6183513 w 6530564"/>
              <a:gd name="connsiteY835" fmla="*/ 3879104 h 6858000"/>
              <a:gd name="connsiteX836" fmla="*/ 6183791 w 6530564"/>
              <a:gd name="connsiteY836" fmla="*/ 3871076 h 6858000"/>
              <a:gd name="connsiteX837" fmla="*/ 6167166 w 6530564"/>
              <a:gd name="connsiteY837" fmla="*/ 3886581 h 6858000"/>
              <a:gd name="connsiteX838" fmla="*/ 6168280 w 6530564"/>
              <a:gd name="connsiteY838" fmla="*/ 3854469 h 6858000"/>
              <a:gd name="connsiteX839" fmla="*/ 6163653 w 6530564"/>
              <a:gd name="connsiteY839" fmla="*/ 3851471 h 6858000"/>
              <a:gd name="connsiteX840" fmla="*/ 6167465 w 6530564"/>
              <a:gd name="connsiteY840" fmla="*/ 3850657 h 6858000"/>
              <a:gd name="connsiteX841" fmla="*/ 6166651 w 6530564"/>
              <a:gd name="connsiteY841" fmla="*/ 3846847 h 6858000"/>
              <a:gd name="connsiteX842" fmla="*/ 6165837 w 6530564"/>
              <a:gd name="connsiteY842" fmla="*/ 3843036 h 6858000"/>
              <a:gd name="connsiteX843" fmla="*/ 6165022 w 6530564"/>
              <a:gd name="connsiteY843" fmla="*/ 3839226 h 6858000"/>
              <a:gd name="connsiteX844" fmla="*/ 6175693 w 6530564"/>
              <a:gd name="connsiteY844" fmla="*/ 3777178 h 6858000"/>
              <a:gd name="connsiteX845" fmla="*/ 6171880 w 6530564"/>
              <a:gd name="connsiteY845" fmla="*/ 3777993 h 6858000"/>
              <a:gd name="connsiteX846" fmla="*/ 6174879 w 6530564"/>
              <a:gd name="connsiteY846" fmla="*/ 3773367 h 6858000"/>
              <a:gd name="connsiteX847" fmla="*/ 6180065 w 6530564"/>
              <a:gd name="connsiteY847" fmla="*/ 3760306 h 6858000"/>
              <a:gd name="connsiteX848" fmla="*/ 6175436 w 6530564"/>
              <a:gd name="connsiteY848" fmla="*/ 3757310 h 6858000"/>
              <a:gd name="connsiteX849" fmla="*/ 6197548 w 6530564"/>
              <a:gd name="connsiteY849" fmla="*/ 3692818 h 6858000"/>
              <a:gd name="connsiteX850" fmla="*/ 6199520 w 6530564"/>
              <a:gd name="connsiteY850" fmla="*/ 3608723 h 6858000"/>
              <a:gd name="connsiteX851" fmla="*/ 6065238 w 6530564"/>
              <a:gd name="connsiteY851" fmla="*/ 3308795 h 6858000"/>
              <a:gd name="connsiteX852" fmla="*/ 6065531 w 6530564"/>
              <a:gd name="connsiteY852" fmla="*/ 3314628 h 6858000"/>
              <a:gd name="connsiteX853" fmla="*/ 5962661 w 6530564"/>
              <a:gd name="connsiteY853" fmla="*/ 3968210 h 6858000"/>
              <a:gd name="connsiteX854" fmla="*/ 5809937 w 6530564"/>
              <a:gd name="connsiteY854" fmla="*/ 4303923 h 6858000"/>
              <a:gd name="connsiteX855" fmla="*/ 5551706 w 6530564"/>
              <a:gd name="connsiteY855" fmla="*/ 4690196 h 6858000"/>
              <a:gd name="connsiteX856" fmla="*/ 5516536 w 6530564"/>
              <a:gd name="connsiteY856" fmla="*/ 4707050 h 6858000"/>
              <a:gd name="connsiteX857" fmla="*/ 5503087 w 6530564"/>
              <a:gd name="connsiteY857" fmla="*/ 4713664 h 6858000"/>
              <a:gd name="connsiteX858" fmla="*/ 5304022 w 6530564"/>
              <a:gd name="connsiteY858" fmla="*/ 4917255 h 6858000"/>
              <a:gd name="connsiteX859" fmla="*/ 5300471 w 6530564"/>
              <a:gd name="connsiteY859" fmla="*/ 4925062 h 6858000"/>
              <a:gd name="connsiteX860" fmla="*/ 5343981 w 6530564"/>
              <a:gd name="connsiteY860" fmla="*/ 4920662 h 6858000"/>
              <a:gd name="connsiteX861" fmla="*/ 5655346 w 6530564"/>
              <a:gd name="connsiteY861" fmla="*/ 4608480 h 6858000"/>
              <a:gd name="connsiteX862" fmla="*/ 5983356 w 6530564"/>
              <a:gd name="connsiteY862" fmla="*/ 3978135 h 6858000"/>
              <a:gd name="connsiteX863" fmla="*/ 6073117 w 6530564"/>
              <a:gd name="connsiteY863" fmla="*/ 3583217 h 6858000"/>
              <a:gd name="connsiteX864" fmla="*/ 6074066 w 6530564"/>
              <a:gd name="connsiteY864" fmla="*/ 3578467 h 6858000"/>
              <a:gd name="connsiteX865" fmla="*/ 6079369 w 6530564"/>
              <a:gd name="connsiteY865" fmla="*/ 3507090 h 6858000"/>
              <a:gd name="connsiteX866" fmla="*/ 6072751 w 6530564"/>
              <a:gd name="connsiteY866" fmla="*/ 3363985 h 6858000"/>
              <a:gd name="connsiteX867" fmla="*/ 2047326 w 6530564"/>
              <a:gd name="connsiteY867" fmla="*/ 3281632 h 6858000"/>
              <a:gd name="connsiteX868" fmla="*/ 2045645 w 6530564"/>
              <a:gd name="connsiteY868" fmla="*/ 3284178 h 6858000"/>
              <a:gd name="connsiteX869" fmla="*/ 2047343 w 6530564"/>
              <a:gd name="connsiteY869" fmla="*/ 3286585 h 6858000"/>
              <a:gd name="connsiteX870" fmla="*/ 2051036 w 6530564"/>
              <a:gd name="connsiteY870" fmla="*/ 3201671 h 6858000"/>
              <a:gd name="connsiteX871" fmla="*/ 2050661 w 6530564"/>
              <a:gd name="connsiteY871" fmla="*/ 3206416 h 6858000"/>
              <a:gd name="connsiteX872" fmla="*/ 2049263 w 6530564"/>
              <a:gd name="connsiteY872" fmla="*/ 3226807 h 6858000"/>
              <a:gd name="connsiteX873" fmla="*/ 2049406 w 6530564"/>
              <a:gd name="connsiteY873" fmla="*/ 3233130 h 6858000"/>
              <a:gd name="connsiteX874" fmla="*/ 1495570 w 6530564"/>
              <a:gd name="connsiteY874" fmla="*/ 3077486 h 6858000"/>
              <a:gd name="connsiteX875" fmla="*/ 1496569 w 6530564"/>
              <a:gd name="connsiteY875" fmla="*/ 3082159 h 6858000"/>
              <a:gd name="connsiteX876" fmla="*/ 1491897 w 6530564"/>
              <a:gd name="connsiteY876" fmla="*/ 3083156 h 6858000"/>
              <a:gd name="connsiteX877" fmla="*/ 1495570 w 6530564"/>
              <a:gd name="connsiteY877" fmla="*/ 3077486 h 6858000"/>
              <a:gd name="connsiteX878" fmla="*/ 2063000 w 6530564"/>
              <a:gd name="connsiteY878" fmla="*/ 3065542 h 6858000"/>
              <a:gd name="connsiteX879" fmla="*/ 2061195 w 6530564"/>
              <a:gd name="connsiteY879" fmla="*/ 3075253 h 6858000"/>
              <a:gd name="connsiteX880" fmla="*/ 2058277 w 6530564"/>
              <a:gd name="connsiteY880" fmla="*/ 3102543 h 6858000"/>
              <a:gd name="connsiteX881" fmla="*/ 2056929 w 6530564"/>
              <a:gd name="connsiteY881" fmla="*/ 3122128 h 6858000"/>
              <a:gd name="connsiteX882" fmla="*/ 6487598 w 6530564"/>
              <a:gd name="connsiteY882" fmla="*/ 3056185 h 6858000"/>
              <a:gd name="connsiteX883" fmla="*/ 6493268 w 6530564"/>
              <a:gd name="connsiteY883" fmla="*/ 3059858 h 6858000"/>
              <a:gd name="connsiteX884" fmla="*/ 6488597 w 6530564"/>
              <a:gd name="connsiteY884" fmla="*/ 3060857 h 6858000"/>
              <a:gd name="connsiteX885" fmla="*/ 6487598 w 6530564"/>
              <a:gd name="connsiteY885" fmla="*/ 3056185 h 6858000"/>
              <a:gd name="connsiteX886" fmla="*/ 6485963 w 6530564"/>
              <a:gd name="connsiteY886" fmla="*/ 3002807 h 6858000"/>
              <a:gd name="connsiteX887" fmla="*/ 6508597 w 6530564"/>
              <a:gd name="connsiteY887" fmla="*/ 3085888 h 6858000"/>
              <a:gd name="connsiteX888" fmla="*/ 6520853 w 6530564"/>
              <a:gd name="connsiteY888" fmla="*/ 3091817 h 6858000"/>
              <a:gd name="connsiteX889" fmla="*/ 6530564 w 6530564"/>
              <a:gd name="connsiteY889" fmla="*/ 3120178 h 6858000"/>
              <a:gd name="connsiteX890" fmla="*/ 6530564 w 6530564"/>
              <a:gd name="connsiteY890" fmla="*/ 3206162 h 6858000"/>
              <a:gd name="connsiteX891" fmla="*/ 6521209 w 6530564"/>
              <a:gd name="connsiteY891" fmla="*/ 3190646 h 6858000"/>
              <a:gd name="connsiteX892" fmla="*/ 6525881 w 6530564"/>
              <a:gd name="connsiteY892" fmla="*/ 3189649 h 6858000"/>
              <a:gd name="connsiteX893" fmla="*/ 6523885 w 6530564"/>
              <a:gd name="connsiteY893" fmla="*/ 3180305 h 6858000"/>
              <a:gd name="connsiteX894" fmla="*/ 6522887 w 6530564"/>
              <a:gd name="connsiteY894" fmla="*/ 3175635 h 6858000"/>
              <a:gd name="connsiteX895" fmla="*/ 6517578 w 6530564"/>
              <a:gd name="connsiteY895" fmla="*/ 3127927 h 6858000"/>
              <a:gd name="connsiteX896" fmla="*/ 6512907 w 6530564"/>
              <a:gd name="connsiteY896" fmla="*/ 3128925 h 6858000"/>
              <a:gd name="connsiteX897" fmla="*/ 6516581 w 6530564"/>
              <a:gd name="connsiteY897" fmla="*/ 3123256 h 6858000"/>
              <a:gd name="connsiteX898" fmla="*/ 6510911 w 6530564"/>
              <a:gd name="connsiteY898" fmla="*/ 3119583 h 6858000"/>
              <a:gd name="connsiteX899" fmla="*/ 6504923 w 6530564"/>
              <a:gd name="connsiteY899" fmla="*/ 3091557 h 6858000"/>
              <a:gd name="connsiteX900" fmla="*/ 6497260 w 6530564"/>
              <a:gd name="connsiteY900" fmla="*/ 3078542 h 6858000"/>
              <a:gd name="connsiteX901" fmla="*/ 6500931 w 6530564"/>
              <a:gd name="connsiteY901" fmla="*/ 3072873 h 6858000"/>
              <a:gd name="connsiteX902" fmla="*/ 6490593 w 6530564"/>
              <a:gd name="connsiteY902" fmla="*/ 3070198 h 6858000"/>
              <a:gd name="connsiteX903" fmla="*/ 6495263 w 6530564"/>
              <a:gd name="connsiteY903" fmla="*/ 3069200 h 6858000"/>
              <a:gd name="connsiteX904" fmla="*/ 6494265 w 6530564"/>
              <a:gd name="connsiteY904" fmla="*/ 3064529 h 6858000"/>
              <a:gd name="connsiteX905" fmla="*/ 6493268 w 6530564"/>
              <a:gd name="connsiteY905" fmla="*/ 3059858 h 6858000"/>
              <a:gd name="connsiteX906" fmla="*/ 6492269 w 6530564"/>
              <a:gd name="connsiteY906" fmla="*/ 3055188 h 6858000"/>
              <a:gd name="connsiteX907" fmla="*/ 6491272 w 6530564"/>
              <a:gd name="connsiteY907" fmla="*/ 3050515 h 6858000"/>
              <a:gd name="connsiteX908" fmla="*/ 6493945 w 6530564"/>
              <a:gd name="connsiteY908" fmla="*/ 3040177 h 6858000"/>
              <a:gd name="connsiteX909" fmla="*/ 6487279 w 6530564"/>
              <a:gd name="connsiteY909" fmla="*/ 3031831 h 6858000"/>
              <a:gd name="connsiteX910" fmla="*/ 6485963 w 6530564"/>
              <a:gd name="connsiteY910" fmla="*/ 3002807 h 6858000"/>
              <a:gd name="connsiteX911" fmla="*/ 2135961 w 6530564"/>
              <a:gd name="connsiteY911" fmla="*/ 2977892 h 6858000"/>
              <a:gd name="connsiteX912" fmla="*/ 2135002 w 6530564"/>
              <a:gd name="connsiteY912" fmla="*/ 2982694 h 6858000"/>
              <a:gd name="connsiteX913" fmla="*/ 2136350 w 6530564"/>
              <a:gd name="connsiteY913" fmla="*/ 2985028 h 6858000"/>
              <a:gd name="connsiteX914" fmla="*/ 2138107 w 6530564"/>
              <a:gd name="connsiteY914" fmla="*/ 2978468 h 6858000"/>
              <a:gd name="connsiteX915" fmla="*/ 1530525 w 6530564"/>
              <a:gd name="connsiteY915" fmla="*/ 2870743 h 6858000"/>
              <a:gd name="connsiteX916" fmla="*/ 1530389 w 6530564"/>
              <a:gd name="connsiteY916" fmla="*/ 2874680 h 6858000"/>
              <a:gd name="connsiteX917" fmla="*/ 1526716 w 6530564"/>
              <a:gd name="connsiteY917" fmla="*/ 2880348 h 6858000"/>
              <a:gd name="connsiteX918" fmla="*/ 1549890 w 6530564"/>
              <a:gd name="connsiteY918" fmla="*/ 2806826 h 6858000"/>
              <a:gd name="connsiteX919" fmla="*/ 1550113 w 6530564"/>
              <a:gd name="connsiteY919" fmla="*/ 2806971 h 6858000"/>
              <a:gd name="connsiteX920" fmla="*/ 1549629 w 6530564"/>
              <a:gd name="connsiteY920" fmla="*/ 2807814 h 6858000"/>
              <a:gd name="connsiteX921" fmla="*/ 2190201 w 6530564"/>
              <a:gd name="connsiteY921" fmla="*/ 2770932 h 6858000"/>
              <a:gd name="connsiteX922" fmla="*/ 2189323 w 6530564"/>
              <a:gd name="connsiteY922" fmla="*/ 2774211 h 6858000"/>
              <a:gd name="connsiteX923" fmla="*/ 2188443 w 6530564"/>
              <a:gd name="connsiteY923" fmla="*/ 2777491 h 6858000"/>
              <a:gd name="connsiteX924" fmla="*/ 2184927 w 6530564"/>
              <a:gd name="connsiteY924" fmla="*/ 2790612 h 6858000"/>
              <a:gd name="connsiteX925" fmla="*/ 2181290 w 6530564"/>
              <a:gd name="connsiteY925" fmla="*/ 2797164 h 6858000"/>
              <a:gd name="connsiteX926" fmla="*/ 6368398 w 6530564"/>
              <a:gd name="connsiteY926" fmla="*/ 2681145 h 6858000"/>
              <a:gd name="connsiteX927" fmla="*/ 6376065 w 6530564"/>
              <a:gd name="connsiteY927" fmla="*/ 2694161 h 6858000"/>
              <a:gd name="connsiteX928" fmla="*/ 6377063 w 6530564"/>
              <a:gd name="connsiteY928" fmla="*/ 2698832 h 6858000"/>
              <a:gd name="connsiteX929" fmla="*/ 6378061 w 6530564"/>
              <a:gd name="connsiteY929" fmla="*/ 2703503 h 6858000"/>
              <a:gd name="connsiteX930" fmla="*/ 6379057 w 6530564"/>
              <a:gd name="connsiteY930" fmla="*/ 2708174 h 6858000"/>
              <a:gd name="connsiteX931" fmla="*/ 6372391 w 6530564"/>
              <a:gd name="connsiteY931" fmla="*/ 2699831 h 6858000"/>
              <a:gd name="connsiteX932" fmla="*/ 6368398 w 6530564"/>
              <a:gd name="connsiteY932" fmla="*/ 2681145 h 6858000"/>
              <a:gd name="connsiteX933" fmla="*/ 1615952 w 6530564"/>
              <a:gd name="connsiteY933" fmla="*/ 2612189 h 6858000"/>
              <a:gd name="connsiteX934" fmla="*/ 1617948 w 6530564"/>
              <a:gd name="connsiteY934" fmla="*/ 2621531 h 6858000"/>
              <a:gd name="connsiteX935" fmla="*/ 1578861 w 6530564"/>
              <a:gd name="connsiteY935" fmla="*/ 2712914 h 6858000"/>
              <a:gd name="connsiteX936" fmla="*/ 1573966 w 6530564"/>
              <a:gd name="connsiteY936" fmla="*/ 2741433 h 6858000"/>
              <a:gd name="connsiteX937" fmla="*/ 1556905 w 6530564"/>
              <a:gd name="connsiteY937" fmla="*/ 2780304 h 6858000"/>
              <a:gd name="connsiteX938" fmla="*/ 1579289 w 6530564"/>
              <a:gd name="connsiteY938" fmla="*/ 2695699 h 6858000"/>
              <a:gd name="connsiteX939" fmla="*/ 1595842 w 6530564"/>
              <a:gd name="connsiteY939" fmla="*/ 2645791 h 6858000"/>
              <a:gd name="connsiteX940" fmla="*/ 1603256 w 6530564"/>
              <a:gd name="connsiteY940" fmla="*/ 2644207 h 6858000"/>
              <a:gd name="connsiteX941" fmla="*/ 1612279 w 6530564"/>
              <a:gd name="connsiteY941" fmla="*/ 2617859 h 6858000"/>
              <a:gd name="connsiteX942" fmla="*/ 1615952 w 6530564"/>
              <a:gd name="connsiteY942" fmla="*/ 2612189 h 6858000"/>
              <a:gd name="connsiteX943" fmla="*/ 1613956 w 6530564"/>
              <a:gd name="connsiteY943" fmla="*/ 2602847 h 6858000"/>
              <a:gd name="connsiteX944" fmla="*/ 1611280 w 6530564"/>
              <a:gd name="connsiteY944" fmla="*/ 2613188 h 6858000"/>
              <a:gd name="connsiteX945" fmla="*/ 1607608 w 6530564"/>
              <a:gd name="connsiteY945" fmla="*/ 2618857 h 6858000"/>
              <a:gd name="connsiteX946" fmla="*/ 1599798 w 6530564"/>
              <a:gd name="connsiteY946" fmla="*/ 2633861 h 6858000"/>
              <a:gd name="connsiteX947" fmla="*/ 1607087 w 6530564"/>
              <a:gd name="connsiteY947" fmla="*/ 2611884 h 6858000"/>
              <a:gd name="connsiteX948" fmla="*/ 1610283 w 6530564"/>
              <a:gd name="connsiteY948" fmla="*/ 2608515 h 6858000"/>
              <a:gd name="connsiteX949" fmla="*/ 1609003 w 6530564"/>
              <a:gd name="connsiteY949" fmla="*/ 2606107 h 6858000"/>
              <a:gd name="connsiteX950" fmla="*/ 1609622 w 6530564"/>
              <a:gd name="connsiteY950" fmla="*/ 2604236 h 6858000"/>
              <a:gd name="connsiteX951" fmla="*/ 1612438 w 6530564"/>
              <a:gd name="connsiteY951" fmla="*/ 2595743 h 6858000"/>
              <a:gd name="connsiteX952" fmla="*/ 1612958 w 6530564"/>
              <a:gd name="connsiteY952" fmla="*/ 2598177 h 6858000"/>
              <a:gd name="connsiteX953" fmla="*/ 1611136 w 6530564"/>
              <a:gd name="connsiteY953" fmla="*/ 2599671 h 6858000"/>
              <a:gd name="connsiteX954" fmla="*/ 1622980 w 6530564"/>
              <a:gd name="connsiteY954" fmla="*/ 2576498 h 6858000"/>
              <a:gd name="connsiteX955" fmla="*/ 1620306 w 6530564"/>
              <a:gd name="connsiteY955" fmla="*/ 2586839 h 6858000"/>
              <a:gd name="connsiteX956" fmla="*/ 1619308 w 6530564"/>
              <a:gd name="connsiteY956" fmla="*/ 2582167 h 6858000"/>
              <a:gd name="connsiteX957" fmla="*/ 1616762 w 6530564"/>
              <a:gd name="connsiteY957" fmla="*/ 2582712 h 6858000"/>
              <a:gd name="connsiteX958" fmla="*/ 1618505 w 6530564"/>
              <a:gd name="connsiteY958" fmla="*/ 2577454 h 6858000"/>
              <a:gd name="connsiteX959" fmla="*/ 1649502 w 6530564"/>
              <a:gd name="connsiteY959" fmla="*/ 2499886 h 6858000"/>
              <a:gd name="connsiteX960" fmla="*/ 1648634 w 6530564"/>
              <a:gd name="connsiteY960" fmla="*/ 2503325 h 6858000"/>
              <a:gd name="connsiteX961" fmla="*/ 1655719 w 6530564"/>
              <a:gd name="connsiteY961" fmla="*/ 2501126 h 6858000"/>
              <a:gd name="connsiteX962" fmla="*/ 1625655 w 6530564"/>
              <a:gd name="connsiteY962" fmla="*/ 2566159 h 6858000"/>
              <a:gd name="connsiteX963" fmla="*/ 1621993 w 6530564"/>
              <a:gd name="connsiteY963" fmla="*/ 2566942 h 6858000"/>
              <a:gd name="connsiteX964" fmla="*/ 1623115 w 6530564"/>
              <a:gd name="connsiteY964" fmla="*/ 2563555 h 6858000"/>
              <a:gd name="connsiteX965" fmla="*/ 2319373 w 6530564"/>
              <a:gd name="connsiteY965" fmla="*/ 2498792 h 6858000"/>
              <a:gd name="connsiteX966" fmla="*/ 2303814 w 6530564"/>
              <a:gd name="connsiteY966" fmla="*/ 2500188 h 6858000"/>
              <a:gd name="connsiteX967" fmla="*/ 2290837 w 6530564"/>
              <a:gd name="connsiteY967" fmla="*/ 2517807 h 6858000"/>
              <a:gd name="connsiteX968" fmla="*/ 2215875 w 6530564"/>
              <a:gd name="connsiteY968" fmla="*/ 2697450 h 6858000"/>
              <a:gd name="connsiteX969" fmla="*/ 2209226 w 6530564"/>
              <a:gd name="connsiteY969" fmla="*/ 2715686 h 6858000"/>
              <a:gd name="connsiteX970" fmla="*/ 2208765 w 6530564"/>
              <a:gd name="connsiteY970" fmla="*/ 2718664 h 6858000"/>
              <a:gd name="connsiteX971" fmla="*/ 2202915 w 6530564"/>
              <a:gd name="connsiteY971" fmla="*/ 2749726 h 6858000"/>
              <a:gd name="connsiteX972" fmla="*/ 2202035 w 6530564"/>
              <a:gd name="connsiteY972" fmla="*/ 2753007 h 6858000"/>
              <a:gd name="connsiteX973" fmla="*/ 2195240 w 6530564"/>
              <a:gd name="connsiteY973" fmla="*/ 2765248 h 6858000"/>
              <a:gd name="connsiteX974" fmla="*/ 2191960 w 6530564"/>
              <a:gd name="connsiteY974" fmla="*/ 2764370 h 6858000"/>
              <a:gd name="connsiteX975" fmla="*/ 2191515 w 6530564"/>
              <a:gd name="connsiteY975" fmla="*/ 2764250 h 6858000"/>
              <a:gd name="connsiteX976" fmla="*/ 2182554 w 6530564"/>
              <a:gd name="connsiteY976" fmla="*/ 2788823 h 6858000"/>
              <a:gd name="connsiteX977" fmla="*/ 2178751 w 6530564"/>
              <a:gd name="connsiteY977" fmla="*/ 2801737 h 6858000"/>
              <a:gd name="connsiteX978" fmla="*/ 2181290 w 6530564"/>
              <a:gd name="connsiteY978" fmla="*/ 2797164 h 6858000"/>
              <a:gd name="connsiteX979" fmla="*/ 2172327 w 6530564"/>
              <a:gd name="connsiteY979" fmla="*/ 2823555 h 6858000"/>
              <a:gd name="connsiteX980" fmla="*/ 2164219 w 6530564"/>
              <a:gd name="connsiteY980" fmla="*/ 2851082 h 6858000"/>
              <a:gd name="connsiteX981" fmla="*/ 2161835 w 6530564"/>
              <a:gd name="connsiteY981" fmla="*/ 2861828 h 6858000"/>
              <a:gd name="connsiteX982" fmla="*/ 2158794 w 6530564"/>
              <a:gd name="connsiteY982" fmla="*/ 2875021 h 6858000"/>
              <a:gd name="connsiteX983" fmla="*/ 2157915 w 6530564"/>
              <a:gd name="connsiteY983" fmla="*/ 2878301 h 6858000"/>
              <a:gd name="connsiteX984" fmla="*/ 2148821 w 6530564"/>
              <a:gd name="connsiteY984" fmla="*/ 2913407 h 6858000"/>
              <a:gd name="connsiteX985" fmla="*/ 2139494 w 6530564"/>
              <a:gd name="connsiteY985" fmla="*/ 2960172 h 6858000"/>
              <a:gd name="connsiteX986" fmla="*/ 2142037 w 6530564"/>
              <a:gd name="connsiteY986" fmla="*/ 2950680 h 6858000"/>
              <a:gd name="connsiteX987" fmla="*/ 2161195 w 6530564"/>
              <a:gd name="connsiteY987" fmla="*/ 2879181 h 6858000"/>
              <a:gd name="connsiteX988" fmla="*/ 2168636 w 6530564"/>
              <a:gd name="connsiteY988" fmla="*/ 2877658 h 6858000"/>
              <a:gd name="connsiteX989" fmla="*/ 2169514 w 6530564"/>
              <a:gd name="connsiteY989" fmla="*/ 2874377 h 6858000"/>
              <a:gd name="connsiteX990" fmla="*/ 2166235 w 6530564"/>
              <a:gd name="connsiteY990" fmla="*/ 2873499 h 6858000"/>
              <a:gd name="connsiteX991" fmla="*/ 2184693 w 6530564"/>
              <a:gd name="connsiteY991" fmla="*/ 2804613 h 6858000"/>
              <a:gd name="connsiteX992" fmla="*/ 2181412 w 6530564"/>
              <a:gd name="connsiteY992" fmla="*/ 2803733 h 6858000"/>
              <a:gd name="connsiteX993" fmla="*/ 2188209 w 6530564"/>
              <a:gd name="connsiteY993" fmla="*/ 2791491 h 6858000"/>
              <a:gd name="connsiteX994" fmla="*/ 2189966 w 6530564"/>
              <a:gd name="connsiteY994" fmla="*/ 2784930 h 6858000"/>
              <a:gd name="connsiteX995" fmla="*/ 2202207 w 6530564"/>
              <a:gd name="connsiteY995" fmla="*/ 2791725 h 6858000"/>
              <a:gd name="connsiteX996" fmla="*/ 2198691 w 6530564"/>
              <a:gd name="connsiteY996" fmla="*/ 2804847 h 6858000"/>
              <a:gd name="connsiteX997" fmla="*/ 2193417 w 6530564"/>
              <a:gd name="connsiteY997" fmla="*/ 2824530 h 6858000"/>
              <a:gd name="connsiteX998" fmla="*/ 2192539 w 6530564"/>
              <a:gd name="connsiteY998" fmla="*/ 2827809 h 6858000"/>
              <a:gd name="connsiteX999" fmla="*/ 2191660 w 6530564"/>
              <a:gd name="connsiteY999" fmla="*/ 2831090 h 6858000"/>
              <a:gd name="connsiteX1000" fmla="*/ 2189902 w 6530564"/>
              <a:gd name="connsiteY1000" fmla="*/ 2837650 h 6858000"/>
              <a:gd name="connsiteX1001" fmla="*/ 2189023 w 6530564"/>
              <a:gd name="connsiteY1001" fmla="*/ 2840931 h 6858000"/>
              <a:gd name="connsiteX1002" fmla="*/ 2189696 w 6530564"/>
              <a:gd name="connsiteY1002" fmla="*/ 2840543 h 6858000"/>
              <a:gd name="connsiteX1003" fmla="*/ 2208348 w 6530564"/>
              <a:gd name="connsiteY1003" fmla="*/ 2778797 h 6858000"/>
              <a:gd name="connsiteX1004" fmla="*/ 2211622 w 6530564"/>
              <a:gd name="connsiteY1004" fmla="*/ 2769653 h 6858000"/>
              <a:gd name="connsiteX1005" fmla="*/ 2207481 w 6530564"/>
              <a:gd name="connsiteY1005" fmla="*/ 2772046 h 6858000"/>
              <a:gd name="connsiteX1006" fmla="*/ 2203965 w 6530564"/>
              <a:gd name="connsiteY1006" fmla="*/ 2785166 h 6858000"/>
              <a:gd name="connsiteX1007" fmla="*/ 2192603 w 6530564"/>
              <a:gd name="connsiteY1007" fmla="*/ 2775089 h 6858000"/>
              <a:gd name="connsiteX1008" fmla="*/ 2194361 w 6530564"/>
              <a:gd name="connsiteY1008" fmla="*/ 2768530 h 6858000"/>
              <a:gd name="connsiteX1009" fmla="*/ 2195240 w 6530564"/>
              <a:gd name="connsiteY1009" fmla="*/ 2765248 h 6858000"/>
              <a:gd name="connsiteX1010" fmla="*/ 2197641 w 6530564"/>
              <a:gd name="connsiteY1010" fmla="*/ 2769408 h 6858000"/>
              <a:gd name="connsiteX1011" fmla="*/ 2201800 w 6530564"/>
              <a:gd name="connsiteY1011" fmla="*/ 2767006 h 6858000"/>
              <a:gd name="connsiteX1012" fmla="*/ 2200278 w 6530564"/>
              <a:gd name="connsiteY1012" fmla="*/ 2759567 h 6858000"/>
              <a:gd name="connsiteX1013" fmla="*/ 2201156 w 6530564"/>
              <a:gd name="connsiteY1013" fmla="*/ 2756287 h 6858000"/>
              <a:gd name="connsiteX1014" fmla="*/ 2207953 w 6530564"/>
              <a:gd name="connsiteY1014" fmla="*/ 2744045 h 6858000"/>
              <a:gd name="connsiteX1015" fmla="*/ 2216271 w 6530564"/>
              <a:gd name="connsiteY1015" fmla="*/ 2739241 h 6858000"/>
              <a:gd name="connsiteX1016" fmla="*/ 2225703 w 6530564"/>
              <a:gd name="connsiteY1016" fmla="*/ 2717159 h 6858000"/>
              <a:gd name="connsiteX1017" fmla="*/ 2220022 w 6530564"/>
              <a:gd name="connsiteY1017" fmla="*/ 2712121 h 6858000"/>
              <a:gd name="connsiteX1018" fmla="*/ 2227462 w 6530564"/>
              <a:gd name="connsiteY1018" fmla="*/ 2710598 h 6858000"/>
              <a:gd name="connsiteX1019" fmla="*/ 2229455 w 6530564"/>
              <a:gd name="connsiteY1019" fmla="*/ 2690037 h 6858000"/>
              <a:gd name="connsiteX1020" fmla="*/ 2238887 w 6530564"/>
              <a:gd name="connsiteY1020" fmla="*/ 2667954 h 6858000"/>
              <a:gd name="connsiteX1021" fmla="*/ 2239767 w 6530564"/>
              <a:gd name="connsiteY1021" fmla="*/ 2664674 h 6858000"/>
              <a:gd name="connsiteX1022" fmla="*/ 2248965 w 6530564"/>
              <a:gd name="connsiteY1022" fmla="*/ 2656591 h 6858000"/>
              <a:gd name="connsiteX1023" fmla="*/ 2252715 w 6530564"/>
              <a:gd name="connsiteY1023" fmla="*/ 2629469 h 6858000"/>
              <a:gd name="connsiteX1024" fmla="*/ 2266307 w 6530564"/>
              <a:gd name="connsiteY1024" fmla="*/ 2604985 h 6858000"/>
              <a:gd name="connsiteX1025" fmla="*/ 2273104 w 6530564"/>
              <a:gd name="connsiteY1025" fmla="*/ 2592744 h 6858000"/>
              <a:gd name="connsiteX1026" fmla="*/ 2287340 w 6530564"/>
              <a:gd name="connsiteY1026" fmla="*/ 2578980 h 6858000"/>
              <a:gd name="connsiteX1027" fmla="*/ 2314759 w 6530564"/>
              <a:gd name="connsiteY1027" fmla="*/ 2516010 h 6858000"/>
              <a:gd name="connsiteX1028" fmla="*/ 2318274 w 6530564"/>
              <a:gd name="connsiteY1028" fmla="*/ 2502889 h 6858000"/>
              <a:gd name="connsiteX1029" fmla="*/ 1745743 w 6530564"/>
              <a:gd name="connsiteY1029" fmla="*/ 2277280 h 6858000"/>
              <a:gd name="connsiteX1030" fmla="*/ 1746544 w 6530564"/>
              <a:gd name="connsiteY1030" fmla="*/ 2277481 h 6858000"/>
              <a:gd name="connsiteX1031" fmla="*/ 1735073 w 6530564"/>
              <a:gd name="connsiteY1031" fmla="*/ 2301013 h 6858000"/>
              <a:gd name="connsiteX1032" fmla="*/ 1715529 w 6530564"/>
              <a:gd name="connsiteY1032" fmla="*/ 2346705 h 6858000"/>
              <a:gd name="connsiteX1033" fmla="*/ 1682110 w 6530564"/>
              <a:gd name="connsiteY1033" fmla="*/ 2441760 h 6858000"/>
              <a:gd name="connsiteX1034" fmla="*/ 1676442 w 6530564"/>
              <a:gd name="connsiteY1034" fmla="*/ 2438087 h 6858000"/>
              <a:gd name="connsiteX1035" fmla="*/ 1665372 w 6530564"/>
              <a:gd name="connsiteY1035" fmla="*/ 2469147 h 6858000"/>
              <a:gd name="connsiteX1036" fmla="*/ 1652015 w 6530564"/>
              <a:gd name="connsiteY1036" fmla="*/ 2493822 h 6858000"/>
              <a:gd name="connsiteX1037" fmla="*/ 1729501 w 6530564"/>
              <a:gd name="connsiteY1037" fmla="*/ 2306860 h 6858000"/>
              <a:gd name="connsiteX1038" fmla="*/ 1737409 w 6530564"/>
              <a:gd name="connsiteY1038" fmla="*/ 2286918 h 6858000"/>
              <a:gd name="connsiteX1039" fmla="*/ 1745743 w 6530564"/>
              <a:gd name="connsiteY1039" fmla="*/ 2277280 h 6858000"/>
              <a:gd name="connsiteX1040" fmla="*/ 2406271 w 6530564"/>
              <a:gd name="connsiteY1040" fmla="*/ 2140812 h 6858000"/>
              <a:gd name="connsiteX1041" fmla="*/ 2381400 w 6530564"/>
              <a:gd name="connsiteY1041" fmla="*/ 2172178 h 6858000"/>
              <a:gd name="connsiteX1042" fmla="*/ 2360419 w 6530564"/>
              <a:gd name="connsiteY1042" fmla="*/ 2201275 h 6858000"/>
              <a:gd name="connsiteX1043" fmla="*/ 2279573 w 6530564"/>
              <a:gd name="connsiteY1043" fmla="*/ 2306181 h 6858000"/>
              <a:gd name="connsiteX1044" fmla="*/ 2232000 w 6530564"/>
              <a:gd name="connsiteY1044" fmla="*/ 2391875 h 6858000"/>
              <a:gd name="connsiteX1045" fmla="*/ 2198898 w 6530564"/>
              <a:gd name="connsiteY1045" fmla="*/ 2449807 h 6858000"/>
              <a:gd name="connsiteX1046" fmla="*/ 2155721 w 6530564"/>
              <a:gd name="connsiteY1046" fmla="*/ 2519101 h 6858000"/>
              <a:gd name="connsiteX1047" fmla="*/ 2112543 w 6530564"/>
              <a:gd name="connsiteY1047" fmla="*/ 2588395 h 6858000"/>
              <a:gd name="connsiteX1048" fmla="*/ 2098073 w 6530564"/>
              <a:gd name="connsiteY1048" fmla="*/ 2616160 h 6858000"/>
              <a:gd name="connsiteX1049" fmla="*/ 2078328 w 6530564"/>
              <a:gd name="connsiteY1049" fmla="*/ 2663606 h 6858000"/>
              <a:gd name="connsiteX1050" fmla="*/ 2074811 w 6530564"/>
              <a:gd name="connsiteY1050" fmla="*/ 2676728 h 6858000"/>
              <a:gd name="connsiteX1051" fmla="*/ 2050908 w 6530564"/>
              <a:gd name="connsiteY1051" fmla="*/ 2726574 h 6858000"/>
              <a:gd name="connsiteX1052" fmla="*/ 2050028 w 6530564"/>
              <a:gd name="connsiteY1052" fmla="*/ 2729856 h 6858000"/>
              <a:gd name="connsiteX1053" fmla="*/ 2046748 w 6530564"/>
              <a:gd name="connsiteY1053" fmla="*/ 2728977 h 6858000"/>
              <a:gd name="connsiteX1054" fmla="*/ 2044991 w 6530564"/>
              <a:gd name="connsiteY1054" fmla="*/ 2735538 h 6858000"/>
              <a:gd name="connsiteX1055" fmla="*/ 2048271 w 6530564"/>
              <a:gd name="connsiteY1055" fmla="*/ 2736415 h 6858000"/>
              <a:gd name="connsiteX1056" fmla="*/ 2049149 w 6530564"/>
              <a:gd name="connsiteY1056" fmla="*/ 2733136 h 6858000"/>
              <a:gd name="connsiteX1057" fmla="*/ 2048035 w 6530564"/>
              <a:gd name="connsiteY1057" fmla="*/ 2750415 h 6858000"/>
              <a:gd name="connsiteX1058" fmla="*/ 1995770 w 6530564"/>
              <a:gd name="connsiteY1058" fmla="*/ 2919234 h 6858000"/>
              <a:gd name="connsiteX1059" fmla="*/ 1981470 w 6530564"/>
              <a:gd name="connsiteY1059" fmla="*/ 2985718 h 6858000"/>
              <a:gd name="connsiteX1060" fmla="*/ 1964707 w 6530564"/>
              <a:gd name="connsiteY1060" fmla="*/ 3100763 h 6858000"/>
              <a:gd name="connsiteX1061" fmla="*/ 1953626 w 6530564"/>
              <a:gd name="connsiteY1061" fmla="*/ 3220847 h 6858000"/>
              <a:gd name="connsiteX1062" fmla="*/ 1948288 w 6530564"/>
              <a:gd name="connsiteY1062" fmla="*/ 3293249 h 6858000"/>
              <a:gd name="connsiteX1063" fmla="*/ 1945417 w 6530564"/>
              <a:gd name="connsiteY1063" fmla="*/ 3317092 h 6858000"/>
              <a:gd name="connsiteX1064" fmla="*/ 1946232 w 6530564"/>
              <a:gd name="connsiteY1064" fmla="*/ 3366530 h 6858000"/>
              <a:gd name="connsiteX1065" fmla="*/ 1942952 w 6530564"/>
              <a:gd name="connsiteY1065" fmla="*/ 3365651 h 6858000"/>
              <a:gd name="connsiteX1066" fmla="*/ 1942074 w 6530564"/>
              <a:gd name="connsiteY1066" fmla="*/ 3368931 h 6858000"/>
              <a:gd name="connsiteX1067" fmla="*/ 1940315 w 6530564"/>
              <a:gd name="connsiteY1067" fmla="*/ 3375492 h 6858000"/>
              <a:gd name="connsiteX1068" fmla="*/ 1942716 w 6530564"/>
              <a:gd name="connsiteY1068" fmla="*/ 3379652 h 6858000"/>
              <a:gd name="connsiteX1069" fmla="*/ 1937678 w 6530564"/>
              <a:gd name="connsiteY1069" fmla="*/ 3385333 h 6858000"/>
              <a:gd name="connsiteX1070" fmla="*/ 1944239 w 6530564"/>
              <a:gd name="connsiteY1070" fmla="*/ 3387091 h 6858000"/>
              <a:gd name="connsiteX1071" fmla="*/ 1943359 w 6530564"/>
              <a:gd name="connsiteY1071" fmla="*/ 3390371 h 6858000"/>
              <a:gd name="connsiteX1072" fmla="*/ 1944882 w 6530564"/>
              <a:gd name="connsiteY1072" fmla="*/ 3397810 h 6858000"/>
              <a:gd name="connsiteX1073" fmla="*/ 1949920 w 6530564"/>
              <a:gd name="connsiteY1073" fmla="*/ 3392128 h 6858000"/>
              <a:gd name="connsiteX1074" fmla="*/ 1946640 w 6530564"/>
              <a:gd name="connsiteY1074" fmla="*/ 3391250 h 6858000"/>
              <a:gd name="connsiteX1075" fmla="*/ 1950798 w 6530564"/>
              <a:gd name="connsiteY1075" fmla="*/ 3388848 h 6858000"/>
              <a:gd name="connsiteX1076" fmla="*/ 1955068 w 6530564"/>
              <a:gd name="connsiteY1076" fmla="*/ 3477887 h 6858000"/>
              <a:gd name="connsiteX1077" fmla="*/ 1967593 w 6530564"/>
              <a:gd name="connsiteY1077" fmla="*/ 3614845 h 6858000"/>
              <a:gd name="connsiteX1078" fmla="*/ 1964311 w 6530564"/>
              <a:gd name="connsiteY1078" fmla="*/ 3613965 h 6858000"/>
              <a:gd name="connsiteX1079" fmla="*/ 1965190 w 6530564"/>
              <a:gd name="connsiteY1079" fmla="*/ 3610685 h 6858000"/>
              <a:gd name="connsiteX1080" fmla="*/ 1959509 w 6530564"/>
              <a:gd name="connsiteY1080" fmla="*/ 3605646 h 6858000"/>
              <a:gd name="connsiteX1081" fmla="*/ 1961030 w 6530564"/>
              <a:gd name="connsiteY1081" fmla="*/ 3613086 h 6858000"/>
              <a:gd name="connsiteX1082" fmla="*/ 1962553 w 6530564"/>
              <a:gd name="connsiteY1082" fmla="*/ 3620525 h 6858000"/>
              <a:gd name="connsiteX1083" fmla="*/ 1956636 w 6530564"/>
              <a:gd name="connsiteY1083" fmla="*/ 3629487 h 6858000"/>
              <a:gd name="connsiteX1084" fmla="*/ 1960956 w 6530564"/>
              <a:gd name="connsiteY1084" fmla="*/ 3629767 h 6858000"/>
              <a:gd name="connsiteX1085" fmla="*/ 1961195 w 6530564"/>
              <a:gd name="connsiteY1085" fmla="*/ 3627779 h 6858000"/>
              <a:gd name="connsiteX1086" fmla="*/ 1965598 w 6530564"/>
              <a:gd name="connsiteY1086" fmla="*/ 3635404 h 6858000"/>
              <a:gd name="connsiteX1087" fmla="*/ 1968235 w 6530564"/>
              <a:gd name="connsiteY1087" fmla="*/ 3625564 h 6858000"/>
              <a:gd name="connsiteX1088" fmla="*/ 1982406 w 6530564"/>
              <a:gd name="connsiteY1088" fmla="*/ 3664519 h 6858000"/>
              <a:gd name="connsiteX1089" fmla="*/ 1978248 w 6530564"/>
              <a:gd name="connsiteY1089" fmla="*/ 3666921 h 6858000"/>
              <a:gd name="connsiteX1090" fmla="*/ 1993063 w 6530564"/>
              <a:gd name="connsiteY1090" fmla="*/ 3716595 h 6858000"/>
              <a:gd name="connsiteX1091" fmla="*/ 1990662 w 6530564"/>
              <a:gd name="connsiteY1091" fmla="*/ 3712437 h 6858000"/>
              <a:gd name="connsiteX1092" fmla="*/ 2000440 w 6530564"/>
              <a:gd name="connsiteY1092" fmla="*/ 3767792 h 6858000"/>
              <a:gd name="connsiteX1093" fmla="*/ 2002841 w 6530564"/>
              <a:gd name="connsiteY1093" fmla="*/ 3771952 h 6858000"/>
              <a:gd name="connsiteX1094" fmla="*/ 2006357 w 6530564"/>
              <a:gd name="connsiteY1094" fmla="*/ 3758832 h 6858000"/>
              <a:gd name="connsiteX1095" fmla="*/ 2017248 w 6530564"/>
              <a:gd name="connsiteY1095" fmla="*/ 3796907 h 6858000"/>
              <a:gd name="connsiteX1096" fmla="*/ 2012210 w 6530564"/>
              <a:gd name="connsiteY1096" fmla="*/ 3802590 h 6858000"/>
              <a:gd name="connsiteX1097" fmla="*/ 2020293 w 6530564"/>
              <a:gd name="connsiteY1097" fmla="*/ 3811786 h 6858000"/>
              <a:gd name="connsiteX1098" fmla="*/ 2022695 w 6530564"/>
              <a:gd name="connsiteY1098" fmla="*/ 3815946 h 6858000"/>
              <a:gd name="connsiteX1099" fmla="*/ 2027497 w 6530564"/>
              <a:gd name="connsiteY1099" fmla="*/ 3824264 h 6858000"/>
              <a:gd name="connsiteX1100" fmla="*/ 2029256 w 6530564"/>
              <a:gd name="connsiteY1100" fmla="*/ 3817704 h 6858000"/>
              <a:gd name="connsiteX1101" fmla="*/ 2030134 w 6530564"/>
              <a:gd name="connsiteY1101" fmla="*/ 3814423 h 6858000"/>
              <a:gd name="connsiteX1102" fmla="*/ 2060002 w 6530564"/>
              <a:gd name="connsiteY1102" fmla="*/ 3899774 h 6858000"/>
              <a:gd name="connsiteX1103" fmla="*/ 2059530 w 6530564"/>
              <a:gd name="connsiteY1103" fmla="*/ 3927774 h 6858000"/>
              <a:gd name="connsiteX1104" fmla="*/ 2056251 w 6530564"/>
              <a:gd name="connsiteY1104" fmla="*/ 3926896 h 6858000"/>
              <a:gd name="connsiteX1105" fmla="*/ 2055372 w 6530564"/>
              <a:gd name="connsiteY1105" fmla="*/ 3930176 h 6858000"/>
              <a:gd name="connsiteX1106" fmla="*/ 2060174 w 6530564"/>
              <a:gd name="connsiteY1106" fmla="*/ 3938494 h 6858000"/>
              <a:gd name="connsiteX1107" fmla="*/ 2062575 w 6530564"/>
              <a:gd name="connsiteY1107" fmla="*/ 3942653 h 6858000"/>
              <a:gd name="connsiteX1108" fmla="*/ 2071537 w 6530564"/>
              <a:gd name="connsiteY1108" fmla="*/ 3948570 h 6858000"/>
              <a:gd name="connsiteX1109" fmla="*/ 2077862 w 6530564"/>
              <a:gd name="connsiteY1109" fmla="*/ 3964329 h 6858000"/>
              <a:gd name="connsiteX1110" fmla="*/ 2073296 w 6530564"/>
              <a:gd name="connsiteY1110" fmla="*/ 3942009 h 6858000"/>
              <a:gd name="connsiteX1111" fmla="*/ 2066735 w 6530564"/>
              <a:gd name="connsiteY1111" fmla="*/ 3940252 h 6858000"/>
              <a:gd name="connsiteX1112" fmla="*/ 2064334 w 6530564"/>
              <a:gd name="connsiteY1112" fmla="*/ 3936093 h 6858000"/>
              <a:gd name="connsiteX1113" fmla="*/ 2065212 w 6530564"/>
              <a:gd name="connsiteY1113" fmla="*/ 3932813 h 6858000"/>
              <a:gd name="connsiteX1114" fmla="*/ 2059530 w 6530564"/>
              <a:gd name="connsiteY1114" fmla="*/ 3927774 h 6858000"/>
              <a:gd name="connsiteX1115" fmla="*/ 2055670 w 6530564"/>
              <a:gd name="connsiteY1115" fmla="*/ 3863455 h 6858000"/>
              <a:gd name="connsiteX1116" fmla="*/ 2057428 w 6530564"/>
              <a:gd name="connsiteY1116" fmla="*/ 3856895 h 6858000"/>
              <a:gd name="connsiteX1117" fmla="*/ 2060708 w 6530564"/>
              <a:gd name="connsiteY1117" fmla="*/ 3857775 h 6858000"/>
              <a:gd name="connsiteX1118" fmla="*/ 2058307 w 6530564"/>
              <a:gd name="connsiteY1118" fmla="*/ 3853615 h 6858000"/>
              <a:gd name="connsiteX1119" fmla="*/ 2059185 w 6530564"/>
              <a:gd name="connsiteY1119" fmla="*/ 3850335 h 6858000"/>
              <a:gd name="connsiteX1120" fmla="*/ 2075527 w 6530564"/>
              <a:gd name="connsiteY1120" fmla="*/ 3882839 h 6858000"/>
              <a:gd name="connsiteX1121" fmla="*/ 2081274 w 6530564"/>
              <a:gd name="connsiteY1121" fmla="*/ 3919538 h 6858000"/>
              <a:gd name="connsiteX1122" fmla="*/ 2079447 w 6530564"/>
              <a:gd name="connsiteY1122" fmla="*/ 3919048 h 6858000"/>
              <a:gd name="connsiteX1123" fmla="*/ 2081850 w 6530564"/>
              <a:gd name="connsiteY1123" fmla="*/ 3923208 h 6858000"/>
              <a:gd name="connsiteX1124" fmla="*/ 2084894 w 6530564"/>
              <a:gd name="connsiteY1124" fmla="*/ 3938087 h 6858000"/>
              <a:gd name="connsiteX1125" fmla="*/ 2082492 w 6530564"/>
              <a:gd name="connsiteY1125" fmla="*/ 3933927 h 6858000"/>
              <a:gd name="connsiteX1126" fmla="*/ 2081612 w 6530564"/>
              <a:gd name="connsiteY1126" fmla="*/ 3937209 h 6858000"/>
              <a:gd name="connsiteX1127" fmla="*/ 2084015 w 6530564"/>
              <a:gd name="connsiteY1127" fmla="*/ 3941367 h 6858000"/>
              <a:gd name="connsiteX1128" fmla="*/ 2096193 w 6530564"/>
              <a:gd name="connsiteY1128" fmla="*/ 4000883 h 6858000"/>
              <a:gd name="connsiteX1129" fmla="*/ 2091155 w 6530564"/>
              <a:gd name="connsiteY1129" fmla="*/ 4006565 h 6858000"/>
              <a:gd name="connsiteX1130" fmla="*/ 2079149 w 6530564"/>
              <a:gd name="connsiteY1130" fmla="*/ 3985769 h 6858000"/>
              <a:gd name="connsiteX1131" fmla="*/ 2105093 w 6530564"/>
              <a:gd name="connsiteY1131" fmla="*/ 4059520 h 6858000"/>
              <a:gd name="connsiteX1132" fmla="*/ 2103334 w 6530564"/>
              <a:gd name="connsiteY1132" fmla="*/ 4066081 h 6858000"/>
              <a:gd name="connsiteX1133" fmla="*/ 2109017 w 6530564"/>
              <a:gd name="connsiteY1133" fmla="*/ 4071119 h 6858000"/>
              <a:gd name="connsiteX1134" fmla="*/ 2124302 w 6530564"/>
              <a:gd name="connsiteY1134" fmla="*/ 4092795 h 6858000"/>
              <a:gd name="connsiteX1135" fmla="*/ 2116863 w 6530564"/>
              <a:gd name="connsiteY1135" fmla="*/ 4094316 h 6858000"/>
              <a:gd name="connsiteX1136" fmla="*/ 2124946 w 6530564"/>
              <a:gd name="connsiteY1136" fmla="*/ 4103514 h 6858000"/>
              <a:gd name="connsiteX1137" fmla="*/ 2127347 w 6530564"/>
              <a:gd name="connsiteY1137" fmla="*/ 4107674 h 6858000"/>
              <a:gd name="connsiteX1138" fmla="*/ 2126469 w 6530564"/>
              <a:gd name="connsiteY1138" fmla="*/ 4110953 h 6858000"/>
              <a:gd name="connsiteX1139" fmla="*/ 2129749 w 6530564"/>
              <a:gd name="connsiteY1139" fmla="*/ 4111834 h 6858000"/>
              <a:gd name="connsiteX1140" fmla="*/ 2127347 w 6530564"/>
              <a:gd name="connsiteY1140" fmla="*/ 4107674 h 6858000"/>
              <a:gd name="connsiteX1141" fmla="*/ 2128226 w 6530564"/>
              <a:gd name="connsiteY1141" fmla="*/ 4104393 h 6858000"/>
              <a:gd name="connsiteX1142" fmla="*/ 2134551 w 6530564"/>
              <a:gd name="connsiteY1142" fmla="*/ 4120150 h 6858000"/>
              <a:gd name="connsiteX1143" fmla="*/ 2131272 w 6530564"/>
              <a:gd name="connsiteY1143" fmla="*/ 4119272 h 6858000"/>
              <a:gd name="connsiteX1144" fmla="*/ 2205304 w 6530564"/>
              <a:gd name="connsiteY1144" fmla="*/ 4223489 h 6858000"/>
              <a:gd name="connsiteX1145" fmla="*/ 2288534 w 6530564"/>
              <a:gd name="connsiteY1145" fmla="*/ 4319621 h 6858000"/>
              <a:gd name="connsiteX1146" fmla="*/ 2276936 w 6530564"/>
              <a:gd name="connsiteY1146" fmla="*/ 4323545 h 6858000"/>
              <a:gd name="connsiteX1147" fmla="*/ 2338554 w 6530564"/>
              <a:gd name="connsiteY1147" fmla="*/ 4382245 h 6858000"/>
              <a:gd name="connsiteX1148" fmla="*/ 2402574 w 6530564"/>
              <a:gd name="connsiteY1148" fmla="*/ 4445104 h 6858000"/>
              <a:gd name="connsiteX1149" fmla="*/ 2399295 w 6530564"/>
              <a:gd name="connsiteY1149" fmla="*/ 4444226 h 6858000"/>
              <a:gd name="connsiteX1150" fmla="*/ 2400815 w 6530564"/>
              <a:gd name="connsiteY1150" fmla="*/ 4451665 h 6858000"/>
              <a:gd name="connsiteX1151" fmla="*/ 2399937 w 6530564"/>
              <a:gd name="connsiteY1151" fmla="*/ 4454946 h 6858000"/>
              <a:gd name="connsiteX1152" fmla="*/ 2414581 w 6530564"/>
              <a:gd name="connsiteY1152" fmla="*/ 4465901 h 6858000"/>
              <a:gd name="connsiteX1153" fmla="*/ 2419383 w 6530564"/>
              <a:gd name="connsiteY1153" fmla="*/ 4474219 h 6858000"/>
              <a:gd name="connsiteX1154" fmla="*/ 2422665 w 6530564"/>
              <a:gd name="connsiteY1154" fmla="*/ 4475099 h 6858000"/>
              <a:gd name="connsiteX1155" fmla="*/ 2423543 w 6530564"/>
              <a:gd name="connsiteY1155" fmla="*/ 4471818 h 6858000"/>
              <a:gd name="connsiteX1156" fmla="*/ 2459154 w 6530564"/>
              <a:gd name="connsiteY1156" fmla="*/ 4509487 h 6858000"/>
              <a:gd name="connsiteX1157" fmla="*/ 2468994 w 6530564"/>
              <a:gd name="connsiteY1157" fmla="*/ 4512124 h 6858000"/>
              <a:gd name="connsiteX1158" fmla="*/ 2462671 w 6530564"/>
              <a:gd name="connsiteY1158" fmla="*/ 4496365 h 6858000"/>
              <a:gd name="connsiteX1159" fmla="*/ 2455230 w 6530564"/>
              <a:gd name="connsiteY1159" fmla="*/ 4497888 h 6858000"/>
              <a:gd name="connsiteX1160" fmla="*/ 2440823 w 6530564"/>
              <a:gd name="connsiteY1160" fmla="*/ 4472932 h 6858000"/>
              <a:gd name="connsiteX1161" fmla="*/ 2448905 w 6530564"/>
              <a:gd name="connsiteY1161" fmla="*/ 4482130 h 6858000"/>
              <a:gd name="connsiteX1162" fmla="*/ 2402166 w 6530564"/>
              <a:gd name="connsiteY1162" fmla="*/ 4420385 h 6858000"/>
              <a:gd name="connsiteX1163" fmla="*/ 2348865 w 6530564"/>
              <a:gd name="connsiteY1163" fmla="*/ 4356882 h 6858000"/>
              <a:gd name="connsiteX1164" fmla="*/ 2350624 w 6530564"/>
              <a:gd name="connsiteY1164" fmla="*/ 4350321 h 6858000"/>
              <a:gd name="connsiteX1165" fmla="*/ 2311324 w 6530564"/>
              <a:gd name="connsiteY1165" fmla="*/ 4287054 h 6858000"/>
              <a:gd name="connsiteX1166" fmla="*/ 2296917 w 6530564"/>
              <a:gd name="connsiteY1166" fmla="*/ 4262099 h 6858000"/>
              <a:gd name="connsiteX1167" fmla="*/ 2288833 w 6530564"/>
              <a:gd name="connsiteY1167" fmla="*/ 4252901 h 6858000"/>
              <a:gd name="connsiteX1168" fmla="*/ 2280107 w 6530564"/>
              <a:gd name="connsiteY1168" fmla="*/ 4232984 h 6858000"/>
              <a:gd name="connsiteX1169" fmla="*/ 2255216 w 6530564"/>
              <a:gd name="connsiteY1169" fmla="*/ 4194671 h 6858000"/>
              <a:gd name="connsiteX1170" fmla="*/ 2233602 w 6530564"/>
              <a:gd name="connsiteY1170" fmla="*/ 4157238 h 6858000"/>
              <a:gd name="connsiteX1171" fmla="*/ 2178608 w 6530564"/>
              <a:gd name="connsiteY1171" fmla="*/ 4047576 h 6858000"/>
              <a:gd name="connsiteX1172" fmla="*/ 2162677 w 6530564"/>
              <a:gd name="connsiteY1172" fmla="*/ 4015182 h 6858000"/>
              <a:gd name="connsiteX1173" fmla="*/ 2166837 w 6530564"/>
              <a:gd name="connsiteY1173" fmla="*/ 4012780 h 6858000"/>
              <a:gd name="connsiteX1174" fmla="*/ 2126722 w 6530564"/>
              <a:gd name="connsiteY1174" fmla="*/ 3900073 h 6858000"/>
              <a:gd name="connsiteX1175" fmla="*/ 2116473 w 6530564"/>
              <a:gd name="connsiteY1175" fmla="*/ 3872717 h 6858000"/>
              <a:gd name="connsiteX1176" fmla="*/ 2103179 w 6530564"/>
              <a:gd name="connsiteY1176" fmla="*/ 3830480 h 6858000"/>
              <a:gd name="connsiteX1177" fmla="*/ 2069451 w 6530564"/>
              <a:gd name="connsiteY1177" fmla="*/ 3680812 h 6858000"/>
              <a:gd name="connsiteX1178" fmla="*/ 2057037 w 6530564"/>
              <a:gd name="connsiteY1178" fmla="*/ 3635295 h 6858000"/>
              <a:gd name="connsiteX1179" fmla="*/ 2058794 w 6530564"/>
              <a:gd name="connsiteY1179" fmla="*/ 3628734 h 6858000"/>
              <a:gd name="connsiteX1180" fmla="*/ 2056865 w 6530564"/>
              <a:gd name="connsiteY1180" fmla="*/ 3596574 h 6858000"/>
              <a:gd name="connsiteX1181" fmla="*/ 2049896 w 6530564"/>
              <a:gd name="connsiteY1181" fmla="*/ 3570096 h 6858000"/>
              <a:gd name="connsiteX1182" fmla="*/ 2040589 w 6530564"/>
              <a:gd name="connsiteY1182" fmla="*/ 3486740 h 6858000"/>
              <a:gd name="connsiteX1183" fmla="*/ 2035615 w 6530564"/>
              <a:gd name="connsiteY1183" fmla="*/ 3439701 h 6858000"/>
              <a:gd name="connsiteX1184" fmla="*/ 2035915 w 6530564"/>
              <a:gd name="connsiteY1184" fmla="*/ 3372981 h 6858000"/>
              <a:gd name="connsiteX1185" fmla="*/ 2031990 w 6530564"/>
              <a:gd name="connsiteY1185" fmla="*/ 3361383 h 6858000"/>
              <a:gd name="connsiteX1186" fmla="*/ 2032461 w 6530564"/>
              <a:gd name="connsiteY1186" fmla="*/ 3333382 h 6858000"/>
              <a:gd name="connsiteX1187" fmla="*/ 2038849 w 6530564"/>
              <a:gd name="connsiteY1187" fmla="*/ 3296420 h 6858000"/>
              <a:gd name="connsiteX1188" fmla="*/ 2027486 w 6530564"/>
              <a:gd name="connsiteY1188" fmla="*/ 3286343 h 6858000"/>
              <a:gd name="connsiteX1189" fmla="*/ 2025321 w 6530564"/>
              <a:gd name="connsiteY1189" fmla="*/ 3268185 h 6858000"/>
              <a:gd name="connsiteX1190" fmla="*/ 2033294 w 6530564"/>
              <a:gd name="connsiteY1190" fmla="*/ 3185942 h 6858000"/>
              <a:gd name="connsiteX1191" fmla="*/ 2040090 w 6530564"/>
              <a:gd name="connsiteY1191" fmla="*/ 3173700 h 6858000"/>
              <a:gd name="connsiteX1192" fmla="*/ 2036166 w 6530564"/>
              <a:gd name="connsiteY1192" fmla="*/ 3162101 h 6858000"/>
              <a:gd name="connsiteX1193" fmla="*/ 2037046 w 6530564"/>
              <a:gd name="connsiteY1193" fmla="*/ 3158821 h 6858000"/>
              <a:gd name="connsiteX1194" fmla="*/ 2049179 w 6530564"/>
              <a:gd name="connsiteY1194" fmla="*/ 3074176 h 6858000"/>
              <a:gd name="connsiteX1195" fmla="*/ 2052459 w 6530564"/>
              <a:gd name="connsiteY1195" fmla="*/ 3075055 h 6858000"/>
              <a:gd name="connsiteX1196" fmla="*/ 2056854 w 6530564"/>
              <a:gd name="connsiteY1196" fmla="*/ 3058653 h 6858000"/>
              <a:gd name="connsiteX1197" fmla="*/ 2055566 w 6530564"/>
              <a:gd name="connsiteY1197" fmla="*/ 3037215 h 6858000"/>
              <a:gd name="connsiteX1198" fmla="*/ 2064764 w 6530564"/>
              <a:gd name="connsiteY1198" fmla="*/ 3029132 h 6858000"/>
              <a:gd name="connsiteX1199" fmla="*/ 2072911 w 6530564"/>
              <a:gd name="connsiteY1199" fmla="*/ 2985608 h 6858000"/>
              <a:gd name="connsiteX1200" fmla="*/ 2075140 w 6530564"/>
              <a:gd name="connsiteY1200" fmla="*/ 2951048 h 6858000"/>
              <a:gd name="connsiteX1201" fmla="*/ 2079298 w 6530564"/>
              <a:gd name="connsiteY1201" fmla="*/ 2948647 h 6858000"/>
              <a:gd name="connsiteX1202" fmla="*/ 2090081 w 6530564"/>
              <a:gd name="connsiteY1202" fmla="*/ 2895283 h 6858000"/>
              <a:gd name="connsiteX1203" fmla="*/ 2091816 w 6530564"/>
              <a:gd name="connsiteY1203" fmla="*/ 2888809 h 6858000"/>
              <a:gd name="connsiteX1204" fmla="*/ 2099621 w 6530564"/>
              <a:gd name="connsiteY1204" fmla="*/ 2853246 h 6858000"/>
              <a:gd name="connsiteX1205" fmla="*/ 2099985 w 6530564"/>
              <a:gd name="connsiteY1205" fmla="*/ 2845200 h 6858000"/>
              <a:gd name="connsiteX1206" fmla="*/ 2100816 w 6530564"/>
              <a:gd name="connsiteY1206" fmla="*/ 2847794 h 6858000"/>
              <a:gd name="connsiteX1207" fmla="*/ 2110855 w 6530564"/>
              <a:gd name="connsiteY1207" fmla="*/ 2802050 h 6858000"/>
              <a:gd name="connsiteX1208" fmla="*/ 2224554 w 6530564"/>
              <a:gd name="connsiteY1208" fmla="*/ 2460779 h 6858000"/>
              <a:gd name="connsiteX1209" fmla="*/ 2358682 w 6530564"/>
              <a:gd name="connsiteY1209" fmla="*/ 2205979 h 6858000"/>
              <a:gd name="connsiteX1210" fmla="*/ 6077176 w 6530564"/>
              <a:gd name="connsiteY1210" fmla="*/ 2118185 h 6858000"/>
              <a:gd name="connsiteX1211" fmla="*/ 6112507 w 6530564"/>
              <a:gd name="connsiteY1211" fmla="*/ 2169248 h 6858000"/>
              <a:gd name="connsiteX1212" fmla="*/ 6107837 w 6530564"/>
              <a:gd name="connsiteY1212" fmla="*/ 2170245 h 6858000"/>
              <a:gd name="connsiteX1213" fmla="*/ 6099173 w 6530564"/>
              <a:gd name="connsiteY1213" fmla="*/ 2152560 h 6858000"/>
              <a:gd name="connsiteX1214" fmla="*/ 6085839 w 6530564"/>
              <a:gd name="connsiteY1214" fmla="*/ 2135872 h 6858000"/>
              <a:gd name="connsiteX1215" fmla="*/ 6080171 w 6530564"/>
              <a:gd name="connsiteY1215" fmla="*/ 2132198 h 6858000"/>
              <a:gd name="connsiteX1216" fmla="*/ 6073503 w 6530564"/>
              <a:gd name="connsiteY1216" fmla="*/ 2123854 h 6858000"/>
              <a:gd name="connsiteX1217" fmla="*/ 6077176 w 6530564"/>
              <a:gd name="connsiteY1217" fmla="*/ 2118185 h 6858000"/>
              <a:gd name="connsiteX1218" fmla="*/ 2109589 w 6530564"/>
              <a:gd name="connsiteY1218" fmla="*/ 1937684 h 6858000"/>
              <a:gd name="connsiteX1219" fmla="*/ 2088831 w 6530564"/>
              <a:gd name="connsiteY1219" fmla="*/ 1976351 h 6858000"/>
              <a:gd name="connsiteX1220" fmla="*/ 2082998 w 6530564"/>
              <a:gd name="connsiteY1220" fmla="*/ 2000064 h 6858000"/>
              <a:gd name="connsiteX1221" fmla="*/ 2083339 w 6530564"/>
              <a:gd name="connsiteY1221" fmla="*/ 2004008 h 6858000"/>
              <a:gd name="connsiteX1222" fmla="*/ 2078984 w 6530564"/>
              <a:gd name="connsiteY1222" fmla="*/ 2013244 h 6858000"/>
              <a:gd name="connsiteX1223" fmla="*/ 2058996 w 6530564"/>
              <a:gd name="connsiteY1223" fmla="*/ 2033998 h 6858000"/>
              <a:gd name="connsiteX1224" fmla="*/ 2025940 w 6530564"/>
              <a:gd name="connsiteY1224" fmla="*/ 2085019 h 6858000"/>
              <a:gd name="connsiteX1225" fmla="*/ 2020588 w 6530564"/>
              <a:gd name="connsiteY1225" fmla="*/ 2105699 h 6858000"/>
              <a:gd name="connsiteX1226" fmla="*/ 2019591 w 6530564"/>
              <a:gd name="connsiteY1226" fmla="*/ 2101027 h 6858000"/>
              <a:gd name="connsiteX1227" fmla="*/ 2018592 w 6530564"/>
              <a:gd name="connsiteY1227" fmla="*/ 2096357 h 6858000"/>
              <a:gd name="connsiteX1228" fmla="*/ 2013921 w 6530564"/>
              <a:gd name="connsiteY1228" fmla="*/ 2097355 h 6858000"/>
              <a:gd name="connsiteX1229" fmla="*/ 2010248 w 6530564"/>
              <a:gd name="connsiteY1229" fmla="*/ 2103023 h 6858000"/>
              <a:gd name="connsiteX1230" fmla="*/ 2013243 w 6530564"/>
              <a:gd name="connsiteY1230" fmla="*/ 2117038 h 6858000"/>
              <a:gd name="connsiteX1231" fmla="*/ 2006894 w 6530564"/>
              <a:gd name="connsiteY1231" fmla="*/ 2133046 h 6858000"/>
              <a:gd name="connsiteX1232" fmla="*/ 1997551 w 6530564"/>
              <a:gd name="connsiteY1232" fmla="*/ 2135041 h 6858000"/>
              <a:gd name="connsiteX1233" fmla="*/ 1996554 w 6530564"/>
              <a:gd name="connsiteY1233" fmla="*/ 2130371 h 6858000"/>
              <a:gd name="connsiteX1234" fmla="*/ 1991884 w 6530564"/>
              <a:gd name="connsiteY1234" fmla="*/ 2131368 h 6858000"/>
              <a:gd name="connsiteX1235" fmla="*/ 1992881 w 6530564"/>
              <a:gd name="connsiteY1235" fmla="*/ 2136040 h 6858000"/>
              <a:gd name="connsiteX1236" fmla="*/ 1993879 w 6530564"/>
              <a:gd name="connsiteY1236" fmla="*/ 2140711 h 6858000"/>
              <a:gd name="connsiteX1237" fmla="*/ 1991204 w 6530564"/>
              <a:gd name="connsiteY1237" fmla="*/ 2151051 h 6858000"/>
              <a:gd name="connsiteX1238" fmla="*/ 1987531 w 6530564"/>
              <a:gd name="connsiteY1238" fmla="*/ 2156719 h 6858000"/>
              <a:gd name="connsiteX1239" fmla="*/ 1982860 w 6530564"/>
              <a:gd name="connsiteY1239" fmla="*/ 2157718 h 6858000"/>
              <a:gd name="connsiteX1240" fmla="*/ 1979187 w 6530564"/>
              <a:gd name="connsiteY1240" fmla="*/ 2163386 h 6858000"/>
              <a:gd name="connsiteX1241" fmla="*/ 1983857 w 6530564"/>
              <a:gd name="connsiteY1241" fmla="*/ 2162388 h 6858000"/>
              <a:gd name="connsiteX1242" fmla="*/ 1980184 w 6530564"/>
              <a:gd name="connsiteY1242" fmla="*/ 2168057 h 6858000"/>
              <a:gd name="connsiteX1243" fmla="*/ 1939781 w 6530564"/>
              <a:gd name="connsiteY1243" fmla="*/ 2230416 h 6858000"/>
              <a:gd name="connsiteX1244" fmla="*/ 1935109 w 6530564"/>
              <a:gd name="connsiteY1244" fmla="*/ 2231414 h 6858000"/>
              <a:gd name="connsiteX1245" fmla="*/ 1936107 w 6530564"/>
              <a:gd name="connsiteY1245" fmla="*/ 2236085 h 6858000"/>
              <a:gd name="connsiteX1246" fmla="*/ 1932434 w 6530564"/>
              <a:gd name="connsiteY1246" fmla="*/ 2241754 h 6858000"/>
              <a:gd name="connsiteX1247" fmla="*/ 1933433 w 6530564"/>
              <a:gd name="connsiteY1247" fmla="*/ 2246425 h 6858000"/>
              <a:gd name="connsiteX1248" fmla="*/ 1926765 w 6530564"/>
              <a:gd name="connsiteY1248" fmla="*/ 2238080 h 6858000"/>
              <a:gd name="connsiteX1249" fmla="*/ 1912072 w 6530564"/>
              <a:gd name="connsiteY1249" fmla="*/ 2260756 h 6858000"/>
              <a:gd name="connsiteX1250" fmla="*/ 1907402 w 6530564"/>
              <a:gd name="connsiteY1250" fmla="*/ 2261755 h 6858000"/>
              <a:gd name="connsiteX1251" fmla="*/ 1905146 w 6530564"/>
              <a:gd name="connsiteY1251" fmla="*/ 2259025 h 6858000"/>
              <a:gd name="connsiteX1252" fmla="*/ 1906944 w 6530564"/>
              <a:gd name="connsiteY1252" fmla="*/ 2256251 h 6858000"/>
              <a:gd name="connsiteX1253" fmla="*/ 1908825 w 6530564"/>
              <a:gd name="connsiteY1253" fmla="*/ 2254124 h 6858000"/>
              <a:gd name="connsiteX1254" fmla="*/ 1913750 w 6530564"/>
              <a:gd name="connsiteY1254" fmla="*/ 2245744 h 6858000"/>
              <a:gd name="connsiteX1255" fmla="*/ 1906944 w 6530564"/>
              <a:gd name="connsiteY1255" fmla="*/ 2256251 h 6858000"/>
              <a:gd name="connsiteX1256" fmla="*/ 1904828 w 6530564"/>
              <a:gd name="connsiteY1256" fmla="*/ 2258642 h 6858000"/>
              <a:gd name="connsiteX1257" fmla="*/ 1905146 w 6530564"/>
              <a:gd name="connsiteY1257" fmla="*/ 2259025 h 6858000"/>
              <a:gd name="connsiteX1258" fmla="*/ 1888038 w 6530564"/>
              <a:gd name="connsiteY1258" fmla="*/ 2285428 h 6858000"/>
              <a:gd name="connsiteX1259" fmla="*/ 1869672 w 6530564"/>
              <a:gd name="connsiteY1259" fmla="*/ 2313773 h 6858000"/>
              <a:gd name="connsiteX1260" fmla="*/ 1855978 w 6530564"/>
              <a:gd name="connsiteY1260" fmla="*/ 2341119 h 6858000"/>
              <a:gd name="connsiteX1261" fmla="*/ 1822921 w 6530564"/>
              <a:gd name="connsiteY1261" fmla="*/ 2392140 h 6858000"/>
              <a:gd name="connsiteX1262" fmla="*/ 1816572 w 6530564"/>
              <a:gd name="connsiteY1262" fmla="*/ 2408148 h 6858000"/>
              <a:gd name="connsiteX1263" fmla="*/ 1808228 w 6530564"/>
              <a:gd name="connsiteY1263" fmla="*/ 2414816 h 6858000"/>
              <a:gd name="connsiteX1264" fmla="*/ 1804555 w 6530564"/>
              <a:gd name="connsiteY1264" fmla="*/ 2420484 h 6858000"/>
              <a:gd name="connsiteX1265" fmla="*/ 1794533 w 6530564"/>
              <a:gd name="connsiteY1265" fmla="*/ 2442162 h 6858000"/>
              <a:gd name="connsiteX1266" fmla="*/ 1788184 w 6530564"/>
              <a:gd name="connsiteY1266" fmla="*/ 2458170 h 6858000"/>
              <a:gd name="connsiteX1267" fmla="*/ 1777165 w 6530564"/>
              <a:gd name="connsiteY1267" fmla="*/ 2475180 h 6858000"/>
              <a:gd name="connsiteX1268" fmla="*/ 1685658 w 6530564"/>
              <a:gd name="connsiteY1268" fmla="*/ 2641254 h 6858000"/>
              <a:gd name="connsiteX1269" fmla="*/ 1682599 w 6530564"/>
              <a:gd name="connsiteY1269" fmla="*/ 2641908 h 6858000"/>
              <a:gd name="connsiteX1270" fmla="*/ 1683636 w 6530564"/>
              <a:gd name="connsiteY1270" fmla="*/ 2638298 h 6858000"/>
              <a:gd name="connsiteX1271" fmla="*/ 1750713 w 6530564"/>
              <a:gd name="connsiteY1271" fmla="*/ 2461519 h 6858000"/>
              <a:gd name="connsiteX1272" fmla="*/ 1758144 w 6530564"/>
              <a:gd name="connsiteY1272" fmla="*/ 2444367 h 6858000"/>
              <a:gd name="connsiteX1273" fmla="*/ 1761837 w 6530564"/>
              <a:gd name="connsiteY1273" fmla="*/ 2449148 h 6858000"/>
              <a:gd name="connsiteX1274" fmla="*/ 1764852 w 6530564"/>
              <a:gd name="connsiteY1274" fmla="*/ 2429816 h 6858000"/>
              <a:gd name="connsiteX1275" fmla="*/ 1770123 w 6530564"/>
              <a:gd name="connsiteY1275" fmla="*/ 2418679 h 6858000"/>
              <a:gd name="connsiteX1276" fmla="*/ 1773535 w 6530564"/>
              <a:gd name="connsiteY1276" fmla="*/ 2412460 h 6858000"/>
              <a:gd name="connsiteX1277" fmla="*/ 1778206 w 6530564"/>
              <a:gd name="connsiteY1277" fmla="*/ 2411463 h 6858000"/>
              <a:gd name="connsiteX1278" fmla="*/ 1779045 w 6530564"/>
              <a:gd name="connsiteY1278" fmla="*/ 2403956 h 6858000"/>
              <a:gd name="connsiteX1279" fmla="*/ 1779650 w 6530564"/>
              <a:gd name="connsiteY1279" fmla="*/ 2398547 h 6858000"/>
              <a:gd name="connsiteX1280" fmla="*/ 1780549 w 6530564"/>
              <a:gd name="connsiteY1280" fmla="*/ 2396643 h 6858000"/>
              <a:gd name="connsiteX1281" fmla="*/ 1783219 w 6530564"/>
              <a:gd name="connsiteY1281" fmla="*/ 2397418 h 6858000"/>
              <a:gd name="connsiteX1282" fmla="*/ 1798250 w 6530564"/>
              <a:gd name="connsiteY1282" fmla="*/ 2368106 h 6858000"/>
              <a:gd name="connsiteX1283" fmla="*/ 1818610 w 6530564"/>
              <a:gd name="connsiteY1283" fmla="*/ 2349103 h 6858000"/>
              <a:gd name="connsiteX1284" fmla="*/ 1881733 w 6530564"/>
              <a:gd name="connsiteY1284" fmla="*/ 2233049 h 6858000"/>
              <a:gd name="connsiteX1285" fmla="*/ 1896425 w 6530564"/>
              <a:gd name="connsiteY1285" fmla="*/ 2210374 h 6858000"/>
              <a:gd name="connsiteX1286" fmla="*/ 1991246 w 6530564"/>
              <a:gd name="connsiteY1286" fmla="*/ 2082662 h 6858000"/>
              <a:gd name="connsiteX1287" fmla="*/ 2014282 w 6530564"/>
              <a:gd name="connsiteY1287" fmla="*/ 2053319 h 6858000"/>
              <a:gd name="connsiteX1288" fmla="*/ 2013284 w 6530564"/>
              <a:gd name="connsiteY1288" fmla="*/ 2048648 h 6858000"/>
              <a:gd name="connsiteX1289" fmla="*/ 2018954 w 6530564"/>
              <a:gd name="connsiteY1289" fmla="*/ 2052322 h 6858000"/>
              <a:gd name="connsiteX1290" fmla="*/ 2026300 w 6530564"/>
              <a:gd name="connsiteY1290" fmla="*/ 2040983 h 6858000"/>
              <a:gd name="connsiteX1291" fmla="*/ 2029972 w 6530564"/>
              <a:gd name="connsiteY1291" fmla="*/ 2035316 h 6858000"/>
              <a:gd name="connsiteX1292" fmla="*/ 2025302 w 6530564"/>
              <a:gd name="connsiteY1292" fmla="*/ 2036313 h 6858000"/>
              <a:gd name="connsiteX1293" fmla="*/ 2079719 w 6530564"/>
              <a:gd name="connsiteY1293" fmla="*/ 1970960 h 6858000"/>
              <a:gd name="connsiteX1294" fmla="*/ 2104808 w 6530564"/>
              <a:gd name="connsiteY1294" fmla="*/ 1943012 h 6858000"/>
              <a:gd name="connsiteX1295" fmla="*/ 5856125 w 6530564"/>
              <a:gd name="connsiteY1295" fmla="*/ 1563605 h 6858000"/>
              <a:gd name="connsiteX1296" fmla="*/ 5862009 w 6530564"/>
              <a:gd name="connsiteY1296" fmla="*/ 1568282 h 6858000"/>
              <a:gd name="connsiteX1297" fmla="*/ 5856339 w 6530564"/>
              <a:gd name="connsiteY1297" fmla="*/ 1564609 h 6858000"/>
              <a:gd name="connsiteX1298" fmla="*/ 5246583 w 6530564"/>
              <a:gd name="connsiteY1298" fmla="*/ 1522365 h 6858000"/>
              <a:gd name="connsiteX1299" fmla="*/ 5292976 w 6530564"/>
              <a:gd name="connsiteY1299" fmla="*/ 1557270 h 6858000"/>
              <a:gd name="connsiteX1300" fmla="*/ 5381981 w 6530564"/>
              <a:gd name="connsiteY1300" fmla="*/ 1629688 h 6858000"/>
              <a:gd name="connsiteX1301" fmla="*/ 5378789 w 6530564"/>
              <a:gd name="connsiteY1301" fmla="*/ 1629103 h 6858000"/>
              <a:gd name="connsiteX1302" fmla="*/ 5369212 w 6530564"/>
              <a:gd name="connsiteY1302" fmla="*/ 1627347 h 6858000"/>
              <a:gd name="connsiteX1303" fmla="*/ 5375011 w 6530564"/>
              <a:gd name="connsiteY1303" fmla="*/ 1631710 h 6858000"/>
              <a:gd name="connsiteX1304" fmla="*/ 5272066 w 6530564"/>
              <a:gd name="connsiteY1304" fmla="*/ 1563336 h 6858000"/>
              <a:gd name="connsiteX1305" fmla="*/ 5204180 w 6530564"/>
              <a:gd name="connsiteY1305" fmla="*/ 1537692 h 6858000"/>
              <a:gd name="connsiteX1306" fmla="*/ 5381927 w 6530564"/>
              <a:gd name="connsiteY1306" fmla="*/ 1665979 h 6858000"/>
              <a:gd name="connsiteX1307" fmla="*/ 5437310 w 6530564"/>
              <a:gd name="connsiteY1307" fmla="*/ 1705833 h 6858000"/>
              <a:gd name="connsiteX1308" fmla="*/ 5428584 w 6530564"/>
              <a:gd name="connsiteY1308" fmla="*/ 1717433 h 6858000"/>
              <a:gd name="connsiteX1309" fmla="*/ 5445982 w 6530564"/>
              <a:gd name="connsiteY1309" fmla="*/ 1730522 h 6858000"/>
              <a:gd name="connsiteX1310" fmla="*/ 5454121 w 6530564"/>
              <a:gd name="connsiteY1310" fmla="*/ 1722114 h 6858000"/>
              <a:gd name="connsiteX1311" fmla="*/ 5545149 w 6530564"/>
              <a:gd name="connsiteY1311" fmla="*/ 1801503 h 6858000"/>
              <a:gd name="connsiteX1312" fmla="*/ 5589201 w 6530564"/>
              <a:gd name="connsiteY1312" fmla="*/ 1849179 h 6858000"/>
              <a:gd name="connsiteX1313" fmla="*/ 5635857 w 6530564"/>
              <a:gd name="connsiteY1313" fmla="*/ 1900633 h 6858000"/>
              <a:gd name="connsiteX1314" fmla="*/ 5617876 w 6530564"/>
              <a:gd name="connsiteY1314" fmla="*/ 1890738 h 6858000"/>
              <a:gd name="connsiteX1315" fmla="*/ 5616705 w 6530564"/>
              <a:gd name="connsiteY1315" fmla="*/ 1897123 h 6858000"/>
              <a:gd name="connsiteX1316" fmla="*/ 5652350 w 6530564"/>
              <a:gd name="connsiteY1316" fmla="*/ 1936657 h 6858000"/>
              <a:gd name="connsiteX1317" fmla="*/ 5661340 w 6530564"/>
              <a:gd name="connsiteY1317" fmla="*/ 1941605 h 6858000"/>
              <a:gd name="connsiteX1318" fmla="*/ 5666874 w 6530564"/>
              <a:gd name="connsiteY1318" fmla="*/ 1929420 h 6858000"/>
              <a:gd name="connsiteX1319" fmla="*/ 5707147 w 6530564"/>
              <a:gd name="connsiteY1319" fmla="*/ 1979705 h 6858000"/>
              <a:gd name="connsiteX1320" fmla="*/ 5756412 w 6530564"/>
              <a:gd name="connsiteY1320" fmla="*/ 2034937 h 6858000"/>
              <a:gd name="connsiteX1321" fmla="*/ 5762795 w 6530564"/>
              <a:gd name="connsiteY1321" fmla="*/ 2036107 h 6858000"/>
              <a:gd name="connsiteX1322" fmla="*/ 5789449 w 6530564"/>
              <a:gd name="connsiteY1322" fmla="*/ 2070695 h 6858000"/>
              <a:gd name="connsiteX1323" fmla="*/ 5808283 w 6530564"/>
              <a:gd name="connsiteY1323" fmla="*/ 2093948 h 6858000"/>
              <a:gd name="connsiteX1324" fmla="*/ 5910535 w 6530564"/>
              <a:gd name="connsiteY1324" fmla="*/ 2238094 h 6858000"/>
              <a:gd name="connsiteX1325" fmla="*/ 5924153 w 6530564"/>
              <a:gd name="connsiteY1325" fmla="*/ 2253791 h 6858000"/>
              <a:gd name="connsiteX1326" fmla="*/ 5927611 w 6530564"/>
              <a:gd name="connsiteY1326" fmla="*/ 2270927 h 6858000"/>
              <a:gd name="connsiteX1327" fmla="*/ 5904415 w 6530564"/>
              <a:gd name="connsiteY1327" fmla="*/ 2253473 h 6858000"/>
              <a:gd name="connsiteX1328" fmla="*/ 5924685 w 6530564"/>
              <a:gd name="connsiteY1328" fmla="*/ 2286890 h 6858000"/>
              <a:gd name="connsiteX1329" fmla="*/ 5949317 w 6530564"/>
              <a:gd name="connsiteY1329" fmla="*/ 2314506 h 6858000"/>
              <a:gd name="connsiteX1330" fmla="*/ 5949051 w 6530564"/>
              <a:gd name="connsiteY1330" fmla="*/ 2297957 h 6858000"/>
              <a:gd name="connsiteX1331" fmla="*/ 5958042 w 6530564"/>
              <a:gd name="connsiteY1331" fmla="*/ 2302905 h 6858000"/>
              <a:gd name="connsiteX1332" fmla="*/ 5967621 w 6530564"/>
              <a:gd name="connsiteY1332" fmla="*/ 2304661 h 6858000"/>
              <a:gd name="connsiteX1333" fmla="*/ 5965012 w 6530564"/>
              <a:gd name="connsiteY1333" fmla="*/ 2300883 h 6858000"/>
              <a:gd name="connsiteX1334" fmla="*/ 5964427 w 6530564"/>
              <a:gd name="connsiteY1334" fmla="*/ 2304075 h 6858000"/>
              <a:gd name="connsiteX1335" fmla="*/ 5963841 w 6530564"/>
              <a:gd name="connsiteY1335" fmla="*/ 2307269 h 6858000"/>
              <a:gd name="connsiteX1336" fmla="*/ 5969641 w 6530564"/>
              <a:gd name="connsiteY1336" fmla="*/ 2311632 h 6858000"/>
              <a:gd name="connsiteX1337" fmla="*/ 5982091 w 6530564"/>
              <a:gd name="connsiteY1337" fmla="*/ 2333714 h 6858000"/>
              <a:gd name="connsiteX1338" fmla="*/ 5987303 w 6530564"/>
              <a:gd name="connsiteY1338" fmla="*/ 2341270 h 6858000"/>
              <a:gd name="connsiteX1339" fmla="*/ 5985281 w 6530564"/>
              <a:gd name="connsiteY1339" fmla="*/ 2334300 h 6858000"/>
              <a:gd name="connsiteX1340" fmla="*/ 5985867 w 6530564"/>
              <a:gd name="connsiteY1340" fmla="*/ 2331106 h 6858000"/>
              <a:gd name="connsiteX1341" fmla="*/ 6031034 w 6530564"/>
              <a:gd name="connsiteY1341" fmla="*/ 2408688 h 6858000"/>
              <a:gd name="connsiteX1342" fmla="*/ 6004061 w 6530564"/>
              <a:gd name="connsiteY1342" fmla="*/ 2393843 h 6858000"/>
              <a:gd name="connsiteX1343" fmla="*/ 6004326 w 6530564"/>
              <a:gd name="connsiteY1343" fmla="*/ 2410392 h 6858000"/>
              <a:gd name="connsiteX1344" fmla="*/ 6026031 w 6530564"/>
              <a:gd name="connsiteY1344" fmla="*/ 2453972 h 6858000"/>
              <a:gd name="connsiteX1345" fmla="*/ 6029808 w 6530564"/>
              <a:gd name="connsiteY1345" fmla="*/ 2451365 h 6858000"/>
              <a:gd name="connsiteX1346" fmla="*/ 6047737 w 6530564"/>
              <a:gd name="connsiteY1346" fmla="*/ 2497552 h 6858000"/>
              <a:gd name="connsiteX1347" fmla="*/ 6086519 w 6530564"/>
              <a:gd name="connsiteY1347" fmla="*/ 2573962 h 6858000"/>
              <a:gd name="connsiteX1348" fmla="*/ 6082156 w 6530564"/>
              <a:gd name="connsiteY1348" fmla="*/ 2579763 h 6858000"/>
              <a:gd name="connsiteX1349" fmla="*/ 6113651 w 6530564"/>
              <a:gd name="connsiteY1349" fmla="*/ 2677937 h 6858000"/>
              <a:gd name="connsiteX1350" fmla="*/ 6143121 w 6530564"/>
              <a:gd name="connsiteY1350" fmla="*/ 2769142 h 6858000"/>
              <a:gd name="connsiteX1351" fmla="*/ 6149507 w 6530564"/>
              <a:gd name="connsiteY1351" fmla="*/ 2770313 h 6858000"/>
              <a:gd name="connsiteX1352" fmla="*/ 6151794 w 6530564"/>
              <a:gd name="connsiteY1352" fmla="*/ 2793831 h 6858000"/>
              <a:gd name="connsiteX1353" fmla="*/ 6172593 w 6530564"/>
              <a:gd name="connsiteY1353" fmla="*/ 2860346 h 6858000"/>
              <a:gd name="connsiteX1354" fmla="*/ 6171103 w 6530564"/>
              <a:gd name="connsiteY1354" fmla="*/ 2886473 h 6858000"/>
              <a:gd name="connsiteX1355" fmla="*/ 6180041 w 6530564"/>
              <a:gd name="connsiteY1355" fmla="*/ 2927712 h 6858000"/>
              <a:gd name="connsiteX1356" fmla="*/ 6193340 w 6530564"/>
              <a:gd name="connsiteY1356" fmla="*/ 2963151 h 6858000"/>
              <a:gd name="connsiteX1357" fmla="*/ 6188501 w 6530564"/>
              <a:gd name="connsiteY1357" fmla="*/ 2899562 h 6858000"/>
              <a:gd name="connsiteX1358" fmla="*/ 6168869 w 6530564"/>
              <a:gd name="connsiteY1358" fmla="*/ 2826663 h 6858000"/>
              <a:gd name="connsiteX1359" fmla="*/ 6165413 w 6530564"/>
              <a:gd name="connsiteY1359" fmla="*/ 2809528 h 6858000"/>
              <a:gd name="connsiteX1360" fmla="*/ 6141209 w 6530564"/>
              <a:gd name="connsiteY1360" fmla="*/ 2689590 h 6858000"/>
              <a:gd name="connsiteX1361" fmla="*/ 6069763 w 6530564"/>
              <a:gd name="connsiteY1361" fmla="*/ 2521391 h 6858000"/>
              <a:gd name="connsiteX1362" fmla="*/ 6075882 w 6530564"/>
              <a:gd name="connsiteY1362" fmla="*/ 2506011 h 6858000"/>
              <a:gd name="connsiteX1363" fmla="*/ 6059974 w 6530564"/>
              <a:gd name="connsiteY1363" fmla="*/ 2466794 h 6858000"/>
              <a:gd name="connsiteX1364" fmla="*/ 6062581 w 6530564"/>
              <a:gd name="connsiteY1364" fmla="*/ 2470572 h 6858000"/>
              <a:gd name="connsiteX1365" fmla="*/ 6065188 w 6530564"/>
              <a:gd name="connsiteY1365" fmla="*/ 2474350 h 6858000"/>
              <a:gd name="connsiteX1366" fmla="*/ 6063167 w 6530564"/>
              <a:gd name="connsiteY1366" fmla="*/ 2467380 h 6858000"/>
              <a:gd name="connsiteX1367" fmla="*/ 6060559 w 6530564"/>
              <a:gd name="connsiteY1367" fmla="*/ 2463602 h 6858000"/>
              <a:gd name="connsiteX1368" fmla="*/ 6061145 w 6530564"/>
              <a:gd name="connsiteY1368" fmla="*/ 2460410 h 6858000"/>
              <a:gd name="connsiteX1369" fmla="*/ 6030769 w 6530564"/>
              <a:gd name="connsiteY1369" fmla="*/ 2392138 h 6858000"/>
              <a:gd name="connsiteX1370" fmla="*/ 5967939 w 6530564"/>
              <a:gd name="connsiteY1370" fmla="*/ 2284919 h 6858000"/>
              <a:gd name="connsiteX1371" fmla="*/ 5950861 w 6530564"/>
              <a:gd name="connsiteY1371" fmla="*/ 2252088 h 6858000"/>
              <a:gd name="connsiteX1372" fmla="*/ 5874678 w 6530564"/>
              <a:gd name="connsiteY1372" fmla="*/ 2145720 h 6858000"/>
              <a:gd name="connsiteX1373" fmla="*/ 5862229 w 6530564"/>
              <a:gd name="connsiteY1373" fmla="*/ 2123637 h 6858000"/>
              <a:gd name="connsiteX1374" fmla="*/ 5864835 w 6530564"/>
              <a:gd name="connsiteY1374" fmla="*/ 2127414 h 6858000"/>
              <a:gd name="connsiteX1375" fmla="*/ 5868028 w 6530564"/>
              <a:gd name="connsiteY1375" fmla="*/ 2128001 h 6858000"/>
              <a:gd name="connsiteX1376" fmla="*/ 5862814 w 6530564"/>
              <a:gd name="connsiteY1376" fmla="*/ 2120444 h 6858000"/>
              <a:gd name="connsiteX1377" fmla="*/ 5860207 w 6530564"/>
              <a:gd name="connsiteY1377" fmla="*/ 2116666 h 6858000"/>
              <a:gd name="connsiteX1378" fmla="*/ 5888031 w 6530564"/>
              <a:gd name="connsiteY1378" fmla="*/ 2144868 h 6858000"/>
              <a:gd name="connsiteX1379" fmla="*/ 5876167 w 6530564"/>
              <a:gd name="connsiteY1379" fmla="*/ 2119593 h 6858000"/>
              <a:gd name="connsiteX1380" fmla="*/ 5879361 w 6530564"/>
              <a:gd name="connsiteY1380" fmla="*/ 2120179 h 6858000"/>
              <a:gd name="connsiteX1381" fmla="*/ 5881968 w 6530564"/>
              <a:gd name="connsiteY1381" fmla="*/ 2123955 h 6858000"/>
              <a:gd name="connsiteX1382" fmla="*/ 5879947 w 6530564"/>
              <a:gd name="connsiteY1382" fmla="*/ 2116985 h 6858000"/>
              <a:gd name="connsiteX1383" fmla="*/ 5877339 w 6530564"/>
              <a:gd name="connsiteY1383" fmla="*/ 2113207 h 6858000"/>
              <a:gd name="connsiteX1384" fmla="*/ 5888937 w 6530564"/>
              <a:gd name="connsiteY1384" fmla="*/ 2121935 h 6858000"/>
              <a:gd name="connsiteX1385" fmla="*/ 5847227 w 6530564"/>
              <a:gd name="connsiteY1385" fmla="*/ 2061487 h 6858000"/>
              <a:gd name="connsiteX1386" fmla="*/ 5815626 w 6530564"/>
              <a:gd name="connsiteY1386" fmla="*/ 2035893 h 6858000"/>
              <a:gd name="connsiteX1387" fmla="*/ 5813019 w 6530564"/>
              <a:gd name="connsiteY1387" fmla="*/ 2032114 h 6858000"/>
              <a:gd name="connsiteX1388" fmla="*/ 5807807 w 6530564"/>
              <a:gd name="connsiteY1388" fmla="*/ 2024558 h 6858000"/>
              <a:gd name="connsiteX1389" fmla="*/ 5807219 w 6530564"/>
              <a:gd name="connsiteY1389" fmla="*/ 2027751 h 6858000"/>
              <a:gd name="connsiteX1390" fmla="*/ 5809827 w 6530564"/>
              <a:gd name="connsiteY1390" fmla="*/ 2031530 h 6858000"/>
              <a:gd name="connsiteX1391" fmla="*/ 5792431 w 6530564"/>
              <a:gd name="connsiteY1391" fmla="*/ 2018439 h 6858000"/>
              <a:gd name="connsiteX1392" fmla="*/ 5778490 w 6530564"/>
              <a:gd name="connsiteY1392" fmla="*/ 2022486 h 6858000"/>
              <a:gd name="connsiteX1393" fmla="*/ 5713585 w 6530564"/>
              <a:gd name="connsiteY1393" fmla="*/ 1944585 h 6858000"/>
              <a:gd name="connsiteX1394" fmla="*/ 5693582 w 6530564"/>
              <a:gd name="connsiteY1394" fmla="*/ 1927717 h 6858000"/>
              <a:gd name="connsiteX1395" fmla="*/ 5602288 w 6530564"/>
              <a:gd name="connsiteY1395" fmla="*/ 1831780 h 6858000"/>
              <a:gd name="connsiteX1396" fmla="*/ 5510410 w 6530564"/>
              <a:gd name="connsiteY1396" fmla="*/ 1739034 h 6858000"/>
              <a:gd name="connsiteX1397" fmla="*/ 5513601 w 6530564"/>
              <a:gd name="connsiteY1397" fmla="*/ 1739619 h 6858000"/>
              <a:gd name="connsiteX1398" fmla="*/ 5519401 w 6530564"/>
              <a:gd name="connsiteY1398" fmla="*/ 1743982 h 6858000"/>
              <a:gd name="connsiteX1399" fmla="*/ 5514187 w 6530564"/>
              <a:gd name="connsiteY1399" fmla="*/ 1736427 h 6858000"/>
              <a:gd name="connsiteX1400" fmla="*/ 5508389 w 6530564"/>
              <a:gd name="connsiteY1400" fmla="*/ 1732064 h 6858000"/>
              <a:gd name="connsiteX1401" fmla="*/ 5514771 w 6530564"/>
              <a:gd name="connsiteY1401" fmla="*/ 1733234 h 6858000"/>
              <a:gd name="connsiteX1402" fmla="*/ 5602607 w 6530564"/>
              <a:gd name="connsiteY1402" fmla="*/ 1812037 h 6858000"/>
              <a:gd name="connsiteX1403" fmla="*/ 5604365 w 6530564"/>
              <a:gd name="connsiteY1403" fmla="*/ 1802460 h 6858000"/>
              <a:gd name="connsiteX1404" fmla="*/ 5577975 w 6530564"/>
              <a:gd name="connsiteY1404" fmla="*/ 1784421 h 6858000"/>
              <a:gd name="connsiteX1405" fmla="*/ 5541747 w 6530564"/>
              <a:gd name="connsiteY1405" fmla="*/ 1748079 h 6858000"/>
              <a:gd name="connsiteX1406" fmla="*/ 5413903 w 6530564"/>
              <a:gd name="connsiteY1406" fmla="*/ 1635540 h 6858000"/>
              <a:gd name="connsiteX1407" fmla="*/ 5399113 w 6530564"/>
              <a:gd name="connsiteY1407" fmla="*/ 1626229 h 6858000"/>
              <a:gd name="connsiteX1408" fmla="*/ 5340536 w 6530564"/>
              <a:gd name="connsiteY1408" fmla="*/ 1585789 h 6858000"/>
              <a:gd name="connsiteX1409" fmla="*/ 5336494 w 6530564"/>
              <a:gd name="connsiteY1409" fmla="*/ 1571849 h 6858000"/>
              <a:gd name="connsiteX1410" fmla="*/ 5305744 w 6530564"/>
              <a:gd name="connsiteY1410" fmla="*/ 1559611 h 6858000"/>
              <a:gd name="connsiteX1411" fmla="*/ 5312713 w 6530564"/>
              <a:gd name="connsiteY1411" fmla="*/ 1557588 h 6858000"/>
              <a:gd name="connsiteX1412" fmla="*/ 5246583 w 6530564"/>
              <a:gd name="connsiteY1412" fmla="*/ 1522365 h 6858000"/>
              <a:gd name="connsiteX1413" fmla="*/ 4878235 w 6530564"/>
              <a:gd name="connsiteY1413" fmla="*/ 1485529 h 6858000"/>
              <a:gd name="connsiteX1414" fmla="*/ 4870589 w 6530564"/>
              <a:gd name="connsiteY1414" fmla="*/ 1490232 h 6858000"/>
              <a:gd name="connsiteX1415" fmla="*/ 4876107 w 6530564"/>
              <a:gd name="connsiteY1415" fmla="*/ 1507769 h 6858000"/>
              <a:gd name="connsiteX1416" fmla="*/ 4892523 w 6530564"/>
              <a:gd name="connsiteY1416" fmla="*/ 1528225 h 6858000"/>
              <a:gd name="connsiteX1417" fmla="*/ 4854485 w 6530564"/>
              <a:gd name="connsiteY1417" fmla="*/ 1513109 h 6858000"/>
              <a:gd name="connsiteX1418" fmla="*/ 4906663 w 6530564"/>
              <a:gd name="connsiteY1418" fmla="*/ 1538241 h 6858000"/>
              <a:gd name="connsiteX1419" fmla="*/ 5219949 w 6530564"/>
              <a:gd name="connsiteY1419" fmla="*/ 1757355 h 6858000"/>
              <a:gd name="connsiteX1420" fmla="*/ 5244849 w 6530564"/>
              <a:gd name="connsiteY1420" fmla="*/ 1781311 h 6858000"/>
              <a:gd name="connsiteX1421" fmla="*/ 5285425 w 6530564"/>
              <a:gd name="connsiteY1421" fmla="*/ 1812833 h 6858000"/>
              <a:gd name="connsiteX1422" fmla="*/ 5422531 w 6530564"/>
              <a:gd name="connsiteY1422" fmla="*/ 1941767 h 6858000"/>
              <a:gd name="connsiteX1423" fmla="*/ 5427783 w 6530564"/>
              <a:gd name="connsiteY1423" fmla="*/ 1954854 h 6858000"/>
              <a:gd name="connsiteX1424" fmla="*/ 5370401 w 6530564"/>
              <a:gd name="connsiteY1424" fmla="*/ 1904986 h 6858000"/>
              <a:gd name="connsiteX1425" fmla="*/ 5481735 w 6530564"/>
              <a:gd name="connsiteY1425" fmla="*/ 2036160 h 6858000"/>
              <a:gd name="connsiteX1426" fmla="*/ 5639099 w 6530564"/>
              <a:gd name="connsiteY1426" fmla="*/ 2260841 h 6858000"/>
              <a:gd name="connsiteX1427" fmla="*/ 5880519 w 6530564"/>
              <a:gd name="connsiteY1427" fmla="*/ 2928041 h 6858000"/>
              <a:gd name="connsiteX1428" fmla="*/ 5891569 w 6530564"/>
              <a:gd name="connsiteY1428" fmla="*/ 2991409 h 6858000"/>
              <a:gd name="connsiteX1429" fmla="*/ 5898861 w 6530564"/>
              <a:gd name="connsiteY1429" fmla="*/ 3009164 h 6858000"/>
              <a:gd name="connsiteX1430" fmla="*/ 5902123 w 6530564"/>
              <a:gd name="connsiteY1430" fmla="*/ 3033759 h 6858000"/>
              <a:gd name="connsiteX1431" fmla="*/ 5917520 w 6530564"/>
              <a:gd name="connsiteY1431" fmla="*/ 3250562 h 6858000"/>
              <a:gd name="connsiteX1432" fmla="*/ 5916015 w 6530564"/>
              <a:gd name="connsiteY1432" fmla="*/ 3270366 h 6858000"/>
              <a:gd name="connsiteX1433" fmla="*/ 5917712 w 6530564"/>
              <a:gd name="connsiteY1433" fmla="*/ 3301456 h 6858000"/>
              <a:gd name="connsiteX1434" fmla="*/ 5917722 w 6530564"/>
              <a:gd name="connsiteY1434" fmla="*/ 3321050 h 6858000"/>
              <a:gd name="connsiteX1435" fmla="*/ 5920837 w 6530564"/>
              <a:gd name="connsiteY1435" fmla="*/ 3319470 h 6858000"/>
              <a:gd name="connsiteX1436" fmla="*/ 5938043 w 6530564"/>
              <a:gd name="connsiteY1436" fmla="*/ 3297393 h 6858000"/>
              <a:gd name="connsiteX1437" fmla="*/ 5940465 w 6530564"/>
              <a:gd name="connsiteY1437" fmla="*/ 3397310 h 6858000"/>
              <a:gd name="connsiteX1438" fmla="*/ 5799700 w 6530564"/>
              <a:gd name="connsiteY1438" fmla="*/ 4058849 h 6858000"/>
              <a:gd name="connsiteX1439" fmla="*/ 5565591 w 6530564"/>
              <a:gd name="connsiteY1439" fmla="*/ 4474942 h 6858000"/>
              <a:gd name="connsiteX1440" fmla="*/ 5478169 w 6530564"/>
              <a:gd name="connsiteY1440" fmla="*/ 4588742 h 6858000"/>
              <a:gd name="connsiteX1441" fmla="*/ 5480671 w 6530564"/>
              <a:gd name="connsiteY1441" fmla="*/ 4622988 h 6858000"/>
              <a:gd name="connsiteX1442" fmla="*/ 5508667 w 6530564"/>
              <a:gd name="connsiteY1442" fmla="*/ 4605673 h 6858000"/>
              <a:gd name="connsiteX1443" fmla="*/ 5545127 w 6530564"/>
              <a:gd name="connsiteY1443" fmla="*/ 4573107 h 6858000"/>
              <a:gd name="connsiteX1444" fmla="*/ 5400007 w 6530564"/>
              <a:gd name="connsiteY1444" fmla="*/ 4782392 h 6858000"/>
              <a:gd name="connsiteX1445" fmla="*/ 5292521 w 6530564"/>
              <a:gd name="connsiteY1445" fmla="*/ 4889355 h 6858000"/>
              <a:gd name="connsiteX1446" fmla="*/ 5403631 w 6530564"/>
              <a:gd name="connsiteY1446" fmla="*/ 4790663 h 6858000"/>
              <a:gd name="connsiteX1447" fmla="*/ 5540062 w 6530564"/>
              <a:gd name="connsiteY1447" fmla="*/ 4630142 h 6858000"/>
              <a:gd name="connsiteX1448" fmla="*/ 5835395 w 6530564"/>
              <a:gd name="connsiteY1448" fmla="*/ 4132646 h 6858000"/>
              <a:gd name="connsiteX1449" fmla="*/ 5860185 w 6530564"/>
              <a:gd name="connsiteY1449" fmla="*/ 4061918 h 6858000"/>
              <a:gd name="connsiteX1450" fmla="*/ 5841093 w 6530564"/>
              <a:gd name="connsiteY1450" fmla="*/ 4078700 h 6858000"/>
              <a:gd name="connsiteX1451" fmla="*/ 5603333 w 6530564"/>
              <a:gd name="connsiteY1451" fmla="*/ 4508413 h 6858000"/>
              <a:gd name="connsiteX1452" fmla="*/ 5582878 w 6530564"/>
              <a:gd name="connsiteY1452" fmla="*/ 4524830 h 6858000"/>
              <a:gd name="connsiteX1453" fmla="*/ 5585095 w 6530564"/>
              <a:gd name="connsiteY1453" fmla="*/ 4494767 h 6858000"/>
              <a:gd name="connsiteX1454" fmla="*/ 5674172 w 6530564"/>
              <a:gd name="connsiteY1454" fmla="*/ 4363893 h 6858000"/>
              <a:gd name="connsiteX1455" fmla="*/ 5923723 w 6530564"/>
              <a:gd name="connsiteY1455" fmla="*/ 3721285 h 6858000"/>
              <a:gd name="connsiteX1456" fmla="*/ 5954351 w 6530564"/>
              <a:gd name="connsiteY1456" fmla="*/ 3182057 h 6858000"/>
              <a:gd name="connsiteX1457" fmla="*/ 5955213 w 6530564"/>
              <a:gd name="connsiteY1457" fmla="*/ 3069882 h 6858000"/>
              <a:gd name="connsiteX1458" fmla="*/ 5905413 w 6530564"/>
              <a:gd name="connsiteY1458" fmla="*/ 3914916 h 6858000"/>
              <a:gd name="connsiteX1459" fmla="*/ 5937521 w 6530564"/>
              <a:gd name="connsiteY1459" fmla="*/ 3876803 h 6858000"/>
              <a:gd name="connsiteX1460" fmla="*/ 5898035 w 6530564"/>
              <a:gd name="connsiteY1460" fmla="*/ 4007827 h 6858000"/>
              <a:gd name="connsiteX1461" fmla="*/ 5827971 w 6530564"/>
              <a:gd name="connsiteY1461" fmla="*/ 4187589 h 6858000"/>
              <a:gd name="connsiteX1462" fmla="*/ 5826681 w 6530564"/>
              <a:gd name="connsiteY1462" fmla="*/ 4203302 h 6858000"/>
              <a:gd name="connsiteX1463" fmla="*/ 5839500 w 6530564"/>
              <a:gd name="connsiteY1463" fmla="*/ 4193599 h 6858000"/>
              <a:gd name="connsiteX1464" fmla="*/ 5929413 w 6530564"/>
              <a:gd name="connsiteY1464" fmla="*/ 3972440 h 6858000"/>
              <a:gd name="connsiteX1465" fmla="*/ 5953909 w 6530564"/>
              <a:gd name="connsiteY1465" fmla="*/ 3919150 h 6858000"/>
              <a:gd name="connsiteX1466" fmla="*/ 6006151 w 6530564"/>
              <a:gd name="connsiteY1466" fmla="*/ 3680598 h 6858000"/>
              <a:gd name="connsiteX1467" fmla="*/ 6033787 w 6530564"/>
              <a:gd name="connsiteY1467" fmla="*/ 3136190 h 6858000"/>
              <a:gd name="connsiteX1468" fmla="*/ 6028315 w 6530564"/>
              <a:gd name="connsiteY1468" fmla="*/ 3093047 h 6858000"/>
              <a:gd name="connsiteX1469" fmla="*/ 6025816 w 6530564"/>
              <a:gd name="connsiteY1469" fmla="*/ 3080224 h 6858000"/>
              <a:gd name="connsiteX1470" fmla="*/ 5462620 w 6530564"/>
              <a:gd name="connsiteY1470" fmla="*/ 1953402 h 6858000"/>
              <a:gd name="connsiteX1471" fmla="*/ 5104061 w 6530564"/>
              <a:gd name="connsiteY1471" fmla="*/ 1632541 h 6858000"/>
              <a:gd name="connsiteX1472" fmla="*/ 5003371 w 6530564"/>
              <a:gd name="connsiteY1472" fmla="*/ 1558743 h 6858000"/>
              <a:gd name="connsiteX1473" fmla="*/ 4962275 w 6530564"/>
              <a:gd name="connsiteY1473" fmla="*/ 1523505 h 6858000"/>
              <a:gd name="connsiteX1474" fmla="*/ 4951211 w 6530564"/>
              <a:gd name="connsiteY1474" fmla="*/ 1516212 h 6858000"/>
              <a:gd name="connsiteX1475" fmla="*/ 4887030 w 6530564"/>
              <a:gd name="connsiteY1475" fmla="*/ 1488798 h 6858000"/>
              <a:gd name="connsiteX1476" fmla="*/ 4878235 w 6530564"/>
              <a:gd name="connsiteY1476" fmla="*/ 1485529 h 6858000"/>
              <a:gd name="connsiteX1477" fmla="*/ 2488089 w 6530564"/>
              <a:gd name="connsiteY1477" fmla="*/ 1468873 h 6858000"/>
              <a:gd name="connsiteX1478" fmla="*/ 2483339 w 6530564"/>
              <a:gd name="connsiteY1478" fmla="*/ 1472039 h 6858000"/>
              <a:gd name="connsiteX1479" fmla="*/ 2486645 w 6530564"/>
              <a:gd name="connsiteY1479" fmla="*/ 1469475 h 6858000"/>
              <a:gd name="connsiteX1480" fmla="*/ 2428360 w 6530564"/>
              <a:gd name="connsiteY1480" fmla="*/ 1430993 h 6858000"/>
              <a:gd name="connsiteX1481" fmla="*/ 2428663 w 6530564"/>
              <a:gd name="connsiteY1481" fmla="*/ 1432410 h 6858000"/>
              <a:gd name="connsiteX1482" fmla="*/ 2423991 w 6530564"/>
              <a:gd name="connsiteY1482" fmla="*/ 1433409 h 6858000"/>
              <a:gd name="connsiteX1483" fmla="*/ 3312724 w 6530564"/>
              <a:gd name="connsiteY1483" fmla="*/ 1415766 h 6858000"/>
              <a:gd name="connsiteX1484" fmla="*/ 3256489 w 6530564"/>
              <a:gd name="connsiteY1484" fmla="*/ 1428825 h 6858000"/>
              <a:gd name="connsiteX1485" fmla="*/ 3219056 w 6530564"/>
              <a:gd name="connsiteY1485" fmla="*/ 1450437 h 6858000"/>
              <a:gd name="connsiteX1486" fmla="*/ 3264571 w 6530564"/>
              <a:gd name="connsiteY1486" fmla="*/ 1438022 h 6858000"/>
              <a:gd name="connsiteX1487" fmla="*/ 3145305 w 6530564"/>
              <a:gd name="connsiteY1487" fmla="*/ 1476381 h 6858000"/>
              <a:gd name="connsiteX1488" fmla="*/ 3078993 w 6530564"/>
              <a:gd name="connsiteY1488" fmla="*/ 1500802 h 6858000"/>
              <a:gd name="connsiteX1489" fmla="*/ 3032598 w 6530564"/>
              <a:gd name="connsiteY1489" fmla="*/ 1516496 h 6858000"/>
              <a:gd name="connsiteX1490" fmla="*/ 3010922 w 6530564"/>
              <a:gd name="connsiteY1490" fmla="*/ 1531783 h 6858000"/>
              <a:gd name="connsiteX1491" fmla="*/ 1851594 w 6530564"/>
              <a:gd name="connsiteY1491" fmla="*/ 3116159 h 6858000"/>
              <a:gd name="connsiteX1492" fmla="*/ 1924097 w 6530564"/>
              <a:gd name="connsiteY1492" fmla="*/ 3947739 h 6858000"/>
              <a:gd name="connsiteX1493" fmla="*/ 3149544 w 6530564"/>
              <a:gd name="connsiteY1493" fmla="*/ 5239426 h 6858000"/>
              <a:gd name="connsiteX1494" fmla="*/ 3272436 w 6530564"/>
              <a:gd name="connsiteY1494" fmla="*/ 5279386 h 6858000"/>
              <a:gd name="connsiteX1495" fmla="*/ 3274837 w 6530564"/>
              <a:gd name="connsiteY1495" fmla="*/ 5283546 h 6858000"/>
              <a:gd name="connsiteX1496" fmla="*/ 3284679 w 6530564"/>
              <a:gd name="connsiteY1496" fmla="*/ 5286183 h 6858000"/>
              <a:gd name="connsiteX1497" fmla="*/ 3288837 w 6530564"/>
              <a:gd name="connsiteY1497" fmla="*/ 5283781 h 6858000"/>
              <a:gd name="connsiteX1498" fmla="*/ 3380685 w 6530564"/>
              <a:gd name="connsiteY1498" fmla="*/ 5308392 h 6858000"/>
              <a:gd name="connsiteX1499" fmla="*/ 3599176 w 6530564"/>
              <a:gd name="connsiteY1499" fmla="*/ 5345842 h 6858000"/>
              <a:gd name="connsiteX1500" fmla="*/ 4305801 w 6530564"/>
              <a:gd name="connsiteY1500" fmla="*/ 5306654 h 6858000"/>
              <a:gd name="connsiteX1501" fmla="*/ 4682641 w 6530564"/>
              <a:gd name="connsiteY1501" fmla="*/ 5186132 h 6858000"/>
              <a:gd name="connsiteX1502" fmla="*/ 4677601 w 6530564"/>
              <a:gd name="connsiteY1502" fmla="*/ 5191813 h 6858000"/>
              <a:gd name="connsiteX1503" fmla="*/ 4733195 w 6530564"/>
              <a:gd name="connsiteY1503" fmla="*/ 5168036 h 6858000"/>
              <a:gd name="connsiteX1504" fmla="*/ 4762309 w 6530564"/>
              <a:gd name="connsiteY1504" fmla="*/ 5151226 h 6858000"/>
              <a:gd name="connsiteX1505" fmla="*/ 4852933 w 6530564"/>
              <a:gd name="connsiteY1505" fmla="*/ 5101678 h 6858000"/>
              <a:gd name="connsiteX1506" fmla="*/ 4886205 w 6530564"/>
              <a:gd name="connsiteY1506" fmla="*/ 5082466 h 6858000"/>
              <a:gd name="connsiteX1507" fmla="*/ 5167103 w 6530564"/>
              <a:gd name="connsiteY1507" fmla="*/ 4887015 h 6858000"/>
              <a:gd name="connsiteX1508" fmla="*/ 5099205 w 6530564"/>
              <a:gd name="connsiteY1508" fmla="*/ 4956718 h 6858000"/>
              <a:gd name="connsiteX1509" fmla="*/ 5079289 w 6530564"/>
              <a:gd name="connsiteY1509" fmla="*/ 4965443 h 6858000"/>
              <a:gd name="connsiteX1510" fmla="*/ 5004830 w 6530564"/>
              <a:gd name="connsiteY1510" fmla="*/ 5033389 h 6858000"/>
              <a:gd name="connsiteX1511" fmla="*/ 5039627 w 6530564"/>
              <a:gd name="connsiteY1511" fmla="*/ 5021617 h 6858000"/>
              <a:gd name="connsiteX1512" fmla="*/ 5104007 w 6530564"/>
              <a:gd name="connsiteY1512" fmla="*/ 4965035 h 6858000"/>
              <a:gd name="connsiteX1513" fmla="*/ 5123925 w 6530564"/>
              <a:gd name="connsiteY1513" fmla="*/ 4956309 h 6858000"/>
              <a:gd name="connsiteX1514" fmla="*/ 5168389 w 6530564"/>
              <a:gd name="connsiteY1514" fmla="*/ 4908456 h 6858000"/>
              <a:gd name="connsiteX1515" fmla="*/ 5221817 w 6530564"/>
              <a:gd name="connsiteY1515" fmla="*/ 4866518 h 6858000"/>
              <a:gd name="connsiteX1516" fmla="*/ 5229491 w 6530564"/>
              <a:gd name="connsiteY1516" fmla="*/ 4850995 h 6858000"/>
              <a:gd name="connsiteX1517" fmla="*/ 5255325 w 6530564"/>
              <a:gd name="connsiteY1517" fmla="*/ 4833307 h 6858000"/>
              <a:gd name="connsiteX1518" fmla="*/ 5282919 w 6530564"/>
              <a:gd name="connsiteY1518" fmla="*/ 4809059 h 6858000"/>
              <a:gd name="connsiteX1519" fmla="*/ 5300025 w 6530564"/>
              <a:gd name="connsiteY1519" fmla="*/ 4771452 h 6858000"/>
              <a:gd name="connsiteX1520" fmla="*/ 5287549 w 6530564"/>
              <a:gd name="connsiteY1520" fmla="*/ 4778657 h 6858000"/>
              <a:gd name="connsiteX1521" fmla="*/ 5820215 w 6530564"/>
              <a:gd name="connsiteY1521" fmla="*/ 3866642 h 6858000"/>
              <a:gd name="connsiteX1522" fmla="*/ 5820377 w 6530564"/>
              <a:gd name="connsiteY1522" fmla="*/ 3865901 h 6858000"/>
              <a:gd name="connsiteX1523" fmla="*/ 5786815 w 6530564"/>
              <a:gd name="connsiteY1523" fmla="*/ 3962149 h 6858000"/>
              <a:gd name="connsiteX1524" fmla="*/ 5689529 w 6530564"/>
              <a:gd name="connsiteY1524" fmla="*/ 4151358 h 6858000"/>
              <a:gd name="connsiteX1525" fmla="*/ 5652275 w 6530564"/>
              <a:gd name="connsiteY1525" fmla="*/ 4213857 h 6858000"/>
              <a:gd name="connsiteX1526" fmla="*/ 5648119 w 6530564"/>
              <a:gd name="connsiteY1526" fmla="*/ 4223529 h 6858000"/>
              <a:gd name="connsiteX1527" fmla="*/ 5290656 w 6530564"/>
              <a:gd name="connsiteY1527" fmla="*/ 4740814 h 6858000"/>
              <a:gd name="connsiteX1528" fmla="*/ 5293293 w 6530564"/>
              <a:gd name="connsiteY1528" fmla="*/ 4730974 h 6858000"/>
              <a:gd name="connsiteX1529" fmla="*/ 5252987 w 6530564"/>
              <a:gd name="connsiteY1529" fmla="*/ 4776428 h 6858000"/>
              <a:gd name="connsiteX1530" fmla="*/ 5200205 w 6530564"/>
              <a:gd name="connsiteY1530" fmla="*/ 4829085 h 6858000"/>
              <a:gd name="connsiteX1531" fmla="*/ 5167573 w 6530564"/>
              <a:gd name="connsiteY1531" fmla="*/ 4859015 h 6858000"/>
              <a:gd name="connsiteX1532" fmla="*/ 5164293 w 6530564"/>
              <a:gd name="connsiteY1532" fmla="*/ 4858136 h 6858000"/>
              <a:gd name="connsiteX1533" fmla="*/ 5163415 w 6530564"/>
              <a:gd name="connsiteY1533" fmla="*/ 4861416 h 6858000"/>
              <a:gd name="connsiteX1534" fmla="*/ 5159255 w 6530564"/>
              <a:gd name="connsiteY1534" fmla="*/ 4863817 h 6858000"/>
              <a:gd name="connsiteX1535" fmla="*/ 5154217 w 6530564"/>
              <a:gd name="connsiteY1535" fmla="*/ 4869499 h 6858000"/>
              <a:gd name="connsiteX1536" fmla="*/ 5139981 w 6530564"/>
              <a:gd name="connsiteY1536" fmla="*/ 4883264 h 6858000"/>
              <a:gd name="connsiteX1537" fmla="*/ 5089836 w 6530564"/>
              <a:gd name="connsiteY1537" fmla="*/ 4926080 h 6858000"/>
              <a:gd name="connsiteX1538" fmla="*/ 5068160 w 6530564"/>
              <a:gd name="connsiteY1538" fmla="*/ 4941369 h 6858000"/>
              <a:gd name="connsiteX1539" fmla="*/ 5019772 w 6530564"/>
              <a:gd name="connsiteY1539" fmla="*/ 4977623 h 6858000"/>
              <a:gd name="connsiteX1540" fmla="*/ 5020651 w 6530564"/>
              <a:gd name="connsiteY1540" fmla="*/ 4974342 h 6858000"/>
              <a:gd name="connsiteX1541" fmla="*/ 5011455 w 6530564"/>
              <a:gd name="connsiteY1541" fmla="*/ 4982425 h 6858000"/>
              <a:gd name="connsiteX1542" fmla="*/ 4305801 w 6530564"/>
              <a:gd name="connsiteY1542" fmla="*/ 5306654 h 6858000"/>
              <a:gd name="connsiteX1543" fmla="*/ 3402360 w 6530564"/>
              <a:gd name="connsiteY1543" fmla="*/ 5293105 h 6858000"/>
              <a:gd name="connsiteX1544" fmla="*/ 3404117 w 6530564"/>
              <a:gd name="connsiteY1544" fmla="*/ 5286544 h 6858000"/>
              <a:gd name="connsiteX1545" fmla="*/ 3508914 w 6530564"/>
              <a:gd name="connsiteY1545" fmla="*/ 5275951 h 6858000"/>
              <a:gd name="connsiteX1546" fmla="*/ 3496671 w 6530564"/>
              <a:gd name="connsiteY1546" fmla="*/ 5269154 h 6858000"/>
              <a:gd name="connsiteX1547" fmla="*/ 3557475 w 6530564"/>
              <a:gd name="connsiteY1547" fmla="*/ 5278414 h 6858000"/>
              <a:gd name="connsiteX1548" fmla="*/ 3604513 w 6530564"/>
              <a:gd name="connsiteY1548" fmla="*/ 5273439 h 6858000"/>
              <a:gd name="connsiteX1549" fmla="*/ 3573468 w 6530564"/>
              <a:gd name="connsiteY1549" fmla="*/ 5258088 h 6858000"/>
              <a:gd name="connsiteX1550" fmla="*/ 3577628 w 6530564"/>
              <a:gd name="connsiteY1550" fmla="*/ 5255687 h 6858000"/>
              <a:gd name="connsiteX1551" fmla="*/ 3580907 w 6530564"/>
              <a:gd name="connsiteY1551" fmla="*/ 5256567 h 6858000"/>
              <a:gd name="connsiteX1552" fmla="*/ 3584189 w 6530564"/>
              <a:gd name="connsiteY1552" fmla="*/ 5257445 h 6858000"/>
              <a:gd name="connsiteX1553" fmla="*/ 3590749 w 6530564"/>
              <a:gd name="connsiteY1553" fmla="*/ 5259203 h 6858000"/>
              <a:gd name="connsiteX1554" fmla="*/ 3588347 w 6530564"/>
              <a:gd name="connsiteY1554" fmla="*/ 5255045 h 6858000"/>
              <a:gd name="connsiteX1555" fmla="*/ 3585065 w 6530564"/>
              <a:gd name="connsiteY1555" fmla="*/ 5254166 h 6858000"/>
              <a:gd name="connsiteX1556" fmla="*/ 3581787 w 6530564"/>
              <a:gd name="connsiteY1556" fmla="*/ 5253286 h 6858000"/>
              <a:gd name="connsiteX1557" fmla="*/ 3572825 w 6530564"/>
              <a:gd name="connsiteY1557" fmla="*/ 5247369 h 6858000"/>
              <a:gd name="connsiteX1558" fmla="*/ 3568666 w 6530564"/>
              <a:gd name="connsiteY1558" fmla="*/ 5249771 h 6858000"/>
              <a:gd name="connsiteX1559" fmla="*/ 3571945 w 6530564"/>
              <a:gd name="connsiteY1559" fmla="*/ 5250649 h 6858000"/>
              <a:gd name="connsiteX1560" fmla="*/ 3574346 w 6530564"/>
              <a:gd name="connsiteY1560" fmla="*/ 5254808 h 6858000"/>
              <a:gd name="connsiteX1561" fmla="*/ 3564507 w 6530564"/>
              <a:gd name="connsiteY1561" fmla="*/ 5252171 h 6858000"/>
              <a:gd name="connsiteX1562" fmla="*/ 3561226 w 6530564"/>
              <a:gd name="connsiteY1562" fmla="*/ 5251293 h 6858000"/>
              <a:gd name="connsiteX1563" fmla="*/ 3539378 w 6530564"/>
              <a:gd name="connsiteY1563" fmla="*/ 5227860 h 6858000"/>
              <a:gd name="connsiteX1564" fmla="*/ 3579620 w 6530564"/>
              <a:gd name="connsiteY1564" fmla="*/ 5235127 h 6858000"/>
              <a:gd name="connsiteX1565" fmla="*/ 3570016 w 6530564"/>
              <a:gd name="connsiteY1565" fmla="*/ 5218490 h 6858000"/>
              <a:gd name="connsiteX1566" fmla="*/ 3657531 w 6530564"/>
              <a:gd name="connsiteY1566" fmla="*/ 5206782 h 6858000"/>
              <a:gd name="connsiteX1567" fmla="*/ 3660813 w 6530564"/>
              <a:gd name="connsiteY1567" fmla="*/ 5207661 h 6858000"/>
              <a:gd name="connsiteX1568" fmla="*/ 3667372 w 6530564"/>
              <a:gd name="connsiteY1568" fmla="*/ 5209419 h 6858000"/>
              <a:gd name="connsiteX1569" fmla="*/ 3671532 w 6530564"/>
              <a:gd name="connsiteY1569" fmla="*/ 5207018 h 6858000"/>
              <a:gd name="connsiteX1570" fmla="*/ 3710251 w 6530564"/>
              <a:gd name="connsiteY1570" fmla="*/ 5206844 h 6858000"/>
              <a:gd name="connsiteX1571" fmla="*/ 3724251 w 6530564"/>
              <a:gd name="connsiteY1571" fmla="*/ 5207082 h 6858000"/>
              <a:gd name="connsiteX1572" fmla="*/ 3728411 w 6530564"/>
              <a:gd name="connsiteY1572" fmla="*/ 5204679 h 6858000"/>
              <a:gd name="connsiteX1573" fmla="*/ 3731689 w 6530564"/>
              <a:gd name="connsiteY1573" fmla="*/ 5205559 h 6858000"/>
              <a:gd name="connsiteX1574" fmla="*/ 3732569 w 6530564"/>
              <a:gd name="connsiteY1574" fmla="*/ 5202278 h 6858000"/>
              <a:gd name="connsiteX1575" fmla="*/ 3735849 w 6530564"/>
              <a:gd name="connsiteY1575" fmla="*/ 5203156 h 6858000"/>
              <a:gd name="connsiteX1576" fmla="*/ 3750729 w 6530564"/>
              <a:gd name="connsiteY1576" fmla="*/ 5200112 h 6858000"/>
              <a:gd name="connsiteX1577" fmla="*/ 3741767 w 6530564"/>
              <a:gd name="connsiteY1577" fmla="*/ 5194194 h 6858000"/>
              <a:gd name="connsiteX1578" fmla="*/ 3750085 w 6530564"/>
              <a:gd name="connsiteY1578" fmla="*/ 5189392 h 6858000"/>
              <a:gd name="connsiteX1579" fmla="*/ 3780485 w 6530564"/>
              <a:gd name="connsiteY1579" fmla="*/ 5194022 h 6858000"/>
              <a:gd name="connsiteX1580" fmla="*/ 3866245 w 6530564"/>
              <a:gd name="connsiteY1580" fmla="*/ 5188875 h 6858000"/>
              <a:gd name="connsiteX1581" fmla="*/ 3887685 w 6530564"/>
              <a:gd name="connsiteY1581" fmla="*/ 5187588 h 6858000"/>
              <a:gd name="connsiteX1582" fmla="*/ 3959442 w 6530564"/>
              <a:gd name="connsiteY1582" fmla="*/ 5182205 h 6858000"/>
              <a:gd name="connsiteX1583" fmla="*/ 3969282 w 6530564"/>
              <a:gd name="connsiteY1583" fmla="*/ 5184842 h 6858000"/>
              <a:gd name="connsiteX1584" fmla="*/ 3977601 w 6530564"/>
              <a:gd name="connsiteY1584" fmla="*/ 5180038 h 6858000"/>
              <a:gd name="connsiteX1585" fmla="*/ 3980003 w 6530564"/>
              <a:gd name="connsiteY1585" fmla="*/ 5184199 h 6858000"/>
              <a:gd name="connsiteX1586" fmla="*/ 4031200 w 6530564"/>
              <a:gd name="connsiteY1586" fmla="*/ 5176823 h 6858000"/>
              <a:gd name="connsiteX1587" fmla="*/ 4029443 w 6530564"/>
              <a:gd name="connsiteY1587" fmla="*/ 5183383 h 6858000"/>
              <a:gd name="connsiteX1588" fmla="*/ 4041919 w 6530564"/>
              <a:gd name="connsiteY1588" fmla="*/ 5176178 h 6858000"/>
              <a:gd name="connsiteX1589" fmla="*/ 4067519 w 6530564"/>
              <a:gd name="connsiteY1589" fmla="*/ 5172490 h 6858000"/>
              <a:gd name="connsiteX1590" fmla="*/ 4070798 w 6530564"/>
              <a:gd name="connsiteY1590" fmla="*/ 5173369 h 6858000"/>
              <a:gd name="connsiteX1591" fmla="*/ 4069920 w 6530564"/>
              <a:gd name="connsiteY1591" fmla="*/ 5176648 h 6858000"/>
              <a:gd name="connsiteX1592" fmla="*/ 4069041 w 6530564"/>
              <a:gd name="connsiteY1592" fmla="*/ 5179929 h 6858000"/>
              <a:gd name="connsiteX1593" fmla="*/ 4072321 w 6530564"/>
              <a:gd name="connsiteY1593" fmla="*/ 5180808 h 6858000"/>
              <a:gd name="connsiteX1594" fmla="*/ 4089601 w 6530564"/>
              <a:gd name="connsiteY1594" fmla="*/ 5181922 h 6858000"/>
              <a:gd name="connsiteX1595" fmla="*/ 4088723 w 6530564"/>
              <a:gd name="connsiteY1595" fmla="*/ 5185204 h 6858000"/>
              <a:gd name="connsiteX1596" fmla="*/ 4092003 w 6530564"/>
              <a:gd name="connsiteY1596" fmla="*/ 5186082 h 6858000"/>
              <a:gd name="connsiteX1597" fmla="*/ 4096162 w 6530564"/>
              <a:gd name="connsiteY1597" fmla="*/ 5183681 h 6858000"/>
              <a:gd name="connsiteX1598" fmla="*/ 4165519 w 6530564"/>
              <a:gd name="connsiteY1598" fmla="*/ 5174139 h 6858000"/>
              <a:gd name="connsiteX1599" fmla="*/ 4237513 w 6530564"/>
              <a:gd name="connsiteY1599" fmla="*/ 5154755 h 6858000"/>
              <a:gd name="connsiteX1600" fmla="*/ 4264671 w 6530564"/>
              <a:gd name="connsiteY1600" fmla="*/ 5150166 h 6858000"/>
              <a:gd name="connsiteX1601" fmla="*/ 4275426 w 6530564"/>
              <a:gd name="connsiteY1601" fmla="*/ 5147224 h 6858000"/>
              <a:gd name="connsiteX1602" fmla="*/ 4225547 w 6530564"/>
              <a:gd name="connsiteY1602" fmla="*/ 5155482 h 6858000"/>
              <a:gd name="connsiteX1603" fmla="*/ 3777147 w 6530564"/>
              <a:gd name="connsiteY1603" fmla="*/ 5162641 h 6858000"/>
              <a:gd name="connsiteX1604" fmla="*/ 3607202 w 6530564"/>
              <a:gd name="connsiteY1604" fmla="*/ 5141859 h 6858000"/>
              <a:gd name="connsiteX1605" fmla="*/ 3593293 w 6530564"/>
              <a:gd name="connsiteY1605" fmla="*/ 5134094 h 6858000"/>
              <a:gd name="connsiteX1606" fmla="*/ 3601266 w 6530564"/>
              <a:gd name="connsiteY1606" fmla="*/ 5128978 h 6858000"/>
              <a:gd name="connsiteX1607" fmla="*/ 4150133 w 6530564"/>
              <a:gd name="connsiteY1607" fmla="*/ 5138134 h 6858000"/>
              <a:gd name="connsiteX1608" fmla="*/ 4432718 w 6530564"/>
              <a:gd name="connsiteY1608" fmla="*/ 5085854 h 6858000"/>
              <a:gd name="connsiteX1609" fmla="*/ 4466865 w 6530564"/>
              <a:gd name="connsiteY1609" fmla="*/ 5078886 h 6858000"/>
              <a:gd name="connsiteX1610" fmla="*/ 4480356 w 6530564"/>
              <a:gd name="connsiteY1610" fmla="*/ 5069063 h 6858000"/>
              <a:gd name="connsiteX1611" fmla="*/ 4462767 w 6530564"/>
              <a:gd name="connsiteY1611" fmla="*/ 5061914 h 6858000"/>
              <a:gd name="connsiteX1612" fmla="*/ 4330679 w 6530564"/>
              <a:gd name="connsiteY1612" fmla="*/ 5094082 h 6858000"/>
              <a:gd name="connsiteX1613" fmla="*/ 4193125 w 6530564"/>
              <a:gd name="connsiteY1613" fmla="*/ 5115579 h 6858000"/>
              <a:gd name="connsiteX1614" fmla="*/ 4089964 w 6530564"/>
              <a:gd name="connsiteY1614" fmla="*/ 5124917 h 6858000"/>
              <a:gd name="connsiteX1615" fmla="*/ 4090545 w 6530564"/>
              <a:gd name="connsiteY1615" fmla="*/ 5125923 h 6858000"/>
              <a:gd name="connsiteX1616" fmla="*/ 4046787 w 6530564"/>
              <a:gd name="connsiteY1616" fmla="*/ 5131776 h 6858000"/>
              <a:gd name="connsiteX1617" fmla="*/ 4047666 w 6530564"/>
              <a:gd name="connsiteY1617" fmla="*/ 5128497 h 6858000"/>
              <a:gd name="connsiteX1618" fmla="*/ 4061664 w 6530564"/>
              <a:gd name="connsiteY1618" fmla="*/ 5128732 h 6858000"/>
              <a:gd name="connsiteX1619" fmla="*/ 4072652 w 6530564"/>
              <a:gd name="connsiteY1619" fmla="*/ 5126484 h 6858000"/>
              <a:gd name="connsiteX1620" fmla="*/ 4056543 w 6530564"/>
              <a:gd name="connsiteY1620" fmla="*/ 5127942 h 6858000"/>
              <a:gd name="connsiteX1621" fmla="*/ 4025363 w 6530564"/>
              <a:gd name="connsiteY1621" fmla="*/ 5128577 h 6858000"/>
              <a:gd name="connsiteX1622" fmla="*/ 4022586 w 6530564"/>
              <a:gd name="connsiteY1622" fmla="*/ 5131884 h 6858000"/>
              <a:gd name="connsiteX1623" fmla="*/ 4021187 w 6530564"/>
              <a:gd name="connsiteY1623" fmla="*/ 5135465 h 6858000"/>
              <a:gd name="connsiteX1624" fmla="*/ 4014626 w 6530564"/>
              <a:gd name="connsiteY1624" fmla="*/ 5133707 h 6858000"/>
              <a:gd name="connsiteX1625" fmla="*/ 4015505 w 6530564"/>
              <a:gd name="connsiteY1625" fmla="*/ 5130427 h 6858000"/>
              <a:gd name="connsiteX1626" fmla="*/ 4012226 w 6530564"/>
              <a:gd name="connsiteY1626" fmla="*/ 5129549 h 6858000"/>
              <a:gd name="connsiteX1627" fmla="*/ 4009785 w 6530564"/>
              <a:gd name="connsiteY1627" fmla="*/ 5128894 h 6858000"/>
              <a:gd name="connsiteX1628" fmla="*/ 3920985 w 6530564"/>
              <a:gd name="connsiteY1628" fmla="*/ 5130704 h 6858000"/>
              <a:gd name="connsiteX1629" fmla="*/ 3897176 w 6530564"/>
              <a:gd name="connsiteY1629" fmla="*/ 5129411 h 6858000"/>
              <a:gd name="connsiteX1630" fmla="*/ 3884467 w 6530564"/>
              <a:gd name="connsiteY1630" fmla="*/ 5133988 h 6858000"/>
              <a:gd name="connsiteX1631" fmla="*/ 3866308 w 6530564"/>
              <a:gd name="connsiteY1631" fmla="*/ 5136155 h 6858000"/>
              <a:gd name="connsiteX1632" fmla="*/ 3845748 w 6530564"/>
              <a:gd name="connsiteY1632" fmla="*/ 5134162 h 6858000"/>
              <a:gd name="connsiteX1633" fmla="*/ 3821029 w 6530564"/>
              <a:gd name="connsiteY1633" fmla="*/ 5134569 h 6858000"/>
              <a:gd name="connsiteX1634" fmla="*/ 3786467 w 6530564"/>
              <a:gd name="connsiteY1634" fmla="*/ 5132340 h 6858000"/>
              <a:gd name="connsiteX1635" fmla="*/ 3765027 w 6530564"/>
              <a:gd name="connsiteY1635" fmla="*/ 5133628 h 6858000"/>
              <a:gd name="connsiteX1636" fmla="*/ 3761746 w 6530564"/>
              <a:gd name="connsiteY1636" fmla="*/ 5132748 h 6858000"/>
              <a:gd name="connsiteX1637" fmla="*/ 3733748 w 6530564"/>
              <a:gd name="connsiteY1637" fmla="*/ 5132278 h 6858000"/>
              <a:gd name="connsiteX1638" fmla="*/ 3709028 w 6530564"/>
              <a:gd name="connsiteY1638" fmla="*/ 5132686 h 6858000"/>
              <a:gd name="connsiteX1639" fmla="*/ 3698308 w 6530564"/>
              <a:gd name="connsiteY1639" fmla="*/ 5133328 h 6858000"/>
              <a:gd name="connsiteX1640" fmla="*/ 3695027 w 6530564"/>
              <a:gd name="connsiteY1640" fmla="*/ 5132450 h 6858000"/>
              <a:gd name="connsiteX1641" fmla="*/ 3686065 w 6530564"/>
              <a:gd name="connsiteY1641" fmla="*/ 5126532 h 6858000"/>
              <a:gd name="connsiteX1642" fmla="*/ 3682787 w 6530564"/>
              <a:gd name="connsiteY1642" fmla="*/ 5125654 h 6858000"/>
              <a:gd name="connsiteX1643" fmla="*/ 3675347 w 6530564"/>
              <a:gd name="connsiteY1643" fmla="*/ 5127176 h 6858000"/>
              <a:gd name="connsiteX1644" fmla="*/ 3674467 w 6530564"/>
              <a:gd name="connsiteY1644" fmla="*/ 5130457 h 6858000"/>
              <a:gd name="connsiteX1645" fmla="*/ 3658065 w 6530564"/>
              <a:gd name="connsiteY1645" fmla="*/ 5126062 h 6858000"/>
              <a:gd name="connsiteX1646" fmla="*/ 3653907 w 6530564"/>
              <a:gd name="connsiteY1646" fmla="*/ 5128463 h 6858000"/>
              <a:gd name="connsiteX1647" fmla="*/ 3657187 w 6530564"/>
              <a:gd name="connsiteY1647" fmla="*/ 5129341 h 6858000"/>
              <a:gd name="connsiteX1648" fmla="*/ 3674467 w 6530564"/>
              <a:gd name="connsiteY1648" fmla="*/ 5130457 h 6858000"/>
              <a:gd name="connsiteX1649" fmla="*/ 3673588 w 6530564"/>
              <a:gd name="connsiteY1649" fmla="*/ 5133737 h 6858000"/>
              <a:gd name="connsiteX1650" fmla="*/ 3667027 w 6530564"/>
              <a:gd name="connsiteY1650" fmla="*/ 5131978 h 6858000"/>
              <a:gd name="connsiteX1651" fmla="*/ 3663747 w 6530564"/>
              <a:gd name="connsiteY1651" fmla="*/ 5131100 h 6858000"/>
              <a:gd name="connsiteX1652" fmla="*/ 3653027 w 6530564"/>
              <a:gd name="connsiteY1652" fmla="*/ 5131744 h 6858000"/>
              <a:gd name="connsiteX1653" fmla="*/ 3639907 w 6530564"/>
              <a:gd name="connsiteY1653" fmla="*/ 5128227 h 6858000"/>
              <a:gd name="connsiteX1654" fmla="*/ 3644067 w 6530564"/>
              <a:gd name="connsiteY1654" fmla="*/ 5125825 h 6858000"/>
              <a:gd name="connsiteX1655" fmla="*/ 3637506 w 6530564"/>
              <a:gd name="connsiteY1655" fmla="*/ 5124069 h 6858000"/>
              <a:gd name="connsiteX1656" fmla="*/ 3630945 w 6530564"/>
              <a:gd name="connsiteY1656" fmla="*/ 5122310 h 6858000"/>
              <a:gd name="connsiteX1657" fmla="*/ 3620224 w 6530564"/>
              <a:gd name="connsiteY1657" fmla="*/ 5122954 h 6858000"/>
              <a:gd name="connsiteX1658" fmla="*/ 3613665 w 6530564"/>
              <a:gd name="connsiteY1658" fmla="*/ 5121196 h 6858000"/>
              <a:gd name="connsiteX1659" fmla="*/ 3609505 w 6530564"/>
              <a:gd name="connsiteY1659" fmla="*/ 5123597 h 6858000"/>
              <a:gd name="connsiteX1660" fmla="*/ 3598785 w 6530564"/>
              <a:gd name="connsiteY1660" fmla="*/ 5124241 h 6858000"/>
              <a:gd name="connsiteX1661" fmla="*/ 3592225 w 6530564"/>
              <a:gd name="connsiteY1661" fmla="*/ 5122483 h 6858000"/>
              <a:gd name="connsiteX1662" fmla="*/ 3589823 w 6530564"/>
              <a:gd name="connsiteY1662" fmla="*/ 5118324 h 6858000"/>
              <a:gd name="connsiteX1663" fmla="*/ 3585664 w 6530564"/>
              <a:gd name="connsiteY1663" fmla="*/ 5120726 h 6858000"/>
              <a:gd name="connsiteX1664" fmla="*/ 3579982 w 6530564"/>
              <a:gd name="connsiteY1664" fmla="*/ 5115687 h 6858000"/>
              <a:gd name="connsiteX1665" fmla="*/ 3572542 w 6530564"/>
              <a:gd name="connsiteY1665" fmla="*/ 5117210 h 6858000"/>
              <a:gd name="connsiteX1666" fmla="*/ 3574945 w 6530564"/>
              <a:gd name="connsiteY1666" fmla="*/ 5121368 h 6858000"/>
              <a:gd name="connsiteX1667" fmla="*/ 3565103 w 6530564"/>
              <a:gd name="connsiteY1667" fmla="*/ 5118731 h 6858000"/>
              <a:gd name="connsiteX1668" fmla="*/ 3561823 w 6530564"/>
              <a:gd name="connsiteY1668" fmla="*/ 5117852 h 6858000"/>
              <a:gd name="connsiteX1669" fmla="*/ 3547823 w 6530564"/>
              <a:gd name="connsiteY1669" fmla="*/ 5117617 h 6858000"/>
              <a:gd name="connsiteX1670" fmla="*/ 3534703 w 6530564"/>
              <a:gd name="connsiteY1670" fmla="*/ 5114101 h 6858000"/>
              <a:gd name="connsiteX1671" fmla="*/ 3524861 w 6530564"/>
              <a:gd name="connsiteY1671" fmla="*/ 5111464 h 6858000"/>
              <a:gd name="connsiteX1672" fmla="*/ 3505180 w 6530564"/>
              <a:gd name="connsiteY1672" fmla="*/ 5106191 h 6858000"/>
              <a:gd name="connsiteX1673" fmla="*/ 3496218 w 6530564"/>
              <a:gd name="connsiteY1673" fmla="*/ 5100273 h 6858000"/>
              <a:gd name="connsiteX1674" fmla="*/ 3500377 w 6530564"/>
              <a:gd name="connsiteY1674" fmla="*/ 5097872 h 6858000"/>
              <a:gd name="connsiteX1675" fmla="*/ 3504537 w 6530564"/>
              <a:gd name="connsiteY1675" fmla="*/ 5095471 h 6858000"/>
              <a:gd name="connsiteX1676" fmla="*/ 3501256 w 6530564"/>
              <a:gd name="connsiteY1676" fmla="*/ 5094592 h 6858000"/>
              <a:gd name="connsiteX1677" fmla="*/ 3497975 w 6530564"/>
              <a:gd name="connsiteY1677" fmla="*/ 5093714 h 6858000"/>
              <a:gd name="connsiteX1678" fmla="*/ 3493817 w 6530564"/>
              <a:gd name="connsiteY1678" fmla="*/ 5096115 h 6858000"/>
              <a:gd name="connsiteX1679" fmla="*/ 3489659 w 6530564"/>
              <a:gd name="connsiteY1679" fmla="*/ 5098516 h 6858000"/>
              <a:gd name="connsiteX1680" fmla="*/ 3488778 w 6530564"/>
              <a:gd name="connsiteY1680" fmla="*/ 5101796 h 6858000"/>
              <a:gd name="connsiteX1681" fmla="*/ 3504301 w 6530564"/>
              <a:gd name="connsiteY1681" fmla="*/ 5109471 h 6858000"/>
              <a:gd name="connsiteX1682" fmla="*/ 3507581 w 6530564"/>
              <a:gd name="connsiteY1682" fmla="*/ 5110349 h 6858000"/>
              <a:gd name="connsiteX1683" fmla="*/ 3520701 w 6530564"/>
              <a:gd name="connsiteY1683" fmla="*/ 5113865 h 6858000"/>
              <a:gd name="connsiteX1684" fmla="*/ 3527262 w 6530564"/>
              <a:gd name="connsiteY1684" fmla="*/ 5115624 h 6858000"/>
              <a:gd name="connsiteX1685" fmla="*/ 3509983 w 6530564"/>
              <a:gd name="connsiteY1685" fmla="*/ 5114509 h 6858000"/>
              <a:gd name="connsiteX1686" fmla="*/ 3489421 w 6530564"/>
              <a:gd name="connsiteY1686" fmla="*/ 5112516 h 6858000"/>
              <a:gd name="connsiteX1687" fmla="*/ 3483740 w 6530564"/>
              <a:gd name="connsiteY1687" fmla="*/ 5107478 h 6858000"/>
              <a:gd name="connsiteX1688" fmla="*/ 3477179 w 6530564"/>
              <a:gd name="connsiteY1688" fmla="*/ 5105719 h 6858000"/>
              <a:gd name="connsiteX1689" fmla="*/ 3460778 w 6530564"/>
              <a:gd name="connsiteY1689" fmla="*/ 5101325 h 6858000"/>
              <a:gd name="connsiteX1690" fmla="*/ 3464938 w 6530564"/>
              <a:gd name="connsiteY1690" fmla="*/ 5098924 h 6858000"/>
              <a:gd name="connsiteX1691" fmla="*/ 3465816 w 6530564"/>
              <a:gd name="connsiteY1691" fmla="*/ 5095643 h 6858000"/>
              <a:gd name="connsiteX1692" fmla="*/ 3462537 w 6530564"/>
              <a:gd name="connsiteY1692" fmla="*/ 5094765 h 6858000"/>
              <a:gd name="connsiteX1693" fmla="*/ 3459257 w 6530564"/>
              <a:gd name="connsiteY1693" fmla="*/ 5093886 h 6858000"/>
              <a:gd name="connsiteX1694" fmla="*/ 3455097 w 6530564"/>
              <a:gd name="connsiteY1694" fmla="*/ 5096287 h 6858000"/>
              <a:gd name="connsiteX1695" fmla="*/ 3451816 w 6530564"/>
              <a:gd name="connsiteY1695" fmla="*/ 5095409 h 6858000"/>
              <a:gd name="connsiteX1696" fmla="*/ 3448536 w 6530564"/>
              <a:gd name="connsiteY1696" fmla="*/ 5094529 h 6858000"/>
              <a:gd name="connsiteX1697" fmla="*/ 3434537 w 6530564"/>
              <a:gd name="connsiteY1697" fmla="*/ 5094294 h 6858000"/>
              <a:gd name="connsiteX1698" fmla="*/ 3418134 w 6530564"/>
              <a:gd name="connsiteY1698" fmla="*/ 5089898 h 6858000"/>
              <a:gd name="connsiteX1699" fmla="*/ 3415734 w 6530564"/>
              <a:gd name="connsiteY1699" fmla="*/ 5085739 h 6858000"/>
              <a:gd name="connsiteX1700" fmla="*/ 3419893 w 6530564"/>
              <a:gd name="connsiteY1700" fmla="*/ 5083337 h 6858000"/>
              <a:gd name="connsiteX1701" fmla="*/ 3460135 w 6530564"/>
              <a:gd name="connsiteY1701" fmla="*/ 5090605 h 6858000"/>
              <a:gd name="connsiteX1702" fmla="*/ 3463417 w 6530564"/>
              <a:gd name="connsiteY1702" fmla="*/ 5091485 h 6858000"/>
              <a:gd name="connsiteX1703" fmla="*/ 3461014 w 6530564"/>
              <a:gd name="connsiteY1703" fmla="*/ 5087326 h 6858000"/>
              <a:gd name="connsiteX1704" fmla="*/ 3420771 w 6530564"/>
              <a:gd name="connsiteY1704" fmla="*/ 5080058 h 6858000"/>
              <a:gd name="connsiteX1705" fmla="*/ 3416848 w 6530564"/>
              <a:gd name="connsiteY1705" fmla="*/ 5068459 h 6858000"/>
              <a:gd name="connsiteX1706" fmla="*/ 3382522 w 6530564"/>
              <a:gd name="connsiteY1706" fmla="*/ 5052230 h 6858000"/>
              <a:gd name="connsiteX1707" fmla="*/ 3258344 w 6530564"/>
              <a:gd name="connsiteY1707" fmla="*/ 4990831 h 6858000"/>
              <a:gd name="connsiteX1708" fmla="*/ 3255064 w 6530564"/>
              <a:gd name="connsiteY1708" fmla="*/ 4989952 h 6858000"/>
              <a:gd name="connsiteX1709" fmla="*/ 3251783 w 6530564"/>
              <a:gd name="connsiteY1709" fmla="*/ 4989072 h 6858000"/>
              <a:gd name="connsiteX1710" fmla="*/ 3254186 w 6530564"/>
              <a:gd name="connsiteY1710" fmla="*/ 4993232 h 6858000"/>
              <a:gd name="connsiteX1711" fmla="*/ 3375085 w 6530564"/>
              <a:gd name="connsiteY1711" fmla="*/ 5053753 h 6858000"/>
              <a:gd name="connsiteX1712" fmla="*/ 3371803 w 6530564"/>
              <a:gd name="connsiteY1712" fmla="*/ 5052874 h 6858000"/>
              <a:gd name="connsiteX1713" fmla="*/ 3376606 w 6530564"/>
              <a:gd name="connsiteY1713" fmla="*/ 5061192 h 6858000"/>
              <a:gd name="connsiteX1714" fmla="*/ 3366767 w 6530564"/>
              <a:gd name="connsiteY1714" fmla="*/ 5058555 h 6858000"/>
              <a:gd name="connsiteX1715" fmla="*/ 3367645 w 6530564"/>
              <a:gd name="connsiteY1715" fmla="*/ 5055275 h 6858000"/>
              <a:gd name="connsiteX1716" fmla="*/ 3364364 w 6530564"/>
              <a:gd name="connsiteY1716" fmla="*/ 5054397 h 6858000"/>
              <a:gd name="connsiteX1717" fmla="*/ 3361083 w 6530564"/>
              <a:gd name="connsiteY1717" fmla="*/ 5053517 h 6858000"/>
              <a:gd name="connsiteX1718" fmla="*/ 3360205 w 6530564"/>
              <a:gd name="connsiteY1718" fmla="*/ 5056798 h 6858000"/>
              <a:gd name="connsiteX1719" fmla="*/ 3344683 w 6530564"/>
              <a:gd name="connsiteY1719" fmla="*/ 5049123 h 6858000"/>
              <a:gd name="connsiteX1720" fmla="*/ 3338122 w 6530564"/>
              <a:gd name="connsiteY1720" fmla="*/ 5047364 h 6858000"/>
              <a:gd name="connsiteX1721" fmla="*/ 3328281 w 6530564"/>
              <a:gd name="connsiteY1721" fmla="*/ 5044727 h 6858000"/>
              <a:gd name="connsiteX1722" fmla="*/ 3325001 w 6530564"/>
              <a:gd name="connsiteY1722" fmla="*/ 5043849 h 6858000"/>
              <a:gd name="connsiteX1723" fmla="*/ 3322599 w 6530564"/>
              <a:gd name="connsiteY1723" fmla="*/ 5039690 h 6858000"/>
              <a:gd name="connsiteX1724" fmla="*/ 3316040 w 6530564"/>
              <a:gd name="connsiteY1724" fmla="*/ 5037932 h 6858000"/>
              <a:gd name="connsiteX1725" fmla="*/ 3311880 w 6530564"/>
              <a:gd name="connsiteY1725" fmla="*/ 5040333 h 6858000"/>
              <a:gd name="connsiteX1726" fmla="*/ 3233153 w 6530564"/>
              <a:gd name="connsiteY1726" fmla="*/ 5019238 h 6858000"/>
              <a:gd name="connsiteX1727" fmla="*/ 3198829 w 6530564"/>
              <a:gd name="connsiteY1727" fmla="*/ 5003009 h 6858000"/>
              <a:gd name="connsiteX1728" fmla="*/ 3201230 w 6530564"/>
              <a:gd name="connsiteY1728" fmla="*/ 5007168 h 6858000"/>
              <a:gd name="connsiteX1729" fmla="*/ 3137383 w 6530564"/>
              <a:gd name="connsiteY1729" fmla="*/ 4983030 h 6858000"/>
              <a:gd name="connsiteX1730" fmla="*/ 3133223 w 6530564"/>
              <a:gd name="connsiteY1730" fmla="*/ 4985431 h 6858000"/>
              <a:gd name="connsiteX1731" fmla="*/ 3117700 w 6530564"/>
              <a:gd name="connsiteY1731" fmla="*/ 4977756 h 6858000"/>
              <a:gd name="connsiteX1732" fmla="*/ 3115299 w 6530564"/>
              <a:gd name="connsiteY1732" fmla="*/ 4973596 h 6858000"/>
              <a:gd name="connsiteX1733" fmla="*/ 3107860 w 6530564"/>
              <a:gd name="connsiteY1733" fmla="*/ 4975119 h 6858000"/>
              <a:gd name="connsiteX1734" fmla="*/ 3089059 w 6530564"/>
              <a:gd name="connsiteY1734" fmla="*/ 4966565 h 6858000"/>
              <a:gd name="connsiteX1735" fmla="*/ 3085777 w 6530564"/>
              <a:gd name="connsiteY1735" fmla="*/ 4965684 h 6858000"/>
              <a:gd name="connsiteX1736" fmla="*/ 3076815 w 6530564"/>
              <a:gd name="connsiteY1736" fmla="*/ 4959768 h 6858000"/>
              <a:gd name="connsiteX1737" fmla="*/ 3073536 w 6530564"/>
              <a:gd name="connsiteY1737" fmla="*/ 4958890 h 6858000"/>
              <a:gd name="connsiteX1738" fmla="*/ 3070254 w 6530564"/>
              <a:gd name="connsiteY1738" fmla="*/ 4958011 h 6858000"/>
              <a:gd name="connsiteX1739" fmla="*/ 3018005 w 6530564"/>
              <a:gd name="connsiteY1739" fmla="*/ 4929948 h 6858000"/>
              <a:gd name="connsiteX1740" fmla="*/ 3008164 w 6530564"/>
              <a:gd name="connsiteY1740" fmla="*/ 4927311 h 6858000"/>
              <a:gd name="connsiteX1741" fmla="*/ 3004884 w 6530564"/>
              <a:gd name="connsiteY1741" fmla="*/ 4926433 h 6858000"/>
              <a:gd name="connsiteX1742" fmla="*/ 2991763 w 6530564"/>
              <a:gd name="connsiteY1742" fmla="*/ 4922918 h 6858000"/>
              <a:gd name="connsiteX1743" fmla="*/ 2959196 w 6530564"/>
              <a:gd name="connsiteY1743" fmla="*/ 4900127 h 6858000"/>
              <a:gd name="connsiteX1744" fmla="*/ 2832851 w 6530564"/>
              <a:gd name="connsiteY1744" fmla="*/ 4820566 h 6858000"/>
              <a:gd name="connsiteX1745" fmla="*/ 2829571 w 6530564"/>
              <a:gd name="connsiteY1745" fmla="*/ 4819688 h 6858000"/>
              <a:gd name="connsiteX1746" fmla="*/ 2827170 w 6530564"/>
              <a:gd name="connsiteY1746" fmla="*/ 4815530 h 6858000"/>
              <a:gd name="connsiteX1747" fmla="*/ 2790300 w 6530564"/>
              <a:gd name="connsiteY1747" fmla="*/ 4779282 h 6858000"/>
              <a:gd name="connsiteX1748" fmla="*/ 2753001 w 6530564"/>
              <a:gd name="connsiteY1748" fmla="*/ 4745754 h 6858000"/>
              <a:gd name="connsiteX1749" fmla="*/ 2753847 w 6530564"/>
              <a:gd name="connsiteY1749" fmla="*/ 4746386 h 6858000"/>
              <a:gd name="connsiteX1750" fmla="*/ 2763151 w 6530564"/>
              <a:gd name="connsiteY1750" fmla="*/ 4752669 h 6858000"/>
              <a:gd name="connsiteX1751" fmla="*/ 2768833 w 6530564"/>
              <a:gd name="connsiteY1751" fmla="*/ 4757708 h 6858000"/>
              <a:gd name="connsiteX1752" fmla="*/ 2789157 w 6530564"/>
              <a:gd name="connsiteY1752" fmla="*/ 4773703 h 6858000"/>
              <a:gd name="connsiteX1753" fmla="*/ 2824125 w 6530564"/>
              <a:gd name="connsiteY1753" fmla="*/ 4800649 h 6858000"/>
              <a:gd name="connsiteX1754" fmla="*/ 2829807 w 6530564"/>
              <a:gd name="connsiteY1754" fmla="*/ 4805687 h 6858000"/>
              <a:gd name="connsiteX1755" fmla="*/ 2835489 w 6530564"/>
              <a:gd name="connsiteY1755" fmla="*/ 4810727 h 6858000"/>
              <a:gd name="connsiteX1756" fmla="*/ 2839648 w 6530564"/>
              <a:gd name="connsiteY1756" fmla="*/ 4808324 h 6858000"/>
              <a:gd name="connsiteX1757" fmla="*/ 2829163 w 6530564"/>
              <a:gd name="connsiteY1757" fmla="*/ 4794968 h 6858000"/>
              <a:gd name="connsiteX1758" fmla="*/ 2825883 w 6530564"/>
              <a:gd name="connsiteY1758" fmla="*/ 4794088 h 6858000"/>
              <a:gd name="connsiteX1759" fmla="*/ 2773871 w 6530564"/>
              <a:gd name="connsiteY1759" fmla="*/ 4752025 h 6858000"/>
              <a:gd name="connsiteX1760" fmla="*/ 2770590 w 6530564"/>
              <a:gd name="connsiteY1760" fmla="*/ 4751147 h 6858000"/>
              <a:gd name="connsiteX1761" fmla="*/ 2757705 w 6530564"/>
              <a:gd name="connsiteY1761" fmla="*/ 4733631 h 6858000"/>
              <a:gd name="connsiteX1762" fmla="*/ 2740660 w 6530564"/>
              <a:gd name="connsiteY1762" fmla="*/ 4718516 h 6858000"/>
              <a:gd name="connsiteX1763" fmla="*/ 2706021 w 6530564"/>
              <a:gd name="connsiteY1763" fmla="*/ 4690338 h 6858000"/>
              <a:gd name="connsiteX1764" fmla="*/ 2678648 w 6530564"/>
              <a:gd name="connsiteY1764" fmla="*/ 4660537 h 6858000"/>
              <a:gd name="connsiteX1765" fmla="*/ 2682322 w 6530564"/>
              <a:gd name="connsiteY1765" fmla="*/ 4660696 h 6858000"/>
              <a:gd name="connsiteX1766" fmla="*/ 2556040 w 6530564"/>
              <a:gd name="connsiteY1766" fmla="*/ 4528415 h 6858000"/>
              <a:gd name="connsiteX1767" fmla="*/ 2556918 w 6530564"/>
              <a:gd name="connsiteY1767" fmla="*/ 4525136 h 6858000"/>
              <a:gd name="connsiteX1768" fmla="*/ 2553638 w 6530564"/>
              <a:gd name="connsiteY1768" fmla="*/ 4524257 h 6858000"/>
              <a:gd name="connsiteX1769" fmla="*/ 2550359 w 6530564"/>
              <a:gd name="connsiteY1769" fmla="*/ 4523378 h 6858000"/>
              <a:gd name="connsiteX1770" fmla="*/ 2544034 w 6530564"/>
              <a:gd name="connsiteY1770" fmla="*/ 4507619 h 6858000"/>
              <a:gd name="connsiteX1771" fmla="*/ 2505142 w 6530564"/>
              <a:gd name="connsiteY1771" fmla="*/ 4469072 h 6858000"/>
              <a:gd name="connsiteX1772" fmla="*/ 2514981 w 6530564"/>
              <a:gd name="connsiteY1772" fmla="*/ 4471709 h 6858000"/>
              <a:gd name="connsiteX1773" fmla="*/ 2494657 w 6530564"/>
              <a:gd name="connsiteY1773" fmla="*/ 4455716 h 6858000"/>
              <a:gd name="connsiteX1774" fmla="*/ 2498817 w 6530564"/>
              <a:gd name="connsiteY1774" fmla="*/ 4453313 h 6858000"/>
              <a:gd name="connsiteX1775" fmla="*/ 2453599 w 6530564"/>
              <a:gd name="connsiteY1775" fmla="*/ 4399008 h 6858000"/>
              <a:gd name="connsiteX1776" fmla="*/ 2454477 w 6530564"/>
              <a:gd name="connsiteY1776" fmla="*/ 4395729 h 6858000"/>
              <a:gd name="connsiteX1777" fmla="*/ 2424784 w 6530564"/>
              <a:gd name="connsiteY1777" fmla="*/ 4349098 h 6858000"/>
              <a:gd name="connsiteX1778" fmla="*/ 2387006 w 6530564"/>
              <a:gd name="connsiteY1778" fmla="*/ 4293271 h 6858000"/>
              <a:gd name="connsiteX1779" fmla="*/ 2372796 w 6530564"/>
              <a:gd name="connsiteY1779" fmla="*/ 4262654 h 6858000"/>
              <a:gd name="connsiteX1780" fmla="*/ 2354365 w 6530564"/>
              <a:gd name="connsiteY1780" fmla="*/ 4231786 h 6858000"/>
              <a:gd name="connsiteX1781" fmla="*/ 2357546 w 6530564"/>
              <a:gd name="connsiteY1781" fmla="*/ 4232639 h 6858000"/>
              <a:gd name="connsiteX1782" fmla="*/ 2355145 w 6530564"/>
              <a:gd name="connsiteY1782" fmla="*/ 4228480 h 6858000"/>
              <a:gd name="connsiteX1783" fmla="*/ 2349463 w 6530564"/>
              <a:gd name="connsiteY1783" fmla="*/ 4223441 h 6858000"/>
              <a:gd name="connsiteX1784" fmla="*/ 2352745 w 6530564"/>
              <a:gd name="connsiteY1784" fmla="*/ 4224320 h 6858000"/>
              <a:gd name="connsiteX1785" fmla="*/ 2338336 w 6530564"/>
              <a:gd name="connsiteY1785" fmla="*/ 4199366 h 6858000"/>
              <a:gd name="connsiteX1786" fmla="*/ 2335056 w 6530564"/>
              <a:gd name="connsiteY1786" fmla="*/ 4198486 h 6858000"/>
              <a:gd name="connsiteX1787" fmla="*/ 2329374 w 6530564"/>
              <a:gd name="connsiteY1787" fmla="*/ 4193448 h 6858000"/>
              <a:gd name="connsiteX1788" fmla="*/ 2335934 w 6530564"/>
              <a:gd name="connsiteY1788" fmla="*/ 4195206 h 6858000"/>
              <a:gd name="connsiteX1789" fmla="*/ 2328731 w 6530564"/>
              <a:gd name="connsiteY1789" fmla="*/ 4182729 h 6858000"/>
              <a:gd name="connsiteX1790" fmla="*/ 2332011 w 6530564"/>
              <a:gd name="connsiteY1790" fmla="*/ 4183607 h 6858000"/>
              <a:gd name="connsiteX1791" fmla="*/ 2335292 w 6530564"/>
              <a:gd name="connsiteY1791" fmla="*/ 4184486 h 6858000"/>
              <a:gd name="connsiteX1792" fmla="*/ 2336170 w 6530564"/>
              <a:gd name="connsiteY1792" fmla="*/ 4181206 h 6858000"/>
              <a:gd name="connsiteX1793" fmla="*/ 2329610 w 6530564"/>
              <a:gd name="connsiteY1793" fmla="*/ 4179448 h 6858000"/>
              <a:gd name="connsiteX1794" fmla="*/ 2326328 w 6530564"/>
              <a:gd name="connsiteY1794" fmla="*/ 4178569 h 6858000"/>
              <a:gd name="connsiteX1795" fmla="*/ 2323927 w 6530564"/>
              <a:gd name="connsiteY1795" fmla="*/ 4174411 h 6858000"/>
              <a:gd name="connsiteX1796" fmla="*/ 2324807 w 6530564"/>
              <a:gd name="connsiteY1796" fmla="*/ 4171130 h 6858000"/>
              <a:gd name="connsiteX1797" fmla="*/ 2325686 w 6530564"/>
              <a:gd name="connsiteY1797" fmla="*/ 4167850 h 6858000"/>
              <a:gd name="connsiteX1798" fmla="*/ 2322406 w 6530564"/>
              <a:gd name="connsiteY1798" fmla="*/ 4166970 h 6858000"/>
              <a:gd name="connsiteX1799" fmla="*/ 2319125 w 6530564"/>
              <a:gd name="connsiteY1799" fmla="*/ 4166091 h 6858000"/>
              <a:gd name="connsiteX1800" fmla="*/ 2315201 w 6530564"/>
              <a:gd name="connsiteY1800" fmla="*/ 4154494 h 6858000"/>
              <a:gd name="connsiteX1801" fmla="*/ 2318482 w 6530564"/>
              <a:gd name="connsiteY1801" fmla="*/ 4155373 h 6858000"/>
              <a:gd name="connsiteX1802" fmla="*/ 2316081 w 6530564"/>
              <a:gd name="connsiteY1802" fmla="*/ 4151212 h 6858000"/>
              <a:gd name="connsiteX1803" fmla="*/ 2313680 w 6530564"/>
              <a:gd name="connsiteY1803" fmla="*/ 4147053 h 6858000"/>
              <a:gd name="connsiteX1804" fmla="*/ 2307998 w 6530564"/>
              <a:gd name="connsiteY1804" fmla="*/ 4142015 h 6858000"/>
              <a:gd name="connsiteX1805" fmla="*/ 2311277 w 6530564"/>
              <a:gd name="connsiteY1805" fmla="*/ 4142893 h 6858000"/>
              <a:gd name="connsiteX1806" fmla="*/ 2308233 w 6530564"/>
              <a:gd name="connsiteY1806" fmla="*/ 4128016 h 6858000"/>
              <a:gd name="connsiteX1807" fmla="*/ 2314794 w 6530564"/>
              <a:gd name="connsiteY1807" fmla="*/ 4129773 h 6858000"/>
              <a:gd name="connsiteX1808" fmla="*/ 2308469 w 6530564"/>
              <a:gd name="connsiteY1808" fmla="*/ 4114014 h 6858000"/>
              <a:gd name="connsiteX1809" fmla="*/ 2311749 w 6530564"/>
              <a:gd name="connsiteY1809" fmla="*/ 4114894 h 6858000"/>
              <a:gd name="connsiteX1810" fmla="*/ 2314150 w 6530564"/>
              <a:gd name="connsiteY1810" fmla="*/ 4119054 h 6858000"/>
              <a:gd name="connsiteX1811" fmla="*/ 2317430 w 6530564"/>
              <a:gd name="connsiteY1811" fmla="*/ 4119932 h 6858000"/>
              <a:gd name="connsiteX1812" fmla="*/ 2315029 w 6530564"/>
              <a:gd name="connsiteY1812" fmla="*/ 4115773 h 6858000"/>
              <a:gd name="connsiteX1813" fmla="*/ 2312628 w 6530564"/>
              <a:gd name="connsiteY1813" fmla="*/ 4111613 h 6858000"/>
              <a:gd name="connsiteX1814" fmla="*/ 2306947 w 6530564"/>
              <a:gd name="connsiteY1814" fmla="*/ 4106575 h 6858000"/>
              <a:gd name="connsiteX1815" fmla="*/ 2305188 w 6530564"/>
              <a:gd name="connsiteY1815" fmla="*/ 4113136 h 6858000"/>
              <a:gd name="connsiteX1816" fmla="*/ 2302787 w 6530564"/>
              <a:gd name="connsiteY1816" fmla="*/ 4108977 h 6858000"/>
              <a:gd name="connsiteX1817" fmla="*/ 2287500 w 6530564"/>
              <a:gd name="connsiteY1817" fmla="*/ 4087301 h 6858000"/>
              <a:gd name="connsiteX1818" fmla="*/ 2287264 w 6530564"/>
              <a:gd name="connsiteY1818" fmla="*/ 4101302 h 6858000"/>
              <a:gd name="connsiteX1819" fmla="*/ 2280939 w 6530564"/>
              <a:gd name="connsiteY1819" fmla="*/ 4085543 h 6858000"/>
              <a:gd name="connsiteX1820" fmla="*/ 2273736 w 6530564"/>
              <a:gd name="connsiteY1820" fmla="*/ 4073065 h 6858000"/>
              <a:gd name="connsiteX1821" fmla="*/ 2272213 w 6530564"/>
              <a:gd name="connsiteY1821" fmla="*/ 4065626 h 6858000"/>
              <a:gd name="connsiteX1822" fmla="*/ 2278774 w 6530564"/>
              <a:gd name="connsiteY1822" fmla="*/ 4067385 h 6858000"/>
              <a:gd name="connsiteX1823" fmla="*/ 2269169 w 6530564"/>
              <a:gd name="connsiteY1823" fmla="*/ 4050747 h 6858000"/>
              <a:gd name="connsiteX1824" fmla="*/ 2273328 w 6530564"/>
              <a:gd name="connsiteY1824" fmla="*/ 4048346 h 6858000"/>
              <a:gd name="connsiteX1825" fmla="*/ 2275729 w 6530564"/>
              <a:gd name="connsiteY1825" fmla="*/ 4052506 h 6858000"/>
              <a:gd name="connsiteX1826" fmla="*/ 2279010 w 6530564"/>
              <a:gd name="connsiteY1826" fmla="*/ 4053384 h 6858000"/>
              <a:gd name="connsiteX1827" fmla="*/ 2279888 w 6530564"/>
              <a:gd name="connsiteY1827" fmla="*/ 4050103 h 6858000"/>
              <a:gd name="connsiteX1828" fmla="*/ 2277487 w 6530564"/>
              <a:gd name="connsiteY1828" fmla="*/ 4045945 h 6858000"/>
              <a:gd name="connsiteX1829" fmla="*/ 2274206 w 6530564"/>
              <a:gd name="connsiteY1829" fmla="*/ 4045065 h 6858000"/>
              <a:gd name="connsiteX1830" fmla="*/ 2271805 w 6530564"/>
              <a:gd name="connsiteY1830" fmla="*/ 4040907 h 6858000"/>
              <a:gd name="connsiteX1831" fmla="*/ 2269404 w 6530564"/>
              <a:gd name="connsiteY1831" fmla="*/ 4036747 h 6858000"/>
              <a:gd name="connsiteX1832" fmla="*/ 2270282 w 6530564"/>
              <a:gd name="connsiteY1832" fmla="*/ 4033467 h 6858000"/>
              <a:gd name="connsiteX1833" fmla="*/ 2267003 w 6530564"/>
              <a:gd name="connsiteY1833" fmla="*/ 4032587 h 6858000"/>
              <a:gd name="connsiteX1834" fmla="*/ 2267881 w 6530564"/>
              <a:gd name="connsiteY1834" fmla="*/ 4029308 h 6858000"/>
              <a:gd name="connsiteX1835" fmla="*/ 2271162 w 6530564"/>
              <a:gd name="connsiteY1835" fmla="*/ 4030186 h 6858000"/>
              <a:gd name="connsiteX1836" fmla="*/ 2276843 w 6530564"/>
              <a:gd name="connsiteY1836" fmla="*/ 4035224 h 6858000"/>
              <a:gd name="connsiteX1837" fmla="*/ 2281647 w 6530564"/>
              <a:gd name="connsiteY1837" fmla="*/ 4043544 h 6858000"/>
              <a:gd name="connsiteX1838" fmla="*/ 2282526 w 6530564"/>
              <a:gd name="connsiteY1838" fmla="*/ 4040263 h 6858000"/>
              <a:gd name="connsiteX1839" fmla="*/ 2280124 w 6530564"/>
              <a:gd name="connsiteY1839" fmla="*/ 4036104 h 6858000"/>
              <a:gd name="connsiteX1840" fmla="*/ 2272919 w 6530564"/>
              <a:gd name="connsiteY1840" fmla="*/ 4023625 h 6858000"/>
              <a:gd name="connsiteX1841" fmla="*/ 2269640 w 6530564"/>
              <a:gd name="connsiteY1841" fmla="*/ 4022747 h 6858000"/>
              <a:gd name="connsiteX1842" fmla="*/ 2261556 w 6530564"/>
              <a:gd name="connsiteY1842" fmla="*/ 4013550 h 6858000"/>
              <a:gd name="connsiteX1843" fmla="*/ 2240180 w 6530564"/>
              <a:gd name="connsiteY1843" fmla="*/ 3962117 h 6858000"/>
              <a:gd name="connsiteX1844" fmla="*/ 2241060 w 6530564"/>
              <a:gd name="connsiteY1844" fmla="*/ 3958836 h 6858000"/>
              <a:gd name="connsiteX1845" fmla="*/ 2238659 w 6530564"/>
              <a:gd name="connsiteY1845" fmla="*/ 3954676 h 6858000"/>
              <a:gd name="connsiteX1846" fmla="*/ 2234735 w 6530564"/>
              <a:gd name="connsiteY1846" fmla="*/ 3943079 h 6858000"/>
              <a:gd name="connsiteX1847" fmla="*/ 2232334 w 6530564"/>
              <a:gd name="connsiteY1847" fmla="*/ 3938919 h 6858000"/>
              <a:gd name="connsiteX1848" fmla="*/ 2228410 w 6530564"/>
              <a:gd name="connsiteY1848" fmla="*/ 3927321 h 6858000"/>
              <a:gd name="connsiteX1849" fmla="*/ 2224486 w 6530564"/>
              <a:gd name="connsiteY1849" fmla="*/ 3915722 h 6858000"/>
              <a:gd name="connsiteX1850" fmla="*/ 2215995 w 6530564"/>
              <a:gd name="connsiteY1850" fmla="*/ 3881804 h 6858000"/>
              <a:gd name="connsiteX1851" fmla="*/ 2195263 w 6530564"/>
              <a:gd name="connsiteY1851" fmla="*/ 3841091 h 6858000"/>
              <a:gd name="connsiteX1852" fmla="*/ 2191339 w 6530564"/>
              <a:gd name="connsiteY1852" fmla="*/ 3829493 h 6858000"/>
              <a:gd name="connsiteX1853" fmla="*/ 2188651 w 6530564"/>
              <a:gd name="connsiteY1853" fmla="*/ 3836242 h 6858000"/>
              <a:gd name="connsiteX1854" fmla="*/ 2188075 w 6530564"/>
              <a:gd name="connsiteY1854" fmla="*/ 3835811 h 6858000"/>
              <a:gd name="connsiteX1855" fmla="*/ 2194554 w 6530564"/>
              <a:gd name="connsiteY1855" fmla="*/ 3858195 h 6858000"/>
              <a:gd name="connsiteX1856" fmla="*/ 2198532 w 6530564"/>
              <a:gd name="connsiteY1856" fmla="*/ 3875169 h 6858000"/>
              <a:gd name="connsiteX1857" fmla="*/ 2200656 w 6530564"/>
              <a:gd name="connsiteY1857" fmla="*/ 3881649 h 6858000"/>
              <a:gd name="connsiteX1858" fmla="*/ 2210722 w 6530564"/>
              <a:gd name="connsiteY1858" fmla="*/ 3901486 h 6858000"/>
              <a:gd name="connsiteX1859" fmla="*/ 2217047 w 6530564"/>
              <a:gd name="connsiteY1859" fmla="*/ 3917243 h 6858000"/>
              <a:gd name="connsiteX1860" fmla="*/ 2213766 w 6530564"/>
              <a:gd name="connsiteY1860" fmla="*/ 3916364 h 6858000"/>
              <a:gd name="connsiteX1861" fmla="*/ 2214644 w 6530564"/>
              <a:gd name="connsiteY1861" fmla="*/ 3913085 h 6858000"/>
              <a:gd name="connsiteX1862" fmla="*/ 2211364 w 6530564"/>
              <a:gd name="connsiteY1862" fmla="*/ 3912205 h 6858000"/>
              <a:gd name="connsiteX1863" fmla="*/ 2210486 w 6530564"/>
              <a:gd name="connsiteY1863" fmla="*/ 3915486 h 6858000"/>
              <a:gd name="connsiteX1864" fmla="*/ 2212887 w 6530564"/>
              <a:gd name="connsiteY1864" fmla="*/ 3919646 h 6858000"/>
              <a:gd name="connsiteX1865" fmla="*/ 2222728 w 6530564"/>
              <a:gd name="connsiteY1865" fmla="*/ 3922281 h 6858000"/>
              <a:gd name="connsiteX1866" fmla="*/ 2226652 w 6530564"/>
              <a:gd name="connsiteY1866" fmla="*/ 3933880 h 6858000"/>
              <a:gd name="connsiteX1867" fmla="*/ 2224895 w 6530564"/>
              <a:gd name="connsiteY1867" fmla="*/ 3940442 h 6858000"/>
              <a:gd name="connsiteX1868" fmla="*/ 2221613 w 6530564"/>
              <a:gd name="connsiteY1868" fmla="*/ 3939563 h 6858000"/>
              <a:gd name="connsiteX1869" fmla="*/ 2224015 w 6530564"/>
              <a:gd name="connsiteY1869" fmla="*/ 3943721 h 6858000"/>
              <a:gd name="connsiteX1870" fmla="*/ 2227296 w 6530564"/>
              <a:gd name="connsiteY1870" fmla="*/ 3944601 h 6858000"/>
              <a:gd name="connsiteX1871" fmla="*/ 2232977 w 6530564"/>
              <a:gd name="connsiteY1871" fmla="*/ 3949639 h 6858000"/>
              <a:gd name="connsiteX1872" fmla="*/ 2234499 w 6530564"/>
              <a:gd name="connsiteY1872" fmla="*/ 3957077 h 6858000"/>
              <a:gd name="connsiteX1873" fmla="*/ 2233619 w 6530564"/>
              <a:gd name="connsiteY1873" fmla="*/ 3960358 h 6858000"/>
              <a:gd name="connsiteX1874" fmla="*/ 2236901 w 6530564"/>
              <a:gd name="connsiteY1874" fmla="*/ 3961237 h 6858000"/>
              <a:gd name="connsiteX1875" fmla="*/ 2239302 w 6530564"/>
              <a:gd name="connsiteY1875" fmla="*/ 3965397 h 6858000"/>
              <a:gd name="connsiteX1876" fmla="*/ 2257398 w 6530564"/>
              <a:gd name="connsiteY1876" fmla="*/ 4015951 h 6858000"/>
              <a:gd name="connsiteX1877" fmla="*/ 2259799 w 6530564"/>
              <a:gd name="connsiteY1877" fmla="*/ 4020111 h 6858000"/>
              <a:gd name="connsiteX1878" fmla="*/ 2263079 w 6530564"/>
              <a:gd name="connsiteY1878" fmla="*/ 4020990 h 6858000"/>
              <a:gd name="connsiteX1879" fmla="*/ 2262200 w 6530564"/>
              <a:gd name="connsiteY1879" fmla="*/ 4024269 h 6858000"/>
              <a:gd name="connsiteX1880" fmla="*/ 2258920 w 6530564"/>
              <a:gd name="connsiteY1880" fmla="*/ 4023391 h 6858000"/>
              <a:gd name="connsiteX1881" fmla="*/ 2261086 w 6530564"/>
              <a:gd name="connsiteY1881" fmla="*/ 4041551 h 6858000"/>
              <a:gd name="connsiteX1882" fmla="*/ 2264367 w 6530564"/>
              <a:gd name="connsiteY1882" fmla="*/ 4042429 h 6858000"/>
              <a:gd name="connsiteX1883" fmla="*/ 2255405 w 6530564"/>
              <a:gd name="connsiteY1883" fmla="*/ 4036511 h 6858000"/>
              <a:gd name="connsiteX1884" fmla="*/ 2268055 w 6530564"/>
              <a:gd name="connsiteY1884" fmla="*/ 4068027 h 6858000"/>
              <a:gd name="connsiteX1885" fmla="*/ 2276781 w 6530564"/>
              <a:gd name="connsiteY1885" fmla="*/ 4087944 h 6858000"/>
              <a:gd name="connsiteX1886" fmla="*/ 2285507 w 6530564"/>
              <a:gd name="connsiteY1886" fmla="*/ 4107863 h 6858000"/>
              <a:gd name="connsiteX1887" fmla="*/ 2303838 w 6530564"/>
              <a:gd name="connsiteY1887" fmla="*/ 4144416 h 6858000"/>
              <a:gd name="connsiteX1888" fmla="*/ 2307761 w 6530564"/>
              <a:gd name="connsiteY1888" fmla="*/ 4156015 h 6858000"/>
              <a:gd name="connsiteX1889" fmla="*/ 2312564 w 6530564"/>
              <a:gd name="connsiteY1889" fmla="*/ 4164333 h 6858000"/>
              <a:gd name="connsiteX1890" fmla="*/ 2314087 w 6530564"/>
              <a:gd name="connsiteY1890" fmla="*/ 4171772 h 6858000"/>
              <a:gd name="connsiteX1891" fmla="*/ 2321291 w 6530564"/>
              <a:gd name="connsiteY1891" fmla="*/ 4184250 h 6858000"/>
              <a:gd name="connsiteX1892" fmla="*/ 2325215 w 6530564"/>
              <a:gd name="connsiteY1892" fmla="*/ 4195849 h 6858000"/>
              <a:gd name="connsiteX1893" fmla="*/ 2333297 w 6530564"/>
              <a:gd name="connsiteY1893" fmla="*/ 4205047 h 6858000"/>
              <a:gd name="connsiteX1894" fmla="*/ 2332419 w 6530564"/>
              <a:gd name="connsiteY1894" fmla="*/ 4208327 h 6858000"/>
              <a:gd name="connsiteX1895" fmla="*/ 2391338 w 6530564"/>
              <a:gd name="connsiteY1895" fmla="*/ 4329589 h 6858000"/>
              <a:gd name="connsiteX1896" fmla="*/ 2390458 w 6530564"/>
              <a:gd name="connsiteY1896" fmla="*/ 4332868 h 6858000"/>
              <a:gd name="connsiteX1897" fmla="*/ 2389579 w 6530564"/>
              <a:gd name="connsiteY1897" fmla="*/ 4336150 h 6858000"/>
              <a:gd name="connsiteX1898" fmla="*/ 2384777 w 6530564"/>
              <a:gd name="connsiteY1898" fmla="*/ 4327831 h 6858000"/>
              <a:gd name="connsiteX1899" fmla="*/ 2379973 w 6530564"/>
              <a:gd name="connsiteY1899" fmla="*/ 4319511 h 6858000"/>
              <a:gd name="connsiteX1900" fmla="*/ 2375173 w 6530564"/>
              <a:gd name="connsiteY1900" fmla="*/ 4311195 h 6858000"/>
              <a:gd name="connsiteX1901" fmla="*/ 2371891 w 6530564"/>
              <a:gd name="connsiteY1901" fmla="*/ 4310315 h 6858000"/>
              <a:gd name="connsiteX1902" fmla="*/ 2359884 w 6530564"/>
              <a:gd name="connsiteY1902" fmla="*/ 4289519 h 6858000"/>
              <a:gd name="connsiteX1903" fmla="*/ 2356605 w 6530564"/>
              <a:gd name="connsiteY1903" fmla="*/ 4288639 h 6858000"/>
              <a:gd name="connsiteX1904" fmla="*/ 2355725 w 6530564"/>
              <a:gd name="connsiteY1904" fmla="*/ 4291921 h 6858000"/>
              <a:gd name="connsiteX1905" fmla="*/ 2358127 w 6530564"/>
              <a:gd name="connsiteY1905" fmla="*/ 4296080 h 6858000"/>
              <a:gd name="connsiteX1906" fmla="*/ 2360528 w 6530564"/>
              <a:gd name="connsiteY1906" fmla="*/ 4300238 h 6858000"/>
              <a:gd name="connsiteX1907" fmla="*/ 2362929 w 6530564"/>
              <a:gd name="connsiteY1907" fmla="*/ 4304398 h 6858000"/>
              <a:gd name="connsiteX1908" fmla="*/ 2367731 w 6530564"/>
              <a:gd name="connsiteY1908" fmla="*/ 4312715 h 6858000"/>
              <a:gd name="connsiteX1909" fmla="*/ 2359695 w 6530564"/>
              <a:gd name="connsiteY1909" fmla="*/ 4299246 h 6858000"/>
              <a:gd name="connsiteX1910" fmla="*/ 2353339 w 6530564"/>
              <a:gd name="connsiteY1910" fmla="*/ 4287828 h 6858000"/>
              <a:gd name="connsiteX1911" fmla="*/ 2353323 w 6530564"/>
              <a:gd name="connsiteY1911" fmla="*/ 4287760 h 6858000"/>
              <a:gd name="connsiteX1912" fmla="*/ 2353292 w 6530564"/>
              <a:gd name="connsiteY1912" fmla="*/ 4287741 h 6858000"/>
              <a:gd name="connsiteX1913" fmla="*/ 2352724 w 6530564"/>
              <a:gd name="connsiteY1913" fmla="*/ 4286721 h 6858000"/>
              <a:gd name="connsiteX1914" fmla="*/ 2358361 w 6530564"/>
              <a:gd name="connsiteY1914" fmla="*/ 4282080 h 6858000"/>
              <a:gd name="connsiteX1915" fmla="*/ 2331068 w 6530564"/>
              <a:gd name="connsiteY1915" fmla="*/ 4239607 h 6858000"/>
              <a:gd name="connsiteX1916" fmla="*/ 2330190 w 6530564"/>
              <a:gd name="connsiteY1916" fmla="*/ 4242888 h 6858000"/>
              <a:gd name="connsiteX1917" fmla="*/ 2322985 w 6530564"/>
              <a:gd name="connsiteY1917" fmla="*/ 4230410 h 6858000"/>
              <a:gd name="connsiteX1918" fmla="*/ 2323865 w 6530564"/>
              <a:gd name="connsiteY1918" fmla="*/ 4227129 h 6858000"/>
              <a:gd name="connsiteX1919" fmla="*/ 2320584 w 6530564"/>
              <a:gd name="connsiteY1919" fmla="*/ 4226251 h 6858000"/>
              <a:gd name="connsiteX1920" fmla="*/ 2321464 w 6530564"/>
              <a:gd name="connsiteY1920" fmla="*/ 4222972 h 6858000"/>
              <a:gd name="connsiteX1921" fmla="*/ 2316660 w 6530564"/>
              <a:gd name="connsiteY1921" fmla="*/ 4214652 h 6858000"/>
              <a:gd name="connsiteX1922" fmla="*/ 2310979 w 6530564"/>
              <a:gd name="connsiteY1922" fmla="*/ 4209615 h 6858000"/>
              <a:gd name="connsiteX1923" fmla="*/ 2308578 w 6530564"/>
              <a:gd name="connsiteY1923" fmla="*/ 4205456 h 6858000"/>
              <a:gd name="connsiteX1924" fmla="*/ 2301373 w 6530564"/>
              <a:gd name="connsiteY1924" fmla="*/ 4192977 h 6858000"/>
              <a:gd name="connsiteX1925" fmla="*/ 2298093 w 6530564"/>
              <a:gd name="connsiteY1925" fmla="*/ 4192099 h 6858000"/>
              <a:gd name="connsiteX1926" fmla="*/ 2295692 w 6530564"/>
              <a:gd name="connsiteY1926" fmla="*/ 4187939 h 6858000"/>
              <a:gd name="connsiteX1927" fmla="*/ 2277360 w 6530564"/>
              <a:gd name="connsiteY1927" fmla="*/ 4151385 h 6858000"/>
              <a:gd name="connsiteX1928" fmla="*/ 2281520 w 6530564"/>
              <a:gd name="connsiteY1928" fmla="*/ 4148984 h 6858000"/>
              <a:gd name="connsiteX1929" fmla="*/ 2283921 w 6530564"/>
              <a:gd name="connsiteY1929" fmla="*/ 4153142 h 6858000"/>
              <a:gd name="connsiteX1930" fmla="*/ 2286322 w 6530564"/>
              <a:gd name="connsiteY1930" fmla="*/ 4157302 h 6858000"/>
              <a:gd name="connsiteX1931" fmla="*/ 2287202 w 6530564"/>
              <a:gd name="connsiteY1931" fmla="*/ 4154022 h 6858000"/>
              <a:gd name="connsiteX1932" fmla="*/ 2284799 w 6530564"/>
              <a:gd name="connsiteY1932" fmla="*/ 4149863 h 6858000"/>
              <a:gd name="connsiteX1933" fmla="*/ 2282398 w 6530564"/>
              <a:gd name="connsiteY1933" fmla="*/ 4145704 h 6858000"/>
              <a:gd name="connsiteX1934" fmla="*/ 2279118 w 6530564"/>
              <a:gd name="connsiteY1934" fmla="*/ 4144824 h 6858000"/>
              <a:gd name="connsiteX1935" fmla="*/ 2275837 w 6530564"/>
              <a:gd name="connsiteY1935" fmla="*/ 4143945 h 6858000"/>
              <a:gd name="connsiteX1936" fmla="*/ 2260788 w 6530564"/>
              <a:gd name="connsiteY1936" fmla="*/ 4108270 h 6858000"/>
              <a:gd name="connsiteX1937" fmla="*/ 2257507 w 6530564"/>
              <a:gd name="connsiteY1937" fmla="*/ 4107391 h 6858000"/>
              <a:gd name="connsiteX1938" fmla="*/ 2229163 w 6530564"/>
              <a:gd name="connsiteY1938" fmla="*/ 4029480 h 6858000"/>
              <a:gd name="connsiteX1939" fmla="*/ 2191448 w 6530564"/>
              <a:gd name="connsiteY1939" fmla="*/ 3920932 h 6858000"/>
              <a:gd name="connsiteX1940" fmla="*/ 2183600 w 6530564"/>
              <a:gd name="connsiteY1940" fmla="*/ 3897734 h 6858000"/>
              <a:gd name="connsiteX1941" fmla="*/ 2184480 w 6530564"/>
              <a:gd name="connsiteY1941" fmla="*/ 3894454 h 6858000"/>
              <a:gd name="connsiteX1942" fmla="*/ 2183836 w 6530564"/>
              <a:gd name="connsiteY1942" fmla="*/ 3883736 h 6858000"/>
              <a:gd name="connsiteX1943" fmla="*/ 2181435 w 6530564"/>
              <a:gd name="connsiteY1943" fmla="*/ 3879574 h 6858000"/>
              <a:gd name="connsiteX1944" fmla="*/ 2180556 w 6530564"/>
              <a:gd name="connsiteY1944" fmla="*/ 3882855 h 6858000"/>
              <a:gd name="connsiteX1945" fmla="*/ 2164217 w 6530564"/>
              <a:gd name="connsiteY1945" fmla="*/ 3825741 h 6858000"/>
              <a:gd name="connsiteX1946" fmla="*/ 2151803 w 6530564"/>
              <a:gd name="connsiteY1946" fmla="*/ 3780225 h 6858000"/>
              <a:gd name="connsiteX1947" fmla="*/ 2151319 w 6530564"/>
              <a:gd name="connsiteY1947" fmla="*/ 3777854 h 6858000"/>
              <a:gd name="connsiteX1948" fmla="*/ 2151009 w 6530564"/>
              <a:gd name="connsiteY1948" fmla="*/ 3776873 h 6858000"/>
              <a:gd name="connsiteX1949" fmla="*/ 2132922 w 6530564"/>
              <a:gd name="connsiteY1949" fmla="*/ 3694412 h 6858000"/>
              <a:gd name="connsiteX1950" fmla="*/ 2132655 w 6530564"/>
              <a:gd name="connsiteY1950" fmla="*/ 3694230 h 6858000"/>
              <a:gd name="connsiteX1951" fmla="*/ 2130626 w 6530564"/>
              <a:gd name="connsiteY1951" fmla="*/ 3683943 h 6858000"/>
              <a:gd name="connsiteX1952" fmla="*/ 2101976 w 6530564"/>
              <a:gd name="connsiteY1952" fmla="*/ 3553318 h 6858000"/>
              <a:gd name="connsiteX1953" fmla="*/ 2087236 w 6530564"/>
              <a:gd name="connsiteY1953" fmla="*/ 3095430 h 6858000"/>
              <a:gd name="connsiteX1954" fmla="*/ 2061056 w 6530564"/>
              <a:gd name="connsiteY1954" fmla="*/ 3512229 h 6858000"/>
              <a:gd name="connsiteX1955" fmla="*/ 2059495 w 6530564"/>
              <a:gd name="connsiteY1955" fmla="*/ 3512181 h 6858000"/>
              <a:gd name="connsiteX1956" fmla="*/ 2065891 w 6530564"/>
              <a:gd name="connsiteY1956" fmla="*/ 3549772 h 6858000"/>
              <a:gd name="connsiteX1957" fmla="*/ 2079120 w 6530564"/>
              <a:gd name="connsiteY1957" fmla="*/ 3644728 h 6858000"/>
              <a:gd name="connsiteX1958" fmla="*/ 2083923 w 6530564"/>
              <a:gd name="connsiteY1958" fmla="*/ 3653046 h 6858000"/>
              <a:gd name="connsiteX1959" fmla="*/ 2080643 w 6530564"/>
              <a:gd name="connsiteY1959" fmla="*/ 3652168 h 6858000"/>
              <a:gd name="connsiteX1960" fmla="*/ 2093056 w 6530564"/>
              <a:gd name="connsiteY1960" fmla="*/ 3697684 h 6858000"/>
              <a:gd name="connsiteX1961" fmla="*/ 2093464 w 6530564"/>
              <a:gd name="connsiteY1961" fmla="*/ 3722403 h 6858000"/>
              <a:gd name="connsiteX1962" fmla="*/ 2100904 w 6530564"/>
              <a:gd name="connsiteY1962" fmla="*/ 3720880 h 6858000"/>
              <a:gd name="connsiteX1963" fmla="*/ 2106350 w 6530564"/>
              <a:gd name="connsiteY1963" fmla="*/ 3739919 h 6858000"/>
              <a:gd name="connsiteX1964" fmla="*/ 2100433 w 6530564"/>
              <a:gd name="connsiteY1964" fmla="*/ 3748881 h 6858000"/>
              <a:gd name="connsiteX1965" fmla="*/ 2129421 w 6530564"/>
              <a:gd name="connsiteY1965" fmla="*/ 3837513 h 6858000"/>
              <a:gd name="connsiteX1966" fmla="*/ 2130944 w 6530564"/>
              <a:gd name="connsiteY1966" fmla="*/ 3844951 h 6858000"/>
              <a:gd name="connsiteX1967" fmla="*/ 2133346 w 6530564"/>
              <a:gd name="connsiteY1967" fmla="*/ 3849111 h 6858000"/>
              <a:gd name="connsiteX1968" fmla="*/ 2134224 w 6530564"/>
              <a:gd name="connsiteY1968" fmla="*/ 3845831 h 6858000"/>
              <a:gd name="connsiteX1969" fmla="*/ 2135102 w 6530564"/>
              <a:gd name="connsiteY1969" fmla="*/ 3842550 h 6858000"/>
              <a:gd name="connsiteX1970" fmla="*/ 2165614 w 6530564"/>
              <a:gd name="connsiteY1970" fmla="*/ 3938620 h 6858000"/>
              <a:gd name="connsiteX1971" fmla="*/ 2159697 w 6530564"/>
              <a:gd name="connsiteY1971" fmla="*/ 3947583 h 6858000"/>
              <a:gd name="connsiteX1972" fmla="*/ 2219023 w 6530564"/>
              <a:gd name="connsiteY1972" fmla="*/ 4093565 h 6858000"/>
              <a:gd name="connsiteX1973" fmla="*/ 2289069 w 6530564"/>
              <a:gd name="connsiteY1973" fmla="*/ 4238901 h 6858000"/>
              <a:gd name="connsiteX1974" fmla="*/ 2269214 w 6530564"/>
              <a:gd name="connsiteY1974" fmla="*/ 4194907 h 6858000"/>
              <a:gd name="connsiteX1975" fmla="*/ 2268572 w 6530564"/>
              <a:gd name="connsiteY1975" fmla="*/ 4184188 h 6858000"/>
              <a:gd name="connsiteX1976" fmla="*/ 2224939 w 6530564"/>
              <a:gd name="connsiteY1976" fmla="*/ 4084603 h 6858000"/>
              <a:gd name="connsiteX1977" fmla="*/ 2176741 w 6530564"/>
              <a:gd name="connsiteY1977" fmla="*/ 3962696 h 6858000"/>
              <a:gd name="connsiteX1978" fmla="*/ 2176977 w 6530564"/>
              <a:gd name="connsiteY1978" fmla="*/ 3948697 h 6858000"/>
              <a:gd name="connsiteX1979" fmla="*/ 2152556 w 6530564"/>
              <a:gd name="connsiteY1979" fmla="*/ 3882385 h 6858000"/>
              <a:gd name="connsiteX1980" fmla="*/ 2154313 w 6530564"/>
              <a:gd name="connsiteY1980" fmla="*/ 3875824 h 6858000"/>
              <a:gd name="connsiteX1981" fmla="*/ 2147753 w 6530564"/>
              <a:gd name="connsiteY1981" fmla="*/ 3874066 h 6858000"/>
              <a:gd name="connsiteX1982" fmla="*/ 2128605 w 6530564"/>
              <a:gd name="connsiteY1982" fmla="*/ 3788073 h 6858000"/>
              <a:gd name="connsiteX1983" fmla="*/ 2132530 w 6530564"/>
              <a:gd name="connsiteY1983" fmla="*/ 3799672 h 6858000"/>
              <a:gd name="connsiteX1984" fmla="*/ 2145180 w 6530564"/>
              <a:gd name="connsiteY1984" fmla="*/ 3831186 h 6858000"/>
              <a:gd name="connsiteX1985" fmla="*/ 2168079 w 6530564"/>
              <a:gd name="connsiteY1985" fmla="*/ 3890059 h 6858000"/>
              <a:gd name="connsiteX1986" fmla="*/ 2169600 w 6530564"/>
              <a:gd name="connsiteY1986" fmla="*/ 3897500 h 6858000"/>
              <a:gd name="connsiteX1987" fmla="*/ 2167841 w 6530564"/>
              <a:gd name="connsiteY1987" fmla="*/ 3904059 h 6858000"/>
              <a:gd name="connsiteX1988" fmla="*/ 2179849 w 6530564"/>
              <a:gd name="connsiteY1988" fmla="*/ 3924856 h 6858000"/>
              <a:gd name="connsiteX1989" fmla="*/ 2190097 w 6530564"/>
              <a:gd name="connsiteY1989" fmla="*/ 3952213 h 6858000"/>
              <a:gd name="connsiteX1990" fmla="*/ 2201633 w 6530564"/>
              <a:gd name="connsiteY1990" fmla="*/ 4001009 h 6858000"/>
              <a:gd name="connsiteX1991" fmla="*/ 2204914 w 6530564"/>
              <a:gd name="connsiteY1991" fmla="*/ 4001887 h 6858000"/>
              <a:gd name="connsiteX1992" fmla="*/ 2211239 w 6530564"/>
              <a:gd name="connsiteY1992" fmla="*/ 4017646 h 6858000"/>
              <a:gd name="connsiteX1993" fmla="*/ 2213640 w 6530564"/>
              <a:gd name="connsiteY1993" fmla="*/ 4021805 h 6858000"/>
              <a:gd name="connsiteX1994" fmla="*/ 2226290 w 6530564"/>
              <a:gd name="connsiteY1994" fmla="*/ 4053321 h 6858000"/>
              <a:gd name="connsiteX1995" fmla="*/ 2232615 w 6530564"/>
              <a:gd name="connsiteY1995" fmla="*/ 4069080 h 6858000"/>
              <a:gd name="connsiteX1996" fmla="*/ 2251590 w 6530564"/>
              <a:gd name="connsiteY1996" fmla="*/ 4116353 h 6858000"/>
              <a:gd name="connsiteX1997" fmla="*/ 2260316 w 6530564"/>
              <a:gd name="connsiteY1997" fmla="*/ 4136270 h 6858000"/>
              <a:gd name="connsiteX1998" fmla="*/ 2259437 w 6530564"/>
              <a:gd name="connsiteY1998" fmla="*/ 4139550 h 6858000"/>
              <a:gd name="connsiteX1999" fmla="*/ 2261839 w 6530564"/>
              <a:gd name="connsiteY1999" fmla="*/ 4143710 h 6858000"/>
              <a:gd name="connsiteX2000" fmla="*/ 2265118 w 6530564"/>
              <a:gd name="connsiteY2000" fmla="*/ 4144590 h 6858000"/>
              <a:gd name="connsiteX2001" fmla="*/ 2264239 w 6530564"/>
              <a:gd name="connsiteY2001" fmla="*/ 4147869 h 6858000"/>
              <a:gd name="connsiteX2002" fmla="*/ 2303304 w 6530564"/>
              <a:gd name="connsiteY2002" fmla="*/ 4225136 h 6858000"/>
              <a:gd name="connsiteX2003" fmla="*/ 2304827 w 6530564"/>
              <a:gd name="connsiteY2003" fmla="*/ 4232576 h 6858000"/>
              <a:gd name="connsiteX2004" fmla="*/ 2303948 w 6530564"/>
              <a:gd name="connsiteY2004" fmla="*/ 4235857 h 6858000"/>
              <a:gd name="connsiteX2005" fmla="*/ 2306349 w 6530564"/>
              <a:gd name="connsiteY2005" fmla="*/ 4240017 h 6858000"/>
              <a:gd name="connsiteX2006" fmla="*/ 2309629 w 6530564"/>
              <a:gd name="connsiteY2006" fmla="*/ 4240895 h 6858000"/>
              <a:gd name="connsiteX2007" fmla="*/ 2329718 w 6530564"/>
              <a:gd name="connsiteY2007" fmla="*/ 4270889 h 6858000"/>
              <a:gd name="connsiteX2008" fmla="*/ 2332119 w 6530564"/>
              <a:gd name="connsiteY2008" fmla="*/ 4275047 h 6858000"/>
              <a:gd name="connsiteX2009" fmla="*/ 2337802 w 6530564"/>
              <a:gd name="connsiteY2009" fmla="*/ 4280087 h 6858000"/>
              <a:gd name="connsiteX2010" fmla="*/ 2339523 w 6530564"/>
              <a:gd name="connsiteY2010" fmla="*/ 4273662 h 6858000"/>
              <a:gd name="connsiteX2011" fmla="*/ 2344252 w 6530564"/>
              <a:gd name="connsiteY2011" fmla="*/ 4282253 h 6858000"/>
              <a:gd name="connsiteX2012" fmla="*/ 2353292 w 6530564"/>
              <a:gd name="connsiteY2012" fmla="*/ 4287741 h 6858000"/>
              <a:gd name="connsiteX2013" fmla="*/ 2353339 w 6530564"/>
              <a:gd name="connsiteY2013" fmla="*/ 4287828 h 6858000"/>
              <a:gd name="connsiteX2014" fmla="*/ 2356398 w 6530564"/>
              <a:gd name="connsiteY2014" fmla="*/ 4300890 h 6858000"/>
              <a:gd name="connsiteX2015" fmla="*/ 2366853 w 6530564"/>
              <a:gd name="connsiteY2015" fmla="*/ 4315997 h 6858000"/>
              <a:gd name="connsiteX2016" fmla="*/ 2365974 w 6530564"/>
              <a:gd name="connsiteY2016" fmla="*/ 4319277 h 6858000"/>
              <a:gd name="connsiteX2017" fmla="*/ 2369254 w 6530564"/>
              <a:gd name="connsiteY2017" fmla="*/ 4320156 h 6858000"/>
              <a:gd name="connsiteX2018" fmla="*/ 2372534 w 6530564"/>
              <a:gd name="connsiteY2018" fmla="*/ 4321034 h 6858000"/>
              <a:gd name="connsiteX2019" fmla="*/ 2373178 w 6530564"/>
              <a:gd name="connsiteY2019" fmla="*/ 4331754 h 6858000"/>
              <a:gd name="connsiteX2020" fmla="*/ 2370777 w 6530564"/>
              <a:gd name="connsiteY2020" fmla="*/ 4327595 h 6858000"/>
              <a:gd name="connsiteX2021" fmla="*/ 2365094 w 6530564"/>
              <a:gd name="connsiteY2021" fmla="*/ 4322557 h 6858000"/>
              <a:gd name="connsiteX2022" fmla="*/ 2366617 w 6530564"/>
              <a:gd name="connsiteY2022" fmla="*/ 4329996 h 6858000"/>
              <a:gd name="connsiteX2023" fmla="*/ 2365738 w 6530564"/>
              <a:gd name="connsiteY2023" fmla="*/ 4333277 h 6858000"/>
              <a:gd name="connsiteX2024" fmla="*/ 2352853 w 6530564"/>
              <a:gd name="connsiteY2024" fmla="*/ 4315761 h 6858000"/>
              <a:gd name="connsiteX2025" fmla="*/ 2430574 w 6530564"/>
              <a:gd name="connsiteY2025" fmla="*/ 4445576 h 6858000"/>
              <a:gd name="connsiteX2026" fmla="*/ 2441059 w 6530564"/>
              <a:gd name="connsiteY2026" fmla="*/ 4458934 h 6858000"/>
              <a:gd name="connsiteX2027" fmla="*/ 2443460 w 6530564"/>
              <a:gd name="connsiteY2027" fmla="*/ 4463092 h 6858000"/>
              <a:gd name="connsiteX2028" fmla="*/ 2533015 w 6530564"/>
              <a:gd name="connsiteY2028" fmla="*/ 4574984 h 6858000"/>
              <a:gd name="connsiteX2029" fmla="*/ 2537817 w 6530564"/>
              <a:gd name="connsiteY2029" fmla="*/ 4583302 h 6858000"/>
              <a:gd name="connsiteX2030" fmla="*/ 2529736 w 6530564"/>
              <a:gd name="connsiteY2030" fmla="*/ 4574104 h 6858000"/>
              <a:gd name="connsiteX2031" fmla="*/ 2523175 w 6530564"/>
              <a:gd name="connsiteY2031" fmla="*/ 4572347 h 6858000"/>
              <a:gd name="connsiteX2032" fmla="*/ 2511810 w 6530564"/>
              <a:gd name="connsiteY2032" fmla="*/ 4562270 h 6858000"/>
              <a:gd name="connsiteX2033" fmla="*/ 2509409 w 6530564"/>
              <a:gd name="connsiteY2033" fmla="*/ 4558111 h 6858000"/>
              <a:gd name="connsiteX2034" fmla="*/ 2506129 w 6530564"/>
              <a:gd name="connsiteY2034" fmla="*/ 4557232 h 6858000"/>
              <a:gd name="connsiteX2035" fmla="*/ 2480123 w 6530564"/>
              <a:gd name="connsiteY2035" fmla="*/ 4536200 h 6858000"/>
              <a:gd name="connsiteX2036" fmla="*/ 2485806 w 6530564"/>
              <a:gd name="connsiteY2036" fmla="*/ 4541239 h 6858000"/>
              <a:gd name="connsiteX2037" fmla="*/ 2479243 w 6530564"/>
              <a:gd name="connsiteY2037" fmla="*/ 4539480 h 6858000"/>
              <a:gd name="connsiteX2038" fmla="*/ 2480766 w 6530564"/>
              <a:gd name="connsiteY2038" fmla="*/ 4546920 h 6858000"/>
              <a:gd name="connsiteX2039" fmla="*/ 2477486 w 6530564"/>
              <a:gd name="connsiteY2039" fmla="*/ 4546041 h 6858000"/>
              <a:gd name="connsiteX2040" fmla="*/ 2475085 w 6530564"/>
              <a:gd name="connsiteY2040" fmla="*/ 4541882 h 6858000"/>
              <a:gd name="connsiteX2041" fmla="*/ 2471804 w 6530564"/>
              <a:gd name="connsiteY2041" fmla="*/ 4541004 h 6858000"/>
              <a:gd name="connsiteX2042" fmla="*/ 2454760 w 6530564"/>
              <a:gd name="connsiteY2042" fmla="*/ 4525889 h 6858000"/>
              <a:gd name="connsiteX2043" fmla="*/ 2451480 w 6530564"/>
              <a:gd name="connsiteY2043" fmla="*/ 4525010 h 6858000"/>
              <a:gd name="connsiteX2044" fmla="*/ 2453881 w 6530564"/>
              <a:gd name="connsiteY2044" fmla="*/ 4529170 h 6858000"/>
              <a:gd name="connsiteX2045" fmla="*/ 2453001 w 6530564"/>
              <a:gd name="connsiteY2045" fmla="*/ 4532449 h 6858000"/>
              <a:gd name="connsiteX2046" fmla="*/ 2402746 w 6530564"/>
              <a:gd name="connsiteY2046" fmla="*/ 4483825 h 6858000"/>
              <a:gd name="connsiteX2047" fmla="*/ 2356651 w 6530564"/>
              <a:gd name="connsiteY2047" fmla="*/ 4432800 h 6858000"/>
              <a:gd name="connsiteX2048" fmla="*/ 2353370 w 6530564"/>
              <a:gd name="connsiteY2048" fmla="*/ 4431922 h 6858000"/>
              <a:gd name="connsiteX2049" fmla="*/ 2354248 w 6530564"/>
              <a:gd name="connsiteY2049" fmla="*/ 4428641 h 6858000"/>
              <a:gd name="connsiteX2050" fmla="*/ 2350968 w 6530564"/>
              <a:gd name="connsiteY2050" fmla="*/ 4427762 h 6858000"/>
              <a:gd name="connsiteX2051" fmla="*/ 2348567 w 6530564"/>
              <a:gd name="connsiteY2051" fmla="*/ 4423602 h 6858000"/>
              <a:gd name="connsiteX2052" fmla="*/ 2340484 w 6530564"/>
              <a:gd name="connsiteY2052" fmla="*/ 4414406 h 6858000"/>
              <a:gd name="connsiteX2053" fmla="*/ 2333924 w 6530564"/>
              <a:gd name="connsiteY2053" fmla="*/ 4412648 h 6858000"/>
              <a:gd name="connsiteX2054" fmla="*/ 2345288 w 6530564"/>
              <a:gd name="connsiteY2054" fmla="*/ 4422724 h 6858000"/>
              <a:gd name="connsiteX2055" fmla="*/ 2344408 w 6530564"/>
              <a:gd name="connsiteY2055" fmla="*/ 4426004 h 6858000"/>
              <a:gd name="connsiteX2056" fmla="*/ 2341128 w 6530564"/>
              <a:gd name="connsiteY2056" fmla="*/ 4425125 h 6858000"/>
              <a:gd name="connsiteX2057" fmla="*/ 2343530 w 6530564"/>
              <a:gd name="connsiteY2057" fmla="*/ 4429285 h 6858000"/>
              <a:gd name="connsiteX2058" fmla="*/ 2346809 w 6530564"/>
              <a:gd name="connsiteY2058" fmla="*/ 4430163 h 6858000"/>
              <a:gd name="connsiteX2059" fmla="*/ 2349211 w 6530564"/>
              <a:gd name="connsiteY2059" fmla="*/ 4434323 h 6858000"/>
              <a:gd name="connsiteX2060" fmla="*/ 2357293 w 6530564"/>
              <a:gd name="connsiteY2060" fmla="*/ 4443519 h 6858000"/>
              <a:gd name="connsiteX2061" fmla="*/ 2363854 w 6530564"/>
              <a:gd name="connsiteY2061" fmla="*/ 4445278 h 6858000"/>
              <a:gd name="connsiteX2062" fmla="*/ 2362096 w 6530564"/>
              <a:gd name="connsiteY2062" fmla="*/ 4451837 h 6858000"/>
              <a:gd name="connsiteX2063" fmla="*/ 2382421 w 6530564"/>
              <a:gd name="connsiteY2063" fmla="*/ 4467832 h 6858000"/>
              <a:gd name="connsiteX2064" fmla="*/ 2414753 w 6530564"/>
              <a:gd name="connsiteY2064" fmla="*/ 4504621 h 6858000"/>
              <a:gd name="connsiteX2065" fmla="*/ 2415632 w 6530564"/>
              <a:gd name="connsiteY2065" fmla="*/ 4501341 h 6858000"/>
              <a:gd name="connsiteX2066" fmla="*/ 2420434 w 6530564"/>
              <a:gd name="connsiteY2066" fmla="*/ 4509659 h 6858000"/>
              <a:gd name="connsiteX2067" fmla="*/ 2426995 w 6530564"/>
              <a:gd name="connsiteY2067" fmla="*/ 4511417 h 6858000"/>
              <a:gd name="connsiteX2068" fmla="*/ 2426115 w 6530564"/>
              <a:gd name="connsiteY2068" fmla="*/ 4514697 h 6858000"/>
              <a:gd name="connsiteX2069" fmla="*/ 2430919 w 6530564"/>
              <a:gd name="connsiteY2069" fmla="*/ 4523015 h 6858000"/>
              <a:gd name="connsiteX2070" fmla="*/ 2470691 w 6530564"/>
              <a:gd name="connsiteY2070" fmla="*/ 4558283 h 6858000"/>
              <a:gd name="connsiteX2071" fmla="*/ 2472448 w 6530564"/>
              <a:gd name="connsiteY2071" fmla="*/ 4551724 h 6858000"/>
              <a:gd name="connsiteX2072" fmla="*/ 2534066 w 6530564"/>
              <a:gd name="connsiteY2072" fmla="*/ 4610424 h 6858000"/>
              <a:gd name="connsiteX2073" fmla="*/ 2585200 w 6530564"/>
              <a:gd name="connsiteY2073" fmla="*/ 4655767 h 6858000"/>
              <a:gd name="connsiteX2074" fmla="*/ 2584321 w 6530564"/>
              <a:gd name="connsiteY2074" fmla="*/ 4659048 h 6858000"/>
              <a:gd name="connsiteX2075" fmla="*/ 2618411 w 6530564"/>
              <a:gd name="connsiteY2075" fmla="*/ 4689276 h 6858000"/>
              <a:gd name="connsiteX2076" fmla="*/ 2608571 w 6530564"/>
              <a:gd name="connsiteY2076" fmla="*/ 4686639 h 6858000"/>
              <a:gd name="connsiteX2077" fmla="*/ 2622570 w 6530564"/>
              <a:gd name="connsiteY2077" fmla="*/ 4686874 h 6858000"/>
              <a:gd name="connsiteX2078" fmla="*/ 2658183 w 6530564"/>
              <a:gd name="connsiteY2078" fmla="*/ 4724543 h 6858000"/>
              <a:gd name="connsiteX2079" fmla="*/ 2660584 w 6530564"/>
              <a:gd name="connsiteY2079" fmla="*/ 4728703 h 6858000"/>
              <a:gd name="connsiteX2080" fmla="*/ 2663864 w 6530564"/>
              <a:gd name="connsiteY2080" fmla="*/ 4729582 h 6858000"/>
              <a:gd name="connsiteX2081" fmla="*/ 2664742 w 6530564"/>
              <a:gd name="connsiteY2081" fmla="*/ 4726302 h 6858000"/>
              <a:gd name="connsiteX2082" fmla="*/ 2670424 w 6530564"/>
              <a:gd name="connsiteY2082" fmla="*/ 4731340 h 6858000"/>
              <a:gd name="connsiteX2083" fmla="*/ 2667143 w 6530564"/>
              <a:gd name="connsiteY2083" fmla="*/ 4730462 h 6858000"/>
              <a:gd name="connsiteX2084" fmla="*/ 2666265 w 6530564"/>
              <a:gd name="connsiteY2084" fmla="*/ 4733741 h 6858000"/>
              <a:gd name="connsiteX2085" fmla="*/ 2672825 w 6530564"/>
              <a:gd name="connsiteY2085" fmla="*/ 4735499 h 6858000"/>
              <a:gd name="connsiteX2086" fmla="*/ 2675227 w 6530564"/>
              <a:gd name="connsiteY2086" fmla="*/ 4739658 h 6858000"/>
              <a:gd name="connsiteX2087" fmla="*/ 2685067 w 6530564"/>
              <a:gd name="connsiteY2087" fmla="*/ 4742295 h 6858000"/>
              <a:gd name="connsiteX2088" fmla="*/ 2690749 w 6530564"/>
              <a:gd name="connsiteY2088" fmla="*/ 4747334 h 6858000"/>
              <a:gd name="connsiteX2089" fmla="*/ 2688348 w 6530564"/>
              <a:gd name="connsiteY2089" fmla="*/ 4743174 h 6858000"/>
              <a:gd name="connsiteX2090" fmla="*/ 2685948 w 6530564"/>
              <a:gd name="connsiteY2090" fmla="*/ 4739014 h 6858000"/>
              <a:gd name="connsiteX2091" fmla="*/ 2692507 w 6530564"/>
              <a:gd name="connsiteY2091" fmla="*/ 4740773 h 6858000"/>
              <a:gd name="connsiteX2092" fmla="*/ 2709552 w 6530564"/>
              <a:gd name="connsiteY2092" fmla="*/ 4755887 h 6858000"/>
              <a:gd name="connsiteX2093" fmla="*/ 2741239 w 6530564"/>
              <a:gd name="connsiteY2093" fmla="*/ 4781956 h 6858000"/>
              <a:gd name="connsiteX2094" fmla="*/ 2743642 w 6530564"/>
              <a:gd name="connsiteY2094" fmla="*/ 4786115 h 6858000"/>
              <a:gd name="connsiteX2095" fmla="*/ 2746921 w 6530564"/>
              <a:gd name="connsiteY2095" fmla="*/ 4786995 h 6858000"/>
              <a:gd name="connsiteX2096" fmla="*/ 2761565 w 6530564"/>
              <a:gd name="connsiteY2096" fmla="*/ 4797950 h 6858000"/>
              <a:gd name="connsiteX2097" fmla="*/ 2773807 w 6530564"/>
              <a:gd name="connsiteY2097" fmla="*/ 4804745 h 6858000"/>
              <a:gd name="connsiteX2098" fmla="*/ 2793253 w 6530564"/>
              <a:gd name="connsiteY2098" fmla="*/ 4824020 h 6858000"/>
              <a:gd name="connsiteX2099" fmla="*/ 2792374 w 6530564"/>
              <a:gd name="connsiteY2099" fmla="*/ 4827301 h 6858000"/>
              <a:gd name="connsiteX2100" fmla="*/ 2798935 w 6530564"/>
              <a:gd name="connsiteY2100" fmla="*/ 4829058 h 6858000"/>
              <a:gd name="connsiteX2101" fmla="*/ 2802215 w 6530564"/>
              <a:gd name="connsiteY2101" fmla="*/ 4829937 h 6858000"/>
              <a:gd name="connsiteX2102" fmla="*/ 2799813 w 6530564"/>
              <a:gd name="connsiteY2102" fmla="*/ 4825779 h 6858000"/>
              <a:gd name="connsiteX2103" fmla="*/ 2820139 w 6530564"/>
              <a:gd name="connsiteY2103" fmla="*/ 4841771 h 6858000"/>
              <a:gd name="connsiteX2104" fmla="*/ 2822540 w 6530564"/>
              <a:gd name="connsiteY2104" fmla="*/ 4845931 h 6858000"/>
              <a:gd name="connsiteX2105" fmla="*/ 2825821 w 6530564"/>
              <a:gd name="connsiteY2105" fmla="*/ 4846810 h 6858000"/>
              <a:gd name="connsiteX2106" fmla="*/ 2847025 w 6530564"/>
              <a:gd name="connsiteY2106" fmla="*/ 4859523 h 6858000"/>
              <a:gd name="connsiteX2107" fmla="*/ 2843744 w 6530564"/>
              <a:gd name="connsiteY2107" fmla="*/ 4858645 h 6858000"/>
              <a:gd name="connsiteX2108" fmla="*/ 2833903 w 6530564"/>
              <a:gd name="connsiteY2108" fmla="*/ 4856008 h 6858000"/>
              <a:gd name="connsiteX2109" fmla="*/ 2839585 w 6530564"/>
              <a:gd name="connsiteY2109" fmla="*/ 4861046 h 6858000"/>
              <a:gd name="connsiteX2110" fmla="*/ 2841985 w 6530564"/>
              <a:gd name="connsiteY2110" fmla="*/ 4865204 h 6858000"/>
              <a:gd name="connsiteX2111" fmla="*/ 2829743 w 6530564"/>
              <a:gd name="connsiteY2111" fmla="*/ 4858407 h 6858000"/>
              <a:gd name="connsiteX2112" fmla="*/ 2824705 w 6530564"/>
              <a:gd name="connsiteY2112" fmla="*/ 4864090 h 6858000"/>
              <a:gd name="connsiteX2113" fmla="*/ 2845031 w 6530564"/>
              <a:gd name="connsiteY2113" fmla="*/ 4880083 h 6858000"/>
              <a:gd name="connsiteX2114" fmla="*/ 2847433 w 6530564"/>
              <a:gd name="connsiteY2114" fmla="*/ 4884243 h 6858000"/>
              <a:gd name="connsiteX2115" fmla="*/ 2850711 w 6530564"/>
              <a:gd name="connsiteY2115" fmla="*/ 4885122 h 6858000"/>
              <a:gd name="connsiteX2116" fmla="*/ 2853993 w 6530564"/>
              <a:gd name="connsiteY2116" fmla="*/ 4886000 h 6858000"/>
              <a:gd name="connsiteX2117" fmla="*/ 2851592 w 6530564"/>
              <a:gd name="connsiteY2117" fmla="*/ 4881842 h 6858000"/>
              <a:gd name="connsiteX2118" fmla="*/ 2861432 w 6530564"/>
              <a:gd name="connsiteY2118" fmla="*/ 4884479 h 6858000"/>
              <a:gd name="connsiteX2119" fmla="*/ 2865592 w 6530564"/>
              <a:gd name="connsiteY2119" fmla="*/ 4882076 h 6858000"/>
              <a:gd name="connsiteX2120" fmla="*/ 2850949 w 6530564"/>
              <a:gd name="connsiteY2120" fmla="*/ 4871121 h 6858000"/>
              <a:gd name="connsiteX2121" fmla="*/ 2854228 w 6530564"/>
              <a:gd name="connsiteY2121" fmla="*/ 4872001 h 6858000"/>
              <a:gd name="connsiteX2122" fmla="*/ 2861667 w 6530564"/>
              <a:gd name="connsiteY2122" fmla="*/ 4870478 h 6858000"/>
              <a:gd name="connsiteX2123" fmla="*/ 2856769 w 6530564"/>
              <a:gd name="connsiteY2123" fmla="*/ 4866135 h 6858000"/>
              <a:gd name="connsiteX2124" fmla="*/ 2862737 w 6530564"/>
              <a:gd name="connsiteY2124" fmla="*/ 4868128 h 6858000"/>
              <a:gd name="connsiteX2125" fmla="*/ 2877189 w 6530564"/>
              <a:gd name="connsiteY2125" fmla="*/ 4878154 h 6858000"/>
              <a:gd name="connsiteX2126" fmla="*/ 2889669 w 6530564"/>
              <a:gd name="connsiteY2126" fmla="*/ 4870949 h 6858000"/>
              <a:gd name="connsiteX2127" fmla="*/ 2885509 w 6530564"/>
              <a:gd name="connsiteY2127" fmla="*/ 4873350 h 6858000"/>
              <a:gd name="connsiteX2128" fmla="*/ 2884630 w 6530564"/>
              <a:gd name="connsiteY2128" fmla="*/ 4876631 h 6858000"/>
              <a:gd name="connsiteX2129" fmla="*/ 2883750 w 6530564"/>
              <a:gd name="connsiteY2129" fmla="*/ 4879911 h 6858000"/>
              <a:gd name="connsiteX2130" fmla="*/ 2890311 w 6530564"/>
              <a:gd name="connsiteY2130" fmla="*/ 4881670 h 6858000"/>
              <a:gd name="connsiteX2131" fmla="*/ 2893590 w 6530564"/>
              <a:gd name="connsiteY2131" fmla="*/ 4882548 h 6858000"/>
              <a:gd name="connsiteX2132" fmla="*/ 2898394 w 6530564"/>
              <a:gd name="connsiteY2132" fmla="*/ 4890866 h 6858000"/>
              <a:gd name="connsiteX2133" fmla="*/ 2891834 w 6530564"/>
              <a:gd name="connsiteY2133" fmla="*/ 4889109 h 6858000"/>
              <a:gd name="connsiteX2134" fmla="*/ 2890953 w 6530564"/>
              <a:gd name="connsiteY2134" fmla="*/ 4892389 h 6858000"/>
              <a:gd name="connsiteX2135" fmla="*/ 2896636 w 6530564"/>
              <a:gd name="connsiteY2135" fmla="*/ 4897427 h 6858000"/>
              <a:gd name="connsiteX2136" fmla="*/ 2903197 w 6530564"/>
              <a:gd name="connsiteY2136" fmla="*/ 4899185 h 6858000"/>
              <a:gd name="connsiteX2137" fmla="*/ 2911514 w 6530564"/>
              <a:gd name="connsiteY2137" fmla="*/ 4894383 h 6858000"/>
              <a:gd name="connsiteX2138" fmla="*/ 2915674 w 6530564"/>
              <a:gd name="connsiteY2138" fmla="*/ 4891980 h 6858000"/>
              <a:gd name="connsiteX2139" fmla="*/ 2913273 w 6530564"/>
              <a:gd name="connsiteY2139" fmla="*/ 4887822 h 6858000"/>
              <a:gd name="connsiteX2140" fmla="*/ 2928796 w 6530564"/>
              <a:gd name="connsiteY2140" fmla="*/ 4895497 h 6858000"/>
              <a:gd name="connsiteX2141" fmla="*/ 2918954 w 6530564"/>
              <a:gd name="connsiteY2141" fmla="*/ 4892860 h 6858000"/>
              <a:gd name="connsiteX2142" fmla="*/ 2930317 w 6530564"/>
              <a:gd name="connsiteY2142" fmla="*/ 4902935 h 6858000"/>
              <a:gd name="connsiteX2143" fmla="*/ 2929439 w 6530564"/>
              <a:gd name="connsiteY2143" fmla="*/ 4906217 h 6858000"/>
              <a:gd name="connsiteX2144" fmla="*/ 2932718 w 6530564"/>
              <a:gd name="connsiteY2144" fmla="*/ 4907095 h 6858000"/>
              <a:gd name="connsiteX2145" fmla="*/ 2935999 w 6530564"/>
              <a:gd name="connsiteY2145" fmla="*/ 4907975 h 6858000"/>
              <a:gd name="connsiteX2146" fmla="*/ 2936878 w 6530564"/>
              <a:gd name="connsiteY2146" fmla="*/ 4904694 h 6858000"/>
              <a:gd name="connsiteX2147" fmla="*/ 2941680 w 6530564"/>
              <a:gd name="connsiteY2147" fmla="*/ 4913011 h 6858000"/>
              <a:gd name="connsiteX2148" fmla="*/ 2961363 w 6530564"/>
              <a:gd name="connsiteY2148" fmla="*/ 4918285 h 6858000"/>
              <a:gd name="connsiteX2149" fmla="*/ 2954802 w 6530564"/>
              <a:gd name="connsiteY2149" fmla="*/ 4916527 h 6858000"/>
              <a:gd name="connsiteX2150" fmla="*/ 2972726 w 6530564"/>
              <a:gd name="connsiteY2150" fmla="*/ 4928362 h 6858000"/>
              <a:gd name="connsiteX2151" fmla="*/ 2968566 w 6530564"/>
              <a:gd name="connsiteY2151" fmla="*/ 4930764 h 6858000"/>
              <a:gd name="connsiteX2152" fmla="*/ 2971848 w 6530564"/>
              <a:gd name="connsiteY2152" fmla="*/ 4931642 h 6858000"/>
              <a:gd name="connsiteX2153" fmla="*/ 2970967 w 6530564"/>
              <a:gd name="connsiteY2153" fmla="*/ 4934923 h 6858000"/>
              <a:gd name="connsiteX2154" fmla="*/ 2966810 w 6530564"/>
              <a:gd name="connsiteY2154" fmla="*/ 4937324 h 6858000"/>
              <a:gd name="connsiteX2155" fmla="*/ 2939043 w 6530564"/>
              <a:gd name="connsiteY2155" fmla="*/ 4922854 h 6858000"/>
              <a:gd name="connsiteX2156" fmla="*/ 2939923 w 6530564"/>
              <a:gd name="connsiteY2156" fmla="*/ 4919573 h 6858000"/>
              <a:gd name="connsiteX2157" fmla="*/ 2927680 w 6530564"/>
              <a:gd name="connsiteY2157" fmla="*/ 4912777 h 6858000"/>
              <a:gd name="connsiteX2158" fmla="*/ 2935764 w 6530564"/>
              <a:gd name="connsiteY2158" fmla="*/ 4921974 h 6858000"/>
              <a:gd name="connsiteX2159" fmla="*/ 2920241 w 6530564"/>
              <a:gd name="connsiteY2159" fmla="*/ 4914300 h 6858000"/>
              <a:gd name="connsiteX2160" fmla="*/ 2917839 w 6530564"/>
              <a:gd name="connsiteY2160" fmla="*/ 4910140 h 6858000"/>
              <a:gd name="connsiteX2161" fmla="*/ 2914560 w 6530564"/>
              <a:gd name="connsiteY2161" fmla="*/ 4909260 h 6858000"/>
              <a:gd name="connsiteX2162" fmla="*/ 2910401 w 6530564"/>
              <a:gd name="connsiteY2162" fmla="*/ 4911663 h 6858000"/>
              <a:gd name="connsiteX2163" fmla="*/ 2912801 w 6530564"/>
              <a:gd name="connsiteY2163" fmla="*/ 4915821 h 6858000"/>
              <a:gd name="connsiteX2164" fmla="*/ 2918484 w 6530564"/>
              <a:gd name="connsiteY2164" fmla="*/ 4920859 h 6858000"/>
              <a:gd name="connsiteX2165" fmla="*/ 2921765 w 6530564"/>
              <a:gd name="connsiteY2165" fmla="*/ 4921739 h 6858000"/>
              <a:gd name="connsiteX2166" fmla="*/ 2922643 w 6530564"/>
              <a:gd name="connsiteY2166" fmla="*/ 4918458 h 6858000"/>
              <a:gd name="connsiteX2167" fmla="*/ 2965929 w 6530564"/>
              <a:gd name="connsiteY2167" fmla="*/ 4940604 h 6858000"/>
              <a:gd name="connsiteX2168" fmla="*/ 2968331 w 6530564"/>
              <a:gd name="connsiteY2168" fmla="*/ 4944764 h 6858000"/>
              <a:gd name="connsiteX2169" fmla="*/ 2971612 w 6530564"/>
              <a:gd name="connsiteY2169" fmla="*/ 4945642 h 6858000"/>
              <a:gd name="connsiteX2170" fmla="*/ 2974892 w 6530564"/>
              <a:gd name="connsiteY2170" fmla="*/ 4946522 h 6858000"/>
              <a:gd name="connsiteX2171" fmla="*/ 2992815 w 6530564"/>
              <a:gd name="connsiteY2171" fmla="*/ 4958356 h 6858000"/>
              <a:gd name="connsiteX2172" fmla="*/ 2993695 w 6530564"/>
              <a:gd name="connsiteY2172" fmla="*/ 4955076 h 6858000"/>
              <a:gd name="connsiteX2173" fmla="*/ 2996095 w 6530564"/>
              <a:gd name="connsiteY2173" fmla="*/ 4959234 h 6858000"/>
              <a:gd name="connsiteX2174" fmla="*/ 3001778 w 6530564"/>
              <a:gd name="connsiteY2174" fmla="*/ 4964274 h 6858000"/>
              <a:gd name="connsiteX2175" fmla="*/ 3005937 w 6530564"/>
              <a:gd name="connsiteY2175" fmla="*/ 4961873 h 6858000"/>
              <a:gd name="connsiteX2176" fmla="*/ 3075465 w 6530564"/>
              <a:gd name="connsiteY2176" fmla="*/ 4991048 h 6858000"/>
              <a:gd name="connsiteX2177" fmla="*/ 3081147 w 6530564"/>
              <a:gd name="connsiteY2177" fmla="*/ 4996088 h 6858000"/>
              <a:gd name="connsiteX2178" fmla="*/ 3084428 w 6530564"/>
              <a:gd name="connsiteY2178" fmla="*/ 4996967 h 6858000"/>
              <a:gd name="connsiteX2179" fmla="*/ 3085306 w 6530564"/>
              <a:gd name="connsiteY2179" fmla="*/ 4993685 h 6858000"/>
              <a:gd name="connsiteX2180" fmla="*/ 3103230 w 6530564"/>
              <a:gd name="connsiteY2180" fmla="*/ 5005520 h 6858000"/>
              <a:gd name="connsiteX2181" fmla="*/ 3106511 w 6530564"/>
              <a:gd name="connsiteY2181" fmla="*/ 5006399 h 6858000"/>
              <a:gd name="connsiteX2182" fmla="*/ 3113070 w 6530564"/>
              <a:gd name="connsiteY2182" fmla="*/ 5008157 h 6858000"/>
              <a:gd name="connsiteX2183" fmla="*/ 3116351 w 6530564"/>
              <a:gd name="connsiteY2183" fmla="*/ 5009036 h 6858000"/>
              <a:gd name="connsiteX2184" fmla="*/ 3118751 w 6530564"/>
              <a:gd name="connsiteY2184" fmla="*/ 5013195 h 6858000"/>
              <a:gd name="connsiteX2185" fmla="*/ 3122032 w 6530564"/>
              <a:gd name="connsiteY2185" fmla="*/ 5014073 h 6858000"/>
              <a:gd name="connsiteX2186" fmla="*/ 3141713 w 6530564"/>
              <a:gd name="connsiteY2186" fmla="*/ 5019348 h 6858000"/>
              <a:gd name="connsiteX2187" fmla="*/ 3144995 w 6530564"/>
              <a:gd name="connsiteY2187" fmla="*/ 5020227 h 6858000"/>
              <a:gd name="connsiteX2188" fmla="*/ 3151555 w 6530564"/>
              <a:gd name="connsiteY2188" fmla="*/ 5021985 h 6858000"/>
              <a:gd name="connsiteX2189" fmla="*/ 3154835 w 6530564"/>
              <a:gd name="connsiteY2189" fmla="*/ 5022864 h 6858000"/>
              <a:gd name="connsiteX2190" fmla="*/ 3177797 w 6530564"/>
              <a:gd name="connsiteY2190" fmla="*/ 5029016 h 6858000"/>
              <a:gd name="connsiteX2191" fmla="*/ 3189161 w 6530564"/>
              <a:gd name="connsiteY2191" fmla="*/ 5039093 h 6858000"/>
              <a:gd name="connsiteX2192" fmla="*/ 3191561 w 6530564"/>
              <a:gd name="connsiteY2192" fmla="*/ 5043251 h 6858000"/>
              <a:gd name="connsiteX2193" fmla="*/ 3194841 w 6530564"/>
              <a:gd name="connsiteY2193" fmla="*/ 5044131 h 6858000"/>
              <a:gd name="connsiteX2194" fmla="*/ 3195720 w 6530564"/>
              <a:gd name="connsiteY2194" fmla="*/ 5040850 h 6858000"/>
              <a:gd name="connsiteX2195" fmla="*/ 3192440 w 6530564"/>
              <a:gd name="connsiteY2195" fmla="*/ 5039972 h 6858000"/>
              <a:gd name="connsiteX2196" fmla="*/ 3206440 w 6530564"/>
              <a:gd name="connsiteY2196" fmla="*/ 5040207 h 6858000"/>
              <a:gd name="connsiteX2197" fmla="*/ 3204682 w 6530564"/>
              <a:gd name="connsiteY2197" fmla="*/ 5046768 h 6858000"/>
              <a:gd name="connsiteX2198" fmla="*/ 3200777 w 6530564"/>
              <a:gd name="connsiteY2198" fmla="*/ 5049024 h 6858000"/>
              <a:gd name="connsiteX2199" fmla="*/ 3182802 w 6530564"/>
              <a:gd name="connsiteY2199" fmla="*/ 5042937 h 6858000"/>
              <a:gd name="connsiteX2200" fmla="*/ 3134918 w 6530564"/>
              <a:gd name="connsiteY2200" fmla="*/ 5031590 h 6858000"/>
              <a:gd name="connsiteX2201" fmla="*/ 3132517 w 6530564"/>
              <a:gd name="connsiteY2201" fmla="*/ 5027430 h 6858000"/>
              <a:gd name="connsiteX2202" fmla="*/ 3129237 w 6530564"/>
              <a:gd name="connsiteY2202" fmla="*/ 5026552 h 6858000"/>
              <a:gd name="connsiteX2203" fmla="*/ 3111956 w 6530564"/>
              <a:gd name="connsiteY2203" fmla="*/ 5025438 h 6858000"/>
              <a:gd name="connsiteX2204" fmla="*/ 3125078 w 6530564"/>
              <a:gd name="connsiteY2204" fmla="*/ 5028953 h 6858000"/>
              <a:gd name="connsiteX2205" fmla="*/ 3120918 w 6530564"/>
              <a:gd name="connsiteY2205" fmla="*/ 5031354 h 6858000"/>
              <a:gd name="connsiteX2206" fmla="*/ 3124199 w 6530564"/>
              <a:gd name="connsiteY2206" fmla="*/ 5032234 h 6858000"/>
              <a:gd name="connsiteX2207" fmla="*/ 3127479 w 6530564"/>
              <a:gd name="connsiteY2207" fmla="*/ 5033113 h 6858000"/>
              <a:gd name="connsiteX2208" fmla="*/ 3130758 w 6530564"/>
              <a:gd name="connsiteY2208" fmla="*/ 5033991 h 6858000"/>
              <a:gd name="connsiteX2209" fmla="*/ 3159167 w 6530564"/>
              <a:gd name="connsiteY2209" fmla="*/ 5059182 h 6858000"/>
              <a:gd name="connsiteX2210" fmla="*/ 3223421 w 6530564"/>
              <a:gd name="connsiteY2210" fmla="*/ 5108042 h 6858000"/>
              <a:gd name="connsiteX2211" fmla="*/ 3225824 w 6530564"/>
              <a:gd name="connsiteY2211" fmla="*/ 5112200 h 6858000"/>
              <a:gd name="connsiteX2212" fmla="*/ 3228223 w 6530564"/>
              <a:gd name="connsiteY2212" fmla="*/ 5116360 h 6858000"/>
              <a:gd name="connsiteX2213" fmla="*/ 3224065 w 6530564"/>
              <a:gd name="connsiteY2213" fmla="*/ 5118761 h 6858000"/>
              <a:gd name="connsiteX2214" fmla="*/ 3233907 w 6530564"/>
              <a:gd name="connsiteY2214" fmla="*/ 5121398 h 6858000"/>
              <a:gd name="connsiteX2215" fmla="*/ 3292714 w 6530564"/>
              <a:gd name="connsiteY2215" fmla="*/ 5151219 h 6858000"/>
              <a:gd name="connsiteX2216" fmla="*/ 3285275 w 6530564"/>
              <a:gd name="connsiteY2216" fmla="*/ 5152742 h 6858000"/>
              <a:gd name="connsiteX2217" fmla="*/ 3319365 w 6530564"/>
              <a:gd name="connsiteY2217" fmla="*/ 5182971 h 6858000"/>
              <a:gd name="connsiteX2218" fmla="*/ 3312805 w 6530564"/>
              <a:gd name="connsiteY2218" fmla="*/ 5181213 h 6858000"/>
              <a:gd name="connsiteX2219" fmla="*/ 3309524 w 6530564"/>
              <a:gd name="connsiteY2219" fmla="*/ 5180334 h 6858000"/>
              <a:gd name="connsiteX2220" fmla="*/ 3311927 w 6530564"/>
              <a:gd name="connsiteY2220" fmla="*/ 5184492 h 6858000"/>
              <a:gd name="connsiteX2221" fmla="*/ 3318486 w 6530564"/>
              <a:gd name="connsiteY2221" fmla="*/ 5186251 h 6858000"/>
              <a:gd name="connsiteX2222" fmla="*/ 3266002 w 6530564"/>
              <a:gd name="connsiteY2222" fmla="*/ 5172187 h 6858000"/>
              <a:gd name="connsiteX2223" fmla="*/ 3342499 w 6530564"/>
              <a:gd name="connsiteY2223" fmla="*/ 5227844 h 6858000"/>
              <a:gd name="connsiteX2224" fmla="*/ 3348824 w 6530564"/>
              <a:gd name="connsiteY2224" fmla="*/ 5243600 h 6858000"/>
              <a:gd name="connsiteX2225" fmla="*/ 3338105 w 6530564"/>
              <a:gd name="connsiteY2225" fmla="*/ 5244245 h 6858000"/>
              <a:gd name="connsiteX2226" fmla="*/ 3260257 w 6530564"/>
              <a:gd name="connsiteY2226" fmla="*/ 5219869 h 6858000"/>
              <a:gd name="connsiteX2227" fmla="*/ 3243621 w 6530564"/>
              <a:gd name="connsiteY2227" fmla="*/ 5229475 h 6858000"/>
              <a:gd name="connsiteX2228" fmla="*/ 3201857 w 6530564"/>
              <a:gd name="connsiteY2228" fmla="*/ 5214769 h 6858000"/>
              <a:gd name="connsiteX2229" fmla="*/ 3219780 w 6530564"/>
              <a:gd name="connsiteY2229" fmla="*/ 5226604 h 6858000"/>
              <a:gd name="connsiteX2230" fmla="*/ 3193538 w 6530564"/>
              <a:gd name="connsiteY2230" fmla="*/ 5219573 h 6858000"/>
              <a:gd name="connsiteX2231" fmla="*/ 3204023 w 6530564"/>
              <a:gd name="connsiteY2231" fmla="*/ 5232929 h 6858000"/>
              <a:gd name="connsiteX2232" fmla="*/ 3042882 w 6530564"/>
              <a:gd name="connsiteY2232" fmla="*/ 5165139 h 6858000"/>
              <a:gd name="connsiteX2233" fmla="*/ 3027359 w 6530564"/>
              <a:gd name="connsiteY2233" fmla="*/ 5157464 h 6858000"/>
              <a:gd name="connsiteX2234" fmla="*/ 1894782 w 6530564"/>
              <a:gd name="connsiteY2234" fmla="*/ 3584788 h 6858000"/>
              <a:gd name="connsiteX2235" fmla="*/ 1895662 w 6530564"/>
              <a:gd name="connsiteY2235" fmla="*/ 3581506 h 6858000"/>
              <a:gd name="connsiteX2236" fmla="*/ 1896540 w 6530564"/>
              <a:gd name="connsiteY2236" fmla="*/ 3578226 h 6858000"/>
              <a:gd name="connsiteX2237" fmla="*/ 1900698 w 6530564"/>
              <a:gd name="connsiteY2237" fmla="*/ 3575825 h 6858000"/>
              <a:gd name="connsiteX2238" fmla="*/ 1902221 w 6530564"/>
              <a:gd name="connsiteY2238" fmla="*/ 3583265 h 6858000"/>
              <a:gd name="connsiteX2239" fmla="*/ 1908782 w 6530564"/>
              <a:gd name="connsiteY2239" fmla="*/ 3585022 h 6858000"/>
              <a:gd name="connsiteX2240" fmla="*/ 1907259 w 6530564"/>
              <a:gd name="connsiteY2240" fmla="*/ 3577584 h 6858000"/>
              <a:gd name="connsiteX2241" fmla="*/ 1904858 w 6530564"/>
              <a:gd name="connsiteY2241" fmla="*/ 3573425 h 6858000"/>
              <a:gd name="connsiteX2242" fmla="*/ 1905737 w 6530564"/>
              <a:gd name="connsiteY2242" fmla="*/ 3570143 h 6858000"/>
              <a:gd name="connsiteX2243" fmla="*/ 1911655 w 6530564"/>
              <a:gd name="connsiteY2243" fmla="*/ 3561181 h 6858000"/>
              <a:gd name="connsiteX2244" fmla="*/ 1902693 w 6530564"/>
              <a:gd name="connsiteY2244" fmla="*/ 3555264 h 6858000"/>
              <a:gd name="connsiteX2245" fmla="*/ 1904214 w 6530564"/>
              <a:gd name="connsiteY2245" fmla="*/ 3562704 h 6858000"/>
              <a:gd name="connsiteX2246" fmla="*/ 1898533 w 6530564"/>
              <a:gd name="connsiteY2246" fmla="*/ 3557666 h 6858000"/>
              <a:gd name="connsiteX2247" fmla="*/ 1899176 w 6530564"/>
              <a:gd name="connsiteY2247" fmla="*/ 3568386 h 6858000"/>
              <a:gd name="connsiteX2248" fmla="*/ 1901577 w 6530564"/>
              <a:gd name="connsiteY2248" fmla="*/ 3572544 h 6858000"/>
              <a:gd name="connsiteX2249" fmla="*/ 1895896 w 6530564"/>
              <a:gd name="connsiteY2249" fmla="*/ 3567506 h 6858000"/>
              <a:gd name="connsiteX2250" fmla="*/ 1896775 w 6530564"/>
              <a:gd name="connsiteY2250" fmla="*/ 3564227 h 6858000"/>
              <a:gd name="connsiteX2251" fmla="*/ 1894373 w 6530564"/>
              <a:gd name="connsiteY2251" fmla="*/ 3560067 h 6858000"/>
              <a:gd name="connsiteX2252" fmla="*/ 1891094 w 6530564"/>
              <a:gd name="connsiteY2252" fmla="*/ 3559188 h 6858000"/>
              <a:gd name="connsiteX2253" fmla="*/ 1879920 w 6530564"/>
              <a:gd name="connsiteY2253" fmla="*/ 3390951 h 6858000"/>
              <a:gd name="connsiteX2254" fmla="*/ 1885837 w 6530564"/>
              <a:gd name="connsiteY2254" fmla="*/ 3381989 h 6858000"/>
              <a:gd name="connsiteX2255" fmla="*/ 1882557 w 6530564"/>
              <a:gd name="connsiteY2255" fmla="*/ 3381111 h 6858000"/>
              <a:gd name="connsiteX2256" fmla="*/ 1949501 w 6530564"/>
              <a:gd name="connsiteY2256" fmla="*/ 2829488 h 6858000"/>
              <a:gd name="connsiteX2257" fmla="*/ 2643562 w 6530564"/>
              <a:gd name="connsiteY2257" fmla="*/ 1774383 h 6858000"/>
              <a:gd name="connsiteX2258" fmla="*/ 2640925 w 6530564"/>
              <a:gd name="connsiteY2258" fmla="*/ 1784224 h 6858000"/>
              <a:gd name="connsiteX2259" fmla="*/ 2686913 w 6530564"/>
              <a:gd name="connsiteY2259" fmla="*/ 1743809 h 6858000"/>
              <a:gd name="connsiteX2260" fmla="*/ 2683632 w 6530564"/>
              <a:gd name="connsiteY2260" fmla="*/ 1742931 h 6858000"/>
              <a:gd name="connsiteX2261" fmla="*/ 2744497 w 6530564"/>
              <a:gd name="connsiteY2261" fmla="*/ 1699471 h 6858000"/>
              <a:gd name="connsiteX2262" fmla="*/ 2782809 w 6530564"/>
              <a:gd name="connsiteY2262" fmla="*/ 1674577 h 6858000"/>
              <a:gd name="connsiteX2263" fmla="*/ 2786969 w 6530564"/>
              <a:gd name="connsiteY2263" fmla="*/ 1672176 h 6858000"/>
              <a:gd name="connsiteX2264" fmla="*/ 2787847 w 6530564"/>
              <a:gd name="connsiteY2264" fmla="*/ 1668896 h 6858000"/>
              <a:gd name="connsiteX2265" fmla="*/ 2795287 w 6530564"/>
              <a:gd name="connsiteY2265" fmla="*/ 1667374 h 6858000"/>
              <a:gd name="connsiteX2266" fmla="*/ 2812803 w 6530564"/>
              <a:gd name="connsiteY2266" fmla="*/ 1654488 h 6858000"/>
              <a:gd name="connsiteX2267" fmla="*/ 2867751 w 6530564"/>
              <a:gd name="connsiteY2267" fmla="*/ 1619990 h 6858000"/>
              <a:gd name="connsiteX2268" fmla="*/ 2892707 w 6530564"/>
              <a:gd name="connsiteY2268" fmla="*/ 1605583 h 6858000"/>
              <a:gd name="connsiteX2269" fmla="*/ 2945898 w 6530564"/>
              <a:gd name="connsiteY2269" fmla="*/ 1577646 h 6858000"/>
              <a:gd name="connsiteX2270" fmla="*/ 2945019 w 6530564"/>
              <a:gd name="connsiteY2270" fmla="*/ 1580925 h 6858000"/>
              <a:gd name="connsiteX2271" fmla="*/ 2954215 w 6530564"/>
              <a:gd name="connsiteY2271" fmla="*/ 1572842 h 6858000"/>
              <a:gd name="connsiteX2272" fmla="*/ 3187642 w 6530564"/>
              <a:gd name="connsiteY2272" fmla="*/ 1469266 h 6858000"/>
              <a:gd name="connsiteX2273" fmla="*/ 3206518 w 6530564"/>
              <a:gd name="connsiteY2273" fmla="*/ 1462968 h 6858000"/>
              <a:gd name="connsiteX2274" fmla="*/ 3279061 w 6530564"/>
              <a:gd name="connsiteY2274" fmla="*/ 1433119 h 6858000"/>
              <a:gd name="connsiteX2275" fmla="*/ 3268731 w 6530564"/>
              <a:gd name="connsiteY2275" fmla="*/ 1435621 h 6858000"/>
              <a:gd name="connsiteX2276" fmla="*/ 3291288 w 6530564"/>
              <a:gd name="connsiteY2276" fmla="*/ 1428088 h 6858000"/>
              <a:gd name="connsiteX2277" fmla="*/ 3299007 w 6530564"/>
              <a:gd name="connsiteY2277" fmla="*/ 1424913 h 6858000"/>
              <a:gd name="connsiteX2278" fmla="*/ 2502762 w 6530564"/>
              <a:gd name="connsiteY2278" fmla="*/ 1367737 h 6858000"/>
              <a:gd name="connsiteX2279" fmla="*/ 2499088 w 6530564"/>
              <a:gd name="connsiteY2279" fmla="*/ 1373406 h 6858000"/>
              <a:gd name="connsiteX2280" fmla="*/ 2508432 w 6530564"/>
              <a:gd name="connsiteY2280" fmla="*/ 1371410 h 6858000"/>
              <a:gd name="connsiteX2281" fmla="*/ 2472589 w 6530564"/>
              <a:gd name="connsiteY2281" fmla="*/ 1406541 h 6858000"/>
              <a:gd name="connsiteX2282" fmla="*/ 2428360 w 6530564"/>
              <a:gd name="connsiteY2282" fmla="*/ 1430993 h 6858000"/>
              <a:gd name="connsiteX2283" fmla="*/ 2427665 w 6530564"/>
              <a:gd name="connsiteY2283" fmla="*/ 1427740 h 6858000"/>
              <a:gd name="connsiteX2284" fmla="*/ 2423991 w 6530564"/>
              <a:gd name="connsiteY2284" fmla="*/ 1433409 h 6858000"/>
              <a:gd name="connsiteX2285" fmla="*/ 2406305 w 6530564"/>
              <a:gd name="connsiteY2285" fmla="*/ 1442071 h 6858000"/>
              <a:gd name="connsiteX2286" fmla="*/ 2401635 w 6530564"/>
              <a:gd name="connsiteY2286" fmla="*/ 1443068 h 6858000"/>
              <a:gd name="connsiteX2287" fmla="*/ 2402632 w 6530564"/>
              <a:gd name="connsiteY2287" fmla="*/ 1447739 h 6858000"/>
              <a:gd name="connsiteX2288" fmla="*/ 2397962 w 6530564"/>
              <a:gd name="connsiteY2288" fmla="*/ 1448738 h 6858000"/>
              <a:gd name="connsiteX2289" fmla="*/ 2368524 w 6530564"/>
              <a:gd name="connsiteY2289" fmla="*/ 1462091 h 6858000"/>
              <a:gd name="connsiteX2290" fmla="*/ 2436136 w 6530564"/>
              <a:gd name="connsiteY2290" fmla="*/ 1405006 h 6858000"/>
              <a:gd name="connsiteX2291" fmla="*/ 2447028 w 6530564"/>
              <a:gd name="connsiteY2291" fmla="*/ 1404065 h 6858000"/>
              <a:gd name="connsiteX2292" fmla="*/ 2493419 w 6530564"/>
              <a:gd name="connsiteY2292" fmla="*/ 1369732 h 6858000"/>
              <a:gd name="connsiteX2293" fmla="*/ 2502762 w 6530564"/>
              <a:gd name="connsiteY2293" fmla="*/ 1367737 h 6858000"/>
              <a:gd name="connsiteX2294" fmla="*/ 3694920 w 6530564"/>
              <a:gd name="connsiteY2294" fmla="*/ 1351768 h 6858000"/>
              <a:gd name="connsiteX2295" fmla="*/ 3592642 w 6530564"/>
              <a:gd name="connsiteY2295" fmla="*/ 1364711 h 6858000"/>
              <a:gd name="connsiteX2296" fmla="*/ 3590251 w 6530564"/>
              <a:gd name="connsiteY2296" fmla="*/ 1366035 h 6858000"/>
              <a:gd name="connsiteX2297" fmla="*/ 3570147 w 6530564"/>
              <a:gd name="connsiteY2297" fmla="*/ 1371907 h 6858000"/>
              <a:gd name="connsiteX2298" fmla="*/ 3581954 w 6530564"/>
              <a:gd name="connsiteY2298" fmla="*/ 1369853 h 6858000"/>
              <a:gd name="connsiteX2299" fmla="*/ 3656160 w 6530564"/>
              <a:gd name="connsiteY2299" fmla="*/ 1363370 h 6858000"/>
              <a:gd name="connsiteX2300" fmla="*/ 2840435 w 6530564"/>
              <a:gd name="connsiteY2300" fmla="*/ 1256522 h 6858000"/>
              <a:gd name="connsiteX2301" fmla="*/ 2754000 w 6530564"/>
              <a:gd name="connsiteY2301" fmla="*/ 1309177 h 6858000"/>
              <a:gd name="connsiteX2302" fmla="*/ 2675675 w 6530564"/>
              <a:gd name="connsiteY2302" fmla="*/ 1354070 h 6858000"/>
              <a:gd name="connsiteX2303" fmla="*/ 2664839 w 6530564"/>
              <a:gd name="connsiteY2303" fmla="*/ 1363575 h 6858000"/>
              <a:gd name="connsiteX2304" fmla="*/ 2606905 w 6530564"/>
              <a:gd name="connsiteY2304" fmla="*/ 1394572 h 6858000"/>
              <a:gd name="connsiteX2305" fmla="*/ 2606162 w 6530564"/>
              <a:gd name="connsiteY2305" fmla="*/ 1394488 h 6858000"/>
              <a:gd name="connsiteX2306" fmla="*/ 2606032 w 6530564"/>
              <a:gd name="connsiteY2306" fmla="*/ 1395039 h 6858000"/>
              <a:gd name="connsiteX2307" fmla="*/ 2569460 w 6530564"/>
              <a:gd name="connsiteY2307" fmla="*/ 1414607 h 6858000"/>
              <a:gd name="connsiteX2308" fmla="*/ 2535666 w 6530564"/>
              <a:gd name="connsiteY2308" fmla="*/ 1437142 h 6858000"/>
              <a:gd name="connsiteX2309" fmla="*/ 2557774 w 6530564"/>
              <a:gd name="connsiteY2309" fmla="*/ 1419478 h 6858000"/>
              <a:gd name="connsiteX2310" fmla="*/ 2743660 w 6530564"/>
              <a:gd name="connsiteY2310" fmla="*/ 1306503 h 6858000"/>
              <a:gd name="connsiteX2311" fmla="*/ 2803068 w 6530564"/>
              <a:gd name="connsiteY2311" fmla="*/ 1264505 h 6858000"/>
              <a:gd name="connsiteX2312" fmla="*/ 2840435 w 6530564"/>
              <a:gd name="connsiteY2312" fmla="*/ 1256522 h 6858000"/>
              <a:gd name="connsiteX2313" fmla="*/ 4291945 w 6530564"/>
              <a:gd name="connsiteY2313" fmla="*/ 1253435 h 6858000"/>
              <a:gd name="connsiteX2314" fmla="*/ 4284137 w 6530564"/>
              <a:gd name="connsiteY2314" fmla="*/ 1260101 h 6858000"/>
              <a:gd name="connsiteX2315" fmla="*/ 4298921 w 6530564"/>
              <a:gd name="connsiteY2315" fmla="*/ 1275741 h 6858000"/>
              <a:gd name="connsiteX2316" fmla="*/ 4450293 w 6530564"/>
              <a:gd name="connsiteY2316" fmla="*/ 1304623 h 6858000"/>
              <a:gd name="connsiteX2317" fmla="*/ 4748991 w 6530564"/>
              <a:gd name="connsiteY2317" fmla="*/ 1398504 h 6858000"/>
              <a:gd name="connsiteX2318" fmla="*/ 4900593 w 6530564"/>
              <a:gd name="connsiteY2318" fmla="*/ 1470664 h 6858000"/>
              <a:gd name="connsiteX2319" fmla="*/ 4850303 w 6530564"/>
              <a:gd name="connsiteY2319" fmla="*/ 1427852 h 6858000"/>
              <a:gd name="connsiteX2320" fmla="*/ 4826319 w 6530564"/>
              <a:gd name="connsiteY2320" fmla="*/ 1412622 h 6858000"/>
              <a:gd name="connsiteX2321" fmla="*/ 4657237 w 6530564"/>
              <a:gd name="connsiteY2321" fmla="*/ 1344015 h 6858000"/>
              <a:gd name="connsiteX2322" fmla="*/ 4341169 w 6530564"/>
              <a:gd name="connsiteY2322" fmla="*/ 1265164 h 6858000"/>
              <a:gd name="connsiteX2323" fmla="*/ 4302669 w 6530564"/>
              <a:gd name="connsiteY2323" fmla="*/ 1256309 h 6858000"/>
              <a:gd name="connsiteX2324" fmla="*/ 4291945 w 6530564"/>
              <a:gd name="connsiteY2324" fmla="*/ 1253435 h 6858000"/>
              <a:gd name="connsiteX2325" fmla="*/ 3498102 w 6530564"/>
              <a:gd name="connsiteY2325" fmla="*/ 1245800 h 6858000"/>
              <a:gd name="connsiteX2326" fmla="*/ 3459267 w 6530564"/>
              <a:gd name="connsiteY2326" fmla="*/ 1255133 h 6858000"/>
              <a:gd name="connsiteX2327" fmla="*/ 3459939 w 6530564"/>
              <a:gd name="connsiteY2327" fmla="*/ 1258420 h 6858000"/>
              <a:gd name="connsiteX2328" fmla="*/ 5350802 w 6530564"/>
              <a:gd name="connsiteY2328" fmla="*/ 1233036 h 6858000"/>
              <a:gd name="connsiteX2329" fmla="*/ 5351799 w 6530564"/>
              <a:gd name="connsiteY2329" fmla="*/ 1237706 h 6858000"/>
              <a:gd name="connsiteX2330" fmla="*/ 5346131 w 6530564"/>
              <a:gd name="connsiteY2330" fmla="*/ 1234033 h 6858000"/>
              <a:gd name="connsiteX2331" fmla="*/ 5350802 w 6530564"/>
              <a:gd name="connsiteY2331" fmla="*/ 1233036 h 6858000"/>
              <a:gd name="connsiteX2332" fmla="*/ 5345813 w 6530564"/>
              <a:gd name="connsiteY2332" fmla="*/ 1209681 h 6858000"/>
              <a:gd name="connsiteX2333" fmla="*/ 5351481 w 6530564"/>
              <a:gd name="connsiteY2333" fmla="*/ 1213353 h 6858000"/>
              <a:gd name="connsiteX2334" fmla="*/ 5346810 w 6530564"/>
              <a:gd name="connsiteY2334" fmla="*/ 1214352 h 6858000"/>
              <a:gd name="connsiteX2335" fmla="*/ 5345813 w 6530564"/>
              <a:gd name="connsiteY2335" fmla="*/ 1209681 h 6858000"/>
              <a:gd name="connsiteX2336" fmla="*/ 5343817 w 6530564"/>
              <a:gd name="connsiteY2336" fmla="*/ 1200338 h 6858000"/>
              <a:gd name="connsiteX2337" fmla="*/ 5349485 w 6530564"/>
              <a:gd name="connsiteY2337" fmla="*/ 1204011 h 6858000"/>
              <a:gd name="connsiteX2338" fmla="*/ 5339148 w 6530564"/>
              <a:gd name="connsiteY2338" fmla="*/ 1201337 h 6858000"/>
              <a:gd name="connsiteX2339" fmla="*/ 2761703 w 6530564"/>
              <a:gd name="connsiteY2339" fmla="*/ 1151674 h 6858000"/>
              <a:gd name="connsiteX2340" fmla="*/ 2748959 w 6530564"/>
              <a:gd name="connsiteY2340" fmla="*/ 1165559 h 6858000"/>
              <a:gd name="connsiteX2341" fmla="*/ 2722385 w 6530564"/>
              <a:gd name="connsiteY2341" fmla="*/ 1184058 h 6858000"/>
              <a:gd name="connsiteX2342" fmla="*/ 2716716 w 6530564"/>
              <a:gd name="connsiteY2342" fmla="*/ 1180384 h 6858000"/>
              <a:gd name="connsiteX2343" fmla="*/ 2657309 w 6530564"/>
              <a:gd name="connsiteY2343" fmla="*/ 1222382 h 6858000"/>
              <a:gd name="connsiteX2344" fmla="*/ 2660982 w 6530564"/>
              <a:gd name="connsiteY2344" fmla="*/ 1216713 h 6858000"/>
              <a:gd name="connsiteX2345" fmla="*/ 2595906 w 6530564"/>
              <a:gd name="connsiteY2345" fmla="*/ 1255037 h 6858000"/>
              <a:gd name="connsiteX2346" fmla="*/ 2592233 w 6530564"/>
              <a:gd name="connsiteY2346" fmla="*/ 1260706 h 6858000"/>
              <a:gd name="connsiteX2347" fmla="*/ 2606247 w 6530564"/>
              <a:gd name="connsiteY2347" fmla="*/ 1257713 h 6858000"/>
              <a:gd name="connsiteX2348" fmla="*/ 2577796 w 6530564"/>
              <a:gd name="connsiteY2348" fmla="*/ 1276001 h 6858000"/>
              <a:gd name="connsiteX2349" fmla="*/ 2560312 w 6530564"/>
              <a:gd name="connsiteY2349" fmla="*/ 1291636 h 6858000"/>
              <a:gd name="connsiteX2350" fmla="*/ 2559859 w 6530564"/>
              <a:gd name="connsiteY2350" fmla="*/ 1291860 h 6858000"/>
              <a:gd name="connsiteX2351" fmla="*/ 2560069 w 6530564"/>
              <a:gd name="connsiteY2351" fmla="*/ 1281620 h 6858000"/>
              <a:gd name="connsiteX2352" fmla="*/ 2548516 w 6530564"/>
              <a:gd name="connsiteY2352" fmla="*/ 1284699 h 6858000"/>
              <a:gd name="connsiteX2353" fmla="*/ 2549928 w 6530564"/>
              <a:gd name="connsiteY2353" fmla="*/ 1294165 h 6858000"/>
              <a:gd name="connsiteX2354" fmla="*/ 2549342 w 6530564"/>
              <a:gd name="connsiteY2354" fmla="*/ 1297035 h 6858000"/>
              <a:gd name="connsiteX2355" fmla="*/ 2541806 w 6530564"/>
              <a:gd name="connsiteY2355" fmla="*/ 1300742 h 6858000"/>
              <a:gd name="connsiteX2356" fmla="*/ 2470077 w 6530564"/>
              <a:gd name="connsiteY2356" fmla="*/ 1321264 h 6858000"/>
              <a:gd name="connsiteX2357" fmla="*/ 2536602 w 6530564"/>
              <a:gd name="connsiteY2357" fmla="*/ 1262438 h 6858000"/>
              <a:gd name="connsiteX2358" fmla="*/ 2712436 w 6530564"/>
              <a:gd name="connsiteY2358" fmla="*/ 1174174 h 6858000"/>
              <a:gd name="connsiteX2359" fmla="*/ 2745575 w 6530564"/>
              <a:gd name="connsiteY2359" fmla="*/ 1156796 h 6858000"/>
              <a:gd name="connsiteX2360" fmla="*/ 4763650 w 6530564"/>
              <a:gd name="connsiteY2360" fmla="*/ 1149529 h 6858000"/>
              <a:gd name="connsiteX2361" fmla="*/ 4771720 w 6530564"/>
              <a:gd name="connsiteY2361" fmla="*/ 1151618 h 6858000"/>
              <a:gd name="connsiteX2362" fmla="*/ 4767049 w 6530564"/>
              <a:gd name="connsiteY2362" fmla="*/ 1152615 h 6858000"/>
              <a:gd name="connsiteX2363" fmla="*/ 3314885 w 6530564"/>
              <a:gd name="connsiteY2363" fmla="*/ 1145389 h 6858000"/>
              <a:gd name="connsiteX2364" fmla="*/ 3311211 w 6530564"/>
              <a:gd name="connsiteY2364" fmla="*/ 1151058 h 6858000"/>
              <a:gd name="connsiteX2365" fmla="*/ 3306541 w 6530564"/>
              <a:gd name="connsiteY2365" fmla="*/ 1152057 h 6858000"/>
              <a:gd name="connsiteX2366" fmla="*/ 3287857 w 6530564"/>
              <a:gd name="connsiteY2366" fmla="*/ 1156047 h 6858000"/>
              <a:gd name="connsiteX2367" fmla="*/ 3264500 w 6530564"/>
              <a:gd name="connsiteY2367" fmla="*/ 1161037 h 6858000"/>
              <a:gd name="connsiteX2368" fmla="*/ 3259830 w 6530564"/>
              <a:gd name="connsiteY2368" fmla="*/ 1162034 h 6858000"/>
              <a:gd name="connsiteX2369" fmla="*/ 4063207 w 6530564"/>
              <a:gd name="connsiteY2369" fmla="*/ 1058776 h 6858000"/>
              <a:gd name="connsiteX2370" fmla="*/ 4059509 w 6530564"/>
              <a:gd name="connsiteY2370" fmla="*/ 1058914 h 6858000"/>
              <a:gd name="connsiteX2371" fmla="*/ 4059417 w 6530564"/>
              <a:gd name="connsiteY2371" fmla="*/ 1058899 h 6858000"/>
              <a:gd name="connsiteX2372" fmla="*/ 4063207 w 6530564"/>
              <a:gd name="connsiteY2372" fmla="*/ 1058776 h 6858000"/>
              <a:gd name="connsiteX2373" fmla="*/ 4081891 w 6530564"/>
              <a:gd name="connsiteY2373" fmla="*/ 1054786 h 6858000"/>
              <a:gd name="connsiteX2374" fmla="*/ 4111912 w 6530564"/>
              <a:gd name="connsiteY2374" fmla="*/ 1058138 h 6858000"/>
              <a:gd name="connsiteX2375" fmla="*/ 4112910 w 6530564"/>
              <a:gd name="connsiteY2375" fmla="*/ 1062810 h 6858000"/>
              <a:gd name="connsiteX2376" fmla="*/ 4191639 w 6530564"/>
              <a:gd name="connsiteY2376" fmla="*/ 1065528 h 6858000"/>
              <a:gd name="connsiteX2377" fmla="*/ 4224337 w 6530564"/>
              <a:gd name="connsiteY2377" fmla="*/ 1058542 h 6858000"/>
              <a:gd name="connsiteX2378" fmla="*/ 4215991 w 6530564"/>
              <a:gd name="connsiteY2378" fmla="*/ 1065208 h 6858000"/>
              <a:gd name="connsiteX2379" fmla="*/ 4290049 w 6530564"/>
              <a:gd name="connsiteY2379" fmla="*/ 1068923 h 6858000"/>
              <a:gd name="connsiteX2380" fmla="*/ 4379117 w 6530564"/>
              <a:gd name="connsiteY2380" fmla="*/ 1074315 h 6858000"/>
              <a:gd name="connsiteX2381" fmla="*/ 4385785 w 6530564"/>
              <a:gd name="connsiteY2381" fmla="*/ 1082660 h 6858000"/>
              <a:gd name="connsiteX2382" fmla="*/ 4398799 w 6530564"/>
              <a:gd name="connsiteY2382" fmla="*/ 1074995 h 6858000"/>
              <a:gd name="connsiteX2383" fmla="*/ 4443833 w 6530564"/>
              <a:gd name="connsiteY2383" fmla="*/ 1080026 h 6858000"/>
              <a:gd name="connsiteX2384" fmla="*/ 4461839 w 6530564"/>
              <a:gd name="connsiteY2384" fmla="*/ 1095716 h 6858000"/>
              <a:gd name="connsiteX2385" fmla="*/ 4489863 w 6530564"/>
              <a:gd name="connsiteY2385" fmla="*/ 1089728 h 6858000"/>
              <a:gd name="connsiteX2386" fmla="*/ 4486191 w 6530564"/>
              <a:gd name="connsiteY2386" fmla="*/ 1095398 h 6858000"/>
              <a:gd name="connsiteX2387" fmla="*/ 4565917 w 6530564"/>
              <a:gd name="connsiteY2387" fmla="*/ 1102785 h 6858000"/>
              <a:gd name="connsiteX2388" fmla="*/ 4547233 w 6530564"/>
              <a:gd name="connsiteY2388" fmla="*/ 1106777 h 6858000"/>
              <a:gd name="connsiteX2389" fmla="*/ 4609273 w 6530564"/>
              <a:gd name="connsiteY2389" fmla="*/ 1122827 h 6858000"/>
              <a:gd name="connsiteX2390" fmla="*/ 4611947 w 6530564"/>
              <a:gd name="connsiteY2390" fmla="*/ 1112488 h 6858000"/>
              <a:gd name="connsiteX2391" fmla="*/ 4628956 w 6530564"/>
              <a:gd name="connsiteY2391" fmla="*/ 1123507 h 6858000"/>
              <a:gd name="connsiteX2392" fmla="*/ 4668320 w 6530564"/>
              <a:gd name="connsiteY2392" fmla="*/ 1124867 h 6858000"/>
              <a:gd name="connsiteX2393" fmla="*/ 4679657 w 6530564"/>
              <a:gd name="connsiteY2393" fmla="*/ 1132212 h 6858000"/>
              <a:gd name="connsiteX2394" fmla="*/ 4685326 w 6530564"/>
              <a:gd name="connsiteY2394" fmla="*/ 1135884 h 6858000"/>
              <a:gd name="connsiteX2395" fmla="*/ 4684329 w 6530564"/>
              <a:gd name="connsiteY2395" fmla="*/ 1131215 h 6858000"/>
              <a:gd name="connsiteX2396" fmla="*/ 4673989 w 6530564"/>
              <a:gd name="connsiteY2396" fmla="*/ 1128538 h 6858000"/>
              <a:gd name="connsiteX2397" fmla="*/ 4716346 w 6530564"/>
              <a:gd name="connsiteY2397" fmla="*/ 1143910 h 6858000"/>
              <a:gd name="connsiteX2398" fmla="*/ 4737026 w 6530564"/>
              <a:gd name="connsiteY2398" fmla="*/ 1149261 h 6858000"/>
              <a:gd name="connsiteX2399" fmla="*/ 4733035 w 6530564"/>
              <a:gd name="connsiteY2399" fmla="*/ 1130577 h 6858000"/>
              <a:gd name="connsiteX2400" fmla="*/ 4760516 w 6530564"/>
              <a:gd name="connsiteY2400" fmla="*/ 1146683 h 6858000"/>
              <a:gd name="connsiteX2401" fmla="*/ 4763650 w 6530564"/>
              <a:gd name="connsiteY2401" fmla="*/ 1149529 h 6858000"/>
              <a:gd name="connsiteX2402" fmla="*/ 4761379 w 6530564"/>
              <a:gd name="connsiteY2402" fmla="*/ 1148942 h 6858000"/>
              <a:gd name="connsiteX2403" fmla="*/ 4752037 w 6530564"/>
              <a:gd name="connsiteY2403" fmla="*/ 1150938 h 6858000"/>
              <a:gd name="connsiteX2404" fmla="*/ 4757706 w 6530564"/>
              <a:gd name="connsiteY2404" fmla="*/ 1154611 h 6858000"/>
              <a:gd name="connsiteX2405" fmla="*/ 4772717 w 6530564"/>
              <a:gd name="connsiteY2405" fmla="*/ 1156287 h 6858000"/>
              <a:gd name="connsiteX2406" fmla="*/ 4799066 w 6530564"/>
              <a:gd name="connsiteY2406" fmla="*/ 1165310 h 6858000"/>
              <a:gd name="connsiteX2407" fmla="*/ 4881786 w 6530564"/>
              <a:gd name="connsiteY2407" fmla="*/ 1186712 h 6858000"/>
              <a:gd name="connsiteX2408" fmla="*/ 4886457 w 6530564"/>
              <a:gd name="connsiteY2408" fmla="*/ 1185713 h 6858000"/>
              <a:gd name="connsiteX2409" fmla="*/ 4878113 w 6530564"/>
              <a:gd name="connsiteY2409" fmla="*/ 1192381 h 6858000"/>
              <a:gd name="connsiteX2410" fmla="*/ 4883782 w 6530564"/>
              <a:gd name="connsiteY2410" fmla="*/ 1196053 h 6858000"/>
              <a:gd name="connsiteX2411" fmla="*/ 4887456 w 6530564"/>
              <a:gd name="connsiteY2411" fmla="*/ 1190385 h 6858000"/>
              <a:gd name="connsiteX2412" fmla="*/ 4920471 w 6530564"/>
              <a:gd name="connsiteY2412" fmla="*/ 1207753 h 6858000"/>
              <a:gd name="connsiteX2413" fmla="*/ 4968499 w 6530564"/>
              <a:gd name="connsiteY2413" fmla="*/ 1226796 h 6858000"/>
              <a:gd name="connsiteX2414" fmla="*/ 4972171 w 6530564"/>
              <a:gd name="connsiteY2414" fmla="*/ 1221128 h 6858000"/>
              <a:gd name="connsiteX2415" fmla="*/ 4988181 w 6530564"/>
              <a:gd name="connsiteY2415" fmla="*/ 1227477 h 6858000"/>
              <a:gd name="connsiteX2416" fmla="*/ 4996843 w 6530564"/>
              <a:gd name="connsiteY2416" fmla="*/ 1245163 h 6858000"/>
              <a:gd name="connsiteX2417" fmla="*/ 5025867 w 6530564"/>
              <a:gd name="connsiteY2417" fmla="*/ 1243845 h 6858000"/>
              <a:gd name="connsiteX2418" fmla="*/ 5026865 w 6530564"/>
              <a:gd name="connsiteY2418" fmla="*/ 1248516 h 6858000"/>
              <a:gd name="connsiteX2419" fmla="*/ 5039201 w 6530564"/>
              <a:gd name="connsiteY2419" fmla="*/ 1260533 h 6858000"/>
              <a:gd name="connsiteX2420" fmla="*/ 5054211 w 6530564"/>
              <a:gd name="connsiteY2420" fmla="*/ 1262212 h 6858000"/>
              <a:gd name="connsiteX2421" fmla="*/ 5059881 w 6530564"/>
              <a:gd name="connsiteY2421" fmla="*/ 1265883 h 6858000"/>
              <a:gd name="connsiteX2422" fmla="*/ 5060879 w 6530564"/>
              <a:gd name="connsiteY2422" fmla="*/ 1270554 h 6858000"/>
              <a:gd name="connsiteX2423" fmla="*/ 5065550 w 6530564"/>
              <a:gd name="connsiteY2423" fmla="*/ 1269557 h 6858000"/>
              <a:gd name="connsiteX2424" fmla="*/ 5063554 w 6530564"/>
              <a:gd name="connsiteY2424" fmla="*/ 1260214 h 6858000"/>
              <a:gd name="connsiteX2425" fmla="*/ 5085233 w 6530564"/>
              <a:gd name="connsiteY2425" fmla="*/ 1270236 h 6858000"/>
              <a:gd name="connsiteX2426" fmla="*/ 5089903 w 6530564"/>
              <a:gd name="connsiteY2426" fmla="*/ 1269239 h 6858000"/>
              <a:gd name="connsiteX2427" fmla="*/ 5092897 w 6530564"/>
              <a:gd name="connsiteY2427" fmla="*/ 1283251 h 6858000"/>
              <a:gd name="connsiteX2428" fmla="*/ 5135255 w 6530564"/>
              <a:gd name="connsiteY2428" fmla="*/ 1298622 h 6858000"/>
              <a:gd name="connsiteX2429" fmla="*/ 5140923 w 6530564"/>
              <a:gd name="connsiteY2429" fmla="*/ 1302296 h 6858000"/>
              <a:gd name="connsiteX2430" fmla="*/ 5136253 w 6530564"/>
              <a:gd name="connsiteY2430" fmla="*/ 1303293 h 6858000"/>
              <a:gd name="connsiteX2431" fmla="*/ 5125914 w 6530564"/>
              <a:gd name="connsiteY2431" fmla="*/ 1300618 h 6858000"/>
              <a:gd name="connsiteX2432" fmla="*/ 5126911 w 6530564"/>
              <a:gd name="connsiteY2432" fmla="*/ 1305290 h 6858000"/>
              <a:gd name="connsiteX2433" fmla="*/ 5141923 w 6530564"/>
              <a:gd name="connsiteY2433" fmla="*/ 1306967 h 6858000"/>
              <a:gd name="connsiteX2434" fmla="*/ 5185279 w 6530564"/>
              <a:gd name="connsiteY2434" fmla="*/ 1327010 h 6858000"/>
              <a:gd name="connsiteX2435" fmla="*/ 5188951 w 6530564"/>
              <a:gd name="connsiteY2435" fmla="*/ 1321339 h 6858000"/>
              <a:gd name="connsiteX2436" fmla="*/ 5201287 w 6530564"/>
              <a:gd name="connsiteY2436" fmla="*/ 1333357 h 6858000"/>
              <a:gd name="connsiteX2437" fmla="*/ 5212625 w 6530564"/>
              <a:gd name="connsiteY2437" fmla="*/ 1340704 h 6858000"/>
              <a:gd name="connsiteX2438" fmla="*/ 5234302 w 6530564"/>
              <a:gd name="connsiteY2438" fmla="*/ 1350726 h 6858000"/>
              <a:gd name="connsiteX2439" fmla="*/ 5261651 w 6530564"/>
              <a:gd name="connsiteY2439" fmla="*/ 1364420 h 6858000"/>
              <a:gd name="connsiteX2440" fmla="*/ 5263645 w 6530564"/>
              <a:gd name="connsiteY2440" fmla="*/ 1373761 h 6858000"/>
              <a:gd name="connsiteX2441" fmla="*/ 5269315 w 6530564"/>
              <a:gd name="connsiteY2441" fmla="*/ 1377435 h 6858000"/>
              <a:gd name="connsiteX2442" fmla="*/ 5279654 w 6530564"/>
              <a:gd name="connsiteY2442" fmla="*/ 1380109 h 6858000"/>
              <a:gd name="connsiteX2443" fmla="*/ 5284325 w 6530564"/>
              <a:gd name="connsiteY2443" fmla="*/ 1379110 h 6858000"/>
              <a:gd name="connsiteX2444" fmla="*/ 5307001 w 6530564"/>
              <a:gd name="connsiteY2444" fmla="*/ 1393803 h 6858000"/>
              <a:gd name="connsiteX2445" fmla="*/ 5311671 w 6530564"/>
              <a:gd name="connsiteY2445" fmla="*/ 1392806 h 6858000"/>
              <a:gd name="connsiteX2446" fmla="*/ 5374031 w 6530564"/>
              <a:gd name="connsiteY2446" fmla="*/ 1433210 h 6858000"/>
              <a:gd name="connsiteX2447" fmla="*/ 5375029 w 6530564"/>
              <a:gd name="connsiteY2447" fmla="*/ 1437880 h 6858000"/>
              <a:gd name="connsiteX2448" fmla="*/ 5379701 w 6530564"/>
              <a:gd name="connsiteY2448" fmla="*/ 1436882 h 6858000"/>
              <a:gd name="connsiteX2449" fmla="*/ 5497073 w 6530564"/>
              <a:gd name="connsiteY2449" fmla="*/ 1529027 h 6858000"/>
              <a:gd name="connsiteX2450" fmla="*/ 5580429 w 6530564"/>
              <a:gd name="connsiteY2450" fmla="*/ 1599135 h 6858000"/>
              <a:gd name="connsiteX2451" fmla="*/ 5606099 w 6530564"/>
              <a:gd name="connsiteY2451" fmla="*/ 1627840 h 6858000"/>
              <a:gd name="connsiteX2452" fmla="*/ 5746464 w 6530564"/>
              <a:gd name="connsiteY2452" fmla="*/ 1759030 h 6858000"/>
              <a:gd name="connsiteX2453" fmla="*/ 5757803 w 6530564"/>
              <a:gd name="connsiteY2453" fmla="*/ 1766375 h 6858000"/>
              <a:gd name="connsiteX2454" fmla="*/ 5758800 w 6530564"/>
              <a:gd name="connsiteY2454" fmla="*/ 1771047 h 6858000"/>
              <a:gd name="connsiteX2455" fmla="*/ 5801477 w 6530564"/>
              <a:gd name="connsiteY2455" fmla="*/ 1810771 h 6858000"/>
              <a:gd name="connsiteX2456" fmla="*/ 5807146 w 6530564"/>
              <a:gd name="connsiteY2456" fmla="*/ 1814445 h 6858000"/>
              <a:gd name="connsiteX2457" fmla="*/ 5812815 w 6530564"/>
              <a:gd name="connsiteY2457" fmla="*/ 1818118 h 6858000"/>
              <a:gd name="connsiteX2458" fmla="*/ 5863156 w 6530564"/>
              <a:gd name="connsiteY2458" fmla="*/ 1870858 h 6858000"/>
              <a:gd name="connsiteX2459" fmla="*/ 5854493 w 6530564"/>
              <a:gd name="connsiteY2459" fmla="*/ 1853171 h 6858000"/>
              <a:gd name="connsiteX2460" fmla="*/ 5860163 w 6530564"/>
              <a:gd name="connsiteY2460" fmla="*/ 1856844 h 6858000"/>
              <a:gd name="connsiteX2461" fmla="*/ 5861160 w 6530564"/>
              <a:gd name="connsiteY2461" fmla="*/ 1861515 h 6858000"/>
              <a:gd name="connsiteX2462" fmla="*/ 5865831 w 6530564"/>
              <a:gd name="connsiteY2462" fmla="*/ 1860516 h 6858000"/>
              <a:gd name="connsiteX2463" fmla="*/ 5870503 w 6530564"/>
              <a:gd name="connsiteY2463" fmla="*/ 1859519 h 6858000"/>
              <a:gd name="connsiteX2464" fmla="*/ 5876171 w 6530564"/>
              <a:gd name="connsiteY2464" fmla="*/ 1863192 h 6858000"/>
              <a:gd name="connsiteX2465" fmla="*/ 5901841 w 6530564"/>
              <a:gd name="connsiteY2465" fmla="*/ 1891897 h 6858000"/>
              <a:gd name="connsiteX2466" fmla="*/ 5900842 w 6530564"/>
              <a:gd name="connsiteY2466" fmla="*/ 1887226 h 6858000"/>
              <a:gd name="connsiteX2467" fmla="*/ 5906513 w 6530564"/>
              <a:gd name="connsiteY2467" fmla="*/ 1890900 h 6858000"/>
              <a:gd name="connsiteX2468" fmla="*/ 5913179 w 6530564"/>
              <a:gd name="connsiteY2468" fmla="*/ 1899244 h 6858000"/>
              <a:gd name="connsiteX2469" fmla="*/ 5897169 w 6530564"/>
              <a:gd name="connsiteY2469" fmla="*/ 1892896 h 6858000"/>
              <a:gd name="connsiteX2470" fmla="*/ 5904836 w 6530564"/>
              <a:gd name="connsiteY2470" fmla="*/ 1905910 h 6858000"/>
              <a:gd name="connsiteX2471" fmla="*/ 5900163 w 6530564"/>
              <a:gd name="connsiteY2471" fmla="*/ 1906909 h 6858000"/>
              <a:gd name="connsiteX2472" fmla="*/ 5901161 w 6530564"/>
              <a:gd name="connsiteY2472" fmla="*/ 1911580 h 6858000"/>
              <a:gd name="connsiteX2473" fmla="*/ 5911502 w 6530564"/>
              <a:gd name="connsiteY2473" fmla="*/ 1914255 h 6858000"/>
              <a:gd name="connsiteX2474" fmla="*/ 5925833 w 6530564"/>
              <a:gd name="connsiteY2474" fmla="*/ 1935614 h 6858000"/>
              <a:gd name="connsiteX2475" fmla="*/ 5922160 w 6530564"/>
              <a:gd name="connsiteY2475" fmla="*/ 1941283 h 6858000"/>
              <a:gd name="connsiteX2476" fmla="*/ 5943160 w 6530564"/>
              <a:gd name="connsiteY2476" fmla="*/ 1970986 h 6858000"/>
              <a:gd name="connsiteX2477" fmla="*/ 5948829 w 6530564"/>
              <a:gd name="connsiteY2477" fmla="*/ 1974660 h 6858000"/>
              <a:gd name="connsiteX2478" fmla="*/ 5955496 w 6530564"/>
              <a:gd name="connsiteY2478" fmla="*/ 1983002 h 6858000"/>
              <a:gd name="connsiteX2479" fmla="*/ 5965836 w 6530564"/>
              <a:gd name="connsiteY2479" fmla="*/ 1985679 h 6858000"/>
              <a:gd name="connsiteX2480" fmla="*/ 5966833 w 6530564"/>
              <a:gd name="connsiteY2480" fmla="*/ 1990349 h 6858000"/>
              <a:gd name="connsiteX2481" fmla="*/ 5963161 w 6530564"/>
              <a:gd name="connsiteY2481" fmla="*/ 1996018 h 6858000"/>
              <a:gd name="connsiteX2482" fmla="*/ 5964158 w 6530564"/>
              <a:gd name="connsiteY2482" fmla="*/ 2000689 h 6858000"/>
              <a:gd name="connsiteX2483" fmla="*/ 5969828 w 6530564"/>
              <a:gd name="connsiteY2483" fmla="*/ 2004363 h 6858000"/>
              <a:gd name="connsiteX2484" fmla="*/ 5973499 w 6530564"/>
              <a:gd name="connsiteY2484" fmla="*/ 1998694 h 6858000"/>
              <a:gd name="connsiteX2485" fmla="*/ 5972502 w 6530564"/>
              <a:gd name="connsiteY2485" fmla="*/ 1994021 h 6858000"/>
              <a:gd name="connsiteX2486" fmla="*/ 5971505 w 6530564"/>
              <a:gd name="connsiteY2486" fmla="*/ 1989352 h 6858000"/>
              <a:gd name="connsiteX2487" fmla="*/ 5975177 w 6530564"/>
              <a:gd name="connsiteY2487" fmla="*/ 1983681 h 6858000"/>
              <a:gd name="connsiteX2488" fmla="*/ 5979849 w 6530564"/>
              <a:gd name="connsiteY2488" fmla="*/ 1982684 h 6858000"/>
              <a:gd name="connsiteX2489" fmla="*/ 5986515 w 6530564"/>
              <a:gd name="connsiteY2489" fmla="*/ 1991028 h 6858000"/>
              <a:gd name="connsiteX2490" fmla="*/ 5987513 w 6530564"/>
              <a:gd name="connsiteY2490" fmla="*/ 1995699 h 6858000"/>
              <a:gd name="connsiteX2491" fmla="*/ 5983841 w 6530564"/>
              <a:gd name="connsiteY2491" fmla="*/ 2001368 h 6858000"/>
              <a:gd name="connsiteX2492" fmla="*/ 5991504 w 6530564"/>
              <a:gd name="connsiteY2492" fmla="*/ 2014383 h 6858000"/>
              <a:gd name="connsiteX2493" fmla="*/ 5997174 w 6530564"/>
              <a:gd name="connsiteY2493" fmla="*/ 2018057 h 6858000"/>
              <a:gd name="connsiteX2494" fmla="*/ 5996177 w 6530564"/>
              <a:gd name="connsiteY2494" fmla="*/ 2013386 h 6858000"/>
              <a:gd name="connsiteX2495" fmla="*/ 5989508 w 6530564"/>
              <a:gd name="connsiteY2495" fmla="*/ 2005041 h 6858000"/>
              <a:gd name="connsiteX2496" fmla="*/ 5993182 w 6530564"/>
              <a:gd name="connsiteY2496" fmla="*/ 1999373 h 6858000"/>
              <a:gd name="connsiteX2497" fmla="*/ 5999848 w 6530564"/>
              <a:gd name="connsiteY2497" fmla="*/ 2007716 h 6858000"/>
              <a:gd name="connsiteX2498" fmla="*/ 6017173 w 6530564"/>
              <a:gd name="connsiteY2498" fmla="*/ 2043089 h 6858000"/>
              <a:gd name="connsiteX2499" fmla="*/ 6013501 w 6530564"/>
              <a:gd name="connsiteY2499" fmla="*/ 2048758 h 6858000"/>
              <a:gd name="connsiteX2500" fmla="*/ 6002163 w 6530564"/>
              <a:gd name="connsiteY2500" fmla="*/ 2041411 h 6858000"/>
              <a:gd name="connsiteX2501" fmla="*/ 6039490 w 6530564"/>
              <a:gd name="connsiteY2501" fmla="*/ 2101816 h 6858000"/>
              <a:gd name="connsiteX2502" fmla="*/ 6064163 w 6530564"/>
              <a:gd name="connsiteY2502" fmla="*/ 2125850 h 6858000"/>
              <a:gd name="connsiteX2503" fmla="*/ 6068833 w 6530564"/>
              <a:gd name="connsiteY2503" fmla="*/ 2124853 h 6858000"/>
              <a:gd name="connsiteX2504" fmla="*/ 6076497 w 6530564"/>
              <a:gd name="connsiteY2504" fmla="*/ 2137868 h 6858000"/>
              <a:gd name="connsiteX2505" fmla="*/ 6080171 w 6530564"/>
              <a:gd name="connsiteY2505" fmla="*/ 2132198 h 6858000"/>
              <a:gd name="connsiteX2506" fmla="*/ 6081170 w 6530564"/>
              <a:gd name="connsiteY2506" fmla="*/ 2136869 h 6858000"/>
              <a:gd name="connsiteX2507" fmla="*/ 6095499 w 6530564"/>
              <a:gd name="connsiteY2507" fmla="*/ 2158228 h 6858000"/>
              <a:gd name="connsiteX2508" fmla="*/ 6108834 w 6530564"/>
              <a:gd name="connsiteY2508" fmla="*/ 2174916 h 6858000"/>
              <a:gd name="connsiteX2509" fmla="*/ 6118495 w 6530564"/>
              <a:gd name="connsiteY2509" fmla="*/ 2197274 h 6858000"/>
              <a:gd name="connsiteX2510" fmla="*/ 6133507 w 6530564"/>
              <a:gd name="connsiteY2510" fmla="*/ 2198951 h 6858000"/>
              <a:gd name="connsiteX2511" fmla="*/ 6135503 w 6530564"/>
              <a:gd name="connsiteY2511" fmla="*/ 2208293 h 6858000"/>
              <a:gd name="connsiteX2512" fmla="*/ 6130831 w 6530564"/>
              <a:gd name="connsiteY2512" fmla="*/ 2209292 h 6858000"/>
              <a:gd name="connsiteX2513" fmla="*/ 6131829 w 6530564"/>
              <a:gd name="connsiteY2513" fmla="*/ 2213962 h 6858000"/>
              <a:gd name="connsiteX2514" fmla="*/ 6132827 w 6530564"/>
              <a:gd name="connsiteY2514" fmla="*/ 2218633 h 6858000"/>
              <a:gd name="connsiteX2515" fmla="*/ 6124482 w 6530564"/>
              <a:gd name="connsiteY2515" fmla="*/ 2225300 h 6858000"/>
              <a:gd name="connsiteX2516" fmla="*/ 6219136 w 6530564"/>
              <a:gd name="connsiteY2516" fmla="*/ 2371140 h 6858000"/>
              <a:gd name="connsiteX2517" fmla="*/ 6233467 w 6530564"/>
              <a:gd name="connsiteY2517" fmla="*/ 2392499 h 6858000"/>
              <a:gd name="connsiteX2518" fmla="*/ 6244127 w 6530564"/>
              <a:gd name="connsiteY2518" fmla="*/ 2419528 h 6858000"/>
              <a:gd name="connsiteX2519" fmla="*/ 6260453 w 6530564"/>
              <a:gd name="connsiteY2519" fmla="*/ 2450229 h 6858000"/>
              <a:gd name="connsiteX2520" fmla="*/ 6279775 w 6530564"/>
              <a:gd name="connsiteY2520" fmla="*/ 2494943 h 6858000"/>
              <a:gd name="connsiteX2521" fmla="*/ 6295105 w 6530564"/>
              <a:gd name="connsiteY2521" fmla="*/ 2520973 h 6858000"/>
              <a:gd name="connsiteX2522" fmla="*/ 6296102 w 6530564"/>
              <a:gd name="connsiteY2522" fmla="*/ 2525645 h 6858000"/>
              <a:gd name="connsiteX2523" fmla="*/ 6313429 w 6530564"/>
              <a:gd name="connsiteY2523" fmla="*/ 2561017 h 6858000"/>
              <a:gd name="connsiteX2524" fmla="*/ 6329756 w 6530564"/>
              <a:gd name="connsiteY2524" fmla="*/ 2591718 h 6858000"/>
              <a:gd name="connsiteX2525" fmla="*/ 6337421 w 6530564"/>
              <a:gd name="connsiteY2525" fmla="*/ 2604732 h 6858000"/>
              <a:gd name="connsiteX2526" fmla="*/ 6338419 w 6530564"/>
              <a:gd name="connsiteY2526" fmla="*/ 2609405 h 6858000"/>
              <a:gd name="connsiteX2527" fmla="*/ 6336741 w 6530564"/>
              <a:gd name="connsiteY2527" fmla="*/ 2624414 h 6858000"/>
              <a:gd name="connsiteX2528" fmla="*/ 6337739 w 6530564"/>
              <a:gd name="connsiteY2528" fmla="*/ 2629085 h 6858000"/>
              <a:gd name="connsiteX2529" fmla="*/ 6344407 w 6530564"/>
              <a:gd name="connsiteY2529" fmla="*/ 2637430 h 6858000"/>
              <a:gd name="connsiteX2530" fmla="*/ 6349077 w 6530564"/>
              <a:gd name="connsiteY2530" fmla="*/ 2636431 h 6858000"/>
              <a:gd name="connsiteX2531" fmla="*/ 6354067 w 6530564"/>
              <a:gd name="connsiteY2531" fmla="*/ 2659786 h 6858000"/>
              <a:gd name="connsiteX2532" fmla="*/ 6359736 w 6530564"/>
              <a:gd name="connsiteY2532" fmla="*/ 2663460 h 6858000"/>
              <a:gd name="connsiteX2533" fmla="*/ 6358737 w 6530564"/>
              <a:gd name="connsiteY2533" fmla="*/ 2658789 h 6858000"/>
              <a:gd name="connsiteX2534" fmla="*/ 6349077 w 6530564"/>
              <a:gd name="connsiteY2534" fmla="*/ 2636431 h 6858000"/>
              <a:gd name="connsiteX2535" fmla="*/ 6353747 w 6530564"/>
              <a:gd name="connsiteY2535" fmla="*/ 2635434 h 6858000"/>
              <a:gd name="connsiteX2536" fmla="*/ 6355743 w 6530564"/>
              <a:gd name="connsiteY2536" fmla="*/ 2644776 h 6858000"/>
              <a:gd name="connsiteX2537" fmla="*/ 6356743 w 6530564"/>
              <a:gd name="connsiteY2537" fmla="*/ 2649446 h 6858000"/>
              <a:gd name="connsiteX2538" fmla="*/ 6364407 w 6530564"/>
              <a:gd name="connsiteY2538" fmla="*/ 2662461 h 6858000"/>
              <a:gd name="connsiteX2539" fmla="*/ 6368398 w 6530564"/>
              <a:gd name="connsiteY2539" fmla="*/ 2681145 h 6858000"/>
              <a:gd name="connsiteX2540" fmla="*/ 6362729 w 6530564"/>
              <a:gd name="connsiteY2540" fmla="*/ 2677473 h 6858000"/>
              <a:gd name="connsiteX2541" fmla="*/ 6364725 w 6530564"/>
              <a:gd name="connsiteY2541" fmla="*/ 2686814 h 6858000"/>
              <a:gd name="connsiteX2542" fmla="*/ 6366721 w 6530564"/>
              <a:gd name="connsiteY2542" fmla="*/ 2696158 h 6858000"/>
              <a:gd name="connsiteX2543" fmla="*/ 6374387 w 6530564"/>
              <a:gd name="connsiteY2543" fmla="*/ 2709173 h 6858000"/>
              <a:gd name="connsiteX2544" fmla="*/ 6376383 w 6530564"/>
              <a:gd name="connsiteY2544" fmla="*/ 2718513 h 6858000"/>
              <a:gd name="connsiteX2545" fmla="*/ 6382051 w 6530564"/>
              <a:gd name="connsiteY2545" fmla="*/ 2722187 h 6858000"/>
              <a:gd name="connsiteX2546" fmla="*/ 6389717 w 6530564"/>
              <a:gd name="connsiteY2546" fmla="*/ 2735202 h 6858000"/>
              <a:gd name="connsiteX2547" fmla="*/ 6391713 w 6530564"/>
              <a:gd name="connsiteY2547" fmla="*/ 2744545 h 6858000"/>
              <a:gd name="connsiteX2548" fmla="*/ 6388038 w 6530564"/>
              <a:gd name="connsiteY2548" fmla="*/ 2750212 h 6858000"/>
              <a:gd name="connsiteX2549" fmla="*/ 6393708 w 6530564"/>
              <a:gd name="connsiteY2549" fmla="*/ 2753886 h 6858000"/>
              <a:gd name="connsiteX2550" fmla="*/ 6391033 w 6530564"/>
              <a:gd name="connsiteY2550" fmla="*/ 2764226 h 6858000"/>
              <a:gd name="connsiteX2551" fmla="*/ 6397701 w 6530564"/>
              <a:gd name="connsiteY2551" fmla="*/ 2772572 h 6858000"/>
              <a:gd name="connsiteX2552" fmla="*/ 6401373 w 6530564"/>
              <a:gd name="connsiteY2552" fmla="*/ 2766901 h 6858000"/>
              <a:gd name="connsiteX2553" fmla="*/ 6404367 w 6530564"/>
              <a:gd name="connsiteY2553" fmla="*/ 2780914 h 6858000"/>
              <a:gd name="connsiteX2554" fmla="*/ 6405364 w 6530564"/>
              <a:gd name="connsiteY2554" fmla="*/ 2785585 h 6858000"/>
              <a:gd name="connsiteX2555" fmla="*/ 6414027 w 6530564"/>
              <a:gd name="connsiteY2555" fmla="*/ 2803272 h 6858000"/>
              <a:gd name="connsiteX2556" fmla="*/ 6418019 w 6530564"/>
              <a:gd name="connsiteY2556" fmla="*/ 2821954 h 6858000"/>
              <a:gd name="connsiteX2557" fmla="*/ 6421013 w 6530564"/>
              <a:gd name="connsiteY2557" fmla="*/ 2835968 h 6858000"/>
              <a:gd name="connsiteX2558" fmla="*/ 6427000 w 6530564"/>
              <a:gd name="connsiteY2558" fmla="*/ 2863995 h 6858000"/>
              <a:gd name="connsiteX2559" fmla="*/ 6425323 w 6530564"/>
              <a:gd name="connsiteY2559" fmla="*/ 2879006 h 6858000"/>
              <a:gd name="connsiteX2560" fmla="*/ 6419655 w 6530564"/>
              <a:gd name="connsiteY2560" fmla="*/ 2875334 h 6858000"/>
              <a:gd name="connsiteX2561" fmla="*/ 6413985 w 6530564"/>
              <a:gd name="connsiteY2561" fmla="*/ 2871660 h 6858000"/>
              <a:gd name="connsiteX2562" fmla="*/ 6414983 w 6530564"/>
              <a:gd name="connsiteY2562" fmla="*/ 2876331 h 6858000"/>
              <a:gd name="connsiteX2563" fmla="*/ 6415981 w 6530564"/>
              <a:gd name="connsiteY2563" fmla="*/ 2881001 h 6858000"/>
              <a:gd name="connsiteX2564" fmla="*/ 6421651 w 6530564"/>
              <a:gd name="connsiteY2564" fmla="*/ 2884673 h 6858000"/>
              <a:gd name="connsiteX2565" fmla="*/ 6427318 w 6530564"/>
              <a:gd name="connsiteY2565" fmla="*/ 2888347 h 6858000"/>
              <a:gd name="connsiteX2566" fmla="*/ 6431991 w 6530564"/>
              <a:gd name="connsiteY2566" fmla="*/ 2887350 h 6858000"/>
              <a:gd name="connsiteX2567" fmla="*/ 6431673 w 6530564"/>
              <a:gd name="connsiteY2567" fmla="*/ 2862996 h 6858000"/>
              <a:gd name="connsiteX2568" fmla="*/ 6430674 w 6530564"/>
              <a:gd name="connsiteY2568" fmla="*/ 2858326 h 6858000"/>
              <a:gd name="connsiteX2569" fmla="*/ 6426681 w 6530564"/>
              <a:gd name="connsiteY2569" fmla="*/ 2839641 h 6858000"/>
              <a:gd name="connsiteX2570" fmla="*/ 6424687 w 6530564"/>
              <a:gd name="connsiteY2570" fmla="*/ 2830300 h 6858000"/>
              <a:gd name="connsiteX2571" fmla="*/ 6434347 w 6530564"/>
              <a:gd name="connsiteY2571" fmla="*/ 2852656 h 6858000"/>
              <a:gd name="connsiteX2572" fmla="*/ 6445005 w 6530564"/>
              <a:gd name="connsiteY2572" fmla="*/ 2879684 h 6858000"/>
              <a:gd name="connsiteX2573" fmla="*/ 6442331 w 6530564"/>
              <a:gd name="connsiteY2573" fmla="*/ 2890025 h 6858000"/>
              <a:gd name="connsiteX2574" fmla="*/ 6444325 w 6530564"/>
              <a:gd name="connsiteY2574" fmla="*/ 2899366 h 6858000"/>
              <a:gd name="connsiteX2575" fmla="*/ 6449315 w 6530564"/>
              <a:gd name="connsiteY2575" fmla="*/ 2922721 h 6858000"/>
              <a:gd name="connsiteX2576" fmla="*/ 6443648 w 6530564"/>
              <a:gd name="connsiteY2576" fmla="*/ 2919049 h 6858000"/>
              <a:gd name="connsiteX2577" fmla="*/ 6438977 w 6530564"/>
              <a:gd name="connsiteY2577" fmla="*/ 2920046 h 6858000"/>
              <a:gd name="connsiteX2578" fmla="*/ 6439974 w 6530564"/>
              <a:gd name="connsiteY2578" fmla="*/ 2924716 h 6858000"/>
              <a:gd name="connsiteX2579" fmla="*/ 6440971 w 6530564"/>
              <a:gd name="connsiteY2579" fmla="*/ 2929388 h 6858000"/>
              <a:gd name="connsiteX2580" fmla="*/ 6446641 w 6530564"/>
              <a:gd name="connsiteY2580" fmla="*/ 2933062 h 6858000"/>
              <a:gd name="connsiteX2581" fmla="*/ 6447639 w 6530564"/>
              <a:gd name="connsiteY2581" fmla="*/ 2937733 h 6858000"/>
              <a:gd name="connsiteX2582" fmla="*/ 6448636 w 6530564"/>
              <a:gd name="connsiteY2582" fmla="*/ 2942403 h 6858000"/>
              <a:gd name="connsiteX2583" fmla="*/ 6457299 w 6530564"/>
              <a:gd name="connsiteY2583" fmla="*/ 2960089 h 6858000"/>
              <a:gd name="connsiteX2584" fmla="*/ 6462289 w 6530564"/>
              <a:gd name="connsiteY2584" fmla="*/ 2983446 h 6858000"/>
              <a:gd name="connsiteX2585" fmla="*/ 6458617 w 6530564"/>
              <a:gd name="connsiteY2585" fmla="*/ 2989113 h 6858000"/>
              <a:gd name="connsiteX2586" fmla="*/ 6452947 w 6530564"/>
              <a:gd name="connsiteY2586" fmla="*/ 2985442 h 6858000"/>
              <a:gd name="connsiteX2587" fmla="*/ 6436301 w 6530564"/>
              <a:gd name="connsiteY2587" fmla="*/ 2930386 h 6858000"/>
              <a:gd name="connsiteX2588" fmla="*/ 6435303 w 6530564"/>
              <a:gd name="connsiteY2588" fmla="*/ 2925715 h 6858000"/>
              <a:gd name="connsiteX2589" fmla="*/ 6431630 w 6530564"/>
              <a:gd name="connsiteY2589" fmla="*/ 2931384 h 6858000"/>
              <a:gd name="connsiteX2590" fmla="*/ 6448275 w 6530564"/>
              <a:gd name="connsiteY2590" fmla="*/ 2986439 h 6858000"/>
              <a:gd name="connsiteX2591" fmla="*/ 6436259 w 6530564"/>
              <a:gd name="connsiteY2591" fmla="*/ 2998774 h 6858000"/>
              <a:gd name="connsiteX2592" fmla="*/ 6437895 w 6530564"/>
              <a:gd name="connsiteY2592" fmla="*/ 3052152 h 6858000"/>
              <a:gd name="connsiteX2593" fmla="*/ 6440443 w 6530564"/>
              <a:gd name="connsiteY2593" fmla="*/ 3246975 h 6858000"/>
              <a:gd name="connsiteX2594" fmla="*/ 6441441 w 6530564"/>
              <a:gd name="connsiteY2594" fmla="*/ 3251646 h 6858000"/>
              <a:gd name="connsiteX2595" fmla="*/ 6442439 w 6530564"/>
              <a:gd name="connsiteY2595" fmla="*/ 3256318 h 6858000"/>
              <a:gd name="connsiteX2596" fmla="*/ 6446113 w 6530564"/>
              <a:gd name="connsiteY2596" fmla="*/ 3250648 h 6858000"/>
              <a:gd name="connsiteX2597" fmla="*/ 6444561 w 6530564"/>
              <a:gd name="connsiteY2597" fmla="*/ 3060496 h 6858000"/>
              <a:gd name="connsiteX2598" fmla="*/ 6445559 w 6530564"/>
              <a:gd name="connsiteY2598" fmla="*/ 3065167 h 6858000"/>
              <a:gd name="connsiteX2599" fmla="*/ 6452905 w 6530564"/>
              <a:gd name="connsiteY2599" fmla="*/ 3053828 h 6858000"/>
              <a:gd name="connsiteX2600" fmla="*/ 6455899 w 6530564"/>
              <a:gd name="connsiteY2600" fmla="*/ 3067841 h 6858000"/>
              <a:gd name="connsiteX2601" fmla="*/ 6451227 w 6530564"/>
              <a:gd name="connsiteY2601" fmla="*/ 3068840 h 6858000"/>
              <a:gd name="connsiteX2602" fmla="*/ 6452226 w 6530564"/>
              <a:gd name="connsiteY2602" fmla="*/ 3073511 h 6858000"/>
              <a:gd name="connsiteX2603" fmla="*/ 6453223 w 6530564"/>
              <a:gd name="connsiteY2603" fmla="*/ 3078181 h 6858000"/>
              <a:gd name="connsiteX2604" fmla="*/ 6457895 w 6530564"/>
              <a:gd name="connsiteY2604" fmla="*/ 3077183 h 6858000"/>
              <a:gd name="connsiteX2605" fmla="*/ 6458213 w 6530564"/>
              <a:gd name="connsiteY2605" fmla="*/ 3101536 h 6858000"/>
              <a:gd name="connsiteX2606" fmla="*/ 6460209 w 6530564"/>
              <a:gd name="connsiteY2606" fmla="*/ 3110879 h 6858000"/>
              <a:gd name="connsiteX2607" fmla="*/ 6463203 w 6530564"/>
              <a:gd name="connsiteY2607" fmla="*/ 3124891 h 6858000"/>
              <a:gd name="connsiteX2608" fmla="*/ 6464201 w 6530564"/>
              <a:gd name="connsiteY2608" fmla="*/ 3129561 h 6858000"/>
              <a:gd name="connsiteX2609" fmla="*/ 6460527 w 6530564"/>
              <a:gd name="connsiteY2609" fmla="*/ 3135231 h 6858000"/>
              <a:gd name="connsiteX2610" fmla="*/ 6462523 w 6530564"/>
              <a:gd name="connsiteY2610" fmla="*/ 3144574 h 6858000"/>
              <a:gd name="connsiteX2611" fmla="*/ 6468192 w 6530564"/>
              <a:gd name="connsiteY2611" fmla="*/ 3148246 h 6858000"/>
              <a:gd name="connsiteX2612" fmla="*/ 6492143 w 6530564"/>
              <a:gd name="connsiteY2612" fmla="*/ 3260351 h 6858000"/>
              <a:gd name="connsiteX2613" fmla="*/ 6493779 w 6530564"/>
              <a:gd name="connsiteY2613" fmla="*/ 3313728 h 6858000"/>
              <a:gd name="connsiteX2614" fmla="*/ 6497452 w 6530564"/>
              <a:gd name="connsiteY2614" fmla="*/ 3308059 h 6858000"/>
              <a:gd name="connsiteX2615" fmla="*/ 6508067 w 6530564"/>
              <a:gd name="connsiteY2615" fmla="*/ 3403475 h 6858000"/>
              <a:gd name="connsiteX2616" fmla="*/ 6513737 w 6530564"/>
              <a:gd name="connsiteY2616" fmla="*/ 3407147 h 6858000"/>
              <a:gd name="connsiteX2617" fmla="*/ 6514056 w 6530564"/>
              <a:gd name="connsiteY2617" fmla="*/ 3431501 h 6858000"/>
              <a:gd name="connsiteX2618" fmla="*/ 6510383 w 6530564"/>
              <a:gd name="connsiteY2618" fmla="*/ 3437170 h 6858000"/>
              <a:gd name="connsiteX2619" fmla="*/ 6517049 w 6530564"/>
              <a:gd name="connsiteY2619" fmla="*/ 3445513 h 6858000"/>
              <a:gd name="connsiteX2620" fmla="*/ 6518367 w 6530564"/>
              <a:gd name="connsiteY2620" fmla="*/ 3474537 h 6858000"/>
              <a:gd name="connsiteX2621" fmla="*/ 6519363 w 6530564"/>
              <a:gd name="connsiteY2621" fmla="*/ 3479209 h 6858000"/>
              <a:gd name="connsiteX2622" fmla="*/ 6517687 w 6530564"/>
              <a:gd name="connsiteY2622" fmla="*/ 3494220 h 6858000"/>
              <a:gd name="connsiteX2623" fmla="*/ 6518686 w 6530564"/>
              <a:gd name="connsiteY2623" fmla="*/ 3498890 h 6858000"/>
              <a:gd name="connsiteX2624" fmla="*/ 6519683 w 6530564"/>
              <a:gd name="connsiteY2624" fmla="*/ 3503561 h 6858000"/>
              <a:gd name="connsiteX2625" fmla="*/ 6517965 w 6530564"/>
              <a:gd name="connsiteY2625" fmla="*/ 3586960 h 6858000"/>
              <a:gd name="connsiteX2626" fmla="*/ 6520957 w 6530564"/>
              <a:gd name="connsiteY2626" fmla="*/ 3600973 h 6858000"/>
              <a:gd name="connsiteX2627" fmla="*/ 6521957 w 6530564"/>
              <a:gd name="connsiteY2627" fmla="*/ 3605644 h 6858000"/>
              <a:gd name="connsiteX2628" fmla="*/ 6525949 w 6530564"/>
              <a:gd name="connsiteY2628" fmla="*/ 3624328 h 6858000"/>
              <a:gd name="connsiteX2629" fmla="*/ 6518240 w 6530564"/>
              <a:gd name="connsiteY2629" fmla="*/ 3679702 h 6858000"/>
              <a:gd name="connsiteX2630" fmla="*/ 6499429 w 6530564"/>
              <a:gd name="connsiteY2630" fmla="*/ 3888856 h 6858000"/>
              <a:gd name="connsiteX2631" fmla="*/ 6500429 w 6530564"/>
              <a:gd name="connsiteY2631" fmla="*/ 3893529 h 6858000"/>
              <a:gd name="connsiteX2632" fmla="*/ 6496756 w 6530564"/>
              <a:gd name="connsiteY2632" fmla="*/ 3899196 h 6858000"/>
              <a:gd name="connsiteX2633" fmla="*/ 6474945 w 6530564"/>
              <a:gd name="connsiteY2633" fmla="*/ 3968571 h 6858000"/>
              <a:gd name="connsiteX2634" fmla="*/ 6456817 w 6530564"/>
              <a:gd name="connsiteY2634" fmla="*/ 4036740 h 6858000"/>
              <a:gd name="connsiteX2635" fmla="*/ 6457067 w 6530564"/>
              <a:gd name="connsiteY2635" fmla="*/ 4035275 h 6858000"/>
              <a:gd name="connsiteX2636" fmla="*/ 6458983 w 6530564"/>
              <a:gd name="connsiteY2636" fmla="*/ 4019603 h 6858000"/>
              <a:gd name="connsiteX2637" fmla="*/ 6461660 w 6530564"/>
              <a:gd name="connsiteY2637" fmla="*/ 4009263 h 6858000"/>
              <a:gd name="connsiteX2638" fmla="*/ 6468688 w 6530564"/>
              <a:gd name="connsiteY2638" fmla="*/ 3973572 h 6858000"/>
              <a:gd name="connsiteX2639" fmla="*/ 6480067 w 6530564"/>
              <a:gd name="connsiteY2639" fmla="*/ 3912531 h 6858000"/>
              <a:gd name="connsiteX2640" fmla="*/ 6482742 w 6530564"/>
              <a:gd name="connsiteY2640" fmla="*/ 3902189 h 6858000"/>
              <a:gd name="connsiteX2641" fmla="*/ 6485417 w 6530564"/>
              <a:gd name="connsiteY2641" fmla="*/ 3891851 h 6858000"/>
              <a:gd name="connsiteX2642" fmla="*/ 6479749 w 6530564"/>
              <a:gd name="connsiteY2642" fmla="*/ 3888177 h 6858000"/>
              <a:gd name="connsiteX2643" fmla="*/ 6469727 w 6530564"/>
              <a:gd name="connsiteY2643" fmla="*/ 3909856 h 6858000"/>
              <a:gd name="connsiteX2644" fmla="*/ 6470724 w 6530564"/>
              <a:gd name="connsiteY2644" fmla="*/ 3914527 h 6858000"/>
              <a:gd name="connsiteX2645" fmla="*/ 6451319 w 6530564"/>
              <a:gd name="connsiteY2645" fmla="*/ 4006588 h 6858000"/>
              <a:gd name="connsiteX2646" fmla="*/ 6452317 w 6530564"/>
              <a:gd name="connsiteY2646" fmla="*/ 4011259 h 6858000"/>
              <a:gd name="connsiteX2647" fmla="*/ 6438623 w 6530564"/>
              <a:gd name="connsiteY2647" fmla="*/ 4038605 h 6858000"/>
              <a:gd name="connsiteX2648" fmla="*/ 6430597 w 6530564"/>
              <a:gd name="connsiteY2648" fmla="*/ 4069625 h 6858000"/>
              <a:gd name="connsiteX2649" fmla="*/ 6417467 w 6530564"/>
              <a:gd name="connsiteY2649" fmla="*/ 4131042 h 6858000"/>
              <a:gd name="connsiteX2650" fmla="*/ 6397652 w 6530564"/>
              <a:gd name="connsiteY2650" fmla="*/ 4184394 h 6858000"/>
              <a:gd name="connsiteX2651" fmla="*/ 6395501 w 6530564"/>
              <a:gd name="connsiteY2651" fmla="*/ 4179691 h 6858000"/>
              <a:gd name="connsiteX2652" fmla="*/ 6310617 w 6530564"/>
              <a:gd name="connsiteY2652" fmla="*/ 4422501 h 6858000"/>
              <a:gd name="connsiteX2653" fmla="*/ 6305947 w 6530564"/>
              <a:gd name="connsiteY2653" fmla="*/ 4423498 h 6858000"/>
              <a:gd name="connsiteX2654" fmla="*/ 6306945 w 6530564"/>
              <a:gd name="connsiteY2654" fmla="*/ 4428171 h 6858000"/>
              <a:gd name="connsiteX2655" fmla="*/ 6307942 w 6530564"/>
              <a:gd name="connsiteY2655" fmla="*/ 4432841 h 6858000"/>
              <a:gd name="connsiteX2656" fmla="*/ 6292252 w 6530564"/>
              <a:gd name="connsiteY2656" fmla="*/ 4450844 h 6858000"/>
              <a:gd name="connsiteX2657" fmla="*/ 6268855 w 6530564"/>
              <a:gd name="connsiteY2657" fmla="*/ 4524223 h 6858000"/>
              <a:gd name="connsiteX2658" fmla="*/ 6265862 w 6530564"/>
              <a:gd name="connsiteY2658" fmla="*/ 4510210 h 6858000"/>
              <a:gd name="connsiteX2659" fmla="*/ 6258833 w 6530564"/>
              <a:gd name="connsiteY2659" fmla="*/ 4545902 h 6858000"/>
              <a:gd name="connsiteX2660" fmla="*/ 6253165 w 6530564"/>
              <a:gd name="connsiteY2660" fmla="*/ 4542228 h 6858000"/>
              <a:gd name="connsiteX2661" fmla="*/ 6214077 w 6530564"/>
              <a:gd name="connsiteY2661" fmla="*/ 4633610 h 6858000"/>
              <a:gd name="connsiteX2662" fmla="*/ 6209407 w 6530564"/>
              <a:gd name="connsiteY2662" fmla="*/ 4634608 h 6858000"/>
              <a:gd name="connsiteX2663" fmla="*/ 6170001 w 6530564"/>
              <a:gd name="connsiteY2663" fmla="*/ 4701637 h 6858000"/>
              <a:gd name="connsiteX2664" fmla="*/ 6124246 w 6530564"/>
              <a:gd name="connsiteY2664" fmla="*/ 4784676 h 6858000"/>
              <a:gd name="connsiteX2665" fmla="*/ 6094991 w 6530564"/>
              <a:gd name="connsiteY2665" fmla="*/ 4822064 h 6858000"/>
              <a:gd name="connsiteX2666" fmla="*/ 6068122 w 6530564"/>
              <a:gd name="connsiteY2666" fmla="*/ 4864900 h 6858000"/>
              <a:gd name="connsiteX2667" fmla="*/ 6067155 w 6530564"/>
              <a:gd name="connsiteY2667" fmla="*/ 4860368 h 6858000"/>
              <a:gd name="connsiteX2668" fmla="*/ 6063481 w 6530564"/>
              <a:gd name="connsiteY2668" fmla="*/ 4866038 h 6858000"/>
              <a:gd name="connsiteX2669" fmla="*/ 6060805 w 6530564"/>
              <a:gd name="connsiteY2669" fmla="*/ 4876378 h 6858000"/>
              <a:gd name="connsiteX2670" fmla="*/ 6059807 w 6530564"/>
              <a:gd name="connsiteY2670" fmla="*/ 4871705 h 6858000"/>
              <a:gd name="connsiteX2671" fmla="*/ 6037769 w 6530564"/>
              <a:gd name="connsiteY2671" fmla="*/ 4905720 h 6858000"/>
              <a:gd name="connsiteX2672" fmla="*/ 6038767 w 6530564"/>
              <a:gd name="connsiteY2672" fmla="*/ 4910391 h 6858000"/>
              <a:gd name="connsiteX2673" fmla="*/ 6036091 w 6530564"/>
              <a:gd name="connsiteY2673" fmla="*/ 4920731 h 6858000"/>
              <a:gd name="connsiteX2674" fmla="*/ 6034095 w 6530564"/>
              <a:gd name="connsiteY2674" fmla="*/ 4911389 h 6858000"/>
              <a:gd name="connsiteX2675" fmla="*/ 6023077 w 6530564"/>
              <a:gd name="connsiteY2675" fmla="*/ 4928396 h 6858000"/>
              <a:gd name="connsiteX2676" fmla="*/ 6022078 w 6530564"/>
              <a:gd name="connsiteY2676" fmla="*/ 4923723 h 6858000"/>
              <a:gd name="connsiteX2677" fmla="*/ 6021081 w 6530564"/>
              <a:gd name="connsiteY2677" fmla="*/ 4919054 h 6858000"/>
              <a:gd name="connsiteX2678" fmla="*/ 6016409 w 6530564"/>
              <a:gd name="connsiteY2678" fmla="*/ 4920052 h 6858000"/>
              <a:gd name="connsiteX2679" fmla="*/ 6018405 w 6530564"/>
              <a:gd name="connsiteY2679" fmla="*/ 4929393 h 6858000"/>
              <a:gd name="connsiteX2680" fmla="*/ 6019404 w 6530564"/>
              <a:gd name="connsiteY2680" fmla="*/ 4934065 h 6858000"/>
              <a:gd name="connsiteX2681" fmla="*/ 6015730 w 6530564"/>
              <a:gd name="connsiteY2681" fmla="*/ 4939735 h 6858000"/>
              <a:gd name="connsiteX2682" fmla="*/ 6011059 w 6530564"/>
              <a:gd name="connsiteY2682" fmla="*/ 4940732 h 6858000"/>
              <a:gd name="connsiteX2683" fmla="*/ 6006389 w 6530564"/>
              <a:gd name="connsiteY2683" fmla="*/ 4941731 h 6858000"/>
              <a:gd name="connsiteX2684" fmla="*/ 6007386 w 6530564"/>
              <a:gd name="connsiteY2684" fmla="*/ 4946401 h 6858000"/>
              <a:gd name="connsiteX2685" fmla="*/ 6008383 w 6530564"/>
              <a:gd name="connsiteY2685" fmla="*/ 4951071 h 6858000"/>
              <a:gd name="connsiteX2686" fmla="*/ 5996367 w 6530564"/>
              <a:gd name="connsiteY2686" fmla="*/ 4963407 h 6858000"/>
              <a:gd name="connsiteX2687" fmla="*/ 5995370 w 6530564"/>
              <a:gd name="connsiteY2687" fmla="*/ 4958737 h 6858000"/>
              <a:gd name="connsiteX2688" fmla="*/ 5991696 w 6530564"/>
              <a:gd name="connsiteY2688" fmla="*/ 4964406 h 6858000"/>
              <a:gd name="connsiteX2689" fmla="*/ 5988022 w 6530564"/>
              <a:gd name="connsiteY2689" fmla="*/ 4970074 h 6858000"/>
              <a:gd name="connsiteX2690" fmla="*/ 5985347 w 6530564"/>
              <a:gd name="connsiteY2690" fmla="*/ 4980414 h 6858000"/>
              <a:gd name="connsiteX2691" fmla="*/ 5984349 w 6530564"/>
              <a:gd name="connsiteY2691" fmla="*/ 4975743 h 6858000"/>
              <a:gd name="connsiteX2692" fmla="*/ 5967661 w 6530564"/>
              <a:gd name="connsiteY2692" fmla="*/ 4989076 h 6858000"/>
              <a:gd name="connsiteX2693" fmla="*/ 5965665 w 6530564"/>
              <a:gd name="connsiteY2693" fmla="*/ 4979735 h 6858000"/>
              <a:gd name="connsiteX2694" fmla="*/ 5949975 w 6530564"/>
              <a:gd name="connsiteY2694" fmla="*/ 4997740 h 6858000"/>
              <a:gd name="connsiteX2695" fmla="*/ 5948977 w 6530564"/>
              <a:gd name="connsiteY2695" fmla="*/ 4993069 h 6858000"/>
              <a:gd name="connsiteX2696" fmla="*/ 5952650 w 6530564"/>
              <a:gd name="connsiteY2696" fmla="*/ 4987400 h 6858000"/>
              <a:gd name="connsiteX2697" fmla="*/ 5951653 w 6530564"/>
              <a:gd name="connsiteY2697" fmla="*/ 4982729 h 6858000"/>
              <a:gd name="connsiteX2698" fmla="*/ 5947981 w 6530564"/>
              <a:gd name="connsiteY2698" fmla="*/ 4988397 h 6858000"/>
              <a:gd name="connsiteX2699" fmla="*/ 5944307 w 6530564"/>
              <a:gd name="connsiteY2699" fmla="*/ 4994067 h 6858000"/>
              <a:gd name="connsiteX2700" fmla="*/ 5941631 w 6530564"/>
              <a:gd name="connsiteY2700" fmla="*/ 5004407 h 6858000"/>
              <a:gd name="connsiteX2701" fmla="*/ 5950973 w 6530564"/>
              <a:gd name="connsiteY2701" fmla="*/ 5002410 h 6858000"/>
              <a:gd name="connsiteX2702" fmla="*/ 5947299 w 6530564"/>
              <a:gd name="connsiteY2702" fmla="*/ 5008080 h 6858000"/>
              <a:gd name="connsiteX2703" fmla="*/ 5929931 w 6530564"/>
              <a:gd name="connsiteY2703" fmla="*/ 5041095 h 6858000"/>
              <a:gd name="connsiteX2704" fmla="*/ 5947618 w 6530564"/>
              <a:gd name="connsiteY2704" fmla="*/ 5032434 h 6858000"/>
              <a:gd name="connsiteX2705" fmla="*/ 5931927 w 6530564"/>
              <a:gd name="connsiteY2705" fmla="*/ 5050439 h 6858000"/>
              <a:gd name="connsiteX2706" fmla="*/ 5920909 w 6530564"/>
              <a:gd name="connsiteY2706" fmla="*/ 5067445 h 6858000"/>
              <a:gd name="connsiteX2707" fmla="*/ 5912565 w 6530564"/>
              <a:gd name="connsiteY2707" fmla="*/ 5074111 h 6858000"/>
              <a:gd name="connsiteX2708" fmla="*/ 5910570 w 6530564"/>
              <a:gd name="connsiteY2708" fmla="*/ 5064770 h 6858000"/>
              <a:gd name="connsiteX2709" fmla="*/ 5895877 w 6530564"/>
              <a:gd name="connsiteY2709" fmla="*/ 5087444 h 6858000"/>
              <a:gd name="connsiteX2710" fmla="*/ 5890208 w 6530564"/>
              <a:gd name="connsiteY2710" fmla="*/ 5083772 h 6858000"/>
              <a:gd name="connsiteX2711" fmla="*/ 5893881 w 6530564"/>
              <a:gd name="connsiteY2711" fmla="*/ 5078103 h 6858000"/>
              <a:gd name="connsiteX2712" fmla="*/ 5892882 w 6530564"/>
              <a:gd name="connsiteY2712" fmla="*/ 5073432 h 6858000"/>
              <a:gd name="connsiteX2713" fmla="*/ 5888211 w 6530564"/>
              <a:gd name="connsiteY2713" fmla="*/ 5074430 h 6858000"/>
              <a:gd name="connsiteX2714" fmla="*/ 5884539 w 6530564"/>
              <a:gd name="connsiteY2714" fmla="*/ 5080098 h 6858000"/>
              <a:gd name="connsiteX2715" fmla="*/ 5885537 w 6530564"/>
              <a:gd name="connsiteY2715" fmla="*/ 5084770 h 6858000"/>
              <a:gd name="connsiteX2716" fmla="*/ 5881863 w 6530564"/>
              <a:gd name="connsiteY2716" fmla="*/ 5090439 h 6858000"/>
              <a:gd name="connsiteX2717" fmla="*/ 5878191 w 6530564"/>
              <a:gd name="connsiteY2717" fmla="*/ 5096109 h 6858000"/>
              <a:gd name="connsiteX2718" fmla="*/ 5873519 w 6530564"/>
              <a:gd name="connsiteY2718" fmla="*/ 5097107 h 6858000"/>
              <a:gd name="connsiteX2719" fmla="*/ 5874517 w 6530564"/>
              <a:gd name="connsiteY2719" fmla="*/ 5101778 h 6858000"/>
              <a:gd name="connsiteX2720" fmla="*/ 5869847 w 6530564"/>
              <a:gd name="connsiteY2720" fmla="*/ 5102775 h 6858000"/>
              <a:gd name="connsiteX2721" fmla="*/ 5868847 w 6530564"/>
              <a:gd name="connsiteY2721" fmla="*/ 5098105 h 6858000"/>
              <a:gd name="connsiteX2722" fmla="*/ 5871523 w 6530564"/>
              <a:gd name="connsiteY2722" fmla="*/ 5087764 h 6858000"/>
              <a:gd name="connsiteX2723" fmla="*/ 5878869 w 6530564"/>
              <a:gd name="connsiteY2723" fmla="*/ 5076427 h 6858000"/>
              <a:gd name="connsiteX2724" fmla="*/ 5874198 w 6530564"/>
              <a:gd name="connsiteY2724" fmla="*/ 5077424 h 6858000"/>
              <a:gd name="connsiteX2725" fmla="*/ 5870525 w 6530564"/>
              <a:gd name="connsiteY2725" fmla="*/ 5083093 h 6858000"/>
              <a:gd name="connsiteX2726" fmla="*/ 5859507 w 6530564"/>
              <a:gd name="connsiteY2726" fmla="*/ 5100100 h 6858000"/>
              <a:gd name="connsiteX2727" fmla="*/ 5860503 w 6530564"/>
              <a:gd name="connsiteY2727" fmla="*/ 5104770 h 6858000"/>
              <a:gd name="connsiteX2728" fmla="*/ 5854156 w 6530564"/>
              <a:gd name="connsiteY2728" fmla="*/ 5120780 h 6858000"/>
              <a:gd name="connsiteX2729" fmla="*/ 5803411 w 6530564"/>
              <a:gd name="connsiteY2729" fmla="*/ 5180463 h 6858000"/>
              <a:gd name="connsiteX2730" fmla="*/ 5798741 w 6530564"/>
              <a:gd name="connsiteY2730" fmla="*/ 5181460 h 6858000"/>
              <a:gd name="connsiteX2731" fmla="*/ 5795068 w 6530564"/>
              <a:gd name="connsiteY2731" fmla="*/ 5187130 h 6858000"/>
              <a:gd name="connsiteX2732" fmla="*/ 5783051 w 6530564"/>
              <a:gd name="connsiteY2732" fmla="*/ 5199465 h 6858000"/>
              <a:gd name="connsiteX2733" fmla="*/ 5779378 w 6530564"/>
              <a:gd name="connsiteY2733" fmla="*/ 5205135 h 6858000"/>
              <a:gd name="connsiteX2734" fmla="*/ 5767360 w 6530564"/>
              <a:gd name="connsiteY2734" fmla="*/ 5217470 h 6858000"/>
              <a:gd name="connsiteX2735" fmla="*/ 5755343 w 6530564"/>
              <a:gd name="connsiteY2735" fmla="*/ 5229806 h 6858000"/>
              <a:gd name="connsiteX2736" fmla="*/ 5718293 w 6530564"/>
              <a:gd name="connsiteY2736" fmla="*/ 5262142 h 6858000"/>
              <a:gd name="connsiteX2737" fmla="*/ 5680564 w 6530564"/>
              <a:gd name="connsiteY2737" fmla="*/ 5314161 h 6858000"/>
              <a:gd name="connsiteX2738" fmla="*/ 5668546 w 6530564"/>
              <a:gd name="connsiteY2738" fmla="*/ 5326497 h 6858000"/>
              <a:gd name="connsiteX2739" fmla="*/ 5679885 w 6530564"/>
              <a:gd name="connsiteY2739" fmla="*/ 5333842 h 6858000"/>
              <a:gd name="connsiteX2740" fmla="*/ 5712263 w 6530564"/>
              <a:gd name="connsiteY2740" fmla="*/ 5302506 h 6858000"/>
              <a:gd name="connsiteX2741" fmla="*/ 5746319 w 6530564"/>
              <a:gd name="connsiteY2741" fmla="*/ 5256155 h 6858000"/>
              <a:gd name="connsiteX2742" fmla="*/ 5762009 w 6530564"/>
              <a:gd name="connsiteY2742" fmla="*/ 5238151 h 6858000"/>
              <a:gd name="connsiteX2743" fmla="*/ 5763007 w 6530564"/>
              <a:gd name="connsiteY2743" fmla="*/ 5242821 h 6858000"/>
              <a:gd name="connsiteX2744" fmla="*/ 5758337 w 6530564"/>
              <a:gd name="connsiteY2744" fmla="*/ 5243820 h 6858000"/>
              <a:gd name="connsiteX2745" fmla="*/ 5759335 w 6530564"/>
              <a:gd name="connsiteY2745" fmla="*/ 5248491 h 6858000"/>
              <a:gd name="connsiteX2746" fmla="*/ 5764005 w 6530564"/>
              <a:gd name="connsiteY2746" fmla="*/ 5247493 h 6858000"/>
              <a:gd name="connsiteX2747" fmla="*/ 5767679 w 6530564"/>
              <a:gd name="connsiteY2747" fmla="*/ 5241824 h 6858000"/>
              <a:gd name="connsiteX2748" fmla="*/ 5764685 w 6530564"/>
              <a:gd name="connsiteY2748" fmla="*/ 5227811 h 6858000"/>
              <a:gd name="connsiteX2749" fmla="*/ 5776701 w 6530564"/>
              <a:gd name="connsiteY2749" fmla="*/ 5215474 h 6858000"/>
              <a:gd name="connsiteX2750" fmla="*/ 5786044 w 6530564"/>
              <a:gd name="connsiteY2750" fmla="*/ 5213479 h 6858000"/>
              <a:gd name="connsiteX2751" fmla="*/ 5787043 w 6530564"/>
              <a:gd name="connsiteY2751" fmla="*/ 5218150 h 6858000"/>
              <a:gd name="connsiteX2752" fmla="*/ 5790713 w 6530564"/>
              <a:gd name="connsiteY2752" fmla="*/ 5212480 h 6858000"/>
              <a:gd name="connsiteX2753" fmla="*/ 5789717 w 6530564"/>
              <a:gd name="connsiteY2753" fmla="*/ 5207810 h 6858000"/>
              <a:gd name="connsiteX2754" fmla="*/ 5792393 w 6530564"/>
              <a:gd name="connsiteY2754" fmla="*/ 5197469 h 6858000"/>
              <a:gd name="connsiteX2755" fmla="*/ 5800735 w 6530564"/>
              <a:gd name="connsiteY2755" fmla="*/ 5190803 h 6858000"/>
              <a:gd name="connsiteX2756" fmla="*/ 5805408 w 6530564"/>
              <a:gd name="connsiteY2756" fmla="*/ 5189806 h 6858000"/>
              <a:gd name="connsiteX2757" fmla="*/ 5804409 w 6530564"/>
              <a:gd name="connsiteY2757" fmla="*/ 5185134 h 6858000"/>
              <a:gd name="connsiteX2758" fmla="*/ 5808082 w 6530564"/>
              <a:gd name="connsiteY2758" fmla="*/ 5179466 h 6858000"/>
              <a:gd name="connsiteX2759" fmla="*/ 5859825 w 6530564"/>
              <a:gd name="connsiteY2759" fmla="*/ 5124453 h 6858000"/>
              <a:gd name="connsiteX2760" fmla="*/ 5863499 w 6530564"/>
              <a:gd name="connsiteY2760" fmla="*/ 5118782 h 6858000"/>
              <a:gd name="connsiteX2761" fmla="*/ 5862500 w 6530564"/>
              <a:gd name="connsiteY2761" fmla="*/ 5114113 h 6858000"/>
              <a:gd name="connsiteX2762" fmla="*/ 5867171 w 6530564"/>
              <a:gd name="connsiteY2762" fmla="*/ 5113115 h 6858000"/>
              <a:gd name="connsiteX2763" fmla="*/ 5868169 w 6530564"/>
              <a:gd name="connsiteY2763" fmla="*/ 5117785 h 6858000"/>
              <a:gd name="connsiteX2764" fmla="*/ 5889529 w 6530564"/>
              <a:gd name="connsiteY2764" fmla="*/ 5103454 h 6858000"/>
              <a:gd name="connsiteX2765" fmla="*/ 5888531 w 6530564"/>
              <a:gd name="connsiteY2765" fmla="*/ 5098783 h 6858000"/>
              <a:gd name="connsiteX2766" fmla="*/ 5886853 w 6530564"/>
              <a:gd name="connsiteY2766" fmla="*/ 5113794 h 6858000"/>
              <a:gd name="connsiteX2767" fmla="*/ 5918235 w 6530564"/>
              <a:gd name="connsiteY2767" fmla="*/ 5077785 h 6858000"/>
              <a:gd name="connsiteX2768" fmla="*/ 5937596 w 6530564"/>
              <a:gd name="connsiteY2768" fmla="*/ 5054110 h 6858000"/>
              <a:gd name="connsiteX2769" fmla="*/ 5956961 w 6530564"/>
              <a:gd name="connsiteY2769" fmla="*/ 5030438 h 6858000"/>
              <a:gd name="connsiteX2770" fmla="*/ 5991015 w 6530564"/>
              <a:gd name="connsiteY2770" fmla="*/ 4984087 h 6858000"/>
              <a:gd name="connsiteX2771" fmla="*/ 6003035 w 6530564"/>
              <a:gd name="connsiteY2771" fmla="*/ 4971752 h 6858000"/>
              <a:gd name="connsiteX2772" fmla="*/ 6010379 w 6530564"/>
              <a:gd name="connsiteY2772" fmla="*/ 4960413 h 6858000"/>
              <a:gd name="connsiteX2773" fmla="*/ 6018723 w 6530564"/>
              <a:gd name="connsiteY2773" fmla="*/ 4953747 h 6858000"/>
              <a:gd name="connsiteX2774" fmla="*/ 6029744 w 6530564"/>
              <a:gd name="connsiteY2774" fmla="*/ 4936740 h 6858000"/>
              <a:gd name="connsiteX2775" fmla="*/ 6041761 w 6530564"/>
              <a:gd name="connsiteY2775" fmla="*/ 4924404 h 6858000"/>
              <a:gd name="connsiteX2776" fmla="*/ 6048109 w 6530564"/>
              <a:gd name="connsiteY2776" fmla="*/ 4908395 h 6858000"/>
              <a:gd name="connsiteX2777" fmla="*/ 6052779 w 6530564"/>
              <a:gd name="connsiteY2777" fmla="*/ 4907398 h 6858000"/>
              <a:gd name="connsiteX2778" fmla="*/ 6166964 w 6530564"/>
              <a:gd name="connsiteY2778" fmla="*/ 4756012 h 6858000"/>
              <a:gd name="connsiteX2779" fmla="*/ 6171634 w 6530564"/>
              <a:gd name="connsiteY2779" fmla="*/ 4755014 h 6858000"/>
              <a:gd name="connsiteX2780" fmla="*/ 6176307 w 6530564"/>
              <a:gd name="connsiteY2780" fmla="*/ 4754017 h 6858000"/>
              <a:gd name="connsiteX2781" fmla="*/ 6168961 w 6530564"/>
              <a:gd name="connsiteY2781" fmla="*/ 4765354 h 6858000"/>
              <a:gd name="connsiteX2782" fmla="*/ 6161614 w 6530564"/>
              <a:gd name="connsiteY2782" fmla="*/ 4776693 h 6858000"/>
              <a:gd name="connsiteX2783" fmla="*/ 6154269 w 6530564"/>
              <a:gd name="connsiteY2783" fmla="*/ 4788031 h 6858000"/>
              <a:gd name="connsiteX2784" fmla="*/ 6155266 w 6530564"/>
              <a:gd name="connsiteY2784" fmla="*/ 4792702 h 6858000"/>
              <a:gd name="connsiteX2785" fmla="*/ 6136901 w 6530564"/>
              <a:gd name="connsiteY2785" fmla="*/ 4821047 h 6858000"/>
              <a:gd name="connsiteX2786" fmla="*/ 6137897 w 6530564"/>
              <a:gd name="connsiteY2786" fmla="*/ 4825717 h 6858000"/>
              <a:gd name="connsiteX2787" fmla="*/ 6142571 w 6530564"/>
              <a:gd name="connsiteY2787" fmla="*/ 4824719 h 6858000"/>
              <a:gd name="connsiteX2788" fmla="*/ 6146243 w 6530564"/>
              <a:gd name="connsiteY2788" fmla="*/ 4819049 h 6858000"/>
              <a:gd name="connsiteX2789" fmla="*/ 6149915 w 6530564"/>
              <a:gd name="connsiteY2789" fmla="*/ 4813382 h 6858000"/>
              <a:gd name="connsiteX2790" fmla="*/ 6153588 w 6530564"/>
              <a:gd name="connsiteY2790" fmla="*/ 4807712 h 6858000"/>
              <a:gd name="connsiteX2791" fmla="*/ 6160935 w 6530564"/>
              <a:gd name="connsiteY2791" fmla="*/ 4796376 h 6858000"/>
              <a:gd name="connsiteX2792" fmla="*/ 6149207 w 6530564"/>
              <a:gd name="connsiteY2792" fmla="*/ 4815058 h 6858000"/>
              <a:gd name="connsiteX2793" fmla="*/ 6138972 w 6530564"/>
              <a:gd name="connsiteY2793" fmla="*/ 4830325 h 6858000"/>
              <a:gd name="connsiteX2794" fmla="*/ 6138897 w 6530564"/>
              <a:gd name="connsiteY2794" fmla="*/ 4830389 h 6858000"/>
              <a:gd name="connsiteX2795" fmla="*/ 6138892 w 6530564"/>
              <a:gd name="connsiteY2795" fmla="*/ 4830440 h 6858000"/>
              <a:gd name="connsiteX2796" fmla="*/ 6137977 w 6530564"/>
              <a:gd name="connsiteY2796" fmla="*/ 4831806 h 6858000"/>
              <a:gd name="connsiteX2797" fmla="*/ 6128557 w 6530564"/>
              <a:gd name="connsiteY2797" fmla="*/ 4827713 h 6858000"/>
              <a:gd name="connsiteX2798" fmla="*/ 6092823 w 6530564"/>
              <a:gd name="connsiteY2798" fmla="*/ 4889075 h 6858000"/>
              <a:gd name="connsiteX2799" fmla="*/ 6097494 w 6530564"/>
              <a:gd name="connsiteY2799" fmla="*/ 4888076 h 6858000"/>
              <a:gd name="connsiteX2800" fmla="*/ 6086475 w 6530564"/>
              <a:gd name="connsiteY2800" fmla="*/ 4905082 h 6858000"/>
              <a:gd name="connsiteX2801" fmla="*/ 6081803 w 6530564"/>
              <a:gd name="connsiteY2801" fmla="*/ 4906081 h 6858000"/>
              <a:gd name="connsiteX2802" fmla="*/ 6082802 w 6530564"/>
              <a:gd name="connsiteY2802" fmla="*/ 4910751 h 6858000"/>
              <a:gd name="connsiteX2803" fmla="*/ 6078133 w 6530564"/>
              <a:gd name="connsiteY2803" fmla="*/ 4911750 h 6858000"/>
              <a:gd name="connsiteX2804" fmla="*/ 6070785 w 6530564"/>
              <a:gd name="connsiteY2804" fmla="*/ 4923087 h 6858000"/>
              <a:gd name="connsiteX2805" fmla="*/ 6068109 w 6530564"/>
              <a:gd name="connsiteY2805" fmla="*/ 4933427 h 6858000"/>
              <a:gd name="connsiteX2806" fmla="*/ 6064437 w 6530564"/>
              <a:gd name="connsiteY2806" fmla="*/ 4939097 h 6858000"/>
              <a:gd name="connsiteX2807" fmla="*/ 6053416 w 6530564"/>
              <a:gd name="connsiteY2807" fmla="*/ 4956103 h 6858000"/>
              <a:gd name="connsiteX2808" fmla="*/ 6054415 w 6530564"/>
              <a:gd name="connsiteY2808" fmla="*/ 4960774 h 6858000"/>
              <a:gd name="connsiteX2809" fmla="*/ 6050743 w 6530564"/>
              <a:gd name="connsiteY2809" fmla="*/ 4966443 h 6858000"/>
              <a:gd name="connsiteX2810" fmla="*/ 6016685 w 6530564"/>
              <a:gd name="connsiteY2810" fmla="*/ 5012793 h 6858000"/>
              <a:gd name="connsiteX2811" fmla="*/ 6011017 w 6530564"/>
              <a:gd name="connsiteY2811" fmla="*/ 5009120 h 6858000"/>
              <a:gd name="connsiteX2812" fmla="*/ 6014690 w 6530564"/>
              <a:gd name="connsiteY2812" fmla="*/ 5003451 h 6858000"/>
              <a:gd name="connsiteX2813" fmla="*/ 6018363 w 6530564"/>
              <a:gd name="connsiteY2813" fmla="*/ 4997783 h 6858000"/>
              <a:gd name="connsiteX2814" fmla="*/ 6013693 w 6530564"/>
              <a:gd name="connsiteY2814" fmla="*/ 4998780 h 6858000"/>
              <a:gd name="connsiteX2815" fmla="*/ 6010020 w 6530564"/>
              <a:gd name="connsiteY2815" fmla="*/ 5004450 h 6858000"/>
              <a:gd name="connsiteX2816" fmla="*/ 6006346 w 6530564"/>
              <a:gd name="connsiteY2816" fmla="*/ 5010117 h 6858000"/>
              <a:gd name="connsiteX2817" fmla="*/ 6007345 w 6530564"/>
              <a:gd name="connsiteY2817" fmla="*/ 5014789 h 6858000"/>
              <a:gd name="connsiteX2818" fmla="*/ 6008343 w 6530564"/>
              <a:gd name="connsiteY2818" fmla="*/ 5019460 h 6858000"/>
              <a:gd name="connsiteX2819" fmla="*/ 5973287 w 6530564"/>
              <a:gd name="connsiteY2819" fmla="*/ 5061138 h 6858000"/>
              <a:gd name="connsiteX2820" fmla="*/ 5974287 w 6530564"/>
              <a:gd name="connsiteY2820" fmla="*/ 5065808 h 6858000"/>
              <a:gd name="connsiteX2821" fmla="*/ 5894837 w 6530564"/>
              <a:gd name="connsiteY2821" fmla="*/ 5151162 h 6858000"/>
              <a:gd name="connsiteX2822" fmla="*/ 5783008 w 6530564"/>
              <a:gd name="connsiteY2822" fmla="*/ 5267853 h 6858000"/>
              <a:gd name="connsiteX2823" fmla="*/ 5758973 w 6530564"/>
              <a:gd name="connsiteY2823" fmla="*/ 5292525 h 6858000"/>
              <a:gd name="connsiteX2824" fmla="*/ 5754302 w 6530564"/>
              <a:gd name="connsiteY2824" fmla="*/ 5293524 h 6858000"/>
              <a:gd name="connsiteX2825" fmla="*/ 5741289 w 6530564"/>
              <a:gd name="connsiteY2825" fmla="*/ 5301187 h 6858000"/>
              <a:gd name="connsiteX2826" fmla="*/ 5737613 w 6530564"/>
              <a:gd name="connsiteY2826" fmla="*/ 5306857 h 6858000"/>
              <a:gd name="connsiteX2827" fmla="*/ 5742285 w 6530564"/>
              <a:gd name="connsiteY2827" fmla="*/ 5305858 h 6858000"/>
              <a:gd name="connsiteX2828" fmla="*/ 5681201 w 6530564"/>
              <a:gd name="connsiteY2828" fmla="*/ 5362868 h 6858000"/>
              <a:gd name="connsiteX2829" fmla="*/ 5632136 w 6530564"/>
              <a:gd name="connsiteY2829" fmla="*/ 5407539 h 6858000"/>
              <a:gd name="connsiteX2830" fmla="*/ 5615447 w 6530564"/>
              <a:gd name="connsiteY2830" fmla="*/ 5420874 h 6858000"/>
              <a:gd name="connsiteX2831" fmla="*/ 5569055 w 6530564"/>
              <a:gd name="connsiteY2831" fmla="*/ 5455206 h 6858000"/>
              <a:gd name="connsiteX2832" fmla="*/ 5536677 w 6530564"/>
              <a:gd name="connsiteY2832" fmla="*/ 5486546 h 6858000"/>
              <a:gd name="connsiteX2833" fmla="*/ 5347435 w 6530564"/>
              <a:gd name="connsiteY2833" fmla="*/ 5629544 h 6858000"/>
              <a:gd name="connsiteX2834" fmla="*/ 5192251 w 6530564"/>
              <a:gd name="connsiteY2834" fmla="*/ 5726192 h 6858000"/>
              <a:gd name="connsiteX2835" fmla="*/ 5029405 w 6530564"/>
              <a:gd name="connsiteY2835" fmla="*/ 5809826 h 6858000"/>
              <a:gd name="connsiteX2836" fmla="*/ 5011718 w 6530564"/>
              <a:gd name="connsiteY2836" fmla="*/ 5818489 h 6858000"/>
              <a:gd name="connsiteX2837" fmla="*/ 4685383 w 6530564"/>
              <a:gd name="connsiteY2837" fmla="*/ 5937051 h 6858000"/>
              <a:gd name="connsiteX2838" fmla="*/ 4514510 w 6530564"/>
              <a:gd name="connsiteY2838" fmla="*/ 5980274 h 6858000"/>
              <a:gd name="connsiteX2839" fmla="*/ 4434660 w 6530564"/>
              <a:gd name="connsiteY2839" fmla="*/ 5991919 h 6858000"/>
              <a:gd name="connsiteX2840" fmla="*/ 4450453 w 6530564"/>
              <a:gd name="connsiteY2840" fmla="*/ 5989074 h 6858000"/>
              <a:gd name="connsiteX2841" fmla="*/ 4493869 w 6530564"/>
              <a:gd name="connsiteY2841" fmla="*/ 5977967 h 6858000"/>
              <a:gd name="connsiteX2842" fmla="*/ 4498541 w 6530564"/>
              <a:gd name="connsiteY2842" fmla="*/ 5976969 h 6858000"/>
              <a:gd name="connsiteX2843" fmla="*/ 4637673 w 6530564"/>
              <a:gd name="connsiteY2843" fmla="*/ 5942359 h 6858000"/>
              <a:gd name="connsiteX2844" fmla="*/ 4642343 w 6530564"/>
              <a:gd name="connsiteY2844" fmla="*/ 5941362 h 6858000"/>
              <a:gd name="connsiteX2845" fmla="*/ 4646017 w 6530564"/>
              <a:gd name="connsiteY2845" fmla="*/ 5935692 h 6858000"/>
              <a:gd name="connsiteX2846" fmla="*/ 4636675 w 6530564"/>
              <a:gd name="connsiteY2846" fmla="*/ 5937688 h 6858000"/>
              <a:gd name="connsiteX2847" fmla="*/ 4637673 w 6530564"/>
              <a:gd name="connsiteY2847" fmla="*/ 5942359 h 6858000"/>
              <a:gd name="connsiteX2848" fmla="*/ 4497543 w 6530564"/>
              <a:gd name="connsiteY2848" fmla="*/ 5972298 h 6858000"/>
              <a:gd name="connsiteX2849" fmla="*/ 4490875 w 6530564"/>
              <a:gd name="connsiteY2849" fmla="*/ 5963954 h 6858000"/>
              <a:gd name="connsiteX2850" fmla="*/ 4486203 w 6530564"/>
              <a:gd name="connsiteY2850" fmla="*/ 5964951 h 6858000"/>
              <a:gd name="connsiteX2851" fmla="*/ 4487203 w 6530564"/>
              <a:gd name="connsiteY2851" fmla="*/ 5969623 h 6858000"/>
              <a:gd name="connsiteX2852" fmla="*/ 4389111 w 6530564"/>
              <a:gd name="connsiteY2852" fmla="*/ 5990578 h 6858000"/>
              <a:gd name="connsiteX2853" fmla="*/ 4390107 w 6530564"/>
              <a:gd name="connsiteY2853" fmla="*/ 5995251 h 6858000"/>
              <a:gd name="connsiteX2854" fmla="*/ 4370427 w 6530564"/>
              <a:gd name="connsiteY2854" fmla="*/ 5994571 h 6858000"/>
              <a:gd name="connsiteX2855" fmla="*/ 4361085 w 6530564"/>
              <a:gd name="connsiteY2855" fmla="*/ 5996567 h 6858000"/>
              <a:gd name="connsiteX2856" fmla="*/ 4361763 w 6530564"/>
              <a:gd name="connsiteY2856" fmla="*/ 5976885 h 6858000"/>
              <a:gd name="connsiteX2857" fmla="*/ 4380447 w 6530564"/>
              <a:gd name="connsiteY2857" fmla="*/ 5972893 h 6858000"/>
              <a:gd name="connsiteX2858" fmla="*/ 4408475 w 6530564"/>
              <a:gd name="connsiteY2858" fmla="*/ 5966906 h 6858000"/>
              <a:gd name="connsiteX2859" fmla="*/ 4413145 w 6530564"/>
              <a:gd name="connsiteY2859" fmla="*/ 5965908 h 6858000"/>
              <a:gd name="connsiteX2860" fmla="*/ 4417816 w 6530564"/>
              <a:gd name="connsiteY2860" fmla="*/ 5964910 h 6858000"/>
              <a:gd name="connsiteX2861" fmla="*/ 4427159 w 6530564"/>
              <a:gd name="connsiteY2861" fmla="*/ 5962914 h 6858000"/>
              <a:gd name="connsiteX2862" fmla="*/ 4431829 w 6530564"/>
              <a:gd name="connsiteY2862" fmla="*/ 5961917 h 6858000"/>
              <a:gd name="connsiteX2863" fmla="*/ 4426161 w 6530564"/>
              <a:gd name="connsiteY2863" fmla="*/ 5958243 h 6858000"/>
              <a:gd name="connsiteX2864" fmla="*/ 4416819 w 6530564"/>
              <a:gd name="connsiteY2864" fmla="*/ 5960239 h 6858000"/>
              <a:gd name="connsiteX2865" fmla="*/ 4412147 w 6530564"/>
              <a:gd name="connsiteY2865" fmla="*/ 5961238 h 6858000"/>
              <a:gd name="connsiteX2866" fmla="*/ 4411149 w 6530564"/>
              <a:gd name="connsiteY2866" fmla="*/ 5956566 h 6858000"/>
              <a:gd name="connsiteX2867" fmla="*/ 4406479 w 6530564"/>
              <a:gd name="connsiteY2867" fmla="*/ 5957564 h 6858000"/>
              <a:gd name="connsiteX2868" fmla="*/ 4401807 w 6530564"/>
              <a:gd name="connsiteY2868" fmla="*/ 5958561 h 6858000"/>
              <a:gd name="connsiteX2869" fmla="*/ 4402805 w 6530564"/>
              <a:gd name="connsiteY2869" fmla="*/ 5963232 h 6858000"/>
              <a:gd name="connsiteX2870" fmla="*/ 4379449 w 6530564"/>
              <a:gd name="connsiteY2870" fmla="*/ 5968223 h 6858000"/>
              <a:gd name="connsiteX2871" fmla="*/ 4360765 w 6530564"/>
              <a:gd name="connsiteY2871" fmla="*/ 5972214 h 6858000"/>
              <a:gd name="connsiteX2872" fmla="*/ 4332741 w 6530564"/>
              <a:gd name="connsiteY2872" fmla="*/ 5978202 h 6858000"/>
              <a:gd name="connsiteX2873" fmla="*/ 4328067 w 6530564"/>
              <a:gd name="connsiteY2873" fmla="*/ 5979200 h 6858000"/>
              <a:gd name="connsiteX2874" fmla="*/ 4333738 w 6530564"/>
              <a:gd name="connsiteY2874" fmla="*/ 5982874 h 6858000"/>
              <a:gd name="connsiteX2875" fmla="*/ 4352421 w 6530564"/>
              <a:gd name="connsiteY2875" fmla="*/ 5978882 h 6858000"/>
              <a:gd name="connsiteX2876" fmla="*/ 4347071 w 6530564"/>
              <a:gd name="connsiteY2876" fmla="*/ 5999562 h 6858000"/>
              <a:gd name="connsiteX2877" fmla="*/ 4337729 w 6530564"/>
              <a:gd name="connsiteY2877" fmla="*/ 6001556 h 6858000"/>
              <a:gd name="connsiteX2878" fmla="*/ 4333057 w 6530564"/>
              <a:gd name="connsiteY2878" fmla="*/ 6002555 h 6858000"/>
              <a:gd name="connsiteX2879" fmla="*/ 4336731 w 6530564"/>
              <a:gd name="connsiteY2879" fmla="*/ 5996886 h 6858000"/>
              <a:gd name="connsiteX2880" fmla="*/ 4331061 w 6530564"/>
              <a:gd name="connsiteY2880" fmla="*/ 5993214 h 6858000"/>
              <a:gd name="connsiteX2881" fmla="*/ 4322719 w 6530564"/>
              <a:gd name="connsiteY2881" fmla="*/ 5999880 h 6858000"/>
              <a:gd name="connsiteX2882" fmla="*/ 4318046 w 6530564"/>
              <a:gd name="connsiteY2882" fmla="*/ 6000879 h 6858000"/>
              <a:gd name="connsiteX2883" fmla="*/ 4298365 w 6530564"/>
              <a:gd name="connsiteY2883" fmla="*/ 6000199 h 6858000"/>
              <a:gd name="connsiteX2884" fmla="*/ 4287027 w 6530564"/>
              <a:gd name="connsiteY2884" fmla="*/ 5992853 h 6858000"/>
              <a:gd name="connsiteX2885" fmla="*/ 4253332 w 6530564"/>
              <a:gd name="connsiteY2885" fmla="*/ 5995167 h 6858000"/>
              <a:gd name="connsiteX2886" fmla="*/ 4250657 w 6530564"/>
              <a:gd name="connsiteY2886" fmla="*/ 6005506 h 6858000"/>
              <a:gd name="connsiteX2887" fmla="*/ 4243989 w 6530564"/>
              <a:gd name="connsiteY2887" fmla="*/ 5997163 h 6858000"/>
              <a:gd name="connsiteX2888" fmla="*/ 4216961 w 6530564"/>
              <a:gd name="connsiteY2888" fmla="*/ 6007822 h 6858000"/>
              <a:gd name="connsiteX2889" fmla="*/ 4183267 w 6530564"/>
              <a:gd name="connsiteY2889" fmla="*/ 6010136 h 6858000"/>
              <a:gd name="connsiteX2890" fmla="*/ 4178595 w 6530564"/>
              <a:gd name="connsiteY2890" fmla="*/ 6011135 h 6858000"/>
              <a:gd name="connsiteX2891" fmla="*/ 4162587 w 6530564"/>
              <a:gd name="connsiteY2891" fmla="*/ 6004786 h 6858000"/>
              <a:gd name="connsiteX2892" fmla="*/ 4126216 w 6530564"/>
              <a:gd name="connsiteY2892" fmla="*/ 6017440 h 6858000"/>
              <a:gd name="connsiteX2893" fmla="*/ 4086851 w 6530564"/>
              <a:gd name="connsiteY2893" fmla="*/ 6016083 h 6858000"/>
              <a:gd name="connsiteX2894" fmla="*/ 4067171 w 6530564"/>
              <a:gd name="connsiteY2894" fmla="*/ 6015403 h 6858000"/>
              <a:gd name="connsiteX2895" fmla="*/ 4040821 w 6530564"/>
              <a:gd name="connsiteY2895" fmla="*/ 6006380 h 6858000"/>
              <a:gd name="connsiteX2896" fmla="*/ 3944405 w 6530564"/>
              <a:gd name="connsiteY2896" fmla="*/ 6012325 h 6858000"/>
              <a:gd name="connsiteX2897" fmla="*/ 3925723 w 6530564"/>
              <a:gd name="connsiteY2897" fmla="*/ 6016317 h 6858000"/>
              <a:gd name="connsiteX2898" fmla="*/ 3911709 w 6530564"/>
              <a:gd name="connsiteY2898" fmla="*/ 6019311 h 6858000"/>
              <a:gd name="connsiteX2899" fmla="*/ 3784954 w 6530564"/>
              <a:gd name="connsiteY2899" fmla="*/ 5997550 h 6858000"/>
              <a:gd name="connsiteX2900" fmla="*/ 3731576 w 6530564"/>
              <a:gd name="connsiteY2900" fmla="*/ 5999185 h 6858000"/>
              <a:gd name="connsiteX2901" fmla="*/ 3701555 w 6530564"/>
              <a:gd name="connsiteY2901" fmla="*/ 5995831 h 6858000"/>
              <a:gd name="connsiteX2902" fmla="*/ 3706225 w 6530564"/>
              <a:gd name="connsiteY2902" fmla="*/ 5994832 h 6858000"/>
              <a:gd name="connsiteX2903" fmla="*/ 3591805 w 6530564"/>
              <a:gd name="connsiteY2903" fmla="*/ 5985087 h 6858000"/>
              <a:gd name="connsiteX2904" fmla="*/ 3573122 w 6530564"/>
              <a:gd name="connsiteY2904" fmla="*/ 5989079 h 6858000"/>
              <a:gd name="connsiteX2905" fmla="*/ 3537430 w 6530564"/>
              <a:gd name="connsiteY2905" fmla="*/ 5982053 h 6858000"/>
              <a:gd name="connsiteX2906" fmla="*/ 3541104 w 6530564"/>
              <a:gd name="connsiteY2906" fmla="*/ 5976384 h 6858000"/>
              <a:gd name="connsiteX2907" fmla="*/ 3465050 w 6530564"/>
              <a:gd name="connsiteY2907" fmla="*/ 5963328 h 6858000"/>
              <a:gd name="connsiteX2908" fmla="*/ 3430358 w 6530564"/>
              <a:gd name="connsiteY2908" fmla="*/ 5960971 h 6858000"/>
              <a:gd name="connsiteX2909" fmla="*/ 3439699 w 6530564"/>
              <a:gd name="connsiteY2909" fmla="*/ 5958974 h 6858000"/>
              <a:gd name="connsiteX2910" fmla="*/ 3363648 w 6530564"/>
              <a:gd name="connsiteY2910" fmla="*/ 5945918 h 6858000"/>
              <a:gd name="connsiteX2911" fmla="*/ 3280927 w 6530564"/>
              <a:gd name="connsiteY2911" fmla="*/ 5924516 h 6858000"/>
              <a:gd name="connsiteX2912" fmla="*/ 3275257 w 6530564"/>
              <a:gd name="connsiteY2912" fmla="*/ 5920844 h 6858000"/>
              <a:gd name="connsiteX2913" fmla="*/ 3261244 w 6530564"/>
              <a:gd name="connsiteY2913" fmla="*/ 5923839 h 6858000"/>
              <a:gd name="connsiteX2914" fmla="*/ 3215214 w 6530564"/>
              <a:gd name="connsiteY2914" fmla="*/ 5914135 h 6858000"/>
              <a:gd name="connsiteX2915" fmla="*/ 3201879 w 6530564"/>
              <a:gd name="connsiteY2915" fmla="*/ 5897447 h 6858000"/>
              <a:gd name="connsiteX2916" fmla="*/ 3172855 w 6530564"/>
              <a:gd name="connsiteY2916" fmla="*/ 5898763 h 6858000"/>
              <a:gd name="connsiteX2917" fmla="*/ 3171857 w 6530564"/>
              <a:gd name="connsiteY2917" fmla="*/ 5894093 h 6858000"/>
              <a:gd name="connsiteX2918" fmla="*/ 3099478 w 6530564"/>
              <a:gd name="connsiteY2918" fmla="*/ 5875367 h 6858000"/>
              <a:gd name="connsiteX2919" fmla="*/ 3119159 w 6530564"/>
              <a:gd name="connsiteY2919" fmla="*/ 5876046 h 6858000"/>
              <a:gd name="connsiteX2920" fmla="*/ 3059795 w 6530564"/>
              <a:gd name="connsiteY2920" fmla="*/ 5849654 h 6858000"/>
              <a:gd name="connsiteX2921" fmla="*/ 3056122 w 6530564"/>
              <a:gd name="connsiteY2921" fmla="*/ 5855324 h 6858000"/>
              <a:gd name="connsiteX2922" fmla="*/ 3039115 w 6530564"/>
              <a:gd name="connsiteY2922" fmla="*/ 5844305 h 6858000"/>
              <a:gd name="connsiteX2923" fmla="*/ 3003423 w 6530564"/>
              <a:gd name="connsiteY2923" fmla="*/ 5837278 h 6858000"/>
              <a:gd name="connsiteX2924" fmla="*/ 2986416 w 6530564"/>
              <a:gd name="connsiteY2924" fmla="*/ 5826258 h 6858000"/>
              <a:gd name="connsiteX2925" fmla="*/ 2981746 w 6530564"/>
              <a:gd name="connsiteY2925" fmla="*/ 5827257 h 6858000"/>
              <a:gd name="connsiteX2926" fmla="*/ 2993083 w 6530564"/>
              <a:gd name="connsiteY2926" fmla="*/ 5834603 h 6858000"/>
              <a:gd name="connsiteX2927" fmla="*/ 2953401 w 6530564"/>
              <a:gd name="connsiteY2927" fmla="*/ 5808891 h 6858000"/>
              <a:gd name="connsiteX2928" fmla="*/ 2937391 w 6530564"/>
              <a:gd name="connsiteY2928" fmla="*/ 5802543 h 6858000"/>
              <a:gd name="connsiteX2929" fmla="*/ 2940386 w 6530564"/>
              <a:gd name="connsiteY2929" fmla="*/ 5816557 h 6858000"/>
              <a:gd name="connsiteX2930" fmla="*/ 2935713 w 6530564"/>
              <a:gd name="connsiteY2930" fmla="*/ 5817555 h 6858000"/>
              <a:gd name="connsiteX2931" fmla="*/ 2902699 w 6530564"/>
              <a:gd name="connsiteY2931" fmla="*/ 5800186 h 6858000"/>
              <a:gd name="connsiteX2932" fmla="*/ 2901701 w 6530564"/>
              <a:gd name="connsiteY2932" fmla="*/ 5795516 h 6858000"/>
              <a:gd name="connsiteX2933" fmla="*/ 2912041 w 6530564"/>
              <a:gd name="connsiteY2933" fmla="*/ 5798190 h 6858000"/>
              <a:gd name="connsiteX2934" fmla="*/ 2917710 w 6530564"/>
              <a:gd name="connsiteY2934" fmla="*/ 5801864 h 6858000"/>
              <a:gd name="connsiteX2935" fmla="*/ 2916711 w 6530564"/>
              <a:gd name="connsiteY2935" fmla="*/ 5797193 h 6858000"/>
              <a:gd name="connsiteX2936" fmla="*/ 2900702 w 6530564"/>
              <a:gd name="connsiteY2936" fmla="*/ 5790845 h 6858000"/>
              <a:gd name="connsiteX2937" fmla="*/ 2878026 w 6530564"/>
              <a:gd name="connsiteY2937" fmla="*/ 5776152 h 6858000"/>
              <a:gd name="connsiteX2938" fmla="*/ 2830996 w 6530564"/>
              <a:gd name="connsiteY2938" fmla="*/ 5761779 h 6858000"/>
              <a:gd name="connsiteX2939" fmla="*/ 2802653 w 6530564"/>
              <a:gd name="connsiteY2939" fmla="*/ 5743413 h 6858000"/>
              <a:gd name="connsiteX2940" fmla="*/ 2796984 w 6530564"/>
              <a:gd name="connsiteY2940" fmla="*/ 5739740 h 6858000"/>
              <a:gd name="connsiteX2941" fmla="*/ 2792311 w 6530564"/>
              <a:gd name="connsiteY2941" fmla="*/ 5740738 h 6858000"/>
              <a:gd name="connsiteX2942" fmla="*/ 2707279 w 6530564"/>
              <a:gd name="connsiteY2942" fmla="*/ 5685642 h 6858000"/>
              <a:gd name="connsiteX2943" fmla="*/ 2676938 w 6530564"/>
              <a:gd name="connsiteY2943" fmla="*/ 5657935 h 6858000"/>
              <a:gd name="connsiteX2944" fmla="*/ 2520882 w 6530564"/>
              <a:gd name="connsiteY2944" fmla="*/ 5544750 h 6858000"/>
              <a:gd name="connsiteX2945" fmla="*/ 2389498 w 6530564"/>
              <a:gd name="connsiteY2945" fmla="*/ 5455598 h 6858000"/>
              <a:gd name="connsiteX2946" fmla="*/ 2399159 w 6530564"/>
              <a:gd name="connsiteY2946" fmla="*/ 5477954 h 6858000"/>
              <a:gd name="connsiteX2947" fmla="*/ 2364147 w 6530564"/>
              <a:gd name="connsiteY2947" fmla="*/ 5451245 h 6858000"/>
              <a:gd name="connsiteX2948" fmla="*/ 2347139 w 6530564"/>
              <a:gd name="connsiteY2948" fmla="*/ 5440226 h 6858000"/>
              <a:gd name="connsiteX2949" fmla="*/ 2345143 w 6530564"/>
              <a:gd name="connsiteY2949" fmla="*/ 5430885 h 6858000"/>
              <a:gd name="connsiteX2950" fmla="*/ 2340472 w 6530564"/>
              <a:gd name="connsiteY2950" fmla="*/ 5431882 h 6858000"/>
              <a:gd name="connsiteX2951" fmla="*/ 2322149 w 6530564"/>
              <a:gd name="connsiteY2951" fmla="*/ 5391840 h 6858000"/>
              <a:gd name="connsiteX2952" fmla="*/ 2315481 w 6530564"/>
              <a:gd name="connsiteY2952" fmla="*/ 5383495 h 6858000"/>
              <a:gd name="connsiteX2953" fmla="*/ 2309813 w 6530564"/>
              <a:gd name="connsiteY2953" fmla="*/ 5379823 h 6858000"/>
              <a:gd name="connsiteX2954" fmla="*/ 2304144 w 6530564"/>
              <a:gd name="connsiteY2954" fmla="*/ 5376149 h 6858000"/>
              <a:gd name="connsiteX2955" fmla="*/ 2280470 w 6530564"/>
              <a:gd name="connsiteY2955" fmla="*/ 5356786 h 6858000"/>
              <a:gd name="connsiteX2956" fmla="*/ 2274800 w 6530564"/>
              <a:gd name="connsiteY2956" fmla="*/ 5353113 h 6858000"/>
              <a:gd name="connsiteX2957" fmla="*/ 2275799 w 6530564"/>
              <a:gd name="connsiteY2957" fmla="*/ 5357784 h 6858000"/>
              <a:gd name="connsiteX2958" fmla="*/ 2282467 w 6530564"/>
              <a:gd name="connsiteY2958" fmla="*/ 5366128 h 6858000"/>
              <a:gd name="connsiteX2959" fmla="*/ 2258113 w 6530564"/>
              <a:gd name="connsiteY2959" fmla="*/ 5366446 h 6858000"/>
              <a:gd name="connsiteX2960" fmla="*/ 2257114 w 6530564"/>
              <a:gd name="connsiteY2960" fmla="*/ 5361775 h 6858000"/>
              <a:gd name="connsiteX2961" fmla="*/ 2230129 w 6530564"/>
              <a:gd name="connsiteY2961" fmla="*/ 5304046 h 6858000"/>
              <a:gd name="connsiteX2962" fmla="*/ 2224460 w 6530564"/>
              <a:gd name="connsiteY2962" fmla="*/ 5300373 h 6858000"/>
              <a:gd name="connsiteX2963" fmla="*/ 2223461 w 6530564"/>
              <a:gd name="connsiteY2963" fmla="*/ 5295703 h 6858000"/>
              <a:gd name="connsiteX2964" fmla="*/ 2184458 w 6530564"/>
              <a:gd name="connsiteY2964" fmla="*/ 5250308 h 6858000"/>
              <a:gd name="connsiteX2965" fmla="*/ 2156113 w 6530564"/>
              <a:gd name="connsiteY2965" fmla="*/ 5231944 h 6858000"/>
              <a:gd name="connsiteX2966" fmla="*/ 2155116 w 6530564"/>
              <a:gd name="connsiteY2966" fmla="*/ 5227273 h 6858000"/>
              <a:gd name="connsiteX2967" fmla="*/ 2150443 w 6530564"/>
              <a:gd name="connsiteY2967" fmla="*/ 5228270 h 6858000"/>
              <a:gd name="connsiteX2968" fmla="*/ 2139106 w 6530564"/>
              <a:gd name="connsiteY2968" fmla="*/ 5220925 h 6858000"/>
              <a:gd name="connsiteX2969" fmla="*/ 2140105 w 6530564"/>
              <a:gd name="connsiteY2969" fmla="*/ 5225596 h 6858000"/>
              <a:gd name="connsiteX2970" fmla="*/ 2146772 w 6530564"/>
              <a:gd name="connsiteY2970" fmla="*/ 5233939 h 6858000"/>
              <a:gd name="connsiteX2971" fmla="*/ 2129765 w 6530564"/>
              <a:gd name="connsiteY2971" fmla="*/ 5222920 h 6858000"/>
              <a:gd name="connsiteX2972" fmla="*/ 2109085 w 6530564"/>
              <a:gd name="connsiteY2972" fmla="*/ 5217571 h 6858000"/>
              <a:gd name="connsiteX2973" fmla="*/ 2093754 w 6530564"/>
              <a:gd name="connsiteY2973" fmla="*/ 5191540 h 6858000"/>
              <a:gd name="connsiteX2974" fmla="*/ 2098425 w 6530564"/>
              <a:gd name="connsiteY2974" fmla="*/ 5190542 h 6858000"/>
              <a:gd name="connsiteX2975" fmla="*/ 2097428 w 6530564"/>
              <a:gd name="connsiteY2975" fmla="*/ 5185872 h 6858000"/>
              <a:gd name="connsiteX2976" fmla="*/ 2091758 w 6530564"/>
              <a:gd name="connsiteY2976" fmla="*/ 5182198 h 6858000"/>
              <a:gd name="connsiteX2977" fmla="*/ 2084094 w 6530564"/>
              <a:gd name="connsiteY2977" fmla="*/ 5169184 h 6858000"/>
              <a:gd name="connsiteX2978" fmla="*/ 2078424 w 6530564"/>
              <a:gd name="connsiteY2978" fmla="*/ 5165510 h 6858000"/>
              <a:gd name="connsiteX2979" fmla="*/ 2074434 w 6530564"/>
              <a:gd name="connsiteY2979" fmla="*/ 5146826 h 6858000"/>
              <a:gd name="connsiteX2980" fmla="*/ 2093436 w 6530564"/>
              <a:gd name="connsiteY2980" fmla="*/ 5167188 h 6858000"/>
              <a:gd name="connsiteX2981" fmla="*/ 2090442 w 6530564"/>
              <a:gd name="connsiteY2981" fmla="*/ 5153174 h 6858000"/>
              <a:gd name="connsiteX2982" fmla="*/ 2078108 w 6530564"/>
              <a:gd name="connsiteY2982" fmla="*/ 5141157 h 6858000"/>
              <a:gd name="connsiteX2983" fmla="*/ 2013114 w 6530564"/>
              <a:gd name="connsiteY2983" fmla="*/ 5042706 h 6858000"/>
              <a:gd name="connsiteX2984" fmla="*/ 1971436 w 6530564"/>
              <a:gd name="connsiteY2984" fmla="*/ 5007652 h 6858000"/>
              <a:gd name="connsiteX2985" fmla="*/ 1975108 w 6530564"/>
              <a:gd name="connsiteY2985" fmla="*/ 5001984 h 6858000"/>
              <a:gd name="connsiteX2986" fmla="*/ 1968442 w 6530564"/>
              <a:gd name="connsiteY2986" fmla="*/ 4993638 h 6858000"/>
              <a:gd name="connsiteX2987" fmla="*/ 1962774 w 6530564"/>
              <a:gd name="connsiteY2987" fmla="*/ 4989966 h 6858000"/>
              <a:gd name="connsiteX2988" fmla="*/ 1963771 w 6530564"/>
              <a:gd name="connsiteY2988" fmla="*/ 4994637 h 6858000"/>
              <a:gd name="connsiteX2989" fmla="*/ 1951435 w 6530564"/>
              <a:gd name="connsiteY2989" fmla="*/ 4982619 h 6858000"/>
              <a:gd name="connsiteX2990" fmla="*/ 1955107 w 6530564"/>
              <a:gd name="connsiteY2990" fmla="*/ 4976952 h 6858000"/>
              <a:gd name="connsiteX2991" fmla="*/ 1923769 w 6530564"/>
              <a:gd name="connsiteY2991" fmla="*/ 4944572 h 6858000"/>
              <a:gd name="connsiteX2992" fmla="*/ 1922772 w 6530564"/>
              <a:gd name="connsiteY2992" fmla="*/ 4939901 h 6858000"/>
              <a:gd name="connsiteX2993" fmla="*/ 1918100 w 6530564"/>
              <a:gd name="connsiteY2993" fmla="*/ 4940898 h 6858000"/>
              <a:gd name="connsiteX2994" fmla="*/ 1913429 w 6530564"/>
              <a:gd name="connsiteY2994" fmla="*/ 4941897 h 6858000"/>
              <a:gd name="connsiteX2995" fmla="*/ 1912432 w 6530564"/>
              <a:gd name="connsiteY2995" fmla="*/ 4937227 h 6858000"/>
              <a:gd name="connsiteX2996" fmla="*/ 1902092 w 6530564"/>
              <a:gd name="connsiteY2996" fmla="*/ 4934551 h 6858000"/>
              <a:gd name="connsiteX2997" fmla="*/ 1904088 w 6530564"/>
              <a:gd name="connsiteY2997" fmla="*/ 4943893 h 6858000"/>
              <a:gd name="connsiteX2998" fmla="*/ 1898418 w 6530564"/>
              <a:gd name="connsiteY2998" fmla="*/ 4940221 h 6858000"/>
              <a:gd name="connsiteX2999" fmla="*/ 1873746 w 6530564"/>
              <a:gd name="connsiteY2999" fmla="*/ 4916186 h 6858000"/>
              <a:gd name="connsiteX3000" fmla="*/ 1855423 w 6530564"/>
              <a:gd name="connsiteY3000" fmla="*/ 4876142 h 6858000"/>
              <a:gd name="connsiteX3001" fmla="*/ 1845083 w 6530564"/>
              <a:gd name="connsiteY3001" fmla="*/ 4873468 h 6858000"/>
              <a:gd name="connsiteX3002" fmla="*/ 1840093 w 6530564"/>
              <a:gd name="connsiteY3002" fmla="*/ 4850113 h 6858000"/>
              <a:gd name="connsiteX3003" fmla="*/ 1831749 w 6530564"/>
              <a:gd name="connsiteY3003" fmla="*/ 4856779 h 6858000"/>
              <a:gd name="connsiteX3004" fmla="*/ 1828756 w 6530564"/>
              <a:gd name="connsiteY3004" fmla="*/ 4842767 h 6858000"/>
              <a:gd name="connsiteX3005" fmla="*/ 1767437 w 6530564"/>
              <a:gd name="connsiteY3005" fmla="*/ 4738646 h 6858000"/>
              <a:gd name="connsiteX3006" fmla="*/ 1759453 w 6530564"/>
              <a:gd name="connsiteY3006" fmla="*/ 4701279 h 6858000"/>
              <a:gd name="connsiteX3007" fmla="*/ 1748116 w 6530564"/>
              <a:gd name="connsiteY3007" fmla="*/ 4693932 h 6858000"/>
              <a:gd name="connsiteX3008" fmla="*/ 1730789 w 6530564"/>
              <a:gd name="connsiteY3008" fmla="*/ 4658560 h 6858000"/>
              <a:gd name="connsiteX3009" fmla="*/ 1720450 w 6530564"/>
              <a:gd name="connsiteY3009" fmla="*/ 4655885 h 6858000"/>
              <a:gd name="connsiteX3010" fmla="*/ 1724123 w 6530564"/>
              <a:gd name="connsiteY3010" fmla="*/ 4650215 h 6858000"/>
              <a:gd name="connsiteX3011" fmla="*/ 1694462 w 6530564"/>
              <a:gd name="connsiteY3011" fmla="*/ 4602826 h 6858000"/>
              <a:gd name="connsiteX3012" fmla="*/ 1686478 w 6530564"/>
              <a:gd name="connsiteY3012" fmla="*/ 4565458 h 6858000"/>
              <a:gd name="connsiteX3013" fmla="*/ 1667476 w 6530564"/>
              <a:gd name="connsiteY3013" fmla="*/ 4545098 h 6858000"/>
              <a:gd name="connsiteX3014" fmla="*/ 1666159 w 6530564"/>
              <a:gd name="connsiteY3014" fmla="*/ 4516074 h 6858000"/>
              <a:gd name="connsiteX3015" fmla="*/ 1643164 w 6530564"/>
              <a:gd name="connsiteY3015" fmla="*/ 4477028 h 6858000"/>
              <a:gd name="connsiteX3016" fmla="*/ 1647836 w 6530564"/>
              <a:gd name="connsiteY3016" fmla="*/ 4476029 h 6858000"/>
              <a:gd name="connsiteX3017" fmla="*/ 1625519 w 6530564"/>
              <a:gd name="connsiteY3017" fmla="*/ 4417302 h 6858000"/>
              <a:gd name="connsiteX3018" fmla="*/ 1636858 w 6530564"/>
              <a:gd name="connsiteY3018" fmla="*/ 4424649 h 6858000"/>
              <a:gd name="connsiteX3019" fmla="*/ 1643326 w 6530564"/>
              <a:gd name="connsiteY3019" fmla="*/ 4435630 h 6858000"/>
              <a:gd name="connsiteX3020" fmla="*/ 1642725 w 6530564"/>
              <a:gd name="connsiteY3020" fmla="*/ 4443543 h 6858000"/>
              <a:gd name="connsiteX3021" fmla="*/ 1636179 w 6530564"/>
              <a:gd name="connsiteY3021" fmla="*/ 4444330 h 6858000"/>
              <a:gd name="connsiteX3022" fmla="*/ 1649512 w 6530564"/>
              <a:gd name="connsiteY3022" fmla="*/ 4461018 h 6858000"/>
              <a:gd name="connsiteX3023" fmla="*/ 1665839 w 6530564"/>
              <a:gd name="connsiteY3023" fmla="*/ 4491720 h 6858000"/>
              <a:gd name="connsiteX3024" fmla="*/ 1666838 w 6530564"/>
              <a:gd name="connsiteY3024" fmla="*/ 4496392 h 6858000"/>
              <a:gd name="connsiteX3025" fmla="*/ 1667836 w 6530564"/>
              <a:gd name="connsiteY3025" fmla="*/ 4501062 h 6858000"/>
              <a:gd name="connsiteX3026" fmla="*/ 1672506 w 6530564"/>
              <a:gd name="connsiteY3026" fmla="*/ 4500064 h 6858000"/>
              <a:gd name="connsiteX3027" fmla="*/ 1672188 w 6530564"/>
              <a:gd name="connsiteY3027" fmla="*/ 4475711 h 6858000"/>
              <a:gd name="connsiteX3028" fmla="*/ 1666519 w 6530564"/>
              <a:gd name="connsiteY3028" fmla="*/ 4472037 h 6858000"/>
              <a:gd name="connsiteX3029" fmla="*/ 1665521 w 6530564"/>
              <a:gd name="connsiteY3029" fmla="*/ 4467367 h 6858000"/>
              <a:gd name="connsiteX3030" fmla="*/ 1659852 w 6530564"/>
              <a:gd name="connsiteY3030" fmla="*/ 4463695 h 6858000"/>
              <a:gd name="connsiteX3031" fmla="*/ 1652866 w 6530564"/>
              <a:gd name="connsiteY3031" fmla="*/ 4430997 h 6858000"/>
              <a:gd name="connsiteX3032" fmla="*/ 1664883 w 6530564"/>
              <a:gd name="connsiteY3032" fmla="*/ 4418662 h 6858000"/>
              <a:gd name="connsiteX3033" fmla="*/ 1653906 w 6530564"/>
              <a:gd name="connsiteY3033" fmla="*/ 4367280 h 6858000"/>
              <a:gd name="connsiteX3034" fmla="*/ 1626006 w 6530564"/>
              <a:gd name="connsiteY3034" fmla="*/ 4168104 h 6858000"/>
              <a:gd name="connsiteX3035" fmla="*/ 1620338 w 6530564"/>
              <a:gd name="connsiteY3035" fmla="*/ 4164430 h 6858000"/>
              <a:gd name="connsiteX3036" fmla="*/ 1616665 w 6530564"/>
              <a:gd name="connsiteY3036" fmla="*/ 4170100 h 6858000"/>
              <a:gd name="connsiteX3037" fmla="*/ 1646242 w 6530564"/>
              <a:gd name="connsiteY3037" fmla="*/ 4354265 h 6858000"/>
              <a:gd name="connsiteX3038" fmla="*/ 1641572 w 6530564"/>
              <a:gd name="connsiteY3038" fmla="*/ 4355264 h 6858000"/>
              <a:gd name="connsiteX3039" fmla="*/ 1634904 w 6530564"/>
              <a:gd name="connsiteY3039" fmla="*/ 4346919 h 6858000"/>
              <a:gd name="connsiteX3040" fmla="*/ 1642569 w 6530564"/>
              <a:gd name="connsiteY3040" fmla="*/ 4359934 h 6858000"/>
              <a:gd name="connsiteX3041" fmla="*/ 1638895 w 6530564"/>
              <a:gd name="connsiteY3041" fmla="*/ 4365602 h 6858000"/>
              <a:gd name="connsiteX3042" fmla="*/ 1623247 w 6530564"/>
              <a:gd name="connsiteY3042" fmla="*/ 4315219 h 6858000"/>
              <a:gd name="connsiteX3043" fmla="*/ 1621571 w 6530564"/>
              <a:gd name="connsiteY3043" fmla="*/ 4330231 h 6858000"/>
              <a:gd name="connsiteX3044" fmla="*/ 1605241 w 6530564"/>
              <a:gd name="connsiteY3044" fmla="*/ 4299529 h 6858000"/>
              <a:gd name="connsiteX3045" fmla="*/ 1595263 w 6530564"/>
              <a:gd name="connsiteY3045" fmla="*/ 4252820 h 6858000"/>
              <a:gd name="connsiteX3046" fmla="*/ 1584604 w 6530564"/>
              <a:gd name="connsiteY3046" fmla="*/ 4225791 h 6858000"/>
              <a:gd name="connsiteX3047" fmla="*/ 1560653 w 6530564"/>
              <a:gd name="connsiteY3047" fmla="*/ 4113688 h 6858000"/>
              <a:gd name="connsiteX3048" fmla="*/ 1557980 w 6530564"/>
              <a:gd name="connsiteY3048" fmla="*/ 4124028 h 6858000"/>
              <a:gd name="connsiteX3049" fmla="*/ 1556981 w 6530564"/>
              <a:gd name="connsiteY3049" fmla="*/ 4119356 h 6858000"/>
              <a:gd name="connsiteX3050" fmla="*/ 1555983 w 6530564"/>
              <a:gd name="connsiteY3050" fmla="*/ 4114685 h 6858000"/>
              <a:gd name="connsiteX3051" fmla="*/ 1553987 w 6530564"/>
              <a:gd name="connsiteY3051" fmla="*/ 4105344 h 6858000"/>
              <a:gd name="connsiteX3052" fmla="*/ 1535347 w 6530564"/>
              <a:gd name="connsiteY3052" fmla="*/ 4040947 h 6858000"/>
              <a:gd name="connsiteX3053" fmla="*/ 1533348 w 6530564"/>
              <a:gd name="connsiteY3053" fmla="*/ 4031606 h 6858000"/>
              <a:gd name="connsiteX3054" fmla="*/ 1530356 w 6530564"/>
              <a:gd name="connsiteY3054" fmla="*/ 4017592 h 6858000"/>
              <a:gd name="connsiteX3055" fmla="*/ 1524368 w 6530564"/>
              <a:gd name="connsiteY3055" fmla="*/ 3989566 h 6858000"/>
              <a:gd name="connsiteX3056" fmla="*/ 1523369 w 6530564"/>
              <a:gd name="connsiteY3056" fmla="*/ 3984895 h 6858000"/>
              <a:gd name="connsiteX3057" fmla="*/ 1522372 w 6530564"/>
              <a:gd name="connsiteY3057" fmla="*/ 3980224 h 6858000"/>
              <a:gd name="connsiteX3058" fmla="*/ 1517699 w 6530564"/>
              <a:gd name="connsiteY3058" fmla="*/ 3981221 h 6858000"/>
              <a:gd name="connsiteX3059" fmla="*/ 1526045 w 6530564"/>
              <a:gd name="connsiteY3059" fmla="*/ 3974555 h 6858000"/>
              <a:gd name="connsiteX3060" fmla="*/ 1518380 w 6530564"/>
              <a:gd name="connsiteY3060" fmla="*/ 3961540 h 6858000"/>
              <a:gd name="connsiteX3061" fmla="*/ 1514707 w 6530564"/>
              <a:gd name="connsiteY3061" fmla="*/ 3967209 h 6858000"/>
              <a:gd name="connsiteX3062" fmla="*/ 1512710 w 6530564"/>
              <a:gd name="connsiteY3062" fmla="*/ 3957867 h 6858000"/>
              <a:gd name="connsiteX3063" fmla="*/ 1504408 w 6530564"/>
              <a:gd name="connsiteY3063" fmla="*/ 3896146 h 6858000"/>
              <a:gd name="connsiteX3064" fmla="*/ 1505087 w 6530564"/>
              <a:gd name="connsiteY3064" fmla="*/ 3876464 h 6858000"/>
              <a:gd name="connsiteX3065" fmla="*/ 1503093 w 6530564"/>
              <a:gd name="connsiteY3065" fmla="*/ 3867123 h 6858000"/>
              <a:gd name="connsiteX3066" fmla="*/ 1505767 w 6530564"/>
              <a:gd name="connsiteY3066" fmla="*/ 3856782 h 6858000"/>
              <a:gd name="connsiteX3067" fmla="*/ 1511436 w 6530564"/>
              <a:gd name="connsiteY3067" fmla="*/ 3860456 h 6858000"/>
              <a:gd name="connsiteX3068" fmla="*/ 1517105 w 6530564"/>
              <a:gd name="connsiteY3068" fmla="*/ 3864128 h 6858000"/>
              <a:gd name="connsiteX3069" fmla="*/ 1516108 w 6530564"/>
              <a:gd name="connsiteY3069" fmla="*/ 3859457 h 6858000"/>
              <a:gd name="connsiteX3070" fmla="*/ 1520779 w 6530564"/>
              <a:gd name="connsiteY3070" fmla="*/ 3858458 h 6858000"/>
              <a:gd name="connsiteX3071" fmla="*/ 1514112 w 6530564"/>
              <a:gd name="connsiteY3071" fmla="*/ 3850114 h 6858000"/>
              <a:gd name="connsiteX3072" fmla="*/ 1502774 w 6530564"/>
              <a:gd name="connsiteY3072" fmla="*/ 3842769 h 6858000"/>
              <a:gd name="connsiteX3073" fmla="*/ 1499101 w 6530564"/>
              <a:gd name="connsiteY3073" fmla="*/ 3848438 h 6858000"/>
              <a:gd name="connsiteX3074" fmla="*/ 1491436 w 6530564"/>
              <a:gd name="connsiteY3074" fmla="*/ 3835424 h 6858000"/>
              <a:gd name="connsiteX3075" fmla="*/ 1491118 w 6530564"/>
              <a:gd name="connsiteY3075" fmla="*/ 3811070 h 6858000"/>
              <a:gd name="connsiteX3076" fmla="*/ 1496785 w 6530564"/>
              <a:gd name="connsiteY3076" fmla="*/ 3814743 h 6858000"/>
              <a:gd name="connsiteX3077" fmla="*/ 1495787 w 6530564"/>
              <a:gd name="connsiteY3077" fmla="*/ 3810073 h 6858000"/>
              <a:gd name="connsiteX3078" fmla="*/ 1493791 w 6530564"/>
              <a:gd name="connsiteY3078" fmla="*/ 3800730 h 6858000"/>
              <a:gd name="connsiteX3079" fmla="*/ 1492794 w 6530564"/>
              <a:gd name="connsiteY3079" fmla="*/ 3796059 h 6858000"/>
              <a:gd name="connsiteX3080" fmla="*/ 1491796 w 6530564"/>
              <a:gd name="connsiteY3080" fmla="*/ 3791389 h 6858000"/>
              <a:gd name="connsiteX3081" fmla="*/ 1487804 w 6530564"/>
              <a:gd name="connsiteY3081" fmla="*/ 3772705 h 6858000"/>
              <a:gd name="connsiteX3082" fmla="*/ 1484809 w 6530564"/>
              <a:gd name="connsiteY3082" fmla="*/ 3758693 h 6858000"/>
              <a:gd name="connsiteX3083" fmla="*/ 1486487 w 6530564"/>
              <a:gd name="connsiteY3083" fmla="*/ 3743680 h 6858000"/>
              <a:gd name="connsiteX3084" fmla="*/ 1484853 w 6530564"/>
              <a:gd name="connsiteY3084" fmla="*/ 3690303 h 6858000"/>
              <a:gd name="connsiteX3085" fmla="*/ 1480182 w 6530564"/>
              <a:gd name="connsiteY3085" fmla="*/ 3691301 h 6858000"/>
              <a:gd name="connsiteX3086" fmla="*/ 1478906 w 6530564"/>
              <a:gd name="connsiteY3086" fmla="*/ 3593889 h 6858000"/>
              <a:gd name="connsiteX3087" fmla="*/ 1481582 w 6530564"/>
              <a:gd name="connsiteY3087" fmla="*/ 3583549 h 6858000"/>
              <a:gd name="connsiteX3088" fmla="*/ 1480585 w 6530564"/>
              <a:gd name="connsiteY3088" fmla="*/ 3578879 h 6858000"/>
              <a:gd name="connsiteX3089" fmla="*/ 1476911 w 6530564"/>
              <a:gd name="connsiteY3089" fmla="*/ 3584548 h 6858000"/>
              <a:gd name="connsiteX3090" fmla="*/ 1476591 w 6530564"/>
              <a:gd name="connsiteY3090" fmla="*/ 3560194 h 6858000"/>
              <a:gd name="connsiteX3091" fmla="*/ 1480266 w 6530564"/>
              <a:gd name="connsiteY3091" fmla="*/ 3554525 h 6858000"/>
              <a:gd name="connsiteX3092" fmla="*/ 1474596 w 6530564"/>
              <a:gd name="connsiteY3092" fmla="*/ 3550853 h 6858000"/>
              <a:gd name="connsiteX3093" fmla="*/ 1477271 w 6530564"/>
              <a:gd name="connsiteY3093" fmla="*/ 3540513 h 6858000"/>
              <a:gd name="connsiteX3094" fmla="*/ 1477950 w 6530564"/>
              <a:gd name="connsiteY3094" fmla="*/ 3520831 h 6858000"/>
              <a:gd name="connsiteX3095" fmla="*/ 1476953 w 6530564"/>
              <a:gd name="connsiteY3095" fmla="*/ 3516159 h 6858000"/>
              <a:gd name="connsiteX3096" fmla="*/ 1473959 w 6530564"/>
              <a:gd name="connsiteY3096" fmla="*/ 3502146 h 6858000"/>
              <a:gd name="connsiteX3097" fmla="*/ 1478631 w 6530564"/>
              <a:gd name="connsiteY3097" fmla="*/ 3501149 h 6858000"/>
              <a:gd name="connsiteX3098" fmla="*/ 1485742 w 6530564"/>
              <a:gd name="connsiteY3098" fmla="*/ 3328682 h 6858000"/>
              <a:gd name="connsiteX3099" fmla="*/ 1490413 w 6530564"/>
              <a:gd name="connsiteY3099" fmla="*/ 3327685 h 6858000"/>
              <a:gd name="connsiteX3100" fmla="*/ 1490732 w 6530564"/>
              <a:gd name="connsiteY3100" fmla="*/ 3352037 h 6858000"/>
              <a:gd name="connsiteX3101" fmla="*/ 1492048 w 6530564"/>
              <a:gd name="connsiteY3101" fmla="*/ 3381061 h 6858000"/>
              <a:gd name="connsiteX3102" fmla="*/ 1488015 w 6530564"/>
              <a:gd name="connsiteY3102" fmla="*/ 3430765 h 6858000"/>
              <a:gd name="connsiteX3103" fmla="*/ 1496593 w 6530564"/>
              <a:gd name="connsiteY3103" fmla="*/ 3585226 h 6858000"/>
              <a:gd name="connsiteX3104" fmla="*/ 1492920 w 6530564"/>
              <a:gd name="connsiteY3104" fmla="*/ 3590896 h 6858000"/>
              <a:gd name="connsiteX3105" fmla="*/ 1494916 w 6530564"/>
              <a:gd name="connsiteY3105" fmla="*/ 3600237 h 6858000"/>
              <a:gd name="connsiteX3106" fmla="*/ 1493239 w 6530564"/>
              <a:gd name="connsiteY3106" fmla="*/ 3615248 h 6858000"/>
              <a:gd name="connsiteX3107" fmla="*/ 1496911 w 6530564"/>
              <a:gd name="connsiteY3107" fmla="*/ 3609580 h 6858000"/>
              <a:gd name="connsiteX3108" fmla="*/ 1495235 w 6530564"/>
              <a:gd name="connsiteY3108" fmla="*/ 3624591 h 6858000"/>
              <a:gd name="connsiteX3109" fmla="*/ 1498229 w 6530564"/>
              <a:gd name="connsiteY3109" fmla="*/ 3638603 h 6858000"/>
              <a:gd name="connsiteX3110" fmla="*/ 1501903 w 6530564"/>
              <a:gd name="connsiteY3110" fmla="*/ 3632933 h 6858000"/>
              <a:gd name="connsiteX3111" fmla="*/ 1504577 w 6530564"/>
              <a:gd name="connsiteY3111" fmla="*/ 3622595 h 6858000"/>
              <a:gd name="connsiteX3112" fmla="*/ 1500585 w 6530564"/>
              <a:gd name="connsiteY3112" fmla="*/ 3603911 h 6858000"/>
              <a:gd name="connsiteX3113" fmla="*/ 1504258 w 6530564"/>
              <a:gd name="connsiteY3113" fmla="*/ 3598241 h 6858000"/>
              <a:gd name="connsiteX3114" fmla="*/ 1508929 w 6530564"/>
              <a:gd name="connsiteY3114" fmla="*/ 3597243 h 6858000"/>
              <a:gd name="connsiteX3115" fmla="*/ 1507930 w 6530564"/>
              <a:gd name="connsiteY3115" fmla="*/ 3592574 h 6858000"/>
              <a:gd name="connsiteX3116" fmla="*/ 1506933 w 6530564"/>
              <a:gd name="connsiteY3116" fmla="*/ 3587901 h 6858000"/>
              <a:gd name="connsiteX3117" fmla="*/ 1500267 w 6530564"/>
              <a:gd name="connsiteY3117" fmla="*/ 3579558 h 6858000"/>
              <a:gd name="connsiteX3118" fmla="*/ 1499268 w 6530564"/>
              <a:gd name="connsiteY3118" fmla="*/ 3574887 h 6858000"/>
              <a:gd name="connsiteX3119" fmla="*/ 1498270 w 6530564"/>
              <a:gd name="connsiteY3119" fmla="*/ 3570216 h 6858000"/>
              <a:gd name="connsiteX3120" fmla="*/ 1497951 w 6530564"/>
              <a:gd name="connsiteY3120" fmla="*/ 3545863 h 6858000"/>
              <a:gd name="connsiteX3121" fmla="*/ 1502303 w 6530564"/>
              <a:gd name="connsiteY3121" fmla="*/ 3520512 h 6858000"/>
              <a:gd name="connsiteX3122" fmla="*/ 1503052 w 6530564"/>
              <a:gd name="connsiteY3122" fmla="*/ 3524015 h 6858000"/>
              <a:gd name="connsiteX3123" fmla="*/ 1503302 w 6530564"/>
              <a:gd name="connsiteY3123" fmla="*/ 3525183 h 6858000"/>
              <a:gd name="connsiteX3124" fmla="*/ 1504300 w 6530564"/>
              <a:gd name="connsiteY3124" fmla="*/ 3529853 h 6858000"/>
              <a:gd name="connsiteX3125" fmla="*/ 1507974 w 6530564"/>
              <a:gd name="connsiteY3125" fmla="*/ 3524184 h 6858000"/>
              <a:gd name="connsiteX3126" fmla="*/ 1504979 w 6530564"/>
              <a:gd name="connsiteY3126" fmla="*/ 3510172 h 6858000"/>
              <a:gd name="connsiteX3127" fmla="*/ 1502984 w 6530564"/>
              <a:gd name="connsiteY3127" fmla="*/ 3500831 h 6858000"/>
              <a:gd name="connsiteX3128" fmla="*/ 1505701 w 6530564"/>
              <a:gd name="connsiteY3128" fmla="*/ 3422101 h 6858000"/>
              <a:gd name="connsiteX3129" fmla="*/ 1504702 w 6530564"/>
              <a:gd name="connsiteY3129" fmla="*/ 3417432 h 6858000"/>
              <a:gd name="connsiteX3130" fmla="*/ 1513725 w 6530564"/>
              <a:gd name="connsiteY3130" fmla="*/ 3391082 h 6858000"/>
              <a:gd name="connsiteX3131" fmla="*/ 1517081 w 6530564"/>
              <a:gd name="connsiteY3131" fmla="*/ 3361059 h 6858000"/>
              <a:gd name="connsiteX3132" fmla="*/ 1537845 w 6530564"/>
              <a:gd name="connsiteY3132" fmla="*/ 3229635 h 6858000"/>
              <a:gd name="connsiteX3133" fmla="*/ 1537470 w 6530564"/>
              <a:gd name="connsiteY3133" fmla="*/ 3237096 h 6858000"/>
              <a:gd name="connsiteX3134" fmla="*/ 1536167 w 6530564"/>
              <a:gd name="connsiteY3134" fmla="*/ 3244645 h 6858000"/>
              <a:gd name="connsiteX3135" fmla="*/ 1537380 w 6530564"/>
              <a:gd name="connsiteY3135" fmla="*/ 3238891 h 6858000"/>
              <a:gd name="connsiteX3136" fmla="*/ 1537470 w 6530564"/>
              <a:gd name="connsiteY3136" fmla="*/ 3237096 h 6858000"/>
              <a:gd name="connsiteX3137" fmla="*/ 1547897 w 6530564"/>
              <a:gd name="connsiteY3137" fmla="*/ 3176681 h 6858000"/>
              <a:gd name="connsiteX3138" fmla="*/ 1545573 w 6530564"/>
              <a:gd name="connsiteY3138" fmla="*/ 3277555 h 6858000"/>
              <a:gd name="connsiteX3139" fmla="*/ 1597367 w 6530564"/>
              <a:gd name="connsiteY3139" fmla="*/ 3833692 h 6858000"/>
              <a:gd name="connsiteX3140" fmla="*/ 1601925 w 6530564"/>
              <a:gd name="connsiteY3140" fmla="*/ 3855026 h 6858000"/>
              <a:gd name="connsiteX3141" fmla="*/ 1610266 w 6530564"/>
              <a:gd name="connsiteY3141" fmla="*/ 3808629 h 6858000"/>
              <a:gd name="connsiteX3142" fmla="*/ 1591906 w 6530564"/>
              <a:gd name="connsiteY3142" fmla="*/ 3017877 h 6858000"/>
              <a:gd name="connsiteX3143" fmla="*/ 1617063 w 6530564"/>
              <a:gd name="connsiteY3143" fmla="*/ 2889971 h 6858000"/>
              <a:gd name="connsiteX3144" fmla="*/ 1617864 w 6530564"/>
              <a:gd name="connsiteY3144" fmla="*/ 2892622 h 6858000"/>
              <a:gd name="connsiteX3145" fmla="*/ 1623449 w 6530564"/>
              <a:gd name="connsiteY3145" fmla="*/ 2898755 h 6858000"/>
              <a:gd name="connsiteX3146" fmla="*/ 1621000 w 6530564"/>
              <a:gd name="connsiteY3146" fmla="*/ 2881573 h 6858000"/>
              <a:gd name="connsiteX3147" fmla="*/ 1619374 w 6530564"/>
              <a:gd name="connsiteY3147" fmla="*/ 2878224 h 6858000"/>
              <a:gd name="connsiteX3148" fmla="*/ 1620680 w 6530564"/>
              <a:gd name="connsiteY3148" fmla="*/ 2871580 h 6858000"/>
              <a:gd name="connsiteX3149" fmla="*/ 1624809 w 6530564"/>
              <a:gd name="connsiteY3149" fmla="*/ 2859392 h 6858000"/>
              <a:gd name="connsiteX3150" fmla="*/ 1626805 w 6530564"/>
              <a:gd name="connsiteY3150" fmla="*/ 2868734 h 6858000"/>
              <a:gd name="connsiteX3151" fmla="*/ 1653555 w 6530564"/>
              <a:gd name="connsiteY3151" fmla="*/ 2765334 h 6858000"/>
              <a:gd name="connsiteX3152" fmla="*/ 1659225 w 6530564"/>
              <a:gd name="connsiteY3152" fmla="*/ 2769008 h 6858000"/>
              <a:gd name="connsiteX3153" fmla="*/ 1687292 w 6530564"/>
              <a:gd name="connsiteY3153" fmla="*/ 2694632 h 6858000"/>
              <a:gd name="connsiteX3154" fmla="*/ 1721709 w 6530564"/>
              <a:gd name="connsiteY3154" fmla="*/ 2604247 h 6858000"/>
              <a:gd name="connsiteX3155" fmla="*/ 1765467 w 6530564"/>
              <a:gd name="connsiteY3155" fmla="*/ 2511867 h 6858000"/>
              <a:gd name="connsiteX3156" fmla="*/ 1770138 w 6530564"/>
              <a:gd name="connsiteY3156" fmla="*/ 2510869 h 6858000"/>
              <a:gd name="connsiteX3157" fmla="*/ 1767464 w 6530564"/>
              <a:gd name="connsiteY3157" fmla="*/ 2521209 h 6858000"/>
              <a:gd name="connsiteX3158" fmla="*/ 1772134 w 6530564"/>
              <a:gd name="connsiteY3158" fmla="*/ 2520212 h 6858000"/>
              <a:gd name="connsiteX3159" fmla="*/ 1771136 w 6530564"/>
              <a:gd name="connsiteY3159" fmla="*/ 2515541 h 6858000"/>
              <a:gd name="connsiteX3160" fmla="*/ 1774810 w 6530564"/>
              <a:gd name="connsiteY3160" fmla="*/ 2509871 h 6858000"/>
              <a:gd name="connsiteX3161" fmla="*/ 1792178 w 6530564"/>
              <a:gd name="connsiteY3161" fmla="*/ 2476856 h 6858000"/>
              <a:gd name="connsiteX3162" fmla="*/ 1790180 w 6530564"/>
              <a:gd name="connsiteY3162" fmla="*/ 2467514 h 6858000"/>
              <a:gd name="connsiteX3163" fmla="*/ 1793854 w 6530564"/>
              <a:gd name="connsiteY3163" fmla="*/ 2461845 h 6858000"/>
              <a:gd name="connsiteX3164" fmla="*/ 1795850 w 6530564"/>
              <a:gd name="connsiteY3164" fmla="*/ 2471187 h 6858000"/>
              <a:gd name="connsiteX3165" fmla="*/ 1801201 w 6530564"/>
              <a:gd name="connsiteY3165" fmla="*/ 2450507 h 6858000"/>
              <a:gd name="connsiteX3166" fmla="*/ 1802198 w 6530564"/>
              <a:gd name="connsiteY3166" fmla="*/ 2455177 h 6858000"/>
              <a:gd name="connsiteX3167" fmla="*/ 1803197 w 6530564"/>
              <a:gd name="connsiteY3167" fmla="*/ 2459849 h 6858000"/>
              <a:gd name="connsiteX3168" fmla="*/ 1807868 w 6530564"/>
              <a:gd name="connsiteY3168" fmla="*/ 2458850 h 6858000"/>
              <a:gd name="connsiteX3169" fmla="*/ 1806871 w 6530564"/>
              <a:gd name="connsiteY3169" fmla="*/ 2454180 h 6858000"/>
              <a:gd name="connsiteX3170" fmla="*/ 1804873 w 6530564"/>
              <a:gd name="connsiteY3170" fmla="*/ 2444837 h 6858000"/>
              <a:gd name="connsiteX3171" fmla="*/ 1807549 w 6530564"/>
              <a:gd name="connsiteY3171" fmla="*/ 2434499 h 6858000"/>
              <a:gd name="connsiteX3172" fmla="*/ 1812220 w 6530564"/>
              <a:gd name="connsiteY3172" fmla="*/ 2433500 h 6858000"/>
              <a:gd name="connsiteX3173" fmla="*/ 1815894 w 6530564"/>
              <a:gd name="connsiteY3173" fmla="*/ 2427831 h 6858000"/>
              <a:gd name="connsiteX3174" fmla="*/ 1814895 w 6530564"/>
              <a:gd name="connsiteY3174" fmla="*/ 2423160 h 6858000"/>
              <a:gd name="connsiteX3175" fmla="*/ 1822240 w 6530564"/>
              <a:gd name="connsiteY3175" fmla="*/ 2411823 h 6858000"/>
              <a:gd name="connsiteX3176" fmla="*/ 1825914 w 6530564"/>
              <a:gd name="connsiteY3176" fmla="*/ 2406152 h 6858000"/>
              <a:gd name="connsiteX3177" fmla="*/ 1826913 w 6530564"/>
              <a:gd name="connsiteY3177" fmla="*/ 2410824 h 6858000"/>
              <a:gd name="connsiteX3178" fmla="*/ 1830586 w 6530564"/>
              <a:gd name="connsiteY3178" fmla="*/ 2405155 h 6858000"/>
              <a:gd name="connsiteX3179" fmla="*/ 1833261 w 6530564"/>
              <a:gd name="connsiteY3179" fmla="*/ 2394815 h 6858000"/>
              <a:gd name="connsiteX3180" fmla="*/ 1845277 w 6530564"/>
              <a:gd name="connsiteY3180" fmla="*/ 2382479 h 6858000"/>
              <a:gd name="connsiteX3181" fmla="*/ 1851945 w 6530564"/>
              <a:gd name="connsiteY3181" fmla="*/ 2390824 h 6858000"/>
              <a:gd name="connsiteX3182" fmla="*/ 1861966 w 6530564"/>
              <a:gd name="connsiteY3182" fmla="*/ 2369146 h 6858000"/>
              <a:gd name="connsiteX3183" fmla="*/ 1866636 w 6530564"/>
              <a:gd name="connsiteY3183" fmla="*/ 2368147 h 6858000"/>
              <a:gd name="connsiteX3184" fmla="*/ 1867635 w 6530564"/>
              <a:gd name="connsiteY3184" fmla="*/ 2372820 h 6858000"/>
              <a:gd name="connsiteX3185" fmla="*/ 1863962 w 6530564"/>
              <a:gd name="connsiteY3185" fmla="*/ 2378487 h 6858000"/>
              <a:gd name="connsiteX3186" fmla="*/ 1864960 w 6530564"/>
              <a:gd name="connsiteY3186" fmla="*/ 2383159 h 6858000"/>
              <a:gd name="connsiteX3187" fmla="*/ 1869631 w 6530564"/>
              <a:gd name="connsiteY3187" fmla="*/ 2382161 h 6858000"/>
              <a:gd name="connsiteX3188" fmla="*/ 1868632 w 6530564"/>
              <a:gd name="connsiteY3188" fmla="*/ 2377489 h 6858000"/>
              <a:gd name="connsiteX3189" fmla="*/ 1872306 w 6530564"/>
              <a:gd name="connsiteY3189" fmla="*/ 2371821 h 6858000"/>
              <a:gd name="connsiteX3190" fmla="*/ 1870310 w 6530564"/>
              <a:gd name="connsiteY3190" fmla="*/ 2362478 h 6858000"/>
              <a:gd name="connsiteX3191" fmla="*/ 1865639 w 6530564"/>
              <a:gd name="connsiteY3191" fmla="*/ 2363477 h 6858000"/>
              <a:gd name="connsiteX3192" fmla="*/ 1877339 w 6530564"/>
              <a:gd name="connsiteY3192" fmla="*/ 2326787 h 6858000"/>
              <a:gd name="connsiteX3193" fmla="*/ 1864323 w 6530564"/>
              <a:gd name="connsiteY3193" fmla="*/ 2334453 h 6858000"/>
              <a:gd name="connsiteX3194" fmla="*/ 1875342 w 6530564"/>
              <a:gd name="connsiteY3194" fmla="*/ 2317445 h 6858000"/>
              <a:gd name="connsiteX3195" fmla="*/ 1886360 w 6530564"/>
              <a:gd name="connsiteY3195" fmla="*/ 2300440 h 6858000"/>
              <a:gd name="connsiteX3196" fmla="*/ 1893707 w 6530564"/>
              <a:gd name="connsiteY3196" fmla="*/ 2289102 h 6858000"/>
              <a:gd name="connsiteX3197" fmla="*/ 1895703 w 6530564"/>
              <a:gd name="connsiteY3197" fmla="*/ 2298443 h 6858000"/>
              <a:gd name="connsiteX3198" fmla="*/ 1905725 w 6530564"/>
              <a:gd name="connsiteY3198" fmla="*/ 2276764 h 6858000"/>
              <a:gd name="connsiteX3199" fmla="*/ 1910394 w 6530564"/>
              <a:gd name="connsiteY3199" fmla="*/ 2275767 h 6858000"/>
              <a:gd name="connsiteX3200" fmla="*/ 1912391 w 6530564"/>
              <a:gd name="connsiteY3200" fmla="*/ 2285110 h 6858000"/>
              <a:gd name="connsiteX3201" fmla="*/ 1917063 w 6530564"/>
              <a:gd name="connsiteY3201" fmla="*/ 2284111 h 6858000"/>
              <a:gd name="connsiteX3202" fmla="*/ 1916065 w 6530564"/>
              <a:gd name="connsiteY3202" fmla="*/ 2279441 h 6858000"/>
              <a:gd name="connsiteX3203" fmla="*/ 1920736 w 6530564"/>
              <a:gd name="connsiteY3203" fmla="*/ 2278443 h 6858000"/>
              <a:gd name="connsiteX3204" fmla="*/ 1918740 w 6530564"/>
              <a:gd name="connsiteY3204" fmla="*/ 2269100 h 6858000"/>
              <a:gd name="connsiteX3205" fmla="*/ 1922414 w 6530564"/>
              <a:gd name="connsiteY3205" fmla="*/ 2263431 h 6858000"/>
              <a:gd name="connsiteX3206" fmla="*/ 1926085 w 6530564"/>
              <a:gd name="connsiteY3206" fmla="*/ 2257763 h 6858000"/>
              <a:gd name="connsiteX3207" fmla="*/ 1930756 w 6530564"/>
              <a:gd name="connsiteY3207" fmla="*/ 2256764 h 6858000"/>
              <a:gd name="connsiteX3208" fmla="*/ 1931755 w 6530564"/>
              <a:gd name="connsiteY3208" fmla="*/ 2261436 h 6858000"/>
              <a:gd name="connsiteX3209" fmla="*/ 1929080 w 6530564"/>
              <a:gd name="connsiteY3209" fmla="*/ 2271775 h 6858000"/>
              <a:gd name="connsiteX3210" fmla="*/ 1926405 w 6530564"/>
              <a:gd name="connsiteY3210" fmla="*/ 2282115 h 6858000"/>
              <a:gd name="connsiteX3211" fmla="*/ 1934748 w 6530564"/>
              <a:gd name="connsiteY3211" fmla="*/ 2275449 h 6858000"/>
              <a:gd name="connsiteX3212" fmla="*/ 1940099 w 6530564"/>
              <a:gd name="connsiteY3212" fmla="*/ 2254769 h 6858000"/>
              <a:gd name="connsiteX3213" fmla="*/ 1939100 w 6530564"/>
              <a:gd name="connsiteY3213" fmla="*/ 2250098 h 6858000"/>
              <a:gd name="connsiteX3214" fmla="*/ 1940779 w 6530564"/>
              <a:gd name="connsiteY3214" fmla="*/ 2235086 h 6858000"/>
              <a:gd name="connsiteX3215" fmla="*/ 1945449 w 6530564"/>
              <a:gd name="connsiteY3215" fmla="*/ 2234089 h 6858000"/>
              <a:gd name="connsiteX3216" fmla="*/ 1985855 w 6530564"/>
              <a:gd name="connsiteY3216" fmla="*/ 2171731 h 6858000"/>
              <a:gd name="connsiteX3217" fmla="*/ 1989527 w 6530564"/>
              <a:gd name="connsiteY3217" fmla="*/ 2166061 h 6858000"/>
              <a:gd name="connsiteX3218" fmla="*/ 1993200 w 6530564"/>
              <a:gd name="connsiteY3218" fmla="*/ 2160392 h 6858000"/>
              <a:gd name="connsiteX3219" fmla="*/ 2000546 w 6530564"/>
              <a:gd name="connsiteY3219" fmla="*/ 2149055 h 6858000"/>
              <a:gd name="connsiteX3220" fmla="*/ 2004219 w 6530564"/>
              <a:gd name="connsiteY3220" fmla="*/ 2143386 h 6858000"/>
              <a:gd name="connsiteX3221" fmla="*/ 2015238 w 6530564"/>
              <a:gd name="connsiteY3221" fmla="*/ 2126379 h 6858000"/>
              <a:gd name="connsiteX3222" fmla="*/ 2022584 w 6530564"/>
              <a:gd name="connsiteY3222" fmla="*/ 2115041 h 6858000"/>
              <a:gd name="connsiteX3223" fmla="*/ 2027256 w 6530564"/>
              <a:gd name="connsiteY3223" fmla="*/ 2114043 h 6858000"/>
              <a:gd name="connsiteX3224" fmla="*/ 2057639 w 6530564"/>
              <a:gd name="connsiteY3224" fmla="*/ 2073362 h 6858000"/>
              <a:gd name="connsiteX3225" fmla="*/ 2070330 w 6530564"/>
              <a:gd name="connsiteY3225" fmla="*/ 2049893 h 6858000"/>
              <a:gd name="connsiteX3226" fmla="*/ 2084675 w 6530564"/>
              <a:gd name="connsiteY3226" fmla="*/ 2019414 h 6858000"/>
              <a:gd name="connsiteX3227" fmla="*/ 2085251 w 6530564"/>
              <a:gd name="connsiteY3227" fmla="*/ 2026039 h 6858000"/>
              <a:gd name="connsiteX3228" fmla="*/ 2069717 w 6530564"/>
              <a:gd name="connsiteY3228" fmla="*/ 2057748 h 6858000"/>
              <a:gd name="connsiteX3229" fmla="*/ 1934524 w 6530564"/>
              <a:gd name="connsiteY3229" fmla="*/ 2279281 h 6858000"/>
              <a:gd name="connsiteX3230" fmla="*/ 1942264 w 6530564"/>
              <a:gd name="connsiteY3230" fmla="*/ 2306017 h 6858000"/>
              <a:gd name="connsiteX3231" fmla="*/ 1939891 w 6530564"/>
              <a:gd name="connsiteY3231" fmla="*/ 2332886 h 6858000"/>
              <a:gd name="connsiteX3232" fmla="*/ 1744379 w 6530564"/>
              <a:gd name="connsiteY3232" fmla="*/ 2879600 h 6858000"/>
              <a:gd name="connsiteX3233" fmla="*/ 1717309 w 6530564"/>
              <a:gd name="connsiteY3233" fmla="*/ 3635697 h 6858000"/>
              <a:gd name="connsiteX3234" fmla="*/ 1724502 w 6530564"/>
              <a:gd name="connsiteY3234" fmla="*/ 3650384 h 6858000"/>
              <a:gd name="connsiteX3235" fmla="*/ 1738840 w 6530564"/>
              <a:gd name="connsiteY3235" fmla="*/ 3318804 h 6858000"/>
              <a:gd name="connsiteX3236" fmla="*/ 1762235 w 6530564"/>
              <a:gd name="connsiteY3236" fmla="*/ 3561205 h 6858000"/>
              <a:gd name="connsiteX3237" fmla="*/ 1759082 w 6530564"/>
              <a:gd name="connsiteY3237" fmla="*/ 3591538 h 6858000"/>
              <a:gd name="connsiteX3238" fmla="*/ 1769723 w 6530564"/>
              <a:gd name="connsiteY3238" fmla="*/ 3617611 h 6858000"/>
              <a:gd name="connsiteX3239" fmla="*/ 1769321 w 6530564"/>
              <a:gd name="connsiteY3239" fmla="*/ 3612476 h 6858000"/>
              <a:gd name="connsiteX3240" fmla="*/ 1833782 w 6530564"/>
              <a:gd name="connsiteY3240" fmla="*/ 2810787 h 6858000"/>
              <a:gd name="connsiteX3241" fmla="*/ 1970873 w 6530564"/>
              <a:gd name="connsiteY3241" fmla="*/ 2408113 h 6858000"/>
              <a:gd name="connsiteX3242" fmla="*/ 2031252 w 6530564"/>
              <a:gd name="connsiteY3242" fmla="*/ 2275389 h 6858000"/>
              <a:gd name="connsiteX3243" fmla="*/ 2065646 w 6530564"/>
              <a:gd name="connsiteY3243" fmla="*/ 2223293 h 6858000"/>
              <a:gd name="connsiteX3244" fmla="*/ 2102160 w 6530564"/>
              <a:gd name="connsiteY3244" fmla="*/ 2146947 h 6858000"/>
              <a:gd name="connsiteX3245" fmla="*/ 2129354 w 6530564"/>
              <a:gd name="connsiteY3245" fmla="*/ 2116277 h 6858000"/>
              <a:gd name="connsiteX3246" fmla="*/ 2168272 w 6530564"/>
              <a:gd name="connsiteY3246" fmla="*/ 2079992 h 6858000"/>
              <a:gd name="connsiteX3247" fmla="*/ 2217506 w 6530564"/>
              <a:gd name="connsiteY3247" fmla="*/ 1999754 h 6858000"/>
              <a:gd name="connsiteX3248" fmla="*/ 2332460 w 6530564"/>
              <a:gd name="connsiteY3248" fmla="*/ 1875815 h 6858000"/>
              <a:gd name="connsiteX3249" fmla="*/ 2704943 w 6530564"/>
              <a:gd name="connsiteY3249" fmla="*/ 1569790 h 6858000"/>
              <a:gd name="connsiteX3250" fmla="*/ 2964173 w 6530564"/>
              <a:gd name="connsiteY3250" fmla="*/ 1408599 h 6858000"/>
              <a:gd name="connsiteX3251" fmla="*/ 2984167 w 6530564"/>
              <a:gd name="connsiteY3251" fmla="*/ 1399357 h 6858000"/>
              <a:gd name="connsiteX3252" fmla="*/ 3008948 w 6530564"/>
              <a:gd name="connsiteY3252" fmla="*/ 1410376 h 6858000"/>
              <a:gd name="connsiteX3253" fmla="*/ 2995666 w 6530564"/>
              <a:gd name="connsiteY3253" fmla="*/ 1427255 h 6858000"/>
              <a:gd name="connsiteX3254" fmla="*/ 2856153 w 6530564"/>
              <a:gd name="connsiteY3254" fmla="*/ 1506659 h 6858000"/>
              <a:gd name="connsiteX3255" fmla="*/ 2836329 w 6530564"/>
              <a:gd name="connsiteY3255" fmla="*/ 1526166 h 6858000"/>
              <a:gd name="connsiteX3256" fmla="*/ 2834871 w 6530564"/>
              <a:gd name="connsiteY3256" fmla="*/ 1531611 h 6858000"/>
              <a:gd name="connsiteX3257" fmla="*/ 2839687 w 6530564"/>
              <a:gd name="connsiteY3257" fmla="*/ 1529983 h 6858000"/>
              <a:gd name="connsiteX3258" fmla="*/ 3105334 w 6530564"/>
              <a:gd name="connsiteY3258" fmla="*/ 1393869 h 6858000"/>
              <a:gd name="connsiteX3259" fmla="*/ 3190120 w 6530564"/>
              <a:gd name="connsiteY3259" fmla="*/ 1355273 h 6858000"/>
              <a:gd name="connsiteX3260" fmla="*/ 3200753 w 6530564"/>
              <a:gd name="connsiteY3260" fmla="*/ 1351005 h 6858000"/>
              <a:gd name="connsiteX3261" fmla="*/ 3205367 w 6530564"/>
              <a:gd name="connsiteY3261" fmla="*/ 1344182 h 6858000"/>
              <a:gd name="connsiteX3262" fmla="*/ 3191596 w 6530564"/>
              <a:gd name="connsiteY3262" fmla="*/ 1347596 h 6858000"/>
              <a:gd name="connsiteX3263" fmla="*/ 3208716 w 6530564"/>
              <a:gd name="connsiteY3263" fmla="*/ 1339231 h 6858000"/>
              <a:gd name="connsiteX3264" fmla="*/ 3209214 w 6530564"/>
              <a:gd name="connsiteY3264" fmla="*/ 1338493 h 6858000"/>
              <a:gd name="connsiteX3265" fmla="*/ 3058956 w 6530564"/>
              <a:gd name="connsiteY3265" fmla="*/ 1365383 h 6858000"/>
              <a:gd name="connsiteX3266" fmla="*/ 3207049 w 6530564"/>
              <a:gd name="connsiteY3266" fmla="*/ 1300185 h 6858000"/>
              <a:gd name="connsiteX3267" fmla="*/ 3244299 w 6530564"/>
              <a:gd name="connsiteY3267" fmla="*/ 1287715 h 6858000"/>
              <a:gd name="connsiteX3268" fmla="*/ 3186359 w 6530564"/>
              <a:gd name="connsiteY3268" fmla="*/ 1304100 h 6858000"/>
              <a:gd name="connsiteX3269" fmla="*/ 3018716 w 6530564"/>
              <a:gd name="connsiteY3269" fmla="*/ 1364251 h 6858000"/>
              <a:gd name="connsiteX3270" fmla="*/ 2856327 w 6530564"/>
              <a:gd name="connsiteY3270" fmla="*/ 1439503 h 6858000"/>
              <a:gd name="connsiteX3271" fmla="*/ 2869223 w 6530564"/>
              <a:gd name="connsiteY3271" fmla="*/ 1414441 h 6858000"/>
              <a:gd name="connsiteX3272" fmla="*/ 2862577 w 6530564"/>
              <a:gd name="connsiteY3272" fmla="*/ 1411805 h 6858000"/>
              <a:gd name="connsiteX3273" fmla="*/ 2756585 w 6530564"/>
              <a:gd name="connsiteY3273" fmla="*/ 1456757 h 6858000"/>
              <a:gd name="connsiteX3274" fmla="*/ 2462803 w 6530564"/>
              <a:gd name="connsiteY3274" fmla="*/ 1657418 h 6858000"/>
              <a:gd name="connsiteX3275" fmla="*/ 2392001 w 6530564"/>
              <a:gd name="connsiteY3275" fmla="*/ 1686740 h 6858000"/>
              <a:gd name="connsiteX3276" fmla="*/ 2329505 w 6530564"/>
              <a:gd name="connsiteY3276" fmla="*/ 1726455 h 6858000"/>
              <a:gd name="connsiteX3277" fmla="*/ 2277611 w 6530564"/>
              <a:gd name="connsiteY3277" fmla="*/ 1758833 h 6858000"/>
              <a:gd name="connsiteX3278" fmla="*/ 2266239 w 6530564"/>
              <a:gd name="connsiteY3278" fmla="*/ 1762069 h 6858000"/>
              <a:gd name="connsiteX3279" fmla="*/ 2282854 w 6530564"/>
              <a:gd name="connsiteY3279" fmla="*/ 1744404 h 6858000"/>
              <a:gd name="connsiteX3280" fmla="*/ 2374481 w 6530564"/>
              <a:gd name="connsiteY3280" fmla="*/ 1658891 h 6858000"/>
              <a:gd name="connsiteX3281" fmla="*/ 2515332 w 6530564"/>
              <a:gd name="connsiteY3281" fmla="*/ 1540883 h 6858000"/>
              <a:gd name="connsiteX3282" fmla="*/ 2663850 w 6530564"/>
              <a:gd name="connsiteY3282" fmla="*/ 1435891 h 6858000"/>
              <a:gd name="connsiteX3283" fmla="*/ 2681537 w 6530564"/>
              <a:gd name="connsiteY3283" fmla="*/ 1427227 h 6858000"/>
              <a:gd name="connsiteX3284" fmla="*/ 2987551 w 6530564"/>
              <a:gd name="connsiteY3284" fmla="*/ 1259281 h 6858000"/>
              <a:gd name="connsiteX3285" fmla="*/ 3149720 w 6530564"/>
              <a:gd name="connsiteY3285" fmla="*/ 1195329 h 6858000"/>
              <a:gd name="connsiteX3286" fmla="*/ 3259829 w 6530564"/>
              <a:gd name="connsiteY3286" fmla="*/ 1162036 h 6858000"/>
              <a:gd name="connsiteX3287" fmla="*/ 3210739 w 6530564"/>
              <a:gd name="connsiteY3287" fmla="*/ 1178017 h 6858000"/>
              <a:gd name="connsiteX3288" fmla="*/ 3169403 w 6530564"/>
              <a:gd name="connsiteY3288" fmla="*/ 1196006 h 6858000"/>
              <a:gd name="connsiteX3289" fmla="*/ 3164732 w 6530564"/>
              <a:gd name="connsiteY3289" fmla="*/ 1197005 h 6858000"/>
              <a:gd name="connsiteX3290" fmla="*/ 3029591 w 6530564"/>
              <a:gd name="connsiteY3290" fmla="*/ 1250298 h 6858000"/>
              <a:gd name="connsiteX3291" fmla="*/ 3024920 w 6530564"/>
              <a:gd name="connsiteY3291" fmla="*/ 1251297 h 6858000"/>
              <a:gd name="connsiteX3292" fmla="*/ 3025917 w 6530564"/>
              <a:gd name="connsiteY3292" fmla="*/ 1255966 h 6858000"/>
              <a:gd name="connsiteX3293" fmla="*/ 3035260 w 6530564"/>
              <a:gd name="connsiteY3293" fmla="*/ 1253970 h 6858000"/>
              <a:gd name="connsiteX3294" fmla="*/ 3165731 w 6530564"/>
              <a:gd name="connsiteY3294" fmla="*/ 1201677 h 6858000"/>
              <a:gd name="connsiteX3295" fmla="*/ 3171401 w 6530564"/>
              <a:gd name="connsiteY3295" fmla="*/ 1205351 h 6858000"/>
              <a:gd name="connsiteX3296" fmla="*/ 3176071 w 6530564"/>
              <a:gd name="connsiteY3296" fmla="*/ 1204352 h 6858000"/>
              <a:gd name="connsiteX3297" fmla="*/ 3175073 w 6530564"/>
              <a:gd name="connsiteY3297" fmla="*/ 1199680 h 6858000"/>
              <a:gd name="connsiteX3298" fmla="*/ 3270170 w 6530564"/>
              <a:gd name="connsiteY3298" fmla="*/ 1164711 h 6858000"/>
              <a:gd name="connsiteX3299" fmla="*/ 3288855 w 6530564"/>
              <a:gd name="connsiteY3299" fmla="*/ 1160719 h 6858000"/>
              <a:gd name="connsiteX3300" fmla="*/ 3298195 w 6530564"/>
              <a:gd name="connsiteY3300" fmla="*/ 1158724 h 6858000"/>
              <a:gd name="connsiteX3301" fmla="*/ 3297518 w 6530564"/>
              <a:gd name="connsiteY3301" fmla="*/ 1178405 h 6858000"/>
              <a:gd name="connsiteX3302" fmla="*/ 3283504 w 6530564"/>
              <a:gd name="connsiteY3302" fmla="*/ 1181399 h 6858000"/>
              <a:gd name="connsiteX3303" fmla="*/ 3251805 w 6530564"/>
              <a:gd name="connsiteY3303" fmla="*/ 1193056 h 6858000"/>
              <a:gd name="connsiteX3304" fmla="*/ 3247133 w 6530564"/>
              <a:gd name="connsiteY3304" fmla="*/ 1194053 h 6858000"/>
              <a:gd name="connsiteX3305" fmla="*/ 3234118 w 6530564"/>
              <a:gd name="connsiteY3305" fmla="*/ 1201718 h 6858000"/>
              <a:gd name="connsiteX3306" fmla="*/ 3229448 w 6530564"/>
              <a:gd name="connsiteY3306" fmla="*/ 1202715 h 6858000"/>
              <a:gd name="connsiteX3307" fmla="*/ 3235117 w 6530564"/>
              <a:gd name="connsiteY3307" fmla="*/ 1206389 h 6858000"/>
              <a:gd name="connsiteX3308" fmla="*/ 3248132 w 6530564"/>
              <a:gd name="connsiteY3308" fmla="*/ 1198724 h 6858000"/>
              <a:gd name="connsiteX3309" fmla="*/ 3252802 w 6530564"/>
              <a:gd name="connsiteY3309" fmla="*/ 1197727 h 6858000"/>
              <a:gd name="connsiteX3310" fmla="*/ 3249131 w 6530564"/>
              <a:gd name="connsiteY3310" fmla="*/ 1203396 h 6858000"/>
              <a:gd name="connsiteX3311" fmla="*/ 3253801 w 6530564"/>
              <a:gd name="connsiteY3311" fmla="*/ 1202397 h 6858000"/>
              <a:gd name="connsiteX3312" fmla="*/ 3263143 w 6530564"/>
              <a:gd name="connsiteY3312" fmla="*/ 1200401 h 6858000"/>
              <a:gd name="connsiteX3313" fmla="*/ 3262146 w 6530564"/>
              <a:gd name="connsiteY3313" fmla="*/ 1195729 h 6858000"/>
              <a:gd name="connsiteX3314" fmla="*/ 3279831 w 6530564"/>
              <a:gd name="connsiteY3314" fmla="*/ 1187067 h 6858000"/>
              <a:gd name="connsiteX3315" fmla="*/ 3303187 w 6530564"/>
              <a:gd name="connsiteY3315" fmla="*/ 1182078 h 6858000"/>
              <a:gd name="connsiteX3316" fmla="*/ 3326541 w 6530564"/>
              <a:gd name="connsiteY3316" fmla="*/ 1177088 h 6858000"/>
              <a:gd name="connsiteX3317" fmla="*/ 3334885 w 6530564"/>
              <a:gd name="connsiteY3317" fmla="*/ 1170421 h 6858000"/>
              <a:gd name="connsiteX3318" fmla="*/ 3325543 w 6530564"/>
              <a:gd name="connsiteY3318" fmla="*/ 1172418 h 6858000"/>
              <a:gd name="connsiteX3319" fmla="*/ 3306859 w 6530564"/>
              <a:gd name="connsiteY3319" fmla="*/ 1176409 h 6858000"/>
              <a:gd name="connsiteX3320" fmla="*/ 3312209 w 6530564"/>
              <a:gd name="connsiteY3320" fmla="*/ 1155729 h 6858000"/>
              <a:gd name="connsiteX3321" fmla="*/ 3311211 w 6530564"/>
              <a:gd name="connsiteY3321" fmla="*/ 1151058 h 6858000"/>
              <a:gd name="connsiteX3322" fmla="*/ 3320555 w 6530564"/>
              <a:gd name="connsiteY3322" fmla="*/ 1149062 h 6858000"/>
              <a:gd name="connsiteX3323" fmla="*/ 3324227 w 6530564"/>
              <a:gd name="connsiteY3323" fmla="*/ 1143393 h 6858000"/>
              <a:gd name="connsiteX3324" fmla="*/ 3318557 w 6530564"/>
              <a:gd name="connsiteY3324" fmla="*/ 1139720 h 6858000"/>
              <a:gd name="connsiteX3325" fmla="*/ 3323230 w 6530564"/>
              <a:gd name="connsiteY3325" fmla="*/ 1138722 h 6858000"/>
              <a:gd name="connsiteX3326" fmla="*/ 3402637 w 6530564"/>
              <a:gd name="connsiteY3326" fmla="*/ 1121757 h 6858000"/>
              <a:gd name="connsiteX3327" fmla="*/ 3348580 w 6530564"/>
              <a:gd name="connsiteY3327" fmla="*/ 1143073 h 6858000"/>
              <a:gd name="connsiteX3328" fmla="*/ 3343909 w 6530564"/>
              <a:gd name="connsiteY3328" fmla="*/ 1144072 h 6858000"/>
              <a:gd name="connsiteX3329" fmla="*/ 3325225 w 6530564"/>
              <a:gd name="connsiteY3329" fmla="*/ 1148063 h 6858000"/>
              <a:gd name="connsiteX3330" fmla="*/ 3321552 w 6530564"/>
              <a:gd name="connsiteY3330" fmla="*/ 1153733 h 6858000"/>
              <a:gd name="connsiteX3331" fmla="*/ 3327221 w 6530564"/>
              <a:gd name="connsiteY3331" fmla="*/ 1157406 h 6858000"/>
              <a:gd name="connsiteX3332" fmla="*/ 3331892 w 6530564"/>
              <a:gd name="connsiteY3332" fmla="*/ 1156408 h 6858000"/>
              <a:gd name="connsiteX3333" fmla="*/ 3335565 w 6530564"/>
              <a:gd name="connsiteY3333" fmla="*/ 1150740 h 6858000"/>
              <a:gd name="connsiteX3334" fmla="*/ 3340236 w 6530564"/>
              <a:gd name="connsiteY3334" fmla="*/ 1149741 h 6858000"/>
              <a:gd name="connsiteX3335" fmla="*/ 3358920 w 6530564"/>
              <a:gd name="connsiteY3335" fmla="*/ 1145750 h 6858000"/>
              <a:gd name="connsiteX3336" fmla="*/ 3369260 w 6530564"/>
              <a:gd name="connsiteY3336" fmla="*/ 1148425 h 6858000"/>
              <a:gd name="connsiteX3337" fmla="*/ 3402955 w 6530564"/>
              <a:gd name="connsiteY3337" fmla="*/ 1146109 h 6858000"/>
              <a:gd name="connsiteX3338" fmla="*/ 3405630 w 6530564"/>
              <a:gd name="connsiteY3338" fmla="*/ 1135769 h 6858000"/>
              <a:gd name="connsiteX3339" fmla="*/ 3415970 w 6530564"/>
              <a:gd name="connsiteY3339" fmla="*/ 1138446 h 6858000"/>
              <a:gd name="connsiteX3340" fmla="*/ 3438328 w 6530564"/>
              <a:gd name="connsiteY3340" fmla="*/ 1128784 h 6858000"/>
              <a:gd name="connsiteX3341" fmla="*/ 3471025 w 6530564"/>
              <a:gd name="connsiteY3341" fmla="*/ 1121798 h 6858000"/>
              <a:gd name="connsiteX3342" fmla="*/ 3474697 w 6530564"/>
              <a:gd name="connsiteY3342" fmla="*/ 1116129 h 6858000"/>
              <a:gd name="connsiteX3343" fmla="*/ 3490707 w 6530564"/>
              <a:gd name="connsiteY3343" fmla="*/ 1122479 h 6858000"/>
              <a:gd name="connsiteX3344" fmla="*/ 3526079 w 6530564"/>
              <a:gd name="connsiteY3344" fmla="*/ 1105153 h 6858000"/>
              <a:gd name="connsiteX3345" fmla="*/ 3569117 w 6530564"/>
              <a:gd name="connsiteY3345" fmla="*/ 1100842 h 6858000"/>
              <a:gd name="connsiteX3346" fmla="*/ 3583129 w 6530564"/>
              <a:gd name="connsiteY3346" fmla="*/ 1097849 h 6858000"/>
              <a:gd name="connsiteX3347" fmla="*/ 3613152 w 6530564"/>
              <a:gd name="connsiteY3347" fmla="*/ 1101202 h 6858000"/>
              <a:gd name="connsiteX3348" fmla="*/ 3706573 w 6530564"/>
              <a:gd name="connsiteY3348" fmla="*/ 1081242 h 6858000"/>
              <a:gd name="connsiteX3349" fmla="*/ 3708908 w 6530564"/>
              <a:gd name="connsiteY3349" fmla="*/ 1080744 h 6858000"/>
              <a:gd name="connsiteX3350" fmla="*/ 3725257 w 6530564"/>
              <a:gd name="connsiteY3350" fmla="*/ 1077251 h 6858000"/>
              <a:gd name="connsiteX3351" fmla="*/ 3729928 w 6530564"/>
              <a:gd name="connsiteY3351" fmla="*/ 1076254 h 6858000"/>
              <a:gd name="connsiteX3352" fmla="*/ 3739269 w 6530564"/>
              <a:gd name="connsiteY3352" fmla="*/ 1074258 h 6858000"/>
              <a:gd name="connsiteX3353" fmla="*/ 3866705 w 6530564"/>
              <a:gd name="connsiteY3353" fmla="*/ 1076336 h 6858000"/>
              <a:gd name="connsiteX3354" fmla="*/ 3919084 w 6530564"/>
              <a:gd name="connsiteY3354" fmla="*/ 1070031 h 6858000"/>
              <a:gd name="connsiteX3355" fmla="*/ 3951782 w 6530564"/>
              <a:gd name="connsiteY3355" fmla="*/ 1063046 h 6858000"/>
              <a:gd name="connsiteX3356" fmla="*/ 3943436 w 6530564"/>
              <a:gd name="connsiteY3356" fmla="*/ 1069713 h 6858000"/>
              <a:gd name="connsiteX3357" fmla="*/ 4000821 w 6530564"/>
              <a:gd name="connsiteY3357" fmla="*/ 1061115 h 6858000"/>
              <a:gd name="connsiteX3358" fmla="*/ 4059509 w 6530564"/>
              <a:gd name="connsiteY3358" fmla="*/ 1058914 h 6858000"/>
              <a:gd name="connsiteX3359" fmla="*/ 4065917 w 6530564"/>
              <a:gd name="connsiteY3359" fmla="*/ 1060029 h 6858000"/>
              <a:gd name="connsiteX3360" fmla="*/ 4081891 w 6530564"/>
              <a:gd name="connsiteY3360" fmla="*/ 1054786 h 6858000"/>
              <a:gd name="connsiteX3361" fmla="*/ 3073381 w 6530564"/>
              <a:gd name="connsiteY3361" fmla="*/ 1003429 h 6858000"/>
              <a:gd name="connsiteX3362" fmla="*/ 3075110 w 6530564"/>
              <a:gd name="connsiteY3362" fmla="*/ 1006131 h 6858000"/>
              <a:gd name="connsiteX3363" fmla="*/ 3070439 w 6530564"/>
              <a:gd name="connsiteY3363" fmla="*/ 1007129 h 6858000"/>
              <a:gd name="connsiteX3364" fmla="*/ 3062096 w 6530564"/>
              <a:gd name="connsiteY3364" fmla="*/ 1013796 h 6858000"/>
              <a:gd name="connsiteX3365" fmla="*/ 3066767 w 6530564"/>
              <a:gd name="connsiteY3365" fmla="*/ 1012799 h 6858000"/>
              <a:gd name="connsiteX3366" fmla="*/ 3071437 w 6530564"/>
              <a:gd name="connsiteY3366" fmla="*/ 1011800 h 6858000"/>
              <a:gd name="connsiteX3367" fmla="*/ 2960649 w 6530564"/>
              <a:gd name="connsiteY3367" fmla="*/ 1064775 h 6858000"/>
              <a:gd name="connsiteX3368" fmla="*/ 2925558 w 6530564"/>
              <a:gd name="connsiteY3368" fmla="*/ 1075554 h 6858000"/>
              <a:gd name="connsiteX3369" fmla="*/ 2899162 w 6530564"/>
              <a:gd name="connsiteY3369" fmla="*/ 1086428 h 6858000"/>
              <a:gd name="connsiteX3370" fmla="*/ 2903371 w 6530564"/>
              <a:gd name="connsiteY3370" fmla="*/ 1080657 h 6858000"/>
              <a:gd name="connsiteX3371" fmla="*/ 2939957 w 6530564"/>
              <a:gd name="connsiteY3371" fmla="*/ 1052562 h 6858000"/>
              <a:gd name="connsiteX3372" fmla="*/ 5800514 w 6530564"/>
              <a:gd name="connsiteY3372" fmla="*/ 966736 h 6858000"/>
              <a:gd name="connsiteX3373" fmla="*/ 5823561 w 6530564"/>
              <a:gd name="connsiteY3373" fmla="*/ 985857 h 6858000"/>
              <a:gd name="connsiteX3374" fmla="*/ 5812369 w 6530564"/>
              <a:gd name="connsiteY3374" fmla="*/ 974867 h 6858000"/>
              <a:gd name="connsiteX3375" fmla="*/ 4691065 w 6530564"/>
              <a:gd name="connsiteY3375" fmla="*/ 966665 h 6858000"/>
              <a:gd name="connsiteX3376" fmla="*/ 4697929 w 6530564"/>
              <a:gd name="connsiteY3376" fmla="*/ 967981 h 6858000"/>
              <a:gd name="connsiteX3377" fmla="*/ 4702739 w 6530564"/>
              <a:gd name="connsiteY3377" fmla="*/ 970365 h 6858000"/>
              <a:gd name="connsiteX3378" fmla="*/ 3242294 w 6530564"/>
              <a:gd name="connsiteY3378" fmla="*/ 953477 h 6858000"/>
              <a:gd name="connsiteX3379" fmla="*/ 3244945 w 6530564"/>
              <a:gd name="connsiteY3379" fmla="*/ 955193 h 6858000"/>
              <a:gd name="connsiteX3380" fmla="*/ 3222587 w 6530564"/>
              <a:gd name="connsiteY3380" fmla="*/ 964854 h 6858000"/>
              <a:gd name="connsiteX3381" fmla="*/ 3203904 w 6530564"/>
              <a:gd name="connsiteY3381" fmla="*/ 968846 h 6858000"/>
              <a:gd name="connsiteX3382" fmla="*/ 3166536 w 6530564"/>
              <a:gd name="connsiteY3382" fmla="*/ 976829 h 6858000"/>
              <a:gd name="connsiteX3383" fmla="*/ 3102137 w 6530564"/>
              <a:gd name="connsiteY3383" fmla="*/ 995473 h 6858000"/>
              <a:gd name="connsiteX3384" fmla="*/ 3102436 w 6530564"/>
              <a:gd name="connsiteY3384" fmla="*/ 994324 h 6858000"/>
              <a:gd name="connsiteX3385" fmla="*/ 3217427 w 6530564"/>
              <a:gd name="connsiteY3385" fmla="*/ 959472 h 6858000"/>
              <a:gd name="connsiteX3386" fmla="*/ 3376913 w 6530564"/>
              <a:gd name="connsiteY3386" fmla="*/ 922116 h 6858000"/>
              <a:gd name="connsiteX3387" fmla="*/ 3336954 w 6530564"/>
              <a:gd name="connsiteY3387" fmla="*/ 930653 h 6858000"/>
              <a:gd name="connsiteX3388" fmla="*/ 3358282 w 6530564"/>
              <a:gd name="connsiteY3388" fmla="*/ 925510 h 6858000"/>
              <a:gd name="connsiteX3389" fmla="*/ 3950309 w 6530564"/>
              <a:gd name="connsiteY3389" fmla="*/ 744665 h 6858000"/>
              <a:gd name="connsiteX3390" fmla="*/ 4826941 w 6530564"/>
              <a:gd name="connsiteY3390" fmla="*/ 861419 h 6858000"/>
              <a:gd name="connsiteX3391" fmla="*/ 4812928 w 6530564"/>
              <a:gd name="connsiteY3391" fmla="*/ 864412 h 6858000"/>
              <a:gd name="connsiteX3392" fmla="*/ 4895649 w 6530564"/>
              <a:gd name="connsiteY3392" fmla="*/ 885814 h 6858000"/>
              <a:gd name="connsiteX3393" fmla="*/ 4995377 w 6530564"/>
              <a:gd name="connsiteY3393" fmla="*/ 918233 h 6858000"/>
              <a:gd name="connsiteX3394" fmla="*/ 5053743 w 6530564"/>
              <a:gd name="connsiteY3394" fmla="*/ 939953 h 6858000"/>
              <a:gd name="connsiteX3395" fmla="*/ 5054740 w 6530564"/>
              <a:gd name="connsiteY3395" fmla="*/ 944624 h 6858000"/>
              <a:gd name="connsiteX3396" fmla="*/ 5059411 w 6530564"/>
              <a:gd name="connsiteY3396" fmla="*/ 943626 h 6858000"/>
              <a:gd name="connsiteX3397" fmla="*/ 5065081 w 6530564"/>
              <a:gd name="connsiteY3397" fmla="*/ 947300 h 6858000"/>
              <a:gd name="connsiteX3398" fmla="*/ 5075420 w 6530564"/>
              <a:gd name="connsiteY3398" fmla="*/ 949975 h 6858000"/>
              <a:gd name="connsiteX3399" fmla="*/ 5101770 w 6530564"/>
              <a:gd name="connsiteY3399" fmla="*/ 958998 h 6858000"/>
              <a:gd name="connsiteX3400" fmla="*/ 5187483 w 6530564"/>
              <a:gd name="connsiteY3400" fmla="*/ 994412 h 6858000"/>
              <a:gd name="connsiteX3401" fmla="*/ 5220499 w 6530564"/>
              <a:gd name="connsiteY3401" fmla="*/ 1011779 h 6858000"/>
              <a:gd name="connsiteX3402" fmla="*/ 5296871 w 6530564"/>
              <a:gd name="connsiteY3402" fmla="*/ 1049189 h 6858000"/>
              <a:gd name="connsiteX3403" fmla="*/ 5292201 w 6530564"/>
              <a:gd name="connsiteY3403" fmla="*/ 1050187 h 6858000"/>
              <a:gd name="connsiteX3404" fmla="*/ 5308209 w 6530564"/>
              <a:gd name="connsiteY3404" fmla="*/ 1056534 h 6858000"/>
              <a:gd name="connsiteX3405" fmla="*/ 6165817 w 6530564"/>
              <a:gd name="connsiteY3405" fmla="*/ 1732932 h 6858000"/>
              <a:gd name="connsiteX3406" fmla="*/ 6507308 w 6530564"/>
              <a:gd name="connsiteY3406" fmla="*/ 2262564 h 6858000"/>
              <a:gd name="connsiteX3407" fmla="*/ 6530564 w 6530564"/>
              <a:gd name="connsiteY3407" fmla="*/ 2317112 h 6858000"/>
              <a:gd name="connsiteX3408" fmla="*/ 6530564 w 6530564"/>
              <a:gd name="connsiteY3408" fmla="*/ 2701060 h 6858000"/>
              <a:gd name="connsiteX3409" fmla="*/ 6526175 w 6530564"/>
              <a:gd name="connsiteY3409" fmla="*/ 2710932 h 6858000"/>
              <a:gd name="connsiteX3410" fmla="*/ 6455513 w 6530564"/>
              <a:gd name="connsiteY3410" fmla="*/ 2608808 h 6858000"/>
              <a:gd name="connsiteX3411" fmla="*/ 6454515 w 6530564"/>
              <a:gd name="connsiteY3411" fmla="*/ 2604137 h 6858000"/>
              <a:gd name="connsiteX3412" fmla="*/ 6452519 w 6530564"/>
              <a:gd name="connsiteY3412" fmla="*/ 2594796 h 6858000"/>
              <a:gd name="connsiteX3413" fmla="*/ 6446850 w 6530564"/>
              <a:gd name="connsiteY3413" fmla="*/ 2591122 h 6858000"/>
              <a:gd name="connsiteX3414" fmla="*/ 6421859 w 6530564"/>
              <a:gd name="connsiteY3414" fmla="*/ 2542736 h 6858000"/>
              <a:gd name="connsiteX3415" fmla="*/ 6413197 w 6530564"/>
              <a:gd name="connsiteY3415" fmla="*/ 2525048 h 6858000"/>
              <a:gd name="connsiteX3416" fmla="*/ 6407529 w 6530564"/>
              <a:gd name="connsiteY3416" fmla="*/ 2521375 h 6858000"/>
              <a:gd name="connsiteX3417" fmla="*/ 6406530 w 6530564"/>
              <a:gd name="connsiteY3417" fmla="*/ 2516706 h 6858000"/>
              <a:gd name="connsiteX3418" fmla="*/ 6401861 w 6530564"/>
              <a:gd name="connsiteY3418" fmla="*/ 2517703 h 6858000"/>
              <a:gd name="connsiteX3419" fmla="*/ 6400861 w 6530564"/>
              <a:gd name="connsiteY3419" fmla="*/ 2513032 h 6858000"/>
              <a:gd name="connsiteX3420" fmla="*/ 6387528 w 6530564"/>
              <a:gd name="connsiteY3420" fmla="*/ 2496344 h 6858000"/>
              <a:gd name="connsiteX3421" fmla="*/ 6385850 w 6530564"/>
              <a:gd name="connsiteY3421" fmla="*/ 2511354 h 6858000"/>
              <a:gd name="connsiteX3422" fmla="*/ 6374513 w 6530564"/>
              <a:gd name="connsiteY3422" fmla="*/ 2504009 h 6858000"/>
              <a:gd name="connsiteX3423" fmla="*/ 6360859 w 6530564"/>
              <a:gd name="connsiteY3423" fmla="*/ 2462967 h 6858000"/>
              <a:gd name="connsiteX3424" fmla="*/ 6299541 w 6530564"/>
              <a:gd name="connsiteY3424" fmla="*/ 2358847 h 6858000"/>
              <a:gd name="connsiteX3425" fmla="*/ 6284212 w 6530564"/>
              <a:gd name="connsiteY3425" fmla="*/ 2332816 h 6858000"/>
              <a:gd name="connsiteX3426" fmla="*/ 6231556 w 6530564"/>
              <a:gd name="connsiteY3426" fmla="*/ 2246383 h 6858000"/>
              <a:gd name="connsiteX3427" fmla="*/ 6228563 w 6530564"/>
              <a:gd name="connsiteY3427" fmla="*/ 2232369 h 6858000"/>
              <a:gd name="connsiteX3428" fmla="*/ 6217223 w 6530564"/>
              <a:gd name="connsiteY3428" fmla="*/ 2225023 h 6858000"/>
              <a:gd name="connsiteX3429" fmla="*/ 6220897 w 6530564"/>
              <a:gd name="connsiteY3429" fmla="*/ 2219353 h 6858000"/>
              <a:gd name="connsiteX3430" fmla="*/ 6178901 w 6530564"/>
              <a:gd name="connsiteY3430" fmla="*/ 2159947 h 6858000"/>
              <a:gd name="connsiteX3431" fmla="*/ 6188241 w 6530564"/>
              <a:gd name="connsiteY3431" fmla="*/ 2157951 h 6858000"/>
              <a:gd name="connsiteX3432" fmla="*/ 6171235 w 6530564"/>
              <a:gd name="connsiteY3432" fmla="*/ 2146932 h 6858000"/>
              <a:gd name="connsiteX3433" fmla="*/ 6150235 w 6530564"/>
              <a:gd name="connsiteY3433" fmla="*/ 2117229 h 6858000"/>
              <a:gd name="connsiteX3434" fmla="*/ 6149238 w 6530564"/>
              <a:gd name="connsiteY3434" fmla="*/ 2112559 h 6858000"/>
              <a:gd name="connsiteX3435" fmla="*/ 6153909 w 6530564"/>
              <a:gd name="connsiteY3435" fmla="*/ 2111560 h 6858000"/>
              <a:gd name="connsiteX3436" fmla="*/ 6158581 w 6530564"/>
              <a:gd name="connsiteY3436" fmla="*/ 2110562 h 6858000"/>
              <a:gd name="connsiteX3437" fmla="*/ 6157582 w 6530564"/>
              <a:gd name="connsiteY3437" fmla="*/ 2105892 h 6858000"/>
              <a:gd name="connsiteX3438" fmla="*/ 6147921 w 6530564"/>
              <a:gd name="connsiteY3438" fmla="*/ 2083534 h 6858000"/>
              <a:gd name="connsiteX3439" fmla="*/ 6152592 w 6530564"/>
              <a:gd name="connsiteY3439" fmla="*/ 2082535 h 6858000"/>
              <a:gd name="connsiteX3440" fmla="*/ 6151595 w 6530564"/>
              <a:gd name="connsiteY3440" fmla="*/ 2077865 h 6858000"/>
              <a:gd name="connsiteX3441" fmla="*/ 6145926 w 6530564"/>
              <a:gd name="connsiteY3441" fmla="*/ 2074193 h 6858000"/>
              <a:gd name="connsiteX3442" fmla="*/ 6089597 w 6530564"/>
              <a:gd name="connsiteY3442" fmla="*/ 1993426 h 6858000"/>
              <a:gd name="connsiteX3443" fmla="*/ 6019255 w 6530564"/>
              <a:gd name="connsiteY3443" fmla="*/ 1915656 h 6858000"/>
              <a:gd name="connsiteX3444" fmla="*/ 5960249 w 6530564"/>
              <a:gd name="connsiteY3444" fmla="*/ 1845230 h 6858000"/>
              <a:gd name="connsiteX3445" fmla="*/ 5903921 w 6530564"/>
              <a:gd name="connsiteY3445" fmla="*/ 1764465 h 6858000"/>
              <a:gd name="connsiteX3446" fmla="*/ 5875576 w 6530564"/>
              <a:gd name="connsiteY3446" fmla="*/ 1746097 h 6858000"/>
              <a:gd name="connsiteX3447" fmla="*/ 5874577 w 6530564"/>
              <a:gd name="connsiteY3447" fmla="*/ 1741428 h 6858000"/>
              <a:gd name="connsiteX3448" fmla="*/ 5867911 w 6530564"/>
              <a:gd name="connsiteY3448" fmla="*/ 1733084 h 6858000"/>
              <a:gd name="connsiteX3449" fmla="*/ 5864239 w 6530564"/>
              <a:gd name="connsiteY3449" fmla="*/ 1738752 h 6858000"/>
              <a:gd name="connsiteX3450" fmla="*/ 5653531 w 6530564"/>
              <a:gd name="connsiteY3450" fmla="*/ 1529790 h 6858000"/>
              <a:gd name="connsiteX3451" fmla="*/ 5652531 w 6530564"/>
              <a:gd name="connsiteY3451" fmla="*/ 1525119 h 6858000"/>
              <a:gd name="connsiteX3452" fmla="*/ 5697884 w 6530564"/>
              <a:gd name="connsiteY3452" fmla="*/ 1554504 h 6858000"/>
              <a:gd name="connsiteX3453" fmla="*/ 5701875 w 6530564"/>
              <a:gd name="connsiteY3453" fmla="*/ 1573189 h 6858000"/>
              <a:gd name="connsiteX3454" fmla="*/ 5742557 w 6530564"/>
              <a:gd name="connsiteY3454" fmla="*/ 1603571 h 6858000"/>
              <a:gd name="connsiteX3455" fmla="*/ 5779564 w 6530564"/>
              <a:gd name="connsiteY3455" fmla="*/ 1639622 h 6858000"/>
              <a:gd name="connsiteX3456" fmla="*/ 5840245 w 6530564"/>
              <a:gd name="connsiteY3456" fmla="*/ 1695037 h 6858000"/>
              <a:gd name="connsiteX3457" fmla="*/ 5879249 w 6530564"/>
              <a:gd name="connsiteY3457" fmla="*/ 1740430 h 6858000"/>
              <a:gd name="connsiteX3458" fmla="*/ 5934262 w 6530564"/>
              <a:gd name="connsiteY3458" fmla="*/ 1792171 h 6858000"/>
              <a:gd name="connsiteX3459" fmla="*/ 5935261 w 6530564"/>
              <a:gd name="connsiteY3459" fmla="*/ 1796841 h 6858000"/>
              <a:gd name="connsiteX3460" fmla="*/ 5936258 w 6530564"/>
              <a:gd name="connsiteY3460" fmla="*/ 1801513 h 6858000"/>
              <a:gd name="connsiteX3461" fmla="*/ 5940929 w 6530564"/>
              <a:gd name="connsiteY3461" fmla="*/ 1800515 h 6858000"/>
              <a:gd name="connsiteX3462" fmla="*/ 5955260 w 6530564"/>
              <a:gd name="connsiteY3462" fmla="*/ 1821873 h 6858000"/>
              <a:gd name="connsiteX3463" fmla="*/ 5956259 w 6530564"/>
              <a:gd name="connsiteY3463" fmla="*/ 1826546 h 6858000"/>
              <a:gd name="connsiteX3464" fmla="*/ 5961927 w 6530564"/>
              <a:gd name="connsiteY3464" fmla="*/ 1830220 h 6858000"/>
              <a:gd name="connsiteX3465" fmla="*/ 5960930 w 6530564"/>
              <a:gd name="connsiteY3465" fmla="*/ 1825547 h 6858000"/>
              <a:gd name="connsiteX3466" fmla="*/ 6004605 w 6530564"/>
              <a:gd name="connsiteY3466" fmla="*/ 1869943 h 6858000"/>
              <a:gd name="connsiteX3467" fmla="*/ 5999933 w 6530564"/>
              <a:gd name="connsiteY3467" fmla="*/ 1870942 h 6858000"/>
              <a:gd name="connsiteX3468" fmla="*/ 6000931 w 6530564"/>
              <a:gd name="connsiteY3468" fmla="*/ 1875612 h 6858000"/>
              <a:gd name="connsiteX3469" fmla="*/ 6006601 w 6530564"/>
              <a:gd name="connsiteY3469" fmla="*/ 1879284 h 6858000"/>
              <a:gd name="connsiteX3470" fmla="*/ 6011271 w 6530564"/>
              <a:gd name="connsiteY3470" fmla="*/ 1878287 h 6858000"/>
              <a:gd name="connsiteX3471" fmla="*/ 6012269 w 6530564"/>
              <a:gd name="connsiteY3471" fmla="*/ 1882958 h 6858000"/>
              <a:gd name="connsiteX3472" fmla="*/ 6027599 w 6530564"/>
              <a:gd name="connsiteY3472" fmla="*/ 1908989 h 6858000"/>
              <a:gd name="connsiteX3473" fmla="*/ 6037939 w 6530564"/>
              <a:gd name="connsiteY3473" fmla="*/ 1911662 h 6858000"/>
              <a:gd name="connsiteX3474" fmla="*/ 6044605 w 6530564"/>
              <a:gd name="connsiteY3474" fmla="*/ 1920008 h 6858000"/>
              <a:gd name="connsiteX3475" fmla="*/ 6040933 w 6530564"/>
              <a:gd name="connsiteY3475" fmla="*/ 1925676 h 6858000"/>
              <a:gd name="connsiteX3476" fmla="*/ 6046601 w 6530564"/>
              <a:gd name="connsiteY3476" fmla="*/ 1929349 h 6858000"/>
              <a:gd name="connsiteX3477" fmla="*/ 6052271 w 6530564"/>
              <a:gd name="connsiteY3477" fmla="*/ 1933023 h 6858000"/>
              <a:gd name="connsiteX3478" fmla="*/ 6084607 w 6530564"/>
              <a:gd name="connsiteY3478" fmla="*/ 1970071 h 6858000"/>
              <a:gd name="connsiteX3479" fmla="*/ 6075945 w 6530564"/>
              <a:gd name="connsiteY3479" fmla="*/ 1952386 h 6858000"/>
              <a:gd name="connsiteX3480" fmla="*/ 6057939 w 6530564"/>
              <a:gd name="connsiteY3480" fmla="*/ 1936695 h 6858000"/>
              <a:gd name="connsiteX3481" fmla="*/ 6056941 w 6530564"/>
              <a:gd name="connsiteY3481" fmla="*/ 1932024 h 6858000"/>
              <a:gd name="connsiteX3482" fmla="*/ 6055943 w 6530564"/>
              <a:gd name="connsiteY3482" fmla="*/ 1927353 h 6858000"/>
              <a:gd name="connsiteX3483" fmla="*/ 6049276 w 6530564"/>
              <a:gd name="connsiteY3483" fmla="*/ 1919009 h 6858000"/>
              <a:gd name="connsiteX3484" fmla="*/ 6017937 w 6530564"/>
              <a:gd name="connsiteY3484" fmla="*/ 1886631 h 6858000"/>
              <a:gd name="connsiteX3485" fmla="*/ 6015942 w 6530564"/>
              <a:gd name="connsiteY3485" fmla="*/ 1877290 h 6858000"/>
              <a:gd name="connsiteX3486" fmla="*/ 6014943 w 6530564"/>
              <a:gd name="connsiteY3486" fmla="*/ 1872617 h 6858000"/>
              <a:gd name="connsiteX3487" fmla="*/ 6012949 w 6530564"/>
              <a:gd name="connsiteY3487" fmla="*/ 1863276 h 6858000"/>
              <a:gd name="connsiteX3488" fmla="*/ 6008279 w 6530564"/>
              <a:gd name="connsiteY3488" fmla="*/ 1864274 h 6858000"/>
              <a:gd name="connsiteX3489" fmla="*/ 6003605 w 6530564"/>
              <a:gd name="connsiteY3489" fmla="*/ 1865272 h 6858000"/>
              <a:gd name="connsiteX3490" fmla="*/ 5985601 w 6530564"/>
              <a:gd name="connsiteY3490" fmla="*/ 1849581 h 6858000"/>
              <a:gd name="connsiteX3491" fmla="*/ 5965600 w 6530564"/>
              <a:gd name="connsiteY3491" fmla="*/ 1824550 h 6858000"/>
              <a:gd name="connsiteX3492" fmla="*/ 5964603 w 6530564"/>
              <a:gd name="connsiteY3492" fmla="*/ 1819878 h 6858000"/>
              <a:gd name="connsiteX3493" fmla="*/ 5963605 w 6530564"/>
              <a:gd name="connsiteY3493" fmla="*/ 1815208 h 6858000"/>
              <a:gd name="connsiteX3494" fmla="*/ 5945599 w 6530564"/>
              <a:gd name="connsiteY3494" fmla="*/ 1799518 h 6858000"/>
              <a:gd name="connsiteX3495" fmla="*/ 5951268 w 6530564"/>
              <a:gd name="connsiteY3495" fmla="*/ 1803190 h 6858000"/>
              <a:gd name="connsiteX3496" fmla="*/ 5950271 w 6530564"/>
              <a:gd name="connsiteY3496" fmla="*/ 1798519 h 6858000"/>
              <a:gd name="connsiteX3497" fmla="*/ 5944601 w 6530564"/>
              <a:gd name="connsiteY3497" fmla="*/ 1794847 h 6858000"/>
              <a:gd name="connsiteX3498" fmla="*/ 5938933 w 6530564"/>
              <a:gd name="connsiteY3498" fmla="*/ 1791173 h 6858000"/>
              <a:gd name="connsiteX3499" fmla="*/ 5931269 w 6530564"/>
              <a:gd name="connsiteY3499" fmla="*/ 1778159 h 6858000"/>
              <a:gd name="connsiteX3500" fmla="*/ 5919929 w 6530564"/>
              <a:gd name="connsiteY3500" fmla="*/ 1770811 h 6858000"/>
              <a:gd name="connsiteX3501" fmla="*/ 5930269 w 6530564"/>
              <a:gd name="connsiteY3501" fmla="*/ 1773488 h 6858000"/>
              <a:gd name="connsiteX3502" fmla="*/ 5913263 w 6530564"/>
              <a:gd name="connsiteY3502" fmla="*/ 1762468 h 6858000"/>
              <a:gd name="connsiteX3503" fmla="*/ 5894260 w 6530564"/>
              <a:gd name="connsiteY3503" fmla="*/ 1742107 h 6858000"/>
              <a:gd name="connsiteX3504" fmla="*/ 5908274 w 6530564"/>
              <a:gd name="connsiteY3504" fmla="*/ 1739112 h 6858000"/>
              <a:gd name="connsiteX3505" fmla="*/ 5885598 w 6530564"/>
              <a:gd name="connsiteY3505" fmla="*/ 1724422 h 6858000"/>
              <a:gd name="connsiteX3506" fmla="*/ 5890269 w 6530564"/>
              <a:gd name="connsiteY3506" fmla="*/ 1723424 h 6858000"/>
              <a:gd name="connsiteX3507" fmla="*/ 5889272 w 6530564"/>
              <a:gd name="connsiteY3507" fmla="*/ 1718751 h 6858000"/>
              <a:gd name="connsiteX3508" fmla="*/ 5883602 w 6530564"/>
              <a:gd name="connsiteY3508" fmla="*/ 1715079 h 6858000"/>
              <a:gd name="connsiteX3509" fmla="*/ 5866595 w 6530564"/>
              <a:gd name="connsiteY3509" fmla="*/ 1704060 h 6858000"/>
              <a:gd name="connsiteX3510" fmla="*/ 5859927 w 6530564"/>
              <a:gd name="connsiteY3510" fmla="*/ 1695716 h 6858000"/>
              <a:gd name="connsiteX3511" fmla="*/ 5854258 w 6530564"/>
              <a:gd name="connsiteY3511" fmla="*/ 1692043 h 6858000"/>
              <a:gd name="connsiteX3512" fmla="*/ 5855257 w 6530564"/>
              <a:gd name="connsiteY3512" fmla="*/ 1696713 h 6858000"/>
              <a:gd name="connsiteX3513" fmla="*/ 5856255 w 6530564"/>
              <a:gd name="connsiteY3513" fmla="*/ 1701383 h 6858000"/>
              <a:gd name="connsiteX3514" fmla="*/ 5824917 w 6530564"/>
              <a:gd name="connsiteY3514" fmla="*/ 1669006 h 6858000"/>
              <a:gd name="connsiteX3515" fmla="*/ 5839927 w 6530564"/>
              <a:gd name="connsiteY3515" fmla="*/ 1670683 h 6858000"/>
              <a:gd name="connsiteX3516" fmla="*/ 5805913 w 6530564"/>
              <a:gd name="connsiteY3516" fmla="*/ 1648645 h 6858000"/>
              <a:gd name="connsiteX3517" fmla="*/ 5774575 w 6530564"/>
              <a:gd name="connsiteY3517" fmla="*/ 1616266 h 6858000"/>
              <a:gd name="connsiteX3518" fmla="*/ 5780245 w 6530564"/>
              <a:gd name="connsiteY3518" fmla="*/ 1619939 h 6858000"/>
              <a:gd name="connsiteX3519" fmla="*/ 5784915 w 6530564"/>
              <a:gd name="connsiteY3519" fmla="*/ 1618942 h 6858000"/>
              <a:gd name="connsiteX3520" fmla="*/ 5789585 w 6530564"/>
              <a:gd name="connsiteY3520" fmla="*/ 1617944 h 6858000"/>
              <a:gd name="connsiteX3521" fmla="*/ 5782919 w 6530564"/>
              <a:gd name="connsiteY3521" fmla="*/ 1609599 h 6858000"/>
              <a:gd name="connsiteX3522" fmla="*/ 5787589 w 6530564"/>
              <a:gd name="connsiteY3522" fmla="*/ 1608602 h 6858000"/>
              <a:gd name="connsiteX3523" fmla="*/ 5793259 w 6530564"/>
              <a:gd name="connsiteY3523" fmla="*/ 1612274 h 6858000"/>
              <a:gd name="connsiteX3524" fmla="*/ 5794257 w 6530564"/>
              <a:gd name="connsiteY3524" fmla="*/ 1616947 h 6858000"/>
              <a:gd name="connsiteX3525" fmla="*/ 5799925 w 6530564"/>
              <a:gd name="connsiteY3525" fmla="*/ 1620620 h 6858000"/>
              <a:gd name="connsiteX3526" fmla="*/ 5805595 w 6530564"/>
              <a:gd name="connsiteY3526" fmla="*/ 1624292 h 6858000"/>
              <a:gd name="connsiteX3527" fmla="*/ 5930950 w 6530564"/>
              <a:gd name="connsiteY3527" fmla="*/ 1753805 h 6858000"/>
              <a:gd name="connsiteX3528" fmla="*/ 5931947 w 6530564"/>
              <a:gd name="connsiteY3528" fmla="*/ 1758476 h 6858000"/>
              <a:gd name="connsiteX3529" fmla="*/ 5937615 w 6530564"/>
              <a:gd name="connsiteY3529" fmla="*/ 1762149 h 6858000"/>
              <a:gd name="connsiteX3530" fmla="*/ 5962289 w 6530564"/>
              <a:gd name="connsiteY3530" fmla="*/ 1786184 h 6858000"/>
              <a:gd name="connsiteX3531" fmla="*/ 5969953 w 6530564"/>
              <a:gd name="connsiteY3531" fmla="*/ 1799200 h 6858000"/>
              <a:gd name="connsiteX3532" fmla="*/ 5975622 w 6530564"/>
              <a:gd name="connsiteY3532" fmla="*/ 1802871 h 6858000"/>
              <a:gd name="connsiteX3533" fmla="*/ 6005963 w 6530564"/>
              <a:gd name="connsiteY3533" fmla="*/ 1830579 h 6858000"/>
              <a:gd name="connsiteX3534" fmla="*/ 6011631 w 6530564"/>
              <a:gd name="connsiteY3534" fmla="*/ 1834252 h 6858000"/>
              <a:gd name="connsiteX3535" fmla="*/ 6014625 w 6530564"/>
              <a:gd name="connsiteY3535" fmla="*/ 1848264 h 6858000"/>
              <a:gd name="connsiteX3536" fmla="*/ 6044965 w 6530564"/>
              <a:gd name="connsiteY3536" fmla="*/ 1875972 h 6858000"/>
              <a:gd name="connsiteX3537" fmla="*/ 6050635 w 6530564"/>
              <a:gd name="connsiteY3537" fmla="*/ 1879645 h 6858000"/>
              <a:gd name="connsiteX3538" fmla="*/ 6051633 w 6530564"/>
              <a:gd name="connsiteY3538" fmla="*/ 1884316 h 6858000"/>
              <a:gd name="connsiteX3539" fmla="*/ 6140299 w 6530564"/>
              <a:gd name="connsiteY3539" fmla="*/ 2002132 h 6858000"/>
              <a:gd name="connsiteX3540" fmla="*/ 6152635 w 6530564"/>
              <a:gd name="connsiteY3540" fmla="*/ 2014149 h 6858000"/>
              <a:gd name="connsiteX3541" fmla="*/ 6155629 w 6530564"/>
              <a:gd name="connsiteY3541" fmla="*/ 2028161 h 6858000"/>
              <a:gd name="connsiteX3542" fmla="*/ 6164971 w 6530564"/>
              <a:gd name="connsiteY3542" fmla="*/ 2026165 h 6858000"/>
              <a:gd name="connsiteX3543" fmla="*/ 6171637 w 6530564"/>
              <a:gd name="connsiteY3543" fmla="*/ 2034509 h 6858000"/>
              <a:gd name="connsiteX3544" fmla="*/ 6208963 w 6530564"/>
              <a:gd name="connsiteY3544" fmla="*/ 2094914 h 6858000"/>
              <a:gd name="connsiteX3545" fmla="*/ 6209963 w 6530564"/>
              <a:gd name="connsiteY3545" fmla="*/ 2099585 h 6858000"/>
              <a:gd name="connsiteX3546" fmla="*/ 6211957 w 6530564"/>
              <a:gd name="connsiteY3546" fmla="*/ 2108927 h 6858000"/>
              <a:gd name="connsiteX3547" fmla="*/ 6216629 w 6530564"/>
              <a:gd name="connsiteY3547" fmla="*/ 2107929 h 6858000"/>
              <a:gd name="connsiteX3548" fmla="*/ 6264295 w 6530564"/>
              <a:gd name="connsiteY3548" fmla="*/ 2171008 h 6858000"/>
              <a:gd name="connsiteX3549" fmla="*/ 6321623 w 6530564"/>
              <a:gd name="connsiteY3549" fmla="*/ 2256444 h 6858000"/>
              <a:gd name="connsiteX3550" fmla="*/ 6351284 w 6530564"/>
              <a:gd name="connsiteY3550" fmla="*/ 2303835 h 6858000"/>
              <a:gd name="connsiteX3551" fmla="*/ 6352281 w 6530564"/>
              <a:gd name="connsiteY3551" fmla="*/ 2308505 h 6858000"/>
              <a:gd name="connsiteX3552" fmla="*/ 6353279 w 6530564"/>
              <a:gd name="connsiteY3552" fmla="*/ 2313176 h 6858000"/>
              <a:gd name="connsiteX3553" fmla="*/ 6354277 w 6530564"/>
              <a:gd name="connsiteY3553" fmla="*/ 2317847 h 6858000"/>
              <a:gd name="connsiteX3554" fmla="*/ 6358947 w 6530564"/>
              <a:gd name="connsiteY3554" fmla="*/ 2316850 h 6858000"/>
              <a:gd name="connsiteX3555" fmla="*/ 6369289 w 6530564"/>
              <a:gd name="connsiteY3555" fmla="*/ 2319526 h 6858000"/>
              <a:gd name="connsiteX3556" fmla="*/ 6385616 w 6530564"/>
              <a:gd name="connsiteY3556" fmla="*/ 2350226 h 6858000"/>
              <a:gd name="connsiteX3557" fmla="*/ 6396955 w 6530564"/>
              <a:gd name="connsiteY3557" fmla="*/ 2357572 h 6858000"/>
              <a:gd name="connsiteX3558" fmla="*/ 6361624 w 6530564"/>
              <a:gd name="connsiteY3558" fmla="*/ 2306510 h 6858000"/>
              <a:gd name="connsiteX3559" fmla="*/ 6359627 w 6530564"/>
              <a:gd name="connsiteY3559" fmla="*/ 2297168 h 6858000"/>
              <a:gd name="connsiteX3560" fmla="*/ 6353959 w 6530564"/>
              <a:gd name="connsiteY3560" fmla="*/ 2293494 h 6858000"/>
              <a:gd name="connsiteX3561" fmla="*/ 6314637 w 6530564"/>
              <a:gd name="connsiteY3561" fmla="*/ 2223747 h 6858000"/>
              <a:gd name="connsiteX3562" fmla="*/ 6212319 w 6530564"/>
              <a:gd name="connsiteY3562" fmla="*/ 2064893 h 6858000"/>
              <a:gd name="connsiteX3563" fmla="*/ 6107325 w 6530564"/>
              <a:gd name="connsiteY3563" fmla="*/ 1916375 h 6858000"/>
              <a:gd name="connsiteX3564" fmla="*/ 6088323 w 6530564"/>
              <a:gd name="connsiteY3564" fmla="*/ 1896015 h 6858000"/>
              <a:gd name="connsiteX3565" fmla="*/ 6007323 w 6530564"/>
              <a:gd name="connsiteY3565" fmla="*/ 1791215 h 6858000"/>
              <a:gd name="connsiteX3566" fmla="*/ 5975983 w 6530564"/>
              <a:gd name="connsiteY3566" fmla="*/ 1758836 h 6858000"/>
              <a:gd name="connsiteX3567" fmla="*/ 5907636 w 6530564"/>
              <a:gd name="connsiteY3567" fmla="*/ 1690407 h 6858000"/>
              <a:gd name="connsiteX3568" fmla="*/ 5789947 w 6530564"/>
              <a:gd name="connsiteY3568" fmla="*/ 1573908 h 6858000"/>
              <a:gd name="connsiteX3569" fmla="*/ 5761602 w 6530564"/>
              <a:gd name="connsiteY3569" fmla="*/ 1555544 h 6858000"/>
              <a:gd name="connsiteX3570" fmla="*/ 5729265 w 6530564"/>
              <a:gd name="connsiteY3570" fmla="*/ 1518494 h 6858000"/>
              <a:gd name="connsiteX3571" fmla="*/ 5718925 w 6530564"/>
              <a:gd name="connsiteY3571" fmla="*/ 1515819 h 6858000"/>
              <a:gd name="connsiteX3572" fmla="*/ 5658243 w 6530564"/>
              <a:gd name="connsiteY3572" fmla="*/ 1460405 h 6858000"/>
              <a:gd name="connsiteX3573" fmla="*/ 5637563 w 6530564"/>
              <a:gd name="connsiteY3573" fmla="*/ 1455055 h 6858000"/>
              <a:gd name="connsiteX3574" fmla="*/ 5624228 w 6530564"/>
              <a:gd name="connsiteY3574" fmla="*/ 1438365 h 6858000"/>
              <a:gd name="connsiteX3575" fmla="*/ 5452165 w 6530564"/>
              <a:gd name="connsiteY3575" fmla="*/ 1318832 h 6858000"/>
              <a:gd name="connsiteX3576" fmla="*/ 5377469 w 6530564"/>
              <a:gd name="connsiteY3576" fmla="*/ 1266412 h 6858000"/>
              <a:gd name="connsiteX3577" fmla="*/ 5334113 w 6530564"/>
              <a:gd name="connsiteY3577" fmla="*/ 1246370 h 6858000"/>
              <a:gd name="connsiteX3578" fmla="*/ 5321779 w 6530564"/>
              <a:gd name="connsiteY3578" fmla="*/ 1234352 h 6858000"/>
              <a:gd name="connsiteX3579" fmla="*/ 5300101 w 6530564"/>
              <a:gd name="connsiteY3579" fmla="*/ 1224331 h 6858000"/>
              <a:gd name="connsiteX3580" fmla="*/ 5299103 w 6530564"/>
              <a:gd name="connsiteY3580" fmla="*/ 1219660 h 6858000"/>
              <a:gd name="connsiteX3581" fmla="*/ 5325451 w 6530564"/>
              <a:gd name="connsiteY3581" fmla="*/ 1228683 h 6858000"/>
              <a:gd name="connsiteX3582" fmla="*/ 5326449 w 6530564"/>
              <a:gd name="connsiteY3582" fmla="*/ 1233354 h 6858000"/>
              <a:gd name="connsiteX3583" fmla="*/ 5336789 w 6530564"/>
              <a:gd name="connsiteY3583" fmla="*/ 1236030 h 6858000"/>
              <a:gd name="connsiteX3584" fmla="*/ 5341461 w 6530564"/>
              <a:gd name="connsiteY3584" fmla="*/ 1235032 h 6858000"/>
              <a:gd name="connsiteX3585" fmla="*/ 5347129 w 6530564"/>
              <a:gd name="connsiteY3585" fmla="*/ 1238705 h 6858000"/>
              <a:gd name="connsiteX3586" fmla="*/ 5351799 w 6530564"/>
              <a:gd name="connsiteY3586" fmla="*/ 1237706 h 6858000"/>
              <a:gd name="connsiteX3587" fmla="*/ 5384815 w 6530564"/>
              <a:gd name="connsiteY3587" fmla="*/ 1255074 h 6858000"/>
              <a:gd name="connsiteX3588" fmla="*/ 5390485 w 6530564"/>
              <a:gd name="connsiteY3588" fmla="*/ 1258747 h 6858000"/>
              <a:gd name="connsiteX3589" fmla="*/ 5395155 w 6530564"/>
              <a:gd name="connsiteY3589" fmla="*/ 1257748 h 6858000"/>
              <a:gd name="connsiteX3590" fmla="*/ 5396153 w 6530564"/>
              <a:gd name="connsiteY3590" fmla="*/ 1262419 h 6858000"/>
              <a:gd name="connsiteX3591" fmla="*/ 5392481 w 6530564"/>
              <a:gd name="connsiteY3591" fmla="*/ 1268089 h 6858000"/>
              <a:gd name="connsiteX3592" fmla="*/ 5416835 w 6530564"/>
              <a:gd name="connsiteY3592" fmla="*/ 1267768 h 6858000"/>
              <a:gd name="connsiteX3593" fmla="*/ 5457515 w 6530564"/>
              <a:gd name="connsiteY3593" fmla="*/ 1298152 h 6858000"/>
              <a:gd name="connsiteX3594" fmla="*/ 5452843 w 6530564"/>
              <a:gd name="connsiteY3594" fmla="*/ 1299151 h 6858000"/>
              <a:gd name="connsiteX3595" fmla="*/ 5458513 w 6530564"/>
              <a:gd name="connsiteY3595" fmla="*/ 1302825 h 6858000"/>
              <a:gd name="connsiteX3596" fmla="*/ 5443501 w 6530564"/>
              <a:gd name="connsiteY3596" fmla="*/ 1301145 h 6858000"/>
              <a:gd name="connsiteX3597" fmla="*/ 5469850 w 6530564"/>
              <a:gd name="connsiteY3597" fmla="*/ 1310170 h 6858000"/>
              <a:gd name="connsiteX3598" fmla="*/ 5476517 w 6530564"/>
              <a:gd name="connsiteY3598" fmla="*/ 1318514 h 6858000"/>
              <a:gd name="connsiteX3599" fmla="*/ 5482186 w 6530564"/>
              <a:gd name="connsiteY3599" fmla="*/ 1322188 h 6858000"/>
              <a:gd name="connsiteX3600" fmla="*/ 5485860 w 6530564"/>
              <a:gd name="connsiteY3600" fmla="*/ 1316519 h 6858000"/>
              <a:gd name="connsiteX3601" fmla="*/ 5519873 w 6530564"/>
              <a:gd name="connsiteY3601" fmla="*/ 1338556 h 6858000"/>
              <a:gd name="connsiteX3602" fmla="*/ 5525542 w 6530564"/>
              <a:gd name="connsiteY3602" fmla="*/ 1342228 h 6858000"/>
              <a:gd name="connsiteX3603" fmla="*/ 5530213 w 6530564"/>
              <a:gd name="connsiteY3603" fmla="*/ 1341231 h 6858000"/>
              <a:gd name="connsiteX3604" fmla="*/ 5637924 w 6530564"/>
              <a:gd name="connsiteY3604" fmla="*/ 1411021 h 6858000"/>
              <a:gd name="connsiteX3605" fmla="*/ 5645589 w 6530564"/>
              <a:gd name="connsiteY3605" fmla="*/ 1424035 h 6858000"/>
              <a:gd name="connsiteX3606" fmla="*/ 5655929 w 6530564"/>
              <a:gd name="connsiteY3606" fmla="*/ 1426710 h 6858000"/>
              <a:gd name="connsiteX3607" fmla="*/ 5738288 w 6530564"/>
              <a:gd name="connsiteY3607" fmla="*/ 1492145 h 6858000"/>
              <a:gd name="connsiteX3608" fmla="*/ 5821645 w 6530564"/>
              <a:gd name="connsiteY3608" fmla="*/ 1562252 h 6858000"/>
              <a:gd name="connsiteX3609" fmla="*/ 5829311 w 6530564"/>
              <a:gd name="connsiteY3609" fmla="*/ 1575267 h 6858000"/>
              <a:gd name="connsiteX3610" fmla="*/ 5832983 w 6530564"/>
              <a:gd name="connsiteY3610" fmla="*/ 1569599 h 6858000"/>
              <a:gd name="connsiteX3611" fmla="*/ 5876659 w 6530564"/>
              <a:gd name="connsiteY3611" fmla="*/ 1613995 h 6858000"/>
              <a:gd name="connsiteX3612" fmla="*/ 5906998 w 6530564"/>
              <a:gd name="connsiteY3612" fmla="*/ 1641700 h 6858000"/>
              <a:gd name="connsiteX3613" fmla="*/ 5956341 w 6530564"/>
              <a:gd name="connsiteY3613" fmla="*/ 1689770 h 6858000"/>
              <a:gd name="connsiteX3614" fmla="*/ 6019021 w 6530564"/>
              <a:gd name="connsiteY3614" fmla="*/ 1754527 h 6858000"/>
              <a:gd name="connsiteX3615" fmla="*/ 6021017 w 6530564"/>
              <a:gd name="connsiteY3615" fmla="*/ 1763868 h 6858000"/>
              <a:gd name="connsiteX3616" fmla="*/ 6085689 w 6530564"/>
              <a:gd name="connsiteY3616" fmla="*/ 1837968 h 6858000"/>
              <a:gd name="connsiteX3617" fmla="*/ 6097027 w 6530564"/>
              <a:gd name="connsiteY3617" fmla="*/ 1845313 h 6858000"/>
              <a:gd name="connsiteX3618" fmla="*/ 6124692 w 6530564"/>
              <a:gd name="connsiteY3618" fmla="*/ 1883360 h 6858000"/>
              <a:gd name="connsiteX3619" fmla="*/ 6148365 w 6530564"/>
              <a:gd name="connsiteY3619" fmla="*/ 1902723 h 6858000"/>
              <a:gd name="connsiteX3620" fmla="*/ 6207689 w 6530564"/>
              <a:gd name="connsiteY3620" fmla="*/ 1997502 h 6858000"/>
              <a:gd name="connsiteX3621" fmla="*/ 6292683 w 6530564"/>
              <a:gd name="connsiteY3621" fmla="*/ 2120986 h 6858000"/>
              <a:gd name="connsiteX3622" fmla="*/ 6319349 w 6530564"/>
              <a:gd name="connsiteY3622" fmla="*/ 2154362 h 6858000"/>
              <a:gd name="connsiteX3623" fmla="*/ 6313681 w 6530564"/>
              <a:gd name="connsiteY3623" fmla="*/ 2150689 h 6858000"/>
              <a:gd name="connsiteX3624" fmla="*/ 6343343 w 6530564"/>
              <a:gd name="connsiteY3624" fmla="*/ 2198078 h 6858000"/>
              <a:gd name="connsiteX3625" fmla="*/ 6346335 w 6530564"/>
              <a:gd name="connsiteY3625" fmla="*/ 2212090 h 6858000"/>
              <a:gd name="connsiteX3626" fmla="*/ 6424979 w 6530564"/>
              <a:gd name="connsiteY3626" fmla="*/ 2351584 h 6858000"/>
              <a:gd name="connsiteX3627" fmla="*/ 6420309 w 6530564"/>
              <a:gd name="connsiteY3627" fmla="*/ 2352581 h 6858000"/>
              <a:gd name="connsiteX3628" fmla="*/ 6421307 w 6530564"/>
              <a:gd name="connsiteY3628" fmla="*/ 2357252 h 6858000"/>
              <a:gd name="connsiteX3629" fmla="*/ 6426975 w 6530564"/>
              <a:gd name="connsiteY3629" fmla="*/ 2360926 h 6858000"/>
              <a:gd name="connsiteX3630" fmla="*/ 6451966 w 6530564"/>
              <a:gd name="connsiteY3630" fmla="*/ 2409313 h 6858000"/>
              <a:gd name="connsiteX3631" fmla="*/ 6452965 w 6530564"/>
              <a:gd name="connsiteY3631" fmla="*/ 2413983 h 6858000"/>
              <a:gd name="connsiteX3632" fmla="*/ 6453963 w 6530564"/>
              <a:gd name="connsiteY3632" fmla="*/ 2418656 h 6858000"/>
              <a:gd name="connsiteX3633" fmla="*/ 6458633 w 6530564"/>
              <a:gd name="connsiteY3633" fmla="*/ 2417657 h 6858000"/>
              <a:gd name="connsiteX3634" fmla="*/ 6457635 w 6530564"/>
              <a:gd name="connsiteY3634" fmla="*/ 2412986 h 6858000"/>
              <a:gd name="connsiteX3635" fmla="*/ 6466299 w 6530564"/>
              <a:gd name="connsiteY3635" fmla="*/ 2430673 h 6858000"/>
              <a:gd name="connsiteX3636" fmla="*/ 6475639 w 6530564"/>
              <a:gd name="connsiteY3636" fmla="*/ 2428676 h 6858000"/>
              <a:gd name="connsiteX3637" fmla="*/ 6467975 w 6530564"/>
              <a:gd name="connsiteY3637" fmla="*/ 2415661 h 6858000"/>
              <a:gd name="connsiteX3638" fmla="*/ 6472646 w 6530564"/>
              <a:gd name="connsiteY3638" fmla="*/ 2414663 h 6858000"/>
              <a:gd name="connsiteX3639" fmla="*/ 6445979 w 6530564"/>
              <a:gd name="connsiteY3639" fmla="*/ 2381288 h 6858000"/>
              <a:gd name="connsiteX3640" fmla="*/ 6443981 w 6530564"/>
              <a:gd name="connsiteY3640" fmla="*/ 2371946 h 6858000"/>
              <a:gd name="connsiteX3641" fmla="*/ 6442985 w 6530564"/>
              <a:gd name="connsiteY3641" fmla="*/ 2367276 h 6858000"/>
              <a:gd name="connsiteX3642" fmla="*/ 6441987 w 6530564"/>
              <a:gd name="connsiteY3642" fmla="*/ 2362603 h 6858000"/>
              <a:gd name="connsiteX3643" fmla="*/ 6437315 w 6530564"/>
              <a:gd name="connsiteY3643" fmla="*/ 2363602 h 6858000"/>
              <a:gd name="connsiteX3644" fmla="*/ 6435319 w 6530564"/>
              <a:gd name="connsiteY3644" fmla="*/ 2354259 h 6858000"/>
              <a:gd name="connsiteX3645" fmla="*/ 6445659 w 6530564"/>
              <a:gd name="connsiteY3645" fmla="*/ 2356934 h 6858000"/>
              <a:gd name="connsiteX3646" fmla="*/ 6437995 w 6530564"/>
              <a:gd name="connsiteY3646" fmla="*/ 2343919 h 6858000"/>
              <a:gd name="connsiteX3647" fmla="*/ 6436996 w 6530564"/>
              <a:gd name="connsiteY3647" fmla="*/ 2339248 h 6858000"/>
              <a:gd name="connsiteX3648" fmla="*/ 6435999 w 6530564"/>
              <a:gd name="connsiteY3648" fmla="*/ 2334578 h 6858000"/>
              <a:gd name="connsiteX3649" fmla="*/ 6435001 w 6530564"/>
              <a:gd name="connsiteY3649" fmla="*/ 2329906 h 6858000"/>
              <a:gd name="connsiteX3650" fmla="*/ 6426338 w 6530564"/>
              <a:gd name="connsiteY3650" fmla="*/ 2312220 h 6858000"/>
              <a:gd name="connsiteX3651" fmla="*/ 6420669 w 6530564"/>
              <a:gd name="connsiteY3651" fmla="*/ 2308548 h 6858000"/>
              <a:gd name="connsiteX3652" fmla="*/ 6396677 w 6530564"/>
              <a:gd name="connsiteY3652" fmla="*/ 2264832 h 6858000"/>
              <a:gd name="connsiteX3653" fmla="*/ 6394681 w 6530564"/>
              <a:gd name="connsiteY3653" fmla="*/ 2255488 h 6858000"/>
              <a:gd name="connsiteX3654" fmla="*/ 6390010 w 6530564"/>
              <a:gd name="connsiteY3654" fmla="*/ 2256487 h 6858000"/>
              <a:gd name="connsiteX3655" fmla="*/ 6367015 w 6530564"/>
              <a:gd name="connsiteY3655" fmla="*/ 2217441 h 6858000"/>
              <a:gd name="connsiteX3656" fmla="*/ 6362345 w 6530564"/>
              <a:gd name="connsiteY3656" fmla="*/ 2218440 h 6858000"/>
              <a:gd name="connsiteX3657" fmla="*/ 6361347 w 6530564"/>
              <a:gd name="connsiteY3657" fmla="*/ 2213768 h 6858000"/>
              <a:gd name="connsiteX3658" fmla="*/ 6366017 w 6530564"/>
              <a:gd name="connsiteY3658" fmla="*/ 2212771 h 6858000"/>
              <a:gd name="connsiteX3659" fmla="*/ 6365019 w 6530564"/>
              <a:gd name="connsiteY3659" fmla="*/ 2208100 h 6858000"/>
              <a:gd name="connsiteX3660" fmla="*/ 6359351 w 6530564"/>
              <a:gd name="connsiteY3660" fmla="*/ 2204426 h 6858000"/>
              <a:gd name="connsiteX3661" fmla="*/ 6289369 w 6530564"/>
              <a:gd name="connsiteY3661" fmla="*/ 2082620 h 6858000"/>
              <a:gd name="connsiteX3662" fmla="*/ 6272043 w 6530564"/>
              <a:gd name="connsiteY3662" fmla="*/ 2047249 h 6858000"/>
              <a:gd name="connsiteX3663" fmla="*/ 6253041 w 6530564"/>
              <a:gd name="connsiteY3663" fmla="*/ 2026887 h 6858000"/>
              <a:gd name="connsiteX3664" fmla="*/ 6226373 w 6530564"/>
              <a:gd name="connsiteY3664" fmla="*/ 1993510 h 6858000"/>
              <a:gd name="connsiteX3665" fmla="*/ 6037705 w 6530564"/>
              <a:gd name="connsiteY3665" fmla="*/ 1750534 h 6858000"/>
              <a:gd name="connsiteX3666" fmla="*/ 6040378 w 6530564"/>
              <a:gd name="connsiteY3666" fmla="*/ 1740194 h 6858000"/>
              <a:gd name="connsiteX3667" fmla="*/ 6041377 w 6530564"/>
              <a:gd name="connsiteY3667" fmla="*/ 1744864 h 6858000"/>
              <a:gd name="connsiteX3668" fmla="*/ 6046048 w 6530564"/>
              <a:gd name="connsiteY3668" fmla="*/ 1743867 h 6858000"/>
              <a:gd name="connsiteX3669" fmla="*/ 6039381 w 6530564"/>
              <a:gd name="connsiteY3669" fmla="*/ 1735524 h 6858000"/>
              <a:gd name="connsiteX3670" fmla="*/ 6036386 w 6530564"/>
              <a:gd name="connsiteY3670" fmla="*/ 1721512 h 6858000"/>
              <a:gd name="connsiteX3671" fmla="*/ 6014709 w 6530564"/>
              <a:gd name="connsiteY3671" fmla="*/ 1711489 h 6858000"/>
              <a:gd name="connsiteX3672" fmla="*/ 6013711 w 6530564"/>
              <a:gd name="connsiteY3672" fmla="*/ 1706819 h 6858000"/>
              <a:gd name="connsiteX3673" fmla="*/ 6008043 w 6530564"/>
              <a:gd name="connsiteY3673" fmla="*/ 1703145 h 6858000"/>
              <a:gd name="connsiteX3674" fmla="*/ 6007045 w 6530564"/>
              <a:gd name="connsiteY3674" fmla="*/ 1698475 h 6858000"/>
              <a:gd name="connsiteX3675" fmla="*/ 6002374 w 6530564"/>
              <a:gd name="connsiteY3675" fmla="*/ 1699472 h 6858000"/>
              <a:gd name="connsiteX3676" fmla="*/ 5995707 w 6530564"/>
              <a:gd name="connsiteY3676" fmla="*/ 1691128 h 6858000"/>
              <a:gd name="connsiteX3677" fmla="*/ 5981375 w 6530564"/>
              <a:gd name="connsiteY3677" fmla="*/ 1669769 h 6858000"/>
              <a:gd name="connsiteX3678" fmla="*/ 5986045 w 6530564"/>
              <a:gd name="connsiteY3678" fmla="*/ 1668771 h 6858000"/>
              <a:gd name="connsiteX3679" fmla="*/ 5991715 w 6530564"/>
              <a:gd name="connsiteY3679" fmla="*/ 1672443 h 6858000"/>
              <a:gd name="connsiteX3680" fmla="*/ 5985048 w 6530564"/>
              <a:gd name="connsiteY3680" fmla="*/ 1664101 h 6858000"/>
              <a:gd name="connsiteX3681" fmla="*/ 5979379 w 6530564"/>
              <a:gd name="connsiteY3681" fmla="*/ 1660427 h 6858000"/>
              <a:gd name="connsiteX3682" fmla="*/ 5961375 w 6530564"/>
              <a:gd name="connsiteY3682" fmla="*/ 1644738 h 6858000"/>
              <a:gd name="connsiteX3683" fmla="*/ 5960376 w 6530564"/>
              <a:gd name="connsiteY3683" fmla="*/ 1640066 h 6858000"/>
              <a:gd name="connsiteX3684" fmla="*/ 5953710 w 6530564"/>
              <a:gd name="connsiteY3684" fmla="*/ 1631721 h 6858000"/>
              <a:gd name="connsiteX3685" fmla="*/ 5949037 w 6530564"/>
              <a:gd name="connsiteY3685" fmla="*/ 1632720 h 6858000"/>
              <a:gd name="connsiteX3686" fmla="*/ 5950036 w 6530564"/>
              <a:gd name="connsiteY3686" fmla="*/ 1637390 h 6858000"/>
              <a:gd name="connsiteX3687" fmla="*/ 5942371 w 6530564"/>
              <a:gd name="connsiteY3687" fmla="*/ 1624375 h 6858000"/>
              <a:gd name="connsiteX3688" fmla="*/ 5933029 w 6530564"/>
              <a:gd name="connsiteY3688" fmla="*/ 1626372 h 6858000"/>
              <a:gd name="connsiteX3689" fmla="*/ 5931033 w 6530564"/>
              <a:gd name="connsiteY3689" fmla="*/ 1617029 h 6858000"/>
              <a:gd name="connsiteX3690" fmla="*/ 5925364 w 6530564"/>
              <a:gd name="connsiteY3690" fmla="*/ 1613357 h 6858000"/>
              <a:gd name="connsiteX3691" fmla="*/ 5924365 w 6530564"/>
              <a:gd name="connsiteY3691" fmla="*/ 1608686 h 6858000"/>
              <a:gd name="connsiteX3692" fmla="*/ 5919695 w 6530564"/>
              <a:gd name="connsiteY3692" fmla="*/ 1609683 h 6858000"/>
              <a:gd name="connsiteX3693" fmla="*/ 5920694 w 6530564"/>
              <a:gd name="connsiteY3693" fmla="*/ 1614354 h 6858000"/>
              <a:gd name="connsiteX3694" fmla="*/ 5872349 w 6530564"/>
              <a:gd name="connsiteY3694" fmla="*/ 1570957 h 6858000"/>
              <a:gd name="connsiteX3695" fmla="*/ 5865681 w 6530564"/>
              <a:gd name="connsiteY3695" fmla="*/ 1562613 h 6858000"/>
              <a:gd name="connsiteX3696" fmla="*/ 5855341 w 6530564"/>
              <a:gd name="connsiteY3696" fmla="*/ 1559936 h 6858000"/>
              <a:gd name="connsiteX3697" fmla="*/ 5856125 w 6530564"/>
              <a:gd name="connsiteY3697" fmla="*/ 1563605 h 6858000"/>
              <a:gd name="connsiteX3698" fmla="*/ 5841049 w 6530564"/>
              <a:gd name="connsiteY3698" fmla="*/ 1551621 h 6858000"/>
              <a:gd name="connsiteX3699" fmla="*/ 5789989 w 6530564"/>
              <a:gd name="connsiteY3699" fmla="*/ 1505521 h 6858000"/>
              <a:gd name="connsiteX3700" fmla="*/ 5763639 w 6530564"/>
              <a:gd name="connsiteY3700" fmla="*/ 1496497 h 6858000"/>
              <a:gd name="connsiteX3701" fmla="*/ 5760645 w 6530564"/>
              <a:gd name="connsiteY3701" fmla="*/ 1482484 h 6858000"/>
              <a:gd name="connsiteX3702" fmla="*/ 5731302 w 6530564"/>
              <a:gd name="connsiteY3702" fmla="*/ 1459447 h 6858000"/>
              <a:gd name="connsiteX3703" fmla="*/ 5710622 w 6530564"/>
              <a:gd name="connsiteY3703" fmla="*/ 1454098 h 6858000"/>
              <a:gd name="connsiteX3704" fmla="*/ 5691620 w 6530564"/>
              <a:gd name="connsiteY3704" fmla="*/ 1433737 h 6858000"/>
              <a:gd name="connsiteX3705" fmla="*/ 5696290 w 6530564"/>
              <a:gd name="connsiteY3705" fmla="*/ 1432738 h 6858000"/>
              <a:gd name="connsiteX3706" fmla="*/ 5706631 w 6530564"/>
              <a:gd name="connsiteY3706" fmla="*/ 1435415 h 6858000"/>
              <a:gd name="connsiteX3707" fmla="*/ 5699964 w 6530564"/>
              <a:gd name="connsiteY3707" fmla="*/ 1427069 h 6858000"/>
              <a:gd name="connsiteX3708" fmla="*/ 5694295 w 6530564"/>
              <a:gd name="connsiteY3708" fmla="*/ 1423397 h 6858000"/>
              <a:gd name="connsiteX3709" fmla="*/ 5710304 w 6530564"/>
              <a:gd name="connsiteY3709" fmla="*/ 1429745 h 6858000"/>
              <a:gd name="connsiteX3710" fmla="*/ 5687628 w 6530564"/>
              <a:gd name="connsiteY3710" fmla="*/ 1415053 h 6858000"/>
              <a:gd name="connsiteX3711" fmla="*/ 5681959 w 6530564"/>
              <a:gd name="connsiteY3711" fmla="*/ 1411380 h 6858000"/>
              <a:gd name="connsiteX3712" fmla="*/ 5665951 w 6530564"/>
              <a:gd name="connsiteY3712" fmla="*/ 1405033 h 6858000"/>
              <a:gd name="connsiteX3713" fmla="*/ 5672618 w 6530564"/>
              <a:gd name="connsiteY3713" fmla="*/ 1413376 h 6858000"/>
              <a:gd name="connsiteX3714" fmla="*/ 5673615 w 6530564"/>
              <a:gd name="connsiteY3714" fmla="*/ 1418048 h 6858000"/>
              <a:gd name="connsiteX3715" fmla="*/ 5656608 w 6530564"/>
              <a:gd name="connsiteY3715" fmla="*/ 1407029 h 6858000"/>
              <a:gd name="connsiteX3716" fmla="*/ 5665271 w 6530564"/>
              <a:gd name="connsiteY3716" fmla="*/ 1424714 h 6858000"/>
              <a:gd name="connsiteX3717" fmla="*/ 5639602 w 6530564"/>
              <a:gd name="connsiteY3717" fmla="*/ 1396008 h 6858000"/>
              <a:gd name="connsiteX3718" fmla="*/ 5645271 w 6530564"/>
              <a:gd name="connsiteY3718" fmla="*/ 1399681 h 6858000"/>
              <a:gd name="connsiteX3719" fmla="*/ 5654611 w 6530564"/>
              <a:gd name="connsiteY3719" fmla="*/ 1397686 h 6858000"/>
              <a:gd name="connsiteX3720" fmla="*/ 5643275 w 6530564"/>
              <a:gd name="connsiteY3720" fmla="*/ 1390339 h 6858000"/>
              <a:gd name="connsiteX3721" fmla="*/ 5642277 w 6530564"/>
              <a:gd name="connsiteY3721" fmla="*/ 1385668 h 6858000"/>
              <a:gd name="connsiteX3722" fmla="*/ 5641279 w 6530564"/>
              <a:gd name="connsiteY3722" fmla="*/ 1380997 h 6858000"/>
              <a:gd name="connsiteX3723" fmla="*/ 5645949 w 6530564"/>
              <a:gd name="connsiteY3723" fmla="*/ 1379999 h 6858000"/>
              <a:gd name="connsiteX3724" fmla="*/ 5635609 w 6530564"/>
              <a:gd name="connsiteY3724" fmla="*/ 1377324 h 6858000"/>
              <a:gd name="connsiteX3725" fmla="*/ 5629939 w 6530564"/>
              <a:gd name="connsiteY3725" fmla="*/ 1373652 h 6858000"/>
              <a:gd name="connsiteX3726" fmla="*/ 5616607 w 6530564"/>
              <a:gd name="connsiteY3726" fmla="*/ 1356962 h 6858000"/>
              <a:gd name="connsiteX3727" fmla="*/ 5622275 w 6530564"/>
              <a:gd name="connsiteY3727" fmla="*/ 1360636 h 6858000"/>
              <a:gd name="connsiteX3728" fmla="*/ 5632616 w 6530564"/>
              <a:gd name="connsiteY3728" fmla="*/ 1363312 h 6858000"/>
              <a:gd name="connsiteX3729" fmla="*/ 5620280 w 6530564"/>
              <a:gd name="connsiteY3729" fmla="*/ 1351294 h 6858000"/>
              <a:gd name="connsiteX3730" fmla="*/ 5614611 w 6530564"/>
              <a:gd name="connsiteY3730" fmla="*/ 1347621 h 6858000"/>
              <a:gd name="connsiteX3731" fmla="*/ 5608941 w 6530564"/>
              <a:gd name="connsiteY3731" fmla="*/ 1343947 h 6858000"/>
              <a:gd name="connsiteX3732" fmla="*/ 5599600 w 6530564"/>
              <a:gd name="connsiteY3732" fmla="*/ 1345945 h 6858000"/>
              <a:gd name="connsiteX3733" fmla="*/ 5606266 w 6530564"/>
              <a:gd name="connsiteY3733" fmla="*/ 1354289 h 6858000"/>
              <a:gd name="connsiteX3734" fmla="*/ 5610937 w 6530564"/>
              <a:gd name="connsiteY3734" fmla="*/ 1353291 h 6858000"/>
              <a:gd name="connsiteX3735" fmla="*/ 5616607 w 6530564"/>
              <a:gd name="connsiteY3735" fmla="*/ 1356962 h 6858000"/>
              <a:gd name="connsiteX3736" fmla="*/ 5625269 w 6530564"/>
              <a:gd name="connsiteY3736" fmla="*/ 1374649 h 6858000"/>
              <a:gd name="connsiteX3737" fmla="*/ 5619601 w 6530564"/>
              <a:gd name="connsiteY3737" fmla="*/ 1370976 h 6858000"/>
              <a:gd name="connsiteX3738" fmla="*/ 5620599 w 6530564"/>
              <a:gd name="connsiteY3738" fmla="*/ 1375646 h 6858000"/>
              <a:gd name="connsiteX3739" fmla="*/ 5621597 w 6530564"/>
              <a:gd name="connsiteY3739" fmla="*/ 1380318 h 6858000"/>
              <a:gd name="connsiteX3740" fmla="*/ 5626267 w 6530564"/>
              <a:gd name="connsiteY3740" fmla="*/ 1379320 h 6858000"/>
              <a:gd name="connsiteX3741" fmla="*/ 5631935 w 6530564"/>
              <a:gd name="connsiteY3741" fmla="*/ 1382993 h 6858000"/>
              <a:gd name="connsiteX3742" fmla="*/ 5627265 w 6530564"/>
              <a:gd name="connsiteY3742" fmla="*/ 1383992 h 6858000"/>
              <a:gd name="connsiteX3743" fmla="*/ 5632935 w 6530564"/>
              <a:gd name="connsiteY3743" fmla="*/ 1387664 h 6858000"/>
              <a:gd name="connsiteX3744" fmla="*/ 5633931 w 6530564"/>
              <a:gd name="connsiteY3744" fmla="*/ 1392336 h 6858000"/>
              <a:gd name="connsiteX3745" fmla="*/ 5594249 w 6530564"/>
              <a:gd name="connsiteY3745" fmla="*/ 1366625 h 6858000"/>
              <a:gd name="connsiteX3746" fmla="*/ 5598919 w 6530564"/>
              <a:gd name="connsiteY3746" fmla="*/ 1365626 h 6858000"/>
              <a:gd name="connsiteX3747" fmla="*/ 5603592 w 6530564"/>
              <a:gd name="connsiteY3747" fmla="*/ 1364627 h 6858000"/>
              <a:gd name="connsiteX3748" fmla="*/ 5597922 w 6530564"/>
              <a:gd name="connsiteY3748" fmla="*/ 1360955 h 6858000"/>
              <a:gd name="connsiteX3749" fmla="*/ 5593251 w 6530564"/>
              <a:gd name="connsiteY3749" fmla="*/ 1361952 h 6858000"/>
              <a:gd name="connsiteX3750" fmla="*/ 5587582 w 6530564"/>
              <a:gd name="connsiteY3750" fmla="*/ 1358280 h 6858000"/>
              <a:gd name="connsiteX3751" fmla="*/ 5574249 w 6530564"/>
              <a:gd name="connsiteY3751" fmla="*/ 1341592 h 6858000"/>
              <a:gd name="connsiteX3752" fmla="*/ 5573250 w 6530564"/>
              <a:gd name="connsiteY3752" fmla="*/ 1336920 h 6858000"/>
              <a:gd name="connsiteX3753" fmla="*/ 5567581 w 6530564"/>
              <a:gd name="connsiteY3753" fmla="*/ 1333248 h 6858000"/>
              <a:gd name="connsiteX3754" fmla="*/ 5562910 w 6530564"/>
              <a:gd name="connsiteY3754" fmla="*/ 1334245 h 6858000"/>
              <a:gd name="connsiteX3755" fmla="*/ 5563907 w 6530564"/>
              <a:gd name="connsiteY3755" fmla="*/ 1338917 h 6858000"/>
              <a:gd name="connsiteX3756" fmla="*/ 5540235 w 6530564"/>
              <a:gd name="connsiteY3756" fmla="*/ 1319554 h 6858000"/>
              <a:gd name="connsiteX3757" fmla="*/ 5534565 w 6530564"/>
              <a:gd name="connsiteY3757" fmla="*/ 1315881 h 6858000"/>
              <a:gd name="connsiteX3758" fmla="*/ 5529895 w 6530564"/>
              <a:gd name="connsiteY3758" fmla="*/ 1316878 h 6858000"/>
              <a:gd name="connsiteX3759" fmla="*/ 5530893 w 6530564"/>
              <a:gd name="connsiteY3759" fmla="*/ 1321550 h 6858000"/>
              <a:gd name="connsiteX3760" fmla="*/ 5510213 w 6530564"/>
              <a:gd name="connsiteY3760" fmla="*/ 1316199 h 6858000"/>
              <a:gd name="connsiteX3761" fmla="*/ 5439193 w 6530564"/>
              <a:gd name="connsiteY3761" fmla="*/ 1258110 h 6858000"/>
              <a:gd name="connsiteX3762" fmla="*/ 5435519 w 6530564"/>
              <a:gd name="connsiteY3762" fmla="*/ 1263778 h 6858000"/>
              <a:gd name="connsiteX3763" fmla="*/ 5434519 w 6530564"/>
              <a:gd name="connsiteY3763" fmla="*/ 1259108 h 6858000"/>
              <a:gd name="connsiteX3764" fmla="*/ 5428851 w 6530564"/>
              <a:gd name="connsiteY3764" fmla="*/ 1255434 h 6858000"/>
              <a:gd name="connsiteX3765" fmla="*/ 5429849 w 6530564"/>
              <a:gd name="connsiteY3765" fmla="*/ 1260105 h 6858000"/>
              <a:gd name="connsiteX3766" fmla="*/ 5392843 w 6530564"/>
              <a:gd name="connsiteY3766" fmla="*/ 1224054 h 6858000"/>
              <a:gd name="connsiteX3767" fmla="*/ 5384497 w 6530564"/>
              <a:gd name="connsiteY3767" fmla="*/ 1230720 h 6858000"/>
              <a:gd name="connsiteX3768" fmla="*/ 5377830 w 6530564"/>
              <a:gd name="connsiteY3768" fmla="*/ 1222376 h 6858000"/>
              <a:gd name="connsiteX3769" fmla="*/ 5366493 w 6530564"/>
              <a:gd name="connsiteY3769" fmla="*/ 1215031 h 6858000"/>
              <a:gd name="connsiteX3770" fmla="*/ 5371164 w 6530564"/>
              <a:gd name="connsiteY3770" fmla="*/ 1214034 h 6858000"/>
              <a:gd name="connsiteX3771" fmla="*/ 5370165 w 6530564"/>
              <a:gd name="connsiteY3771" fmla="*/ 1209361 h 6858000"/>
              <a:gd name="connsiteX3772" fmla="*/ 5359825 w 6530564"/>
              <a:gd name="connsiteY3772" fmla="*/ 1206686 h 6858000"/>
              <a:gd name="connsiteX3773" fmla="*/ 5355155 w 6530564"/>
              <a:gd name="connsiteY3773" fmla="*/ 1207685 h 6858000"/>
              <a:gd name="connsiteX3774" fmla="*/ 5316471 w 6530564"/>
              <a:gd name="connsiteY3774" fmla="*/ 1186644 h 6858000"/>
              <a:gd name="connsiteX3775" fmla="*/ 5328805 w 6530564"/>
              <a:gd name="connsiteY3775" fmla="*/ 1198660 h 6858000"/>
              <a:gd name="connsiteX3776" fmla="*/ 5339148 w 6530564"/>
              <a:gd name="connsiteY3776" fmla="*/ 1201337 h 6858000"/>
              <a:gd name="connsiteX3777" fmla="*/ 5339145 w 6530564"/>
              <a:gd name="connsiteY3777" fmla="*/ 1201337 h 6858000"/>
              <a:gd name="connsiteX3778" fmla="*/ 5340143 w 6530564"/>
              <a:gd name="connsiteY3778" fmla="*/ 1206007 h 6858000"/>
              <a:gd name="connsiteX3779" fmla="*/ 5345813 w 6530564"/>
              <a:gd name="connsiteY3779" fmla="*/ 1209681 h 6858000"/>
              <a:gd name="connsiteX3780" fmla="*/ 5341141 w 6530564"/>
              <a:gd name="connsiteY3780" fmla="*/ 1210678 h 6858000"/>
              <a:gd name="connsiteX3781" fmla="*/ 5335473 w 6530564"/>
              <a:gd name="connsiteY3781" fmla="*/ 1207006 h 6858000"/>
              <a:gd name="connsiteX3782" fmla="*/ 5336470 w 6530564"/>
              <a:gd name="connsiteY3782" fmla="*/ 1211676 h 6858000"/>
              <a:gd name="connsiteX3783" fmla="*/ 5342139 w 6530564"/>
              <a:gd name="connsiteY3783" fmla="*/ 1215350 h 6858000"/>
              <a:gd name="connsiteX3784" fmla="*/ 5347809 w 6530564"/>
              <a:gd name="connsiteY3784" fmla="*/ 1219022 h 6858000"/>
              <a:gd name="connsiteX3785" fmla="*/ 5337469 w 6530564"/>
              <a:gd name="connsiteY3785" fmla="*/ 1216347 h 6858000"/>
              <a:gd name="connsiteX3786" fmla="*/ 5331799 w 6530564"/>
              <a:gd name="connsiteY3786" fmla="*/ 1212674 h 6858000"/>
              <a:gd name="connsiteX3787" fmla="*/ 5326130 w 6530564"/>
              <a:gd name="connsiteY3787" fmla="*/ 1209000 h 6858000"/>
              <a:gd name="connsiteX3788" fmla="*/ 5314793 w 6530564"/>
              <a:gd name="connsiteY3788" fmla="*/ 1201655 h 6858000"/>
              <a:gd name="connsiteX3789" fmla="*/ 5316787 w 6530564"/>
              <a:gd name="connsiteY3789" fmla="*/ 1210996 h 6858000"/>
              <a:gd name="connsiteX3790" fmla="*/ 5317786 w 6530564"/>
              <a:gd name="connsiteY3790" fmla="*/ 1215668 h 6858000"/>
              <a:gd name="connsiteX3791" fmla="*/ 5294113 w 6530564"/>
              <a:gd name="connsiteY3791" fmla="*/ 1196306 h 6858000"/>
              <a:gd name="connsiteX3792" fmla="*/ 5298783 w 6530564"/>
              <a:gd name="connsiteY3792" fmla="*/ 1195307 h 6858000"/>
              <a:gd name="connsiteX3793" fmla="*/ 5297785 w 6530564"/>
              <a:gd name="connsiteY3793" fmla="*/ 1190636 h 6858000"/>
              <a:gd name="connsiteX3794" fmla="*/ 5293114 w 6530564"/>
              <a:gd name="connsiteY3794" fmla="*/ 1191633 h 6858000"/>
              <a:gd name="connsiteX3795" fmla="*/ 5288443 w 6530564"/>
              <a:gd name="connsiteY3795" fmla="*/ 1192631 h 6858000"/>
              <a:gd name="connsiteX3796" fmla="*/ 5282775 w 6530564"/>
              <a:gd name="connsiteY3796" fmla="*/ 1188958 h 6858000"/>
              <a:gd name="connsiteX3797" fmla="*/ 5265767 w 6530564"/>
              <a:gd name="connsiteY3797" fmla="*/ 1177939 h 6858000"/>
              <a:gd name="connsiteX3798" fmla="*/ 5237741 w 6530564"/>
              <a:gd name="connsiteY3798" fmla="*/ 1183927 h 6858000"/>
              <a:gd name="connsiteX3799" fmla="*/ 5264090 w 6530564"/>
              <a:gd name="connsiteY3799" fmla="*/ 1192949 h 6858000"/>
              <a:gd name="connsiteX3800" fmla="*/ 5254749 w 6530564"/>
              <a:gd name="connsiteY3800" fmla="*/ 1194947 h 6858000"/>
              <a:gd name="connsiteX3801" fmla="*/ 5255746 w 6530564"/>
              <a:gd name="connsiteY3801" fmla="*/ 1199616 h 6858000"/>
              <a:gd name="connsiteX3802" fmla="*/ 5210394 w 6530564"/>
              <a:gd name="connsiteY3802" fmla="*/ 1170233 h 6858000"/>
              <a:gd name="connsiteX3803" fmla="*/ 5166041 w 6530564"/>
              <a:gd name="connsiteY3803" fmla="*/ 1145520 h 6858000"/>
              <a:gd name="connsiteX3804" fmla="*/ 5175383 w 6530564"/>
              <a:gd name="connsiteY3804" fmla="*/ 1143524 h 6858000"/>
              <a:gd name="connsiteX3805" fmla="*/ 5152707 w 6530564"/>
              <a:gd name="connsiteY3805" fmla="*/ 1128832 h 6858000"/>
              <a:gd name="connsiteX3806" fmla="*/ 5132025 w 6530564"/>
              <a:gd name="connsiteY3806" fmla="*/ 1123480 h 6858000"/>
              <a:gd name="connsiteX3807" fmla="*/ 5122685 w 6530564"/>
              <a:gd name="connsiteY3807" fmla="*/ 1125476 h 6858000"/>
              <a:gd name="connsiteX3808" fmla="*/ 5046313 w 6530564"/>
              <a:gd name="connsiteY3808" fmla="*/ 1088067 h 6858000"/>
              <a:gd name="connsiteX3809" fmla="*/ 5030303 w 6530564"/>
              <a:gd name="connsiteY3809" fmla="*/ 1081718 h 6858000"/>
              <a:gd name="connsiteX3810" fmla="*/ 5086675 w 6530564"/>
              <a:gd name="connsiteY3810" fmla="*/ 1094097 h 6858000"/>
              <a:gd name="connsiteX3811" fmla="*/ 5085676 w 6530564"/>
              <a:gd name="connsiteY3811" fmla="*/ 1089426 h 6858000"/>
              <a:gd name="connsiteX3812" fmla="*/ 5095019 w 6530564"/>
              <a:gd name="connsiteY3812" fmla="*/ 1087429 h 6858000"/>
              <a:gd name="connsiteX3813" fmla="*/ 5029307 w 6530564"/>
              <a:gd name="connsiteY3813" fmla="*/ 1077048 h 6858000"/>
              <a:gd name="connsiteX3814" fmla="*/ 5028309 w 6530564"/>
              <a:gd name="connsiteY3814" fmla="*/ 1072377 h 6858000"/>
              <a:gd name="connsiteX3815" fmla="*/ 5032979 w 6530564"/>
              <a:gd name="connsiteY3815" fmla="*/ 1071380 h 6858000"/>
              <a:gd name="connsiteX3816" fmla="*/ 5027310 w 6530564"/>
              <a:gd name="connsiteY3816" fmla="*/ 1067706 h 6858000"/>
              <a:gd name="connsiteX3817" fmla="*/ 5005631 w 6530564"/>
              <a:gd name="connsiteY3817" fmla="*/ 1057685 h 6858000"/>
              <a:gd name="connsiteX3818" fmla="*/ 5000961 w 6530564"/>
              <a:gd name="connsiteY3818" fmla="*/ 1058683 h 6858000"/>
              <a:gd name="connsiteX3819" fmla="*/ 4995291 w 6530564"/>
              <a:gd name="connsiteY3819" fmla="*/ 1055010 h 6858000"/>
              <a:gd name="connsiteX3820" fmla="*/ 4983954 w 6530564"/>
              <a:gd name="connsiteY3820" fmla="*/ 1047662 h 6858000"/>
              <a:gd name="connsiteX3821" fmla="*/ 4982957 w 6530564"/>
              <a:gd name="connsiteY3821" fmla="*/ 1042992 h 6858000"/>
              <a:gd name="connsiteX3822" fmla="*/ 4977287 w 6530564"/>
              <a:gd name="connsiteY3822" fmla="*/ 1039320 h 6858000"/>
              <a:gd name="connsiteX3823" fmla="*/ 4973614 w 6530564"/>
              <a:gd name="connsiteY3823" fmla="*/ 1044988 h 6858000"/>
              <a:gd name="connsiteX3824" fmla="*/ 4942594 w 6530564"/>
              <a:gd name="connsiteY3824" fmla="*/ 1036963 h 6858000"/>
              <a:gd name="connsiteX3825" fmla="*/ 4947265 w 6530564"/>
              <a:gd name="connsiteY3825" fmla="*/ 1035964 h 6858000"/>
              <a:gd name="connsiteX3826" fmla="*/ 4946267 w 6530564"/>
              <a:gd name="connsiteY3826" fmla="*/ 1031294 h 6858000"/>
              <a:gd name="connsiteX3827" fmla="*/ 4941597 w 6530564"/>
              <a:gd name="connsiteY3827" fmla="*/ 1032293 h 6858000"/>
              <a:gd name="connsiteX3828" fmla="*/ 4936925 w 6530564"/>
              <a:gd name="connsiteY3828" fmla="*/ 1033290 h 6858000"/>
              <a:gd name="connsiteX3829" fmla="*/ 4921914 w 6530564"/>
              <a:gd name="connsiteY3829" fmla="*/ 1031612 h 6858000"/>
              <a:gd name="connsiteX3830" fmla="*/ 4927583 w 6530564"/>
              <a:gd name="connsiteY3830" fmla="*/ 1035286 h 6858000"/>
              <a:gd name="connsiteX3831" fmla="*/ 4973614 w 6530564"/>
              <a:gd name="connsiteY3831" fmla="*/ 1044988 h 6858000"/>
              <a:gd name="connsiteX3832" fmla="*/ 4964271 w 6530564"/>
              <a:gd name="connsiteY3832" fmla="*/ 1046983 h 6858000"/>
              <a:gd name="connsiteX3833" fmla="*/ 4965270 w 6530564"/>
              <a:gd name="connsiteY3833" fmla="*/ 1051656 h 6858000"/>
              <a:gd name="connsiteX3834" fmla="*/ 4969940 w 6530564"/>
              <a:gd name="connsiteY3834" fmla="*/ 1050657 h 6858000"/>
              <a:gd name="connsiteX3835" fmla="*/ 4975610 w 6530564"/>
              <a:gd name="connsiteY3835" fmla="*/ 1054330 h 6858000"/>
              <a:gd name="connsiteX3836" fmla="*/ 4980281 w 6530564"/>
              <a:gd name="connsiteY3836" fmla="*/ 1053332 h 6858000"/>
              <a:gd name="connsiteX3837" fmla="*/ 4976607 w 6530564"/>
              <a:gd name="connsiteY3837" fmla="*/ 1059002 h 6858000"/>
              <a:gd name="connsiteX3838" fmla="*/ 4945587 w 6530564"/>
              <a:gd name="connsiteY3838" fmla="*/ 1050975 h 6858000"/>
              <a:gd name="connsiteX3839" fmla="*/ 4888638 w 6530564"/>
              <a:gd name="connsiteY3839" fmla="*/ 1030174 h 6858000"/>
              <a:gd name="connsiteX3840" fmla="*/ 4883576 w 6530564"/>
              <a:gd name="connsiteY3840" fmla="*/ 1028576 h 6858000"/>
              <a:gd name="connsiteX3841" fmla="*/ 4677737 w 6530564"/>
              <a:gd name="connsiteY3841" fmla="*/ 918554 h 6858000"/>
              <a:gd name="connsiteX3842" fmla="*/ 4486061 w 6530564"/>
              <a:gd name="connsiteY3842" fmla="*/ 866223 h 6858000"/>
              <a:gd name="connsiteX3843" fmla="*/ 4048372 w 6530564"/>
              <a:gd name="connsiteY3843" fmla="*/ 829950 h 6858000"/>
              <a:gd name="connsiteX3844" fmla="*/ 2878191 w 6530564"/>
              <a:gd name="connsiteY3844" fmla="*/ 1029255 h 6858000"/>
              <a:gd name="connsiteX3845" fmla="*/ 2628640 w 6530564"/>
              <a:gd name="connsiteY3845" fmla="*/ 1161658 h 6858000"/>
              <a:gd name="connsiteX3846" fmla="*/ 2250745 w 6530564"/>
              <a:gd name="connsiteY3846" fmla="*/ 1414763 h 6858000"/>
              <a:gd name="connsiteX3847" fmla="*/ 2208076 w 6530564"/>
              <a:gd name="connsiteY3847" fmla="*/ 1423878 h 6858000"/>
              <a:gd name="connsiteX3848" fmla="*/ 2202136 w 6530564"/>
              <a:gd name="connsiteY3848" fmla="*/ 1413869 h 6858000"/>
              <a:gd name="connsiteX3849" fmla="*/ 2202084 w 6530564"/>
              <a:gd name="connsiteY3849" fmla="*/ 1411629 h 6858000"/>
              <a:gd name="connsiteX3850" fmla="*/ 2206238 w 6530564"/>
              <a:gd name="connsiteY3850" fmla="*/ 1407817 h 6858000"/>
              <a:gd name="connsiteX3851" fmla="*/ 2786866 w 6530564"/>
              <a:gd name="connsiteY3851" fmla="*/ 1028640 h 6858000"/>
              <a:gd name="connsiteX3852" fmla="*/ 2792535 w 6530564"/>
              <a:gd name="connsiteY3852" fmla="*/ 1032314 h 6858000"/>
              <a:gd name="connsiteX3853" fmla="*/ 2797204 w 6530564"/>
              <a:gd name="connsiteY3853" fmla="*/ 1031315 h 6858000"/>
              <a:gd name="connsiteX3854" fmla="*/ 2802875 w 6530564"/>
              <a:gd name="connsiteY3854" fmla="*/ 1034988 h 6858000"/>
              <a:gd name="connsiteX3855" fmla="*/ 2794529 w 6530564"/>
              <a:gd name="connsiteY3855" fmla="*/ 1041655 h 6858000"/>
              <a:gd name="connsiteX3856" fmla="*/ 2795528 w 6530564"/>
              <a:gd name="connsiteY3856" fmla="*/ 1046327 h 6858000"/>
              <a:gd name="connsiteX3857" fmla="*/ 2800199 w 6530564"/>
              <a:gd name="connsiteY3857" fmla="*/ 1045328 h 6858000"/>
              <a:gd name="connsiteX3858" fmla="*/ 2804871 w 6530564"/>
              <a:gd name="connsiteY3858" fmla="*/ 1044330 h 6858000"/>
              <a:gd name="connsiteX3859" fmla="*/ 2808543 w 6530564"/>
              <a:gd name="connsiteY3859" fmla="*/ 1038660 h 6858000"/>
              <a:gd name="connsiteX3860" fmla="*/ 2813215 w 6530564"/>
              <a:gd name="connsiteY3860" fmla="*/ 1037663 h 6858000"/>
              <a:gd name="connsiteX3861" fmla="*/ 2829222 w 6530564"/>
              <a:gd name="connsiteY3861" fmla="*/ 1044011 h 6858000"/>
              <a:gd name="connsiteX3862" fmla="*/ 2830901 w 6530564"/>
              <a:gd name="connsiteY3862" fmla="*/ 1029001 h 6858000"/>
              <a:gd name="connsiteX3863" fmla="*/ 2826228 w 6530564"/>
              <a:gd name="connsiteY3863" fmla="*/ 1029998 h 6858000"/>
              <a:gd name="connsiteX3864" fmla="*/ 2825231 w 6530564"/>
              <a:gd name="connsiteY3864" fmla="*/ 1025328 h 6858000"/>
              <a:gd name="connsiteX3865" fmla="*/ 2811218 w 6530564"/>
              <a:gd name="connsiteY3865" fmla="*/ 1028322 h 6858000"/>
              <a:gd name="connsiteX3866" fmla="*/ 2807546 w 6530564"/>
              <a:gd name="connsiteY3866" fmla="*/ 1033990 h 6858000"/>
              <a:gd name="connsiteX3867" fmla="*/ 2810219 w 6530564"/>
              <a:gd name="connsiteY3867" fmla="*/ 1023650 h 6858000"/>
              <a:gd name="connsiteX3868" fmla="*/ 2814891 w 6530564"/>
              <a:gd name="connsiteY3868" fmla="*/ 1022653 h 6858000"/>
              <a:gd name="connsiteX3869" fmla="*/ 2823235 w 6530564"/>
              <a:gd name="connsiteY3869" fmla="*/ 1015986 h 6858000"/>
              <a:gd name="connsiteX3870" fmla="*/ 2818565 w 6530564"/>
              <a:gd name="connsiteY3870" fmla="*/ 1016983 h 6858000"/>
              <a:gd name="connsiteX3871" fmla="*/ 3037465 w 6530564"/>
              <a:gd name="connsiteY3871" fmla="*/ 921374 h 6858000"/>
              <a:gd name="connsiteX3872" fmla="*/ 3058147 w 6530564"/>
              <a:gd name="connsiteY3872" fmla="*/ 926725 h 6858000"/>
              <a:gd name="connsiteX3873" fmla="*/ 3046809 w 6530564"/>
              <a:gd name="connsiteY3873" fmla="*/ 919377 h 6858000"/>
              <a:gd name="connsiteX3874" fmla="*/ 3051479 w 6530564"/>
              <a:gd name="connsiteY3874" fmla="*/ 918379 h 6858000"/>
              <a:gd name="connsiteX3875" fmla="*/ 3499823 w 6530564"/>
              <a:gd name="connsiteY3875" fmla="*/ 793288 h 6858000"/>
              <a:gd name="connsiteX3876" fmla="*/ 3644023 w 6530564"/>
              <a:gd name="connsiteY3876" fmla="*/ 771778 h 6858000"/>
              <a:gd name="connsiteX3877" fmla="*/ 3664087 w 6530564"/>
              <a:gd name="connsiteY3877" fmla="*/ 769873 h 6858000"/>
              <a:gd name="connsiteX3878" fmla="*/ 3801298 w 6530564"/>
              <a:gd name="connsiteY3878" fmla="*/ 765118 h 6858000"/>
              <a:gd name="connsiteX3879" fmla="*/ 3849108 w 6530564"/>
              <a:gd name="connsiteY3879" fmla="*/ 758706 h 6858000"/>
              <a:gd name="connsiteX3880" fmla="*/ 3858639 w 6530564"/>
              <a:gd name="connsiteY3880" fmla="*/ 750773 h 6858000"/>
              <a:gd name="connsiteX3881" fmla="*/ 1876892 w 6530564"/>
              <a:gd name="connsiteY3881" fmla="*/ 560831 h 6858000"/>
              <a:gd name="connsiteX3882" fmla="*/ 1898421 w 6530564"/>
              <a:gd name="connsiteY3882" fmla="*/ 560831 h 6858000"/>
              <a:gd name="connsiteX3883" fmla="*/ 1793475 w 6530564"/>
              <a:gd name="connsiteY3883" fmla="*/ 681915 h 6858000"/>
              <a:gd name="connsiteX3884" fmla="*/ 776305 w 6530564"/>
              <a:gd name="connsiteY3884" fmla="*/ 2172579 h 6858000"/>
              <a:gd name="connsiteX3885" fmla="*/ 760159 w 6530564"/>
              <a:gd name="connsiteY3885" fmla="*/ 2226393 h 6858000"/>
              <a:gd name="connsiteX3886" fmla="*/ 674049 w 6530564"/>
              <a:gd name="connsiteY3886" fmla="*/ 2724179 h 6858000"/>
              <a:gd name="connsiteX3887" fmla="*/ 622922 w 6530564"/>
              <a:gd name="connsiteY3887" fmla="*/ 3181602 h 6858000"/>
              <a:gd name="connsiteX3888" fmla="*/ 668667 w 6530564"/>
              <a:gd name="connsiteY3888" fmla="*/ 3073973 h 6858000"/>
              <a:gd name="connsiteX3889" fmla="*/ 725177 w 6530564"/>
              <a:gd name="connsiteY3889" fmla="*/ 2664982 h 6858000"/>
              <a:gd name="connsiteX3890" fmla="*/ 1438272 w 6530564"/>
              <a:gd name="connsiteY3890" fmla="*/ 1155483 h 6858000"/>
              <a:gd name="connsiteX3891" fmla="*/ 1629328 w 6530564"/>
              <a:gd name="connsiteY3891" fmla="*/ 999420 h 6858000"/>
              <a:gd name="connsiteX3892" fmla="*/ 1669692 w 6530564"/>
              <a:gd name="connsiteY3892" fmla="*/ 929461 h 6858000"/>
              <a:gd name="connsiteX3893" fmla="*/ 1739655 w 6530564"/>
              <a:gd name="connsiteY3893" fmla="*/ 848740 h 6858000"/>
              <a:gd name="connsiteX3894" fmla="*/ 1817693 w 6530564"/>
              <a:gd name="connsiteY3894" fmla="*/ 837977 h 6858000"/>
              <a:gd name="connsiteX3895" fmla="*/ 1715438 w 6530564"/>
              <a:gd name="connsiteY3895" fmla="*/ 953679 h 6858000"/>
              <a:gd name="connsiteX3896" fmla="*/ 1403290 w 6530564"/>
              <a:gd name="connsiteY3896" fmla="*/ 1335761 h 6858000"/>
              <a:gd name="connsiteX3897" fmla="*/ 1352163 w 6530564"/>
              <a:gd name="connsiteY3897" fmla="*/ 1448772 h 6858000"/>
              <a:gd name="connsiteX3898" fmla="*/ 1314489 w 6530564"/>
              <a:gd name="connsiteY3898" fmla="*/ 1532185 h 6858000"/>
              <a:gd name="connsiteX3899" fmla="*/ 1072307 w 6530564"/>
              <a:gd name="connsiteY3899" fmla="*/ 1965393 h 6858000"/>
              <a:gd name="connsiteX3900" fmla="*/ 1069616 w 6530564"/>
              <a:gd name="connsiteY3900" fmla="*/ 1997681 h 6858000"/>
              <a:gd name="connsiteX3901" fmla="*/ 1099217 w 6530564"/>
              <a:gd name="connsiteY3901" fmla="*/ 1970774 h 6858000"/>
              <a:gd name="connsiteX3902" fmla="*/ 1494782 w 6530564"/>
              <a:gd name="connsiteY3902" fmla="*/ 1327690 h 6858000"/>
              <a:gd name="connsiteX3903" fmla="*/ 1510927 w 6530564"/>
              <a:gd name="connsiteY3903" fmla="*/ 1303472 h 6858000"/>
              <a:gd name="connsiteX3904" fmla="*/ 1540528 w 6530564"/>
              <a:gd name="connsiteY3904" fmla="*/ 1300782 h 6858000"/>
              <a:gd name="connsiteX3905" fmla="*/ 1540528 w 6530564"/>
              <a:gd name="connsiteY3905" fmla="*/ 1330381 h 6858000"/>
              <a:gd name="connsiteX3906" fmla="*/ 1217616 w 6530564"/>
              <a:gd name="connsiteY3906" fmla="*/ 1836238 h 6858000"/>
              <a:gd name="connsiteX3907" fmla="*/ 1201472 w 6530564"/>
              <a:gd name="connsiteY3907" fmla="*/ 1865836 h 6858000"/>
              <a:gd name="connsiteX3908" fmla="*/ 1034634 w 6530564"/>
              <a:gd name="connsiteY3908" fmla="*/ 2315188 h 6858000"/>
              <a:gd name="connsiteX3909" fmla="*/ 886633 w 6530564"/>
              <a:gd name="connsiteY3909" fmla="*/ 3316138 h 6858000"/>
              <a:gd name="connsiteX3910" fmla="*/ 886633 w 6530564"/>
              <a:gd name="connsiteY3910" fmla="*/ 3345737 h 6858000"/>
              <a:gd name="connsiteX3911" fmla="*/ 910852 w 6530564"/>
              <a:gd name="connsiteY3911" fmla="*/ 3286541 h 6858000"/>
              <a:gd name="connsiteX3912" fmla="*/ 912039 w 6530564"/>
              <a:gd name="connsiteY3912" fmla="*/ 3267394 h 6858000"/>
              <a:gd name="connsiteX3913" fmla="*/ 911945 w 6530564"/>
              <a:gd name="connsiteY3913" fmla="*/ 3235898 h 6858000"/>
              <a:gd name="connsiteX3914" fmla="*/ 932891 w 6530564"/>
              <a:gd name="connsiteY3914" fmla="*/ 2963742 h 6858000"/>
              <a:gd name="connsiteX3915" fmla="*/ 935203 w 6530564"/>
              <a:gd name="connsiteY3915" fmla="*/ 2950827 h 6858000"/>
              <a:gd name="connsiteX3916" fmla="*/ 936942 w 6530564"/>
              <a:gd name="connsiteY3916" fmla="*/ 2948948 h 6858000"/>
              <a:gd name="connsiteX3917" fmla="*/ 967110 w 6530564"/>
              <a:gd name="connsiteY3917" fmla="*/ 2742550 h 6858000"/>
              <a:gd name="connsiteX3918" fmla="*/ 1653547 w 6530564"/>
              <a:gd name="connsiteY3918" fmla="*/ 1308854 h 6858000"/>
              <a:gd name="connsiteX3919" fmla="*/ 2092167 w 6530564"/>
              <a:gd name="connsiteY3919" fmla="*/ 889101 h 6858000"/>
              <a:gd name="connsiteX3920" fmla="*/ 2137913 w 6530564"/>
              <a:gd name="connsiteY3920" fmla="*/ 856811 h 6858000"/>
              <a:gd name="connsiteX3921" fmla="*/ 2108312 w 6530564"/>
              <a:gd name="connsiteY3921" fmla="*/ 940224 h 6858000"/>
              <a:gd name="connsiteX3922" fmla="*/ 2046421 w 6530564"/>
              <a:gd name="connsiteY3922" fmla="*/ 1055926 h 6858000"/>
              <a:gd name="connsiteX3923" fmla="*/ 2016821 w 6530564"/>
              <a:gd name="connsiteY3923" fmla="*/ 1093597 h 6858000"/>
              <a:gd name="connsiteX3924" fmla="*/ 1774638 w 6530564"/>
              <a:gd name="connsiteY3924" fmla="*/ 1349215 h 6858000"/>
              <a:gd name="connsiteX3925" fmla="*/ 1777328 w 6530564"/>
              <a:gd name="connsiteY3925" fmla="*/ 1386886 h 6858000"/>
              <a:gd name="connsiteX3926" fmla="*/ 1766565 w 6530564"/>
              <a:gd name="connsiteY3926" fmla="*/ 1421865 h 6858000"/>
              <a:gd name="connsiteX3927" fmla="*/ 1352163 w 6530564"/>
              <a:gd name="connsiteY3927" fmla="*/ 2091856 h 6858000"/>
              <a:gd name="connsiteX3928" fmla="*/ 1101907 w 6530564"/>
              <a:gd name="connsiteY3928" fmla="*/ 3087427 h 6858000"/>
              <a:gd name="connsiteX3929" fmla="*/ 1102580 w 6530564"/>
              <a:gd name="connsiteY3929" fmla="*/ 3094154 h 6858000"/>
              <a:gd name="connsiteX3930" fmla="*/ 1104570 w 6530564"/>
              <a:gd name="connsiteY3930" fmla="*/ 3100406 h 6858000"/>
              <a:gd name="connsiteX3931" fmla="*/ 1113843 w 6530564"/>
              <a:gd name="connsiteY3931" fmla="*/ 2999101 h 6858000"/>
              <a:gd name="connsiteX3932" fmla="*/ 1236682 w 6530564"/>
              <a:gd name="connsiteY3932" fmla="*/ 2487179 h 6858000"/>
              <a:gd name="connsiteX3933" fmla="*/ 1249712 w 6530564"/>
              <a:gd name="connsiteY3933" fmla="*/ 2472227 h 6858000"/>
              <a:gd name="connsiteX3934" fmla="*/ 1144152 w 6530564"/>
              <a:gd name="connsiteY3934" fmla="*/ 2998820 h 6858000"/>
              <a:gd name="connsiteX3935" fmla="*/ 1143877 w 6530564"/>
              <a:gd name="connsiteY3935" fmla="*/ 3001792 h 6858000"/>
              <a:gd name="connsiteX3936" fmla="*/ 1144625 w 6530564"/>
              <a:gd name="connsiteY3936" fmla="*/ 2999599 h 6858000"/>
              <a:gd name="connsiteX3937" fmla="*/ 1220307 w 6530564"/>
              <a:gd name="connsiteY3937" fmla="*/ 2673054 h 6858000"/>
              <a:gd name="connsiteX3938" fmla="*/ 1182634 w 6530564"/>
              <a:gd name="connsiteY3938" fmla="*/ 3001323 h 6858000"/>
              <a:gd name="connsiteX3939" fmla="*/ 1177230 w 6530564"/>
              <a:gd name="connsiteY3939" fmla="*/ 3017964 h 6858000"/>
              <a:gd name="connsiteX3940" fmla="*/ 1193129 w 6530564"/>
              <a:gd name="connsiteY3940" fmla="*/ 3023733 h 6858000"/>
              <a:gd name="connsiteX3941" fmla="*/ 1207684 w 6530564"/>
              <a:gd name="connsiteY3941" fmla="*/ 3006427 h 6858000"/>
              <a:gd name="connsiteX3942" fmla="*/ 1314361 w 6530564"/>
              <a:gd name="connsiteY3942" fmla="*/ 2537505 h 6858000"/>
              <a:gd name="connsiteX3943" fmla="*/ 1324018 w 6530564"/>
              <a:gd name="connsiteY3943" fmla="*/ 2510631 h 6858000"/>
              <a:gd name="connsiteX3944" fmla="*/ 1336954 w 6530564"/>
              <a:gd name="connsiteY3944" fmla="*/ 2510369 h 6858000"/>
              <a:gd name="connsiteX3945" fmla="*/ 1346335 w 6530564"/>
              <a:gd name="connsiteY3945" fmla="*/ 2515455 h 6858000"/>
              <a:gd name="connsiteX3946" fmla="*/ 1341475 w 6530564"/>
              <a:gd name="connsiteY3946" fmla="*/ 2526822 h 6858000"/>
              <a:gd name="connsiteX3947" fmla="*/ 1206129 w 6530564"/>
              <a:gd name="connsiteY3947" fmla="*/ 3017246 h 6858000"/>
              <a:gd name="connsiteX3948" fmla="*/ 1190428 w 6530564"/>
              <a:gd name="connsiteY3948" fmla="*/ 3134619 h 6858000"/>
              <a:gd name="connsiteX3949" fmla="*/ 1188018 w 6530564"/>
              <a:gd name="connsiteY3949" fmla="*/ 3178911 h 6858000"/>
              <a:gd name="connsiteX3950" fmla="*/ 1189026 w 6530564"/>
              <a:gd name="connsiteY3950" fmla="*/ 3548551 h 6858000"/>
              <a:gd name="connsiteX3951" fmla="*/ 1205813 w 6530564"/>
              <a:gd name="connsiteY3951" fmla="*/ 3671558 h 6858000"/>
              <a:gd name="connsiteX3952" fmla="*/ 1210772 w 6530564"/>
              <a:gd name="connsiteY3952" fmla="*/ 3356381 h 6858000"/>
              <a:gd name="connsiteX3953" fmla="*/ 1341421 w 6530564"/>
              <a:gd name="connsiteY3953" fmla="*/ 2696971 h 6858000"/>
              <a:gd name="connsiteX3954" fmla="*/ 1356818 w 6530564"/>
              <a:gd name="connsiteY3954" fmla="*/ 2655264 h 6858000"/>
              <a:gd name="connsiteX3955" fmla="*/ 1364300 w 6530564"/>
              <a:gd name="connsiteY3955" fmla="*/ 2638368 h 6858000"/>
              <a:gd name="connsiteX3956" fmla="*/ 1403642 w 6530564"/>
              <a:gd name="connsiteY3956" fmla="*/ 2528432 h 6858000"/>
              <a:gd name="connsiteX3957" fmla="*/ 1418816 w 6530564"/>
              <a:gd name="connsiteY3957" fmla="*/ 2487337 h 6858000"/>
              <a:gd name="connsiteX3958" fmla="*/ 1885305 w 6530564"/>
              <a:gd name="connsiteY3958" fmla="*/ 1726888 h 6858000"/>
              <a:gd name="connsiteX3959" fmla="*/ 1887481 w 6530564"/>
              <a:gd name="connsiteY3959" fmla="*/ 1724542 h 6858000"/>
              <a:gd name="connsiteX3960" fmla="*/ 1876956 w 6530564"/>
              <a:gd name="connsiteY3960" fmla="*/ 1747601 h 6858000"/>
              <a:gd name="connsiteX3961" fmla="*/ 1845344 w 6530564"/>
              <a:gd name="connsiteY3961" fmla="*/ 1795419 h 6858000"/>
              <a:gd name="connsiteX3962" fmla="*/ 1341756 w 6530564"/>
              <a:gd name="connsiteY3962" fmla="*/ 3026454 h 6858000"/>
              <a:gd name="connsiteX3963" fmla="*/ 1338404 w 6530564"/>
              <a:gd name="connsiteY3963" fmla="*/ 3067727 h 6858000"/>
              <a:gd name="connsiteX3964" fmla="*/ 1352994 w 6530564"/>
              <a:gd name="connsiteY3964" fmla="*/ 3439768 h 6858000"/>
              <a:gd name="connsiteX3965" fmla="*/ 1386580 w 6530564"/>
              <a:gd name="connsiteY3965" fmla="*/ 3777331 h 6858000"/>
              <a:gd name="connsiteX3966" fmla="*/ 1402977 w 6530564"/>
              <a:gd name="connsiteY3966" fmla="*/ 3692713 h 6858000"/>
              <a:gd name="connsiteX3967" fmla="*/ 1380729 w 6530564"/>
              <a:gd name="connsiteY3967" fmla="*/ 3389229 h 6858000"/>
              <a:gd name="connsiteX3968" fmla="*/ 1662254 w 6530564"/>
              <a:gd name="connsiteY3968" fmla="*/ 2191442 h 6858000"/>
              <a:gd name="connsiteX3969" fmla="*/ 1775928 w 6530564"/>
              <a:gd name="connsiteY3969" fmla="*/ 2049539 h 6858000"/>
              <a:gd name="connsiteX3970" fmla="*/ 1794248 w 6530564"/>
              <a:gd name="connsiteY3970" fmla="*/ 1992901 h 6858000"/>
              <a:gd name="connsiteX3971" fmla="*/ 1832245 w 6530564"/>
              <a:gd name="connsiteY3971" fmla="*/ 1923946 h 6858000"/>
              <a:gd name="connsiteX3972" fmla="*/ 1886833 w 6530564"/>
              <a:gd name="connsiteY3972" fmla="*/ 1904172 h 6858000"/>
              <a:gd name="connsiteX3973" fmla="*/ 1830946 w 6530564"/>
              <a:gd name="connsiteY3973" fmla="*/ 2003310 h 6858000"/>
              <a:gd name="connsiteX3974" fmla="*/ 1664800 w 6530564"/>
              <a:gd name="connsiteY3974" fmla="*/ 2326766 h 6858000"/>
              <a:gd name="connsiteX3975" fmla="*/ 1645352 w 6530564"/>
              <a:gd name="connsiteY3975" fmla="*/ 2416092 h 6858000"/>
              <a:gd name="connsiteX3976" fmla="*/ 1631044 w 6530564"/>
              <a:gd name="connsiteY3976" fmla="*/ 2482013 h 6858000"/>
              <a:gd name="connsiteX3977" fmla="*/ 1523196 w 6530564"/>
              <a:gd name="connsiteY3977" fmla="*/ 2831542 h 6858000"/>
              <a:gd name="connsiteX3978" fmla="*/ 1526229 w 6530564"/>
              <a:gd name="connsiteY3978" fmla="*/ 2855229 h 6858000"/>
              <a:gd name="connsiteX3979" fmla="*/ 1534614 w 6530564"/>
              <a:gd name="connsiteY3979" fmla="*/ 2850072 h 6858000"/>
              <a:gd name="connsiteX3980" fmla="*/ 1531478 w 6530564"/>
              <a:gd name="connsiteY3980" fmla="*/ 2868343 h 6858000"/>
              <a:gd name="connsiteX3981" fmla="*/ 1530525 w 6530564"/>
              <a:gd name="connsiteY3981" fmla="*/ 2870743 h 6858000"/>
              <a:gd name="connsiteX3982" fmla="*/ 1530643 w 6530564"/>
              <a:gd name="connsiteY3982" fmla="*/ 2867299 h 6858000"/>
              <a:gd name="connsiteX3983" fmla="*/ 1527396 w 6530564"/>
              <a:gd name="connsiteY3983" fmla="*/ 2860667 h 6858000"/>
              <a:gd name="connsiteX3984" fmla="*/ 1520049 w 6530564"/>
              <a:gd name="connsiteY3984" fmla="*/ 2872005 h 6858000"/>
              <a:gd name="connsiteX3985" fmla="*/ 1521048 w 6530564"/>
              <a:gd name="connsiteY3985" fmla="*/ 2876676 h 6858000"/>
              <a:gd name="connsiteX3986" fmla="*/ 1521727 w 6530564"/>
              <a:gd name="connsiteY3986" fmla="*/ 2856995 h 6858000"/>
              <a:gd name="connsiteX3987" fmla="*/ 1511385 w 6530564"/>
              <a:gd name="connsiteY3987" fmla="*/ 2854318 h 6858000"/>
              <a:gd name="connsiteX3988" fmla="*/ 1498690 w 6530564"/>
              <a:gd name="connsiteY3988" fmla="*/ 2886335 h 6858000"/>
              <a:gd name="connsiteX3989" fmla="*/ 1499687 w 6530564"/>
              <a:gd name="connsiteY3989" fmla="*/ 2891007 h 6858000"/>
              <a:gd name="connsiteX3990" fmla="*/ 1495017 w 6530564"/>
              <a:gd name="connsiteY3990" fmla="*/ 2892005 h 6858000"/>
              <a:gd name="connsiteX3991" fmla="*/ 1496015 w 6530564"/>
              <a:gd name="connsiteY3991" fmla="*/ 2896677 h 6858000"/>
              <a:gd name="connsiteX3992" fmla="*/ 1497013 w 6530564"/>
              <a:gd name="connsiteY3992" fmla="*/ 2901348 h 6858000"/>
              <a:gd name="connsiteX3993" fmla="*/ 1500687 w 6530564"/>
              <a:gd name="connsiteY3993" fmla="*/ 2895679 h 6858000"/>
              <a:gd name="connsiteX3994" fmla="*/ 1500005 w 6530564"/>
              <a:gd name="connsiteY3994" fmla="*/ 2915361 h 6858000"/>
              <a:gd name="connsiteX3995" fmla="*/ 1504677 w 6530564"/>
              <a:gd name="connsiteY3995" fmla="*/ 2914363 h 6858000"/>
              <a:gd name="connsiteX3996" fmla="*/ 1514701 w 6530564"/>
              <a:gd name="connsiteY3996" fmla="*/ 2892685 h 6858000"/>
              <a:gd name="connsiteX3997" fmla="*/ 1519370 w 6530564"/>
              <a:gd name="connsiteY3997" fmla="*/ 2891687 h 6858000"/>
              <a:gd name="connsiteX3998" fmla="*/ 1515697 w 6530564"/>
              <a:gd name="connsiteY3998" fmla="*/ 2897355 h 6858000"/>
              <a:gd name="connsiteX3999" fmla="*/ 1522365 w 6530564"/>
              <a:gd name="connsiteY3999" fmla="*/ 2905700 h 6858000"/>
              <a:gd name="connsiteX4000" fmla="*/ 1525039 w 6530564"/>
              <a:gd name="connsiteY4000" fmla="*/ 2895360 h 6858000"/>
              <a:gd name="connsiteX4001" fmla="*/ 1524041 w 6530564"/>
              <a:gd name="connsiteY4001" fmla="*/ 2890688 h 6858000"/>
              <a:gd name="connsiteX4002" fmla="*/ 1527714 w 6530564"/>
              <a:gd name="connsiteY4002" fmla="*/ 2885020 h 6858000"/>
              <a:gd name="connsiteX4003" fmla="*/ 1518010 w 6530564"/>
              <a:gd name="connsiteY4003" fmla="*/ 2931050 h 6858000"/>
              <a:gd name="connsiteX4004" fmla="*/ 1529349 w 6530564"/>
              <a:gd name="connsiteY4004" fmla="*/ 2938396 h 6858000"/>
              <a:gd name="connsiteX4005" fmla="*/ 1530348 w 6530564"/>
              <a:gd name="connsiteY4005" fmla="*/ 2943068 h 6858000"/>
              <a:gd name="connsiteX4006" fmla="*/ 1524678 w 6530564"/>
              <a:gd name="connsiteY4006" fmla="*/ 2939395 h 6858000"/>
              <a:gd name="connsiteX4007" fmla="*/ 1523680 w 6530564"/>
              <a:gd name="connsiteY4007" fmla="*/ 2934724 h 6858000"/>
              <a:gd name="connsiteX4008" fmla="*/ 1519008 w 6530564"/>
              <a:gd name="connsiteY4008" fmla="*/ 2935721 h 6858000"/>
              <a:gd name="connsiteX4009" fmla="*/ 1516334 w 6530564"/>
              <a:gd name="connsiteY4009" fmla="*/ 2946061 h 6858000"/>
              <a:gd name="connsiteX4010" fmla="*/ 1517333 w 6530564"/>
              <a:gd name="connsiteY4010" fmla="*/ 2950732 h 6858000"/>
              <a:gd name="connsiteX4011" fmla="*/ 1509986 w 6530564"/>
              <a:gd name="connsiteY4011" fmla="*/ 2962070 h 6858000"/>
              <a:gd name="connsiteX4012" fmla="*/ 1507991 w 6530564"/>
              <a:gd name="connsiteY4012" fmla="*/ 2952728 h 6858000"/>
              <a:gd name="connsiteX4013" fmla="*/ 1503320 w 6530564"/>
              <a:gd name="connsiteY4013" fmla="*/ 2953726 h 6858000"/>
              <a:gd name="connsiteX4014" fmla="*/ 1500643 w 6530564"/>
              <a:gd name="connsiteY4014" fmla="*/ 2964066 h 6858000"/>
              <a:gd name="connsiteX4015" fmla="*/ 1502641 w 6530564"/>
              <a:gd name="connsiteY4015" fmla="*/ 2973409 h 6858000"/>
              <a:gd name="connsiteX4016" fmla="*/ 1514976 w 6530564"/>
              <a:gd name="connsiteY4016" fmla="*/ 2985426 h 6858000"/>
              <a:gd name="connsiteX4017" fmla="*/ 1513299 w 6530564"/>
              <a:gd name="connsiteY4017" fmla="*/ 3000436 h 6858000"/>
              <a:gd name="connsiteX4018" fmla="*/ 1495570 w 6530564"/>
              <a:gd name="connsiteY4018" fmla="*/ 3077486 h 6858000"/>
              <a:gd name="connsiteX4019" fmla="*/ 1489902 w 6530564"/>
              <a:gd name="connsiteY4019" fmla="*/ 3073814 h 6858000"/>
              <a:gd name="connsiteX4020" fmla="*/ 1490900 w 6530564"/>
              <a:gd name="connsiteY4020" fmla="*/ 3078485 h 6858000"/>
              <a:gd name="connsiteX4021" fmla="*/ 1486228 w 6530564"/>
              <a:gd name="connsiteY4021" fmla="*/ 3079482 h 6858000"/>
              <a:gd name="connsiteX4022" fmla="*/ 1480559 w 6530564"/>
              <a:gd name="connsiteY4022" fmla="*/ 3075811 h 6858000"/>
              <a:gd name="connsiteX4023" fmla="*/ 1485591 w 6530564"/>
              <a:gd name="connsiteY4023" fmla="*/ 3030777 h 6858000"/>
              <a:gd name="connsiteX4024" fmla="*/ 1491260 w 6530564"/>
              <a:gd name="connsiteY4024" fmla="*/ 3034450 h 6858000"/>
              <a:gd name="connsiteX4025" fmla="*/ 1496610 w 6530564"/>
              <a:gd name="connsiteY4025" fmla="*/ 3013770 h 6858000"/>
              <a:gd name="connsiteX4026" fmla="*/ 1489264 w 6530564"/>
              <a:gd name="connsiteY4026" fmla="*/ 3025108 h 6858000"/>
              <a:gd name="connsiteX4027" fmla="*/ 1489944 w 6530564"/>
              <a:gd name="connsiteY4027" fmla="*/ 3005426 h 6858000"/>
              <a:gd name="connsiteX4028" fmla="*/ 1488945 w 6530564"/>
              <a:gd name="connsiteY4028" fmla="*/ 3000755 h 6858000"/>
              <a:gd name="connsiteX4029" fmla="*/ 1492619 w 6530564"/>
              <a:gd name="connsiteY4029" fmla="*/ 2995087 h 6858000"/>
              <a:gd name="connsiteX4030" fmla="*/ 1491621 w 6530564"/>
              <a:gd name="connsiteY4030" fmla="*/ 2990414 h 6858000"/>
              <a:gd name="connsiteX4031" fmla="*/ 1490623 w 6530564"/>
              <a:gd name="connsiteY4031" fmla="*/ 2985745 h 6858000"/>
              <a:gd name="connsiteX4032" fmla="*/ 1482279 w 6530564"/>
              <a:gd name="connsiteY4032" fmla="*/ 2992412 h 6858000"/>
              <a:gd name="connsiteX4033" fmla="*/ 1479604 w 6530564"/>
              <a:gd name="connsiteY4033" fmla="*/ 3002751 h 6858000"/>
              <a:gd name="connsiteX4034" fmla="*/ 1480602 w 6530564"/>
              <a:gd name="connsiteY4034" fmla="*/ 3007422 h 6858000"/>
              <a:gd name="connsiteX4035" fmla="*/ 1485271 w 6530564"/>
              <a:gd name="connsiteY4035" fmla="*/ 3006424 h 6858000"/>
              <a:gd name="connsiteX4036" fmla="*/ 1475889 w 6530564"/>
              <a:gd name="connsiteY4036" fmla="*/ 3076809 h 6858000"/>
              <a:gd name="connsiteX4037" fmla="*/ 1472215 w 6530564"/>
              <a:gd name="connsiteY4037" fmla="*/ 3082477 h 6858000"/>
              <a:gd name="connsiteX4038" fmla="*/ 1469540 w 6530564"/>
              <a:gd name="connsiteY4038" fmla="*/ 3092817 h 6858000"/>
              <a:gd name="connsiteX4039" fmla="*/ 1474211 w 6530564"/>
              <a:gd name="connsiteY4039" fmla="*/ 3091818 h 6858000"/>
              <a:gd name="connsiteX4040" fmla="*/ 1466185 w 6530564"/>
              <a:gd name="connsiteY4040" fmla="*/ 3122840 h 6858000"/>
              <a:gd name="connsiteX4041" fmla="*/ 1463510 w 6530564"/>
              <a:gd name="connsiteY4041" fmla="*/ 3133178 h 6858000"/>
              <a:gd name="connsiteX4042" fmla="*/ 1464509 w 6530564"/>
              <a:gd name="connsiteY4042" fmla="*/ 3137850 h 6858000"/>
              <a:gd name="connsiteX4043" fmla="*/ 1469179 w 6530564"/>
              <a:gd name="connsiteY4043" fmla="*/ 3136851 h 6858000"/>
              <a:gd name="connsiteX4044" fmla="*/ 1458437 w 6530564"/>
              <a:gd name="connsiteY4044" fmla="*/ 3246598 h 6858000"/>
              <a:gd name="connsiteX4045" fmla="*/ 1454763 w 6530564"/>
              <a:gd name="connsiteY4045" fmla="*/ 3252269 h 6858000"/>
              <a:gd name="connsiteX4046" fmla="*/ 1455762 w 6530564"/>
              <a:gd name="connsiteY4046" fmla="*/ 3256940 h 6858000"/>
              <a:gd name="connsiteX4047" fmla="*/ 1456759 w 6530564"/>
              <a:gd name="connsiteY4047" fmla="*/ 3261610 h 6858000"/>
              <a:gd name="connsiteX4048" fmla="*/ 1452407 w 6530564"/>
              <a:gd name="connsiteY4048" fmla="*/ 3286961 h 6858000"/>
              <a:gd name="connsiteX4049" fmla="*/ 1448735 w 6530564"/>
              <a:gd name="connsiteY4049" fmla="*/ 3292631 h 6858000"/>
              <a:gd name="connsiteX4050" fmla="*/ 1450729 w 6530564"/>
              <a:gd name="connsiteY4050" fmla="*/ 3301973 h 6858000"/>
              <a:gd name="connsiteX4051" fmla="*/ 1451728 w 6530564"/>
              <a:gd name="connsiteY4051" fmla="*/ 3306644 h 6858000"/>
              <a:gd name="connsiteX4052" fmla="*/ 1448054 w 6530564"/>
              <a:gd name="connsiteY4052" fmla="*/ 3312312 h 6858000"/>
              <a:gd name="connsiteX4053" fmla="*/ 1449053 w 6530564"/>
              <a:gd name="connsiteY4053" fmla="*/ 3316984 h 6858000"/>
              <a:gd name="connsiteX4054" fmla="*/ 1455040 w 6530564"/>
              <a:gd name="connsiteY4054" fmla="*/ 3345009 h 6858000"/>
              <a:gd name="connsiteX4055" fmla="*/ 1451367 w 6530564"/>
              <a:gd name="connsiteY4055" fmla="*/ 3350678 h 6858000"/>
              <a:gd name="connsiteX4056" fmla="*/ 1452366 w 6530564"/>
              <a:gd name="connsiteY4056" fmla="*/ 3355351 h 6858000"/>
              <a:gd name="connsiteX4057" fmla="*/ 1450688 w 6530564"/>
              <a:gd name="connsiteY4057" fmla="*/ 3370360 h 6858000"/>
              <a:gd name="connsiteX4058" fmla="*/ 1451686 w 6530564"/>
              <a:gd name="connsiteY4058" fmla="*/ 3375030 h 6858000"/>
              <a:gd name="connsiteX4059" fmla="*/ 1445656 w 6530564"/>
              <a:gd name="connsiteY4059" fmla="*/ 3415393 h 6858000"/>
              <a:gd name="connsiteX4060" fmla="*/ 1446653 w 6530564"/>
              <a:gd name="connsiteY4060" fmla="*/ 3420063 h 6858000"/>
              <a:gd name="connsiteX4061" fmla="*/ 1441983 w 6530564"/>
              <a:gd name="connsiteY4061" fmla="*/ 3421062 h 6858000"/>
              <a:gd name="connsiteX4062" fmla="*/ 1442981 w 6530564"/>
              <a:gd name="connsiteY4062" fmla="*/ 3425733 h 6858000"/>
              <a:gd name="connsiteX4063" fmla="*/ 1443979 w 6530564"/>
              <a:gd name="connsiteY4063" fmla="*/ 3430404 h 6858000"/>
              <a:gd name="connsiteX4064" fmla="*/ 1448650 w 6530564"/>
              <a:gd name="connsiteY4064" fmla="*/ 3429407 h 6858000"/>
              <a:gd name="connsiteX4065" fmla="*/ 1446973 w 6530564"/>
              <a:gd name="connsiteY4065" fmla="*/ 3444417 h 6858000"/>
              <a:gd name="connsiteX4066" fmla="*/ 1445976 w 6530564"/>
              <a:gd name="connsiteY4066" fmla="*/ 3439745 h 6858000"/>
              <a:gd name="connsiteX4067" fmla="*/ 1445295 w 6530564"/>
              <a:gd name="connsiteY4067" fmla="*/ 3459428 h 6858000"/>
              <a:gd name="connsiteX4068" fmla="*/ 1448290 w 6530564"/>
              <a:gd name="connsiteY4068" fmla="*/ 3473441 h 6858000"/>
              <a:gd name="connsiteX4069" fmla="*/ 1444616 w 6530564"/>
              <a:gd name="connsiteY4069" fmla="*/ 3479111 h 6858000"/>
              <a:gd name="connsiteX4070" fmla="*/ 1445615 w 6530564"/>
              <a:gd name="connsiteY4070" fmla="*/ 3483781 h 6858000"/>
              <a:gd name="connsiteX4071" fmla="*/ 1441943 w 6530564"/>
              <a:gd name="connsiteY4071" fmla="*/ 3489449 h 6858000"/>
              <a:gd name="connsiteX4072" fmla="*/ 1442939 w 6530564"/>
              <a:gd name="connsiteY4072" fmla="*/ 3494121 h 6858000"/>
              <a:gd name="connsiteX4073" fmla="*/ 1447611 w 6530564"/>
              <a:gd name="connsiteY4073" fmla="*/ 3493123 h 6858000"/>
              <a:gd name="connsiteX4074" fmla="*/ 1456592 w 6530564"/>
              <a:gd name="connsiteY4074" fmla="*/ 3535162 h 6858000"/>
              <a:gd name="connsiteX4075" fmla="*/ 1450922 w 6530564"/>
              <a:gd name="connsiteY4075" fmla="*/ 3531488 h 6858000"/>
              <a:gd name="connsiteX4076" fmla="*/ 1446252 w 6530564"/>
              <a:gd name="connsiteY4076" fmla="*/ 3532487 h 6858000"/>
              <a:gd name="connsiteX4077" fmla="*/ 1448249 w 6530564"/>
              <a:gd name="connsiteY4077" fmla="*/ 3541828 h 6858000"/>
              <a:gd name="connsiteX4078" fmla="*/ 1449247 w 6530564"/>
              <a:gd name="connsiteY4078" fmla="*/ 3546500 h 6858000"/>
              <a:gd name="connsiteX4079" fmla="*/ 1449883 w 6530564"/>
              <a:gd name="connsiteY4079" fmla="*/ 3595205 h 6858000"/>
              <a:gd name="connsiteX4080" fmla="*/ 1454554 w 6530564"/>
              <a:gd name="connsiteY4080" fmla="*/ 3594207 h 6858000"/>
              <a:gd name="connsiteX4081" fmla="*/ 1450880 w 6530564"/>
              <a:gd name="connsiteY4081" fmla="*/ 3599876 h 6858000"/>
              <a:gd name="connsiteX4082" fmla="*/ 1451878 w 6530564"/>
              <a:gd name="connsiteY4082" fmla="*/ 3604549 h 6858000"/>
              <a:gd name="connsiteX4083" fmla="*/ 1457866 w 6530564"/>
              <a:gd name="connsiteY4083" fmla="*/ 3632574 h 6858000"/>
              <a:gd name="connsiteX4084" fmla="*/ 1461993 w 6530564"/>
              <a:gd name="connsiteY4084" fmla="*/ 3635813 h 6858000"/>
              <a:gd name="connsiteX4085" fmla="*/ 1465432 w 6530564"/>
              <a:gd name="connsiteY4085" fmla="*/ 3645315 h 6858000"/>
              <a:gd name="connsiteX4086" fmla="*/ 1464828 w 6530564"/>
              <a:gd name="connsiteY4086" fmla="*/ 3645610 h 6858000"/>
              <a:gd name="connsiteX4087" fmla="*/ 1458859 w 6530564"/>
              <a:gd name="connsiteY4087" fmla="*/ 3645794 h 6858000"/>
              <a:gd name="connsiteX4088" fmla="*/ 1457188 w 6530564"/>
              <a:gd name="connsiteY4088" fmla="*/ 3652257 h 6858000"/>
              <a:gd name="connsiteX4089" fmla="*/ 1464365 w 6530564"/>
              <a:gd name="connsiteY4089" fmla="*/ 3645838 h 6858000"/>
              <a:gd name="connsiteX4090" fmla="*/ 1464828 w 6530564"/>
              <a:gd name="connsiteY4090" fmla="*/ 3645610 h 6858000"/>
              <a:gd name="connsiteX4091" fmla="*/ 1465530 w 6530564"/>
              <a:gd name="connsiteY4091" fmla="*/ 3645589 h 6858000"/>
              <a:gd name="connsiteX4092" fmla="*/ 1465432 w 6530564"/>
              <a:gd name="connsiteY4092" fmla="*/ 3645315 h 6858000"/>
              <a:gd name="connsiteX4093" fmla="*/ 1466575 w 6530564"/>
              <a:gd name="connsiteY4093" fmla="*/ 3644755 h 6858000"/>
              <a:gd name="connsiteX4094" fmla="*/ 1467526 w 6530564"/>
              <a:gd name="connsiteY4094" fmla="*/ 3654930 h 6858000"/>
              <a:gd name="connsiteX4095" fmla="*/ 1463852 w 6530564"/>
              <a:gd name="connsiteY4095" fmla="*/ 3660600 h 6858000"/>
              <a:gd name="connsiteX4096" fmla="*/ 1464851 w 6530564"/>
              <a:gd name="connsiteY4096" fmla="*/ 3665270 h 6858000"/>
              <a:gd name="connsiteX4097" fmla="*/ 1461179 w 6530564"/>
              <a:gd name="connsiteY4097" fmla="*/ 3670939 h 6858000"/>
              <a:gd name="connsiteX4098" fmla="*/ 1462178 w 6530564"/>
              <a:gd name="connsiteY4098" fmla="*/ 3675610 h 6858000"/>
              <a:gd name="connsiteX4099" fmla="*/ 1464173 w 6530564"/>
              <a:gd name="connsiteY4099" fmla="*/ 3684953 h 6858000"/>
              <a:gd name="connsiteX4100" fmla="*/ 1466168 w 6530564"/>
              <a:gd name="connsiteY4100" fmla="*/ 3694296 h 6858000"/>
              <a:gd name="connsiteX4101" fmla="*/ 1463494 w 6530564"/>
              <a:gd name="connsiteY4101" fmla="*/ 3704634 h 6858000"/>
              <a:gd name="connsiteX4102" fmla="*/ 1460818 w 6530564"/>
              <a:gd name="connsiteY4102" fmla="*/ 3714976 h 6858000"/>
              <a:gd name="connsiteX4103" fmla="*/ 1461815 w 6530564"/>
              <a:gd name="connsiteY4103" fmla="*/ 3719645 h 6858000"/>
              <a:gd name="connsiteX4104" fmla="*/ 1462814 w 6530564"/>
              <a:gd name="connsiteY4104" fmla="*/ 3724317 h 6858000"/>
              <a:gd name="connsiteX4105" fmla="*/ 1458143 w 6530564"/>
              <a:gd name="connsiteY4105" fmla="*/ 3725314 h 6858000"/>
              <a:gd name="connsiteX4106" fmla="*/ 1454470 w 6530564"/>
              <a:gd name="connsiteY4106" fmla="*/ 3730983 h 6858000"/>
              <a:gd name="connsiteX4107" fmla="*/ 1455467 w 6530564"/>
              <a:gd name="connsiteY4107" fmla="*/ 3735654 h 6858000"/>
              <a:gd name="connsiteX4108" fmla="*/ 1461137 w 6530564"/>
              <a:gd name="connsiteY4108" fmla="*/ 3739328 h 6858000"/>
              <a:gd name="connsiteX4109" fmla="*/ 1462135 w 6530564"/>
              <a:gd name="connsiteY4109" fmla="*/ 3743998 h 6858000"/>
              <a:gd name="connsiteX4110" fmla="*/ 1463132 w 6530564"/>
              <a:gd name="connsiteY4110" fmla="*/ 3748671 h 6858000"/>
              <a:gd name="connsiteX4111" fmla="*/ 1466126 w 6530564"/>
              <a:gd name="connsiteY4111" fmla="*/ 3762683 h 6858000"/>
              <a:gd name="connsiteX4112" fmla="*/ 1464449 w 6530564"/>
              <a:gd name="connsiteY4112" fmla="*/ 3777695 h 6858000"/>
              <a:gd name="connsiteX4113" fmla="*/ 1465447 w 6530564"/>
              <a:gd name="connsiteY4113" fmla="*/ 3782365 h 6858000"/>
              <a:gd name="connsiteX4114" fmla="*/ 1467443 w 6530564"/>
              <a:gd name="connsiteY4114" fmla="*/ 3791707 h 6858000"/>
              <a:gd name="connsiteX4115" fmla="*/ 1472113 w 6530564"/>
              <a:gd name="connsiteY4115" fmla="*/ 3790710 h 6858000"/>
              <a:gd name="connsiteX4116" fmla="*/ 1468442 w 6530564"/>
              <a:gd name="connsiteY4116" fmla="*/ 3796379 h 6858000"/>
              <a:gd name="connsiteX4117" fmla="*/ 1470437 w 6530564"/>
              <a:gd name="connsiteY4117" fmla="*/ 3805720 h 6858000"/>
              <a:gd name="connsiteX4118" fmla="*/ 1479418 w 6530564"/>
              <a:gd name="connsiteY4118" fmla="*/ 3847759 h 6858000"/>
              <a:gd name="connsiteX4119" fmla="*/ 1475745 w 6530564"/>
              <a:gd name="connsiteY4119" fmla="*/ 3853428 h 6858000"/>
              <a:gd name="connsiteX4120" fmla="*/ 1476743 w 6530564"/>
              <a:gd name="connsiteY4120" fmla="*/ 3858097 h 6858000"/>
              <a:gd name="connsiteX4121" fmla="*/ 1481415 w 6530564"/>
              <a:gd name="connsiteY4121" fmla="*/ 3857100 h 6858000"/>
              <a:gd name="connsiteX4122" fmla="*/ 1481734 w 6530564"/>
              <a:gd name="connsiteY4122" fmla="*/ 3881454 h 6858000"/>
              <a:gd name="connsiteX4123" fmla="*/ 1482731 w 6530564"/>
              <a:gd name="connsiteY4123" fmla="*/ 3886125 h 6858000"/>
              <a:gd name="connsiteX4124" fmla="*/ 1488400 w 6530564"/>
              <a:gd name="connsiteY4124" fmla="*/ 3889796 h 6858000"/>
              <a:gd name="connsiteX4125" fmla="*/ 1490714 w 6530564"/>
              <a:gd name="connsiteY4125" fmla="*/ 3923492 h 6858000"/>
              <a:gd name="connsiteX4126" fmla="*/ 1495385 w 6530564"/>
              <a:gd name="connsiteY4126" fmla="*/ 3922494 h 6858000"/>
              <a:gd name="connsiteX4127" fmla="*/ 1499376 w 6530564"/>
              <a:gd name="connsiteY4127" fmla="*/ 3941178 h 6858000"/>
              <a:gd name="connsiteX4128" fmla="*/ 1495705 w 6530564"/>
              <a:gd name="connsiteY4128" fmla="*/ 3946848 h 6858000"/>
              <a:gd name="connsiteX4129" fmla="*/ 1485365 w 6530564"/>
              <a:gd name="connsiteY4129" fmla="*/ 3944173 h 6858000"/>
              <a:gd name="connsiteX4130" fmla="*/ 1498697 w 6530564"/>
              <a:gd name="connsiteY4130" fmla="*/ 3960861 h 6858000"/>
              <a:gd name="connsiteX4131" fmla="*/ 1519336 w 6530564"/>
              <a:gd name="connsiteY4131" fmla="*/ 4034599 h 6858000"/>
              <a:gd name="connsiteX4132" fmla="*/ 1514664 w 6530564"/>
              <a:gd name="connsiteY4132" fmla="*/ 4035598 h 6858000"/>
              <a:gd name="connsiteX4133" fmla="*/ 1516661 w 6530564"/>
              <a:gd name="connsiteY4133" fmla="*/ 4044938 h 6858000"/>
              <a:gd name="connsiteX4134" fmla="*/ 1528636 w 6530564"/>
              <a:gd name="connsiteY4134" fmla="*/ 4100992 h 6858000"/>
              <a:gd name="connsiteX4135" fmla="*/ 1529635 w 6530564"/>
              <a:gd name="connsiteY4135" fmla="*/ 4105662 h 6858000"/>
              <a:gd name="connsiteX4136" fmla="*/ 1530632 w 6530564"/>
              <a:gd name="connsiteY4136" fmla="*/ 4110333 h 6858000"/>
              <a:gd name="connsiteX4137" fmla="*/ 1543966 w 6530564"/>
              <a:gd name="connsiteY4137" fmla="*/ 4127021 h 6858000"/>
              <a:gd name="connsiteX4138" fmla="*/ 1541290 w 6530564"/>
              <a:gd name="connsiteY4138" fmla="*/ 4137361 h 6858000"/>
              <a:gd name="connsiteX4139" fmla="*/ 1542289 w 6530564"/>
              <a:gd name="connsiteY4139" fmla="*/ 4142032 h 6858000"/>
              <a:gd name="connsiteX4140" fmla="*/ 1543286 w 6530564"/>
              <a:gd name="connsiteY4140" fmla="*/ 4146702 h 6858000"/>
              <a:gd name="connsiteX4141" fmla="*/ 1544284 w 6530564"/>
              <a:gd name="connsiteY4141" fmla="*/ 4151374 h 6858000"/>
              <a:gd name="connsiteX4142" fmla="*/ 1538933 w 6530564"/>
              <a:gd name="connsiteY4142" fmla="*/ 4172054 h 6858000"/>
              <a:gd name="connsiteX4143" fmla="*/ 1550590 w 6530564"/>
              <a:gd name="connsiteY4143" fmla="*/ 4203753 h 6858000"/>
              <a:gd name="connsiteX4144" fmla="*/ 1569592 w 6530564"/>
              <a:gd name="connsiteY4144" fmla="*/ 4224113 h 6858000"/>
              <a:gd name="connsiteX4145" fmla="*/ 1565241 w 6530564"/>
              <a:gd name="connsiteY4145" fmla="*/ 4249466 h 6858000"/>
              <a:gd name="connsiteX4146" fmla="*/ 1574902 w 6530564"/>
              <a:gd name="connsiteY4146" fmla="*/ 4271822 h 6858000"/>
              <a:gd name="connsiteX4147" fmla="*/ 1587238 w 6530564"/>
              <a:gd name="connsiteY4147" fmla="*/ 4283840 h 6858000"/>
              <a:gd name="connsiteX4148" fmla="*/ 1604882 w 6530564"/>
              <a:gd name="connsiteY4148" fmla="*/ 4343564 h 6858000"/>
              <a:gd name="connsiteX4149" fmla="*/ 1595539 w 6530564"/>
              <a:gd name="connsiteY4149" fmla="*/ 4345560 h 6858000"/>
              <a:gd name="connsiteX4150" fmla="*/ 1607875 w 6530564"/>
              <a:gd name="connsiteY4150" fmla="*/ 4357577 h 6858000"/>
              <a:gd name="connsiteX4151" fmla="*/ 1607196 w 6530564"/>
              <a:gd name="connsiteY4151" fmla="*/ 4377259 h 6858000"/>
              <a:gd name="connsiteX4152" fmla="*/ 1622525 w 6530564"/>
              <a:gd name="connsiteY4152" fmla="*/ 4403290 h 6858000"/>
              <a:gd name="connsiteX4153" fmla="*/ 1618736 w 6530564"/>
              <a:gd name="connsiteY4153" fmla="*/ 4400103 h 6858000"/>
              <a:gd name="connsiteX4154" fmla="*/ 1614862 w 6530564"/>
              <a:gd name="connsiteY4154" fmla="*/ 4390275 h 6858000"/>
              <a:gd name="connsiteX4155" fmla="*/ 1617316 w 6530564"/>
              <a:gd name="connsiteY4155" fmla="*/ 4398908 h 6858000"/>
              <a:gd name="connsiteX4156" fmla="*/ 1618736 w 6530564"/>
              <a:gd name="connsiteY4156" fmla="*/ 4400103 h 6858000"/>
              <a:gd name="connsiteX4157" fmla="*/ 1625519 w 6530564"/>
              <a:gd name="connsiteY4157" fmla="*/ 4417302 h 6858000"/>
              <a:gd name="connsiteX4158" fmla="*/ 1611506 w 6530564"/>
              <a:gd name="connsiteY4158" fmla="*/ 4420296 h 6858000"/>
              <a:gd name="connsiteX4159" fmla="*/ 1580528 w 6530564"/>
              <a:gd name="connsiteY4159" fmla="*/ 4343884 h 6858000"/>
              <a:gd name="connsiteX4160" fmla="*/ 1553861 w 6530564"/>
              <a:gd name="connsiteY4160" fmla="*/ 4310507 h 6858000"/>
              <a:gd name="connsiteX4161" fmla="*/ 1544200 w 6530564"/>
              <a:gd name="connsiteY4161" fmla="*/ 4288151 h 6858000"/>
              <a:gd name="connsiteX4162" fmla="*/ 1540208 w 6530564"/>
              <a:gd name="connsiteY4162" fmla="*/ 4269467 h 6858000"/>
              <a:gd name="connsiteX4163" fmla="*/ 1526874 w 6530564"/>
              <a:gd name="connsiteY4163" fmla="*/ 4252779 h 6858000"/>
              <a:gd name="connsiteX4164" fmla="*/ 1519888 w 6530564"/>
              <a:gd name="connsiteY4164" fmla="*/ 4220081 h 6858000"/>
              <a:gd name="connsiteX4165" fmla="*/ 1521566 w 6530564"/>
              <a:gd name="connsiteY4165" fmla="*/ 4205070 h 6858000"/>
              <a:gd name="connsiteX4166" fmla="*/ 1518573 w 6530564"/>
              <a:gd name="connsiteY4166" fmla="*/ 4191057 h 6858000"/>
              <a:gd name="connsiteX4167" fmla="*/ 1517576 w 6530564"/>
              <a:gd name="connsiteY4167" fmla="*/ 4186384 h 6858000"/>
              <a:gd name="connsiteX4168" fmla="*/ 1516577 w 6530564"/>
              <a:gd name="connsiteY4168" fmla="*/ 4181714 h 6858000"/>
              <a:gd name="connsiteX4169" fmla="*/ 1522245 w 6530564"/>
              <a:gd name="connsiteY4169" fmla="*/ 4185387 h 6858000"/>
              <a:gd name="connsiteX4170" fmla="*/ 1513583 w 6530564"/>
              <a:gd name="connsiteY4170" fmla="*/ 4167702 h 6858000"/>
              <a:gd name="connsiteX4171" fmla="*/ 1517256 w 6530564"/>
              <a:gd name="connsiteY4171" fmla="*/ 4162033 h 6858000"/>
              <a:gd name="connsiteX4172" fmla="*/ 1516257 w 6530564"/>
              <a:gd name="connsiteY4172" fmla="*/ 4157362 h 6858000"/>
              <a:gd name="connsiteX4173" fmla="*/ 1515260 w 6530564"/>
              <a:gd name="connsiteY4173" fmla="*/ 4152691 h 6858000"/>
              <a:gd name="connsiteX4174" fmla="*/ 1509591 w 6530564"/>
              <a:gd name="connsiteY4174" fmla="*/ 4149018 h 6858000"/>
              <a:gd name="connsiteX4175" fmla="*/ 1503605 w 6530564"/>
              <a:gd name="connsiteY4175" fmla="*/ 4120992 h 6858000"/>
              <a:gd name="connsiteX4176" fmla="*/ 1497934 w 6530564"/>
              <a:gd name="connsiteY4176" fmla="*/ 4117319 h 6858000"/>
              <a:gd name="connsiteX4177" fmla="*/ 1491948 w 6530564"/>
              <a:gd name="connsiteY4177" fmla="*/ 4089292 h 6858000"/>
              <a:gd name="connsiteX4178" fmla="*/ 1490948 w 6530564"/>
              <a:gd name="connsiteY4178" fmla="*/ 4084621 h 6858000"/>
              <a:gd name="connsiteX4179" fmla="*/ 1489951 w 6530564"/>
              <a:gd name="connsiteY4179" fmla="*/ 4079950 h 6858000"/>
              <a:gd name="connsiteX4180" fmla="*/ 1486277 w 6530564"/>
              <a:gd name="connsiteY4180" fmla="*/ 4085620 h 6858000"/>
              <a:gd name="connsiteX4181" fmla="*/ 1475301 w 6530564"/>
              <a:gd name="connsiteY4181" fmla="*/ 4034238 h 6858000"/>
              <a:gd name="connsiteX4182" fmla="*/ 1478294 w 6530564"/>
              <a:gd name="connsiteY4182" fmla="*/ 4048252 h 6858000"/>
              <a:gd name="connsiteX4183" fmla="*/ 1470629 w 6530564"/>
              <a:gd name="connsiteY4183" fmla="*/ 4035237 h 6858000"/>
              <a:gd name="connsiteX4184" fmla="*/ 1473623 w 6530564"/>
              <a:gd name="connsiteY4184" fmla="*/ 4049251 h 6858000"/>
              <a:gd name="connsiteX4185" fmla="*/ 1467954 w 6530564"/>
              <a:gd name="connsiteY4185" fmla="*/ 4045576 h 6858000"/>
              <a:gd name="connsiteX4186" fmla="*/ 1469951 w 6530564"/>
              <a:gd name="connsiteY4186" fmla="*/ 4054918 h 6858000"/>
              <a:gd name="connsiteX4187" fmla="*/ 1470949 w 6530564"/>
              <a:gd name="connsiteY4187" fmla="*/ 4059589 h 6858000"/>
              <a:gd name="connsiteX4188" fmla="*/ 1463242 w 6530564"/>
              <a:gd name="connsiteY4188" fmla="*/ 4114962 h 6858000"/>
              <a:gd name="connsiteX4189" fmla="*/ 1465238 w 6530564"/>
              <a:gd name="connsiteY4189" fmla="*/ 4124305 h 6858000"/>
              <a:gd name="connsiteX4190" fmla="*/ 1454896 w 6530564"/>
              <a:gd name="connsiteY4190" fmla="*/ 4121629 h 6858000"/>
              <a:gd name="connsiteX4191" fmla="*/ 1452901 w 6530564"/>
              <a:gd name="connsiteY4191" fmla="*/ 4112288 h 6858000"/>
              <a:gd name="connsiteX4192" fmla="*/ 1448230 w 6530564"/>
              <a:gd name="connsiteY4192" fmla="*/ 4113286 h 6858000"/>
              <a:gd name="connsiteX4193" fmla="*/ 1449228 w 6530564"/>
              <a:gd name="connsiteY4193" fmla="*/ 4117957 h 6858000"/>
              <a:gd name="connsiteX4194" fmla="*/ 1426595 w 6530564"/>
              <a:gd name="connsiteY4194" fmla="*/ 4034876 h 6858000"/>
              <a:gd name="connsiteX4195" fmla="*/ 1432264 w 6530564"/>
              <a:gd name="connsiteY4195" fmla="*/ 4038549 h 6858000"/>
              <a:gd name="connsiteX4196" fmla="*/ 1435937 w 6530564"/>
              <a:gd name="connsiteY4196" fmla="*/ 4032880 h 6858000"/>
              <a:gd name="connsiteX4197" fmla="*/ 1437931 w 6530564"/>
              <a:gd name="connsiteY4197" fmla="*/ 4042221 h 6858000"/>
              <a:gd name="connsiteX4198" fmla="*/ 1426954 w 6530564"/>
              <a:gd name="connsiteY4198" fmla="*/ 3990842 h 6858000"/>
              <a:gd name="connsiteX4199" fmla="*/ 1431626 w 6530564"/>
              <a:gd name="connsiteY4199" fmla="*/ 3989844 h 6858000"/>
              <a:gd name="connsiteX4200" fmla="*/ 1430629 w 6530564"/>
              <a:gd name="connsiteY4200" fmla="*/ 3985172 h 6858000"/>
              <a:gd name="connsiteX4201" fmla="*/ 1428631 w 6530564"/>
              <a:gd name="connsiteY4201" fmla="*/ 3975830 h 6858000"/>
              <a:gd name="connsiteX4202" fmla="*/ 1421646 w 6530564"/>
              <a:gd name="connsiteY4202" fmla="*/ 3943133 h 6858000"/>
              <a:gd name="connsiteX4203" fmla="*/ 1420648 w 6530564"/>
              <a:gd name="connsiteY4203" fmla="*/ 3938462 h 6858000"/>
              <a:gd name="connsiteX4204" fmla="*/ 1419652 w 6530564"/>
              <a:gd name="connsiteY4204" fmla="*/ 3933790 h 6858000"/>
              <a:gd name="connsiteX4205" fmla="*/ 1405000 w 6530564"/>
              <a:gd name="connsiteY4205" fmla="*/ 3888080 h 6858000"/>
              <a:gd name="connsiteX4206" fmla="*/ 1404002 w 6530564"/>
              <a:gd name="connsiteY4206" fmla="*/ 3883408 h 6858000"/>
              <a:gd name="connsiteX4207" fmla="*/ 1403004 w 6530564"/>
              <a:gd name="connsiteY4207" fmla="*/ 3878736 h 6858000"/>
              <a:gd name="connsiteX4208" fmla="*/ 1401007 w 6530564"/>
              <a:gd name="connsiteY4208" fmla="*/ 3869395 h 6858000"/>
              <a:gd name="connsiteX4209" fmla="*/ 1398335 w 6530564"/>
              <a:gd name="connsiteY4209" fmla="*/ 3879735 h 6858000"/>
              <a:gd name="connsiteX4210" fmla="*/ 1394660 w 6530564"/>
              <a:gd name="connsiteY4210" fmla="*/ 3885404 h 6858000"/>
              <a:gd name="connsiteX4211" fmla="*/ 1390668 w 6530564"/>
              <a:gd name="connsiteY4211" fmla="*/ 3866720 h 6858000"/>
              <a:gd name="connsiteX4212" fmla="*/ 1395340 w 6530564"/>
              <a:gd name="connsiteY4212" fmla="*/ 3865721 h 6858000"/>
              <a:gd name="connsiteX4213" fmla="*/ 1394342 w 6530564"/>
              <a:gd name="connsiteY4213" fmla="*/ 3861051 h 6858000"/>
              <a:gd name="connsiteX4214" fmla="*/ 1393344 w 6530564"/>
              <a:gd name="connsiteY4214" fmla="*/ 3856381 h 6858000"/>
              <a:gd name="connsiteX4215" fmla="*/ 1388672 w 6530564"/>
              <a:gd name="connsiteY4215" fmla="*/ 3857379 h 6858000"/>
              <a:gd name="connsiteX4216" fmla="*/ 1393024 w 6530564"/>
              <a:gd name="connsiteY4216" fmla="*/ 3832027 h 6858000"/>
              <a:gd name="connsiteX4217" fmla="*/ 1380689 w 6530564"/>
              <a:gd name="connsiteY4217" fmla="*/ 3820009 h 6858000"/>
              <a:gd name="connsiteX4218" fmla="*/ 1383004 w 6530564"/>
              <a:gd name="connsiteY4218" fmla="*/ 3853705 h 6858000"/>
              <a:gd name="connsiteX4219" fmla="*/ 1388672 w 6530564"/>
              <a:gd name="connsiteY4219" fmla="*/ 3857379 h 6858000"/>
              <a:gd name="connsiteX4220" fmla="*/ 1384002 w 6530564"/>
              <a:gd name="connsiteY4220" fmla="*/ 3858376 h 6858000"/>
              <a:gd name="connsiteX4221" fmla="*/ 1385000 w 6530564"/>
              <a:gd name="connsiteY4221" fmla="*/ 3863047 h 6858000"/>
              <a:gd name="connsiteX4222" fmla="*/ 1385998 w 6530564"/>
              <a:gd name="connsiteY4222" fmla="*/ 3867719 h 6858000"/>
              <a:gd name="connsiteX4223" fmla="*/ 1390668 w 6530564"/>
              <a:gd name="connsiteY4223" fmla="*/ 3866720 h 6858000"/>
              <a:gd name="connsiteX4224" fmla="*/ 1393163 w 6530564"/>
              <a:gd name="connsiteY4224" fmla="*/ 3878397 h 6858000"/>
              <a:gd name="connsiteX4225" fmla="*/ 1394660 w 6530564"/>
              <a:gd name="connsiteY4225" fmla="*/ 3885404 h 6858000"/>
              <a:gd name="connsiteX4226" fmla="*/ 1395658 w 6530564"/>
              <a:gd name="connsiteY4226" fmla="*/ 3890075 h 6858000"/>
              <a:gd name="connsiteX4227" fmla="*/ 1390987 w 6530564"/>
              <a:gd name="connsiteY4227" fmla="*/ 3891074 h 6858000"/>
              <a:gd name="connsiteX4228" fmla="*/ 1391984 w 6530564"/>
              <a:gd name="connsiteY4228" fmla="*/ 3895744 h 6858000"/>
              <a:gd name="connsiteX4229" fmla="*/ 1392983 w 6530564"/>
              <a:gd name="connsiteY4229" fmla="*/ 3900415 h 6858000"/>
              <a:gd name="connsiteX4230" fmla="*/ 1420606 w 6530564"/>
              <a:gd name="connsiteY4230" fmla="*/ 4006850 h 6858000"/>
              <a:gd name="connsiteX4231" fmla="*/ 1415936 w 6530564"/>
              <a:gd name="connsiteY4231" fmla="*/ 4007847 h 6858000"/>
              <a:gd name="connsiteX4232" fmla="*/ 1417931 w 6530564"/>
              <a:gd name="connsiteY4232" fmla="*/ 4017190 h 6858000"/>
              <a:gd name="connsiteX4233" fmla="*/ 1421923 w 6530564"/>
              <a:gd name="connsiteY4233" fmla="*/ 4035875 h 6858000"/>
              <a:gd name="connsiteX4234" fmla="*/ 1437890 w 6530564"/>
              <a:gd name="connsiteY4234" fmla="*/ 4110609 h 6858000"/>
              <a:gd name="connsiteX4235" fmla="*/ 1458528 w 6530564"/>
              <a:gd name="connsiteY4235" fmla="*/ 4184349 h 6858000"/>
              <a:gd name="connsiteX4236" fmla="*/ 1462839 w 6530564"/>
              <a:gd name="connsiteY4236" fmla="*/ 4227385 h 6858000"/>
              <a:gd name="connsiteX4237" fmla="*/ 1456490 w 6530564"/>
              <a:gd name="connsiteY4237" fmla="*/ 4243395 h 6858000"/>
              <a:gd name="connsiteX4238" fmla="*/ 1468105 w 6530564"/>
              <a:gd name="connsiteY4238" fmla="*/ 4343482 h 6858000"/>
              <a:gd name="connsiteX4239" fmla="*/ 1461439 w 6530564"/>
              <a:gd name="connsiteY4239" fmla="*/ 4335137 h 6858000"/>
              <a:gd name="connsiteX4240" fmla="*/ 1454730 w 6530564"/>
              <a:gd name="connsiteY4240" fmla="*/ 4395182 h 6858000"/>
              <a:gd name="connsiteX4241" fmla="*/ 1448063 w 6530564"/>
              <a:gd name="connsiteY4241" fmla="*/ 4386836 h 6858000"/>
              <a:gd name="connsiteX4242" fmla="*/ 1450058 w 6530564"/>
              <a:gd name="connsiteY4242" fmla="*/ 4396179 h 6858000"/>
              <a:gd name="connsiteX4243" fmla="*/ 1422075 w 6530564"/>
              <a:gd name="connsiteY4243" fmla="*/ 4333778 h 6858000"/>
              <a:gd name="connsiteX4244" fmla="*/ 1413412 w 6530564"/>
              <a:gd name="connsiteY4244" fmla="*/ 4316093 h 6858000"/>
              <a:gd name="connsiteX4245" fmla="*/ 1412414 w 6530564"/>
              <a:gd name="connsiteY4245" fmla="*/ 4311422 h 6858000"/>
              <a:gd name="connsiteX4246" fmla="*/ 1407741 w 6530564"/>
              <a:gd name="connsiteY4246" fmla="*/ 4312421 h 6858000"/>
              <a:gd name="connsiteX4247" fmla="*/ 1402752 w 6530564"/>
              <a:gd name="connsiteY4247" fmla="*/ 4289064 h 6858000"/>
              <a:gd name="connsiteX4248" fmla="*/ 1393410 w 6530564"/>
              <a:gd name="connsiteY4248" fmla="*/ 4291060 h 6858000"/>
              <a:gd name="connsiteX4249" fmla="*/ 1396404 w 6530564"/>
              <a:gd name="connsiteY4249" fmla="*/ 4305073 h 6858000"/>
              <a:gd name="connsiteX4250" fmla="*/ 1407063 w 6530564"/>
              <a:gd name="connsiteY4250" fmla="*/ 4332102 h 6858000"/>
              <a:gd name="connsiteX4251" fmla="*/ 1419993 w 6530564"/>
              <a:gd name="connsiteY4251" fmla="*/ 4461213 h 6858000"/>
              <a:gd name="connsiteX4252" fmla="*/ 1412648 w 6530564"/>
              <a:gd name="connsiteY4252" fmla="*/ 4472550 h 6858000"/>
              <a:gd name="connsiteX4253" fmla="*/ 1404983 w 6530564"/>
              <a:gd name="connsiteY4253" fmla="*/ 4459535 h 6858000"/>
              <a:gd name="connsiteX4254" fmla="*/ 1403985 w 6530564"/>
              <a:gd name="connsiteY4254" fmla="*/ 4454865 h 6858000"/>
              <a:gd name="connsiteX4255" fmla="*/ 1398316 w 6530564"/>
              <a:gd name="connsiteY4255" fmla="*/ 4451189 h 6858000"/>
              <a:gd name="connsiteX4256" fmla="*/ 1399315 w 6530564"/>
              <a:gd name="connsiteY4256" fmla="*/ 4455862 h 6858000"/>
              <a:gd name="connsiteX4257" fmla="*/ 1400312 w 6530564"/>
              <a:gd name="connsiteY4257" fmla="*/ 4460533 h 6858000"/>
              <a:gd name="connsiteX4258" fmla="*/ 1393645 w 6530564"/>
              <a:gd name="connsiteY4258" fmla="*/ 4452188 h 6858000"/>
              <a:gd name="connsiteX4259" fmla="*/ 1388655 w 6530564"/>
              <a:gd name="connsiteY4259" fmla="*/ 4428834 h 6858000"/>
              <a:gd name="connsiteX4260" fmla="*/ 1396421 w 6530564"/>
              <a:gd name="connsiteY4260" fmla="*/ 4442316 h 6858000"/>
              <a:gd name="connsiteX4261" fmla="*/ 1397319 w 6530564"/>
              <a:gd name="connsiteY4261" fmla="*/ 4446519 h 6858000"/>
              <a:gd name="connsiteX4262" fmla="*/ 1398362 w 6530564"/>
              <a:gd name="connsiteY4262" fmla="*/ 4445687 h 6858000"/>
              <a:gd name="connsiteX4263" fmla="*/ 1396421 w 6530564"/>
              <a:gd name="connsiteY4263" fmla="*/ 4442316 h 6858000"/>
              <a:gd name="connsiteX4264" fmla="*/ 1394700 w 6530564"/>
              <a:gd name="connsiteY4264" fmla="*/ 4434259 h 6858000"/>
              <a:gd name="connsiteX4265" fmla="*/ 1394325 w 6530564"/>
              <a:gd name="connsiteY4265" fmla="*/ 4432507 h 6858000"/>
              <a:gd name="connsiteX4266" fmla="*/ 1398995 w 6530564"/>
              <a:gd name="connsiteY4266" fmla="*/ 4431508 h 6858000"/>
              <a:gd name="connsiteX4267" fmla="*/ 1397996 w 6530564"/>
              <a:gd name="connsiteY4267" fmla="*/ 4426838 h 6858000"/>
              <a:gd name="connsiteX4268" fmla="*/ 1397000 w 6530564"/>
              <a:gd name="connsiteY4268" fmla="*/ 4422167 h 6858000"/>
              <a:gd name="connsiteX4269" fmla="*/ 1392329 w 6530564"/>
              <a:gd name="connsiteY4269" fmla="*/ 4423164 h 6858000"/>
              <a:gd name="connsiteX4270" fmla="*/ 1385662 w 6530564"/>
              <a:gd name="connsiteY4270" fmla="*/ 4414822 h 6858000"/>
              <a:gd name="connsiteX4271" fmla="*/ 1384664 w 6530564"/>
              <a:gd name="connsiteY4271" fmla="*/ 4410150 h 6858000"/>
              <a:gd name="connsiteX4272" fmla="*/ 1383666 w 6530564"/>
              <a:gd name="connsiteY4272" fmla="*/ 4405478 h 6858000"/>
              <a:gd name="connsiteX4273" fmla="*/ 1378801 w 6530564"/>
              <a:gd name="connsiteY4273" fmla="*/ 4382708 h 6858000"/>
              <a:gd name="connsiteX4274" fmla="*/ 1377677 w 6530564"/>
              <a:gd name="connsiteY4274" fmla="*/ 4377453 h 6858000"/>
              <a:gd name="connsiteX4275" fmla="*/ 1377996 w 6530564"/>
              <a:gd name="connsiteY4275" fmla="*/ 4401807 h 6858000"/>
              <a:gd name="connsiteX4276" fmla="*/ 1364344 w 6530564"/>
              <a:gd name="connsiteY4276" fmla="*/ 4360763 h 6858000"/>
              <a:gd name="connsiteX4277" fmla="*/ 1349899 w 6530564"/>
              <a:gd name="connsiteY4277" fmla="*/ 4354235 h 6858000"/>
              <a:gd name="connsiteX4278" fmla="*/ 1345078 w 6530564"/>
              <a:gd name="connsiteY4278" fmla="*/ 4351907 h 6858000"/>
              <a:gd name="connsiteX4279" fmla="*/ 1348800 w 6530564"/>
              <a:gd name="connsiteY4279" fmla="*/ 4372250 h 6858000"/>
              <a:gd name="connsiteX4280" fmla="*/ 1379072 w 6530564"/>
              <a:gd name="connsiteY4280" fmla="*/ 4419338 h 6858000"/>
              <a:gd name="connsiteX4281" fmla="*/ 1389836 w 6530564"/>
              <a:gd name="connsiteY4281" fmla="*/ 4454318 h 6858000"/>
              <a:gd name="connsiteX4282" fmla="*/ 1411363 w 6530564"/>
              <a:gd name="connsiteY4282" fmla="*/ 4524275 h 6858000"/>
              <a:gd name="connsiteX4283" fmla="*/ 1509583 w 6530564"/>
              <a:gd name="connsiteY4283" fmla="*/ 4667558 h 6858000"/>
              <a:gd name="connsiteX4284" fmla="*/ 1577273 w 6530564"/>
              <a:gd name="connsiteY4284" fmla="*/ 4795718 h 6858000"/>
              <a:gd name="connsiteX4285" fmla="*/ 1579917 w 6530564"/>
              <a:gd name="connsiteY4285" fmla="*/ 4798245 h 6858000"/>
              <a:gd name="connsiteX4286" fmla="*/ 1576604 w 6530564"/>
              <a:gd name="connsiteY4286" fmla="*/ 4759879 h 6858000"/>
              <a:gd name="connsiteX4287" fmla="*/ 1731897 w 6530564"/>
              <a:gd name="connsiteY4287" fmla="*/ 5029523 h 6858000"/>
              <a:gd name="connsiteX4288" fmla="*/ 1728521 w 6530564"/>
              <a:gd name="connsiteY4288" fmla="*/ 5034733 h 6858000"/>
              <a:gd name="connsiteX4289" fmla="*/ 1864742 w 6530564"/>
              <a:gd name="connsiteY4289" fmla="*/ 5210497 h 6858000"/>
              <a:gd name="connsiteX4290" fmla="*/ 1960966 w 6530564"/>
              <a:gd name="connsiteY4290" fmla="*/ 5314141 h 6858000"/>
              <a:gd name="connsiteX4291" fmla="*/ 1964240 w 6530564"/>
              <a:gd name="connsiteY4291" fmla="*/ 5316895 h 6858000"/>
              <a:gd name="connsiteX4292" fmla="*/ 1966833 w 6530564"/>
              <a:gd name="connsiteY4292" fmla="*/ 5320459 h 6858000"/>
              <a:gd name="connsiteX4293" fmla="*/ 2003292 w 6530564"/>
              <a:gd name="connsiteY4293" fmla="*/ 5359731 h 6858000"/>
              <a:gd name="connsiteX4294" fmla="*/ 2005134 w 6530564"/>
              <a:gd name="connsiteY4294" fmla="*/ 5358985 h 6858000"/>
              <a:gd name="connsiteX4295" fmla="*/ 2013584 w 6530564"/>
              <a:gd name="connsiteY4295" fmla="*/ 5364962 h 6858000"/>
              <a:gd name="connsiteX4296" fmla="*/ 2011996 w 6530564"/>
              <a:gd name="connsiteY4296" fmla="*/ 5368965 h 6858000"/>
              <a:gd name="connsiteX4297" fmla="*/ 2012621 w 6530564"/>
              <a:gd name="connsiteY4297" fmla="*/ 5369779 h 6858000"/>
              <a:gd name="connsiteX4298" fmla="*/ 2021956 w 6530564"/>
              <a:gd name="connsiteY4298" fmla="*/ 5379834 h 6858000"/>
              <a:gd name="connsiteX4299" fmla="*/ 2059336 w 6530564"/>
              <a:gd name="connsiteY4299" fmla="*/ 5413704 h 6858000"/>
              <a:gd name="connsiteX4300" fmla="*/ 2059384 w 6530564"/>
              <a:gd name="connsiteY4300" fmla="*/ 5410736 h 6858000"/>
              <a:gd name="connsiteX4301" fmla="*/ 2055262 w 6530564"/>
              <a:gd name="connsiteY4301" fmla="*/ 5400017 h 6858000"/>
              <a:gd name="connsiteX4302" fmla="*/ 2068636 w 6530564"/>
              <a:gd name="connsiteY4302" fmla="*/ 5419749 h 6858000"/>
              <a:gd name="connsiteX4303" fmla="*/ 2074568 w 6530564"/>
              <a:gd name="connsiteY4303" fmla="*/ 5427506 h 6858000"/>
              <a:gd name="connsiteX4304" fmla="*/ 2093075 w 6530564"/>
              <a:gd name="connsiteY4304" fmla="*/ 5444275 h 6858000"/>
              <a:gd name="connsiteX4305" fmla="*/ 2096976 w 6530564"/>
              <a:gd name="connsiteY4305" fmla="*/ 5446663 h 6858000"/>
              <a:gd name="connsiteX4306" fmla="*/ 2101272 w 6530564"/>
              <a:gd name="connsiteY4306" fmla="*/ 5451702 h 6858000"/>
              <a:gd name="connsiteX4307" fmla="*/ 2190614 w 6530564"/>
              <a:gd name="connsiteY4307" fmla="*/ 5532655 h 6858000"/>
              <a:gd name="connsiteX4308" fmla="*/ 2190957 w 6530564"/>
              <a:gd name="connsiteY4308" fmla="*/ 5532205 h 6858000"/>
              <a:gd name="connsiteX4309" fmla="*/ 2192913 w 6530564"/>
              <a:gd name="connsiteY4309" fmla="*/ 5534621 h 6858000"/>
              <a:gd name="connsiteX4310" fmla="*/ 2345065 w 6530564"/>
              <a:gd name="connsiteY4310" fmla="*/ 5651238 h 6858000"/>
              <a:gd name="connsiteX4311" fmla="*/ 2345801 w 6530564"/>
              <a:gd name="connsiteY4311" fmla="*/ 5651144 h 6858000"/>
              <a:gd name="connsiteX4312" fmla="*/ 2353680 w 6530564"/>
              <a:gd name="connsiteY4312" fmla="*/ 5653734 h 6858000"/>
              <a:gd name="connsiteX4313" fmla="*/ 2354677 w 6530564"/>
              <a:gd name="connsiteY4313" fmla="*/ 5658406 h 6858000"/>
              <a:gd name="connsiteX4314" fmla="*/ 2354729 w 6530564"/>
              <a:gd name="connsiteY4314" fmla="*/ 5658644 h 6858000"/>
              <a:gd name="connsiteX4315" fmla="*/ 2365695 w 6530564"/>
              <a:gd name="connsiteY4315" fmla="*/ 5667049 h 6858000"/>
              <a:gd name="connsiteX4316" fmla="*/ 2371685 w 6530564"/>
              <a:gd name="connsiteY4316" fmla="*/ 5669425 h 6858000"/>
              <a:gd name="connsiteX4317" fmla="*/ 2370688 w 6530564"/>
              <a:gd name="connsiteY4317" fmla="*/ 5664753 h 6858000"/>
              <a:gd name="connsiteX4318" fmla="*/ 2369689 w 6530564"/>
              <a:gd name="connsiteY4318" fmla="*/ 5660084 h 6858000"/>
              <a:gd name="connsiteX4319" fmla="*/ 2387695 w 6530564"/>
              <a:gd name="connsiteY4319" fmla="*/ 5675773 h 6858000"/>
              <a:gd name="connsiteX4320" fmla="*/ 2388692 w 6530564"/>
              <a:gd name="connsiteY4320" fmla="*/ 5680444 h 6858000"/>
              <a:gd name="connsiteX4321" fmla="*/ 2394361 w 6530564"/>
              <a:gd name="connsiteY4321" fmla="*/ 5684116 h 6858000"/>
              <a:gd name="connsiteX4322" fmla="*/ 2400030 w 6530564"/>
              <a:gd name="connsiteY4322" fmla="*/ 5687790 h 6858000"/>
              <a:gd name="connsiteX4323" fmla="*/ 2405825 w 6530564"/>
              <a:gd name="connsiteY4323" fmla="*/ 5692047 h 6858000"/>
              <a:gd name="connsiteX4324" fmla="*/ 2409797 w 6530564"/>
              <a:gd name="connsiteY4324" fmla="*/ 5696759 h 6858000"/>
              <a:gd name="connsiteX4325" fmla="*/ 2414794 w 6530564"/>
              <a:gd name="connsiteY4325" fmla="*/ 5700011 h 6858000"/>
              <a:gd name="connsiteX4326" fmla="*/ 2432881 w 6530564"/>
              <a:gd name="connsiteY4326" fmla="*/ 5701530 h 6858000"/>
              <a:gd name="connsiteX4327" fmla="*/ 2441390 w 6530564"/>
              <a:gd name="connsiteY4327" fmla="*/ 5698491 h 6858000"/>
              <a:gd name="connsiteX4328" fmla="*/ 2430801 w 6530564"/>
              <a:gd name="connsiteY4328" fmla="*/ 5694648 h 6858000"/>
              <a:gd name="connsiteX4329" fmla="*/ 2423109 w 6530564"/>
              <a:gd name="connsiteY4329" fmla="*/ 5687744 h 6858000"/>
              <a:gd name="connsiteX4330" fmla="*/ 2429054 w 6530564"/>
              <a:gd name="connsiteY4330" fmla="*/ 5686473 h 6858000"/>
              <a:gd name="connsiteX4331" fmla="*/ 2503749 w 6530564"/>
              <a:gd name="connsiteY4331" fmla="*/ 5738894 h 6858000"/>
              <a:gd name="connsiteX4332" fmla="*/ 2509419 w 6530564"/>
              <a:gd name="connsiteY4332" fmla="*/ 5742568 h 6858000"/>
              <a:gd name="connsiteX4333" fmla="*/ 2500075 w 6530564"/>
              <a:gd name="connsiteY4333" fmla="*/ 5744562 h 6858000"/>
              <a:gd name="connsiteX4334" fmla="*/ 2519077 w 6530564"/>
              <a:gd name="connsiteY4334" fmla="*/ 5764924 h 6858000"/>
              <a:gd name="connsiteX4335" fmla="*/ 2540756 w 6530564"/>
              <a:gd name="connsiteY4335" fmla="*/ 5774946 h 6858000"/>
              <a:gd name="connsiteX4336" fmla="*/ 2545427 w 6530564"/>
              <a:gd name="connsiteY4336" fmla="*/ 5773948 h 6858000"/>
              <a:gd name="connsiteX4337" fmla="*/ 2550097 w 6530564"/>
              <a:gd name="connsiteY4337" fmla="*/ 5772950 h 6858000"/>
              <a:gd name="connsiteX4338" fmla="*/ 2572773 w 6530564"/>
              <a:gd name="connsiteY4338" fmla="*/ 5787641 h 6858000"/>
              <a:gd name="connsiteX4339" fmla="*/ 2582118 w 6530564"/>
              <a:gd name="connsiteY4339" fmla="*/ 5785645 h 6858000"/>
              <a:gd name="connsiteX4340" fmla="*/ 2650143 w 6530564"/>
              <a:gd name="connsiteY4340" fmla="*/ 5829723 h 6858000"/>
              <a:gd name="connsiteX4341" fmla="*/ 2670824 w 6530564"/>
              <a:gd name="connsiteY4341" fmla="*/ 5835072 h 6858000"/>
              <a:gd name="connsiteX4342" fmla="*/ 2684158 w 6530564"/>
              <a:gd name="connsiteY4342" fmla="*/ 5851761 h 6858000"/>
              <a:gd name="connsiteX4343" fmla="*/ 2874588 w 6530564"/>
              <a:gd name="connsiteY4343" fmla="*/ 5942950 h 6858000"/>
              <a:gd name="connsiteX4344" fmla="*/ 2956629 w 6530564"/>
              <a:gd name="connsiteY4344" fmla="*/ 5984033 h 6858000"/>
              <a:gd name="connsiteX4345" fmla="*/ 3003657 w 6530564"/>
              <a:gd name="connsiteY4345" fmla="*/ 5998405 h 6858000"/>
              <a:gd name="connsiteX4346" fmla="*/ 3010325 w 6530564"/>
              <a:gd name="connsiteY4346" fmla="*/ 6006750 h 6858000"/>
              <a:gd name="connsiteX4347" fmla="*/ 3052682 w 6530564"/>
              <a:gd name="connsiteY4347" fmla="*/ 6022121 h 6858000"/>
              <a:gd name="connsiteX4348" fmla="*/ 3132727 w 6530564"/>
              <a:gd name="connsiteY4348" fmla="*/ 6053863 h 6858000"/>
              <a:gd name="connsiteX4349" fmla="*/ 3306831 w 6530564"/>
              <a:gd name="connsiteY4349" fmla="*/ 6114351 h 6858000"/>
              <a:gd name="connsiteX4350" fmla="*/ 3409233 w 6530564"/>
              <a:gd name="connsiteY4350" fmla="*/ 6136431 h 6858000"/>
              <a:gd name="connsiteX4351" fmla="*/ 3520977 w 6530564"/>
              <a:gd name="connsiteY4351" fmla="*/ 6156515 h 6858000"/>
              <a:gd name="connsiteX4352" fmla="*/ 3704103 w 6530564"/>
              <a:gd name="connsiteY4352" fmla="*/ 6190654 h 6858000"/>
              <a:gd name="connsiteX4353" fmla="*/ 3841878 w 6530564"/>
              <a:gd name="connsiteY4353" fmla="*/ 6195409 h 6858000"/>
              <a:gd name="connsiteX4354" fmla="*/ 3935617 w 6530564"/>
              <a:gd name="connsiteY4354" fmla="*/ 6199803 h 6858000"/>
              <a:gd name="connsiteX4355" fmla="*/ 4050037 w 6530564"/>
              <a:gd name="connsiteY4355" fmla="*/ 6209548 h 6858000"/>
              <a:gd name="connsiteX4356" fmla="*/ 4164456 w 6530564"/>
              <a:gd name="connsiteY4356" fmla="*/ 6219291 h 6858000"/>
              <a:gd name="connsiteX4357" fmla="*/ 4208491 w 6530564"/>
              <a:gd name="connsiteY4357" fmla="*/ 6219652 h 6858000"/>
              <a:gd name="connsiteX4358" fmla="*/ 4280553 w 6530564"/>
              <a:gd name="connsiteY4358" fmla="*/ 6214026 h 6858000"/>
              <a:gd name="connsiteX4359" fmla="*/ 4299237 w 6530564"/>
              <a:gd name="connsiteY4359" fmla="*/ 6210033 h 6858000"/>
              <a:gd name="connsiteX4360" fmla="*/ 4376966 w 6530564"/>
              <a:gd name="connsiteY4360" fmla="*/ 6208079 h 6858000"/>
              <a:gd name="connsiteX4361" fmla="*/ 4381639 w 6530564"/>
              <a:gd name="connsiteY4361" fmla="*/ 6207082 h 6858000"/>
              <a:gd name="connsiteX4362" fmla="*/ 4382636 w 6530564"/>
              <a:gd name="connsiteY4362" fmla="*/ 6211752 h 6858000"/>
              <a:gd name="connsiteX4363" fmla="*/ 4391979 w 6530564"/>
              <a:gd name="connsiteY4363" fmla="*/ 6209755 h 6858000"/>
              <a:gd name="connsiteX4364" fmla="*/ 4390980 w 6530564"/>
              <a:gd name="connsiteY4364" fmla="*/ 6205086 h 6858000"/>
              <a:gd name="connsiteX4365" fmla="*/ 4386310 w 6530564"/>
              <a:gd name="connsiteY4365" fmla="*/ 6206084 h 6858000"/>
              <a:gd name="connsiteX4366" fmla="*/ 4408667 w 6530564"/>
              <a:gd name="connsiteY4366" fmla="*/ 6196422 h 6858000"/>
              <a:gd name="connsiteX4367" fmla="*/ 4653556 w 6530564"/>
              <a:gd name="connsiteY4367" fmla="*/ 6153870 h 6858000"/>
              <a:gd name="connsiteX4368" fmla="*/ 4745978 w 6530564"/>
              <a:gd name="connsiteY4368" fmla="*/ 6129242 h 6858000"/>
              <a:gd name="connsiteX4369" fmla="*/ 4900802 w 6530564"/>
              <a:gd name="connsiteY4369" fmla="*/ 6076627 h 6858000"/>
              <a:gd name="connsiteX4370" fmla="*/ 5058301 w 6530564"/>
              <a:gd name="connsiteY4370" fmla="*/ 6013674 h 6858000"/>
              <a:gd name="connsiteX4371" fmla="*/ 5152401 w 6530564"/>
              <a:gd name="connsiteY4371" fmla="*/ 5974033 h 6858000"/>
              <a:gd name="connsiteX4372" fmla="*/ 5184101 w 6530564"/>
              <a:gd name="connsiteY4372" fmla="*/ 5962374 h 6858000"/>
              <a:gd name="connsiteX4373" fmla="*/ 5245504 w 6530564"/>
              <a:gd name="connsiteY4373" fmla="*/ 5929720 h 6858000"/>
              <a:gd name="connsiteX4374" fmla="*/ 5246501 w 6530564"/>
              <a:gd name="connsiteY4374" fmla="*/ 5934392 h 6858000"/>
              <a:gd name="connsiteX4375" fmla="*/ 5251173 w 6530564"/>
              <a:gd name="connsiteY4375" fmla="*/ 5933393 h 6858000"/>
              <a:gd name="connsiteX4376" fmla="*/ 5260514 w 6530564"/>
              <a:gd name="connsiteY4376" fmla="*/ 5931398 h 6858000"/>
              <a:gd name="connsiteX4377" fmla="*/ 5264188 w 6530564"/>
              <a:gd name="connsiteY4377" fmla="*/ 5925730 h 6858000"/>
              <a:gd name="connsiteX4378" fmla="*/ 5274527 w 6530564"/>
              <a:gd name="connsiteY4378" fmla="*/ 5928403 h 6858000"/>
              <a:gd name="connsiteX4379" fmla="*/ 5272531 w 6530564"/>
              <a:gd name="connsiteY4379" fmla="*/ 5919062 h 6858000"/>
              <a:gd name="connsiteX4380" fmla="*/ 5277203 w 6530564"/>
              <a:gd name="connsiteY4380" fmla="*/ 5918063 h 6858000"/>
              <a:gd name="connsiteX4381" fmla="*/ 5285546 w 6530564"/>
              <a:gd name="connsiteY4381" fmla="*/ 5911397 h 6858000"/>
              <a:gd name="connsiteX4382" fmla="*/ 5275207 w 6530564"/>
              <a:gd name="connsiteY4382" fmla="*/ 5908722 h 6858000"/>
              <a:gd name="connsiteX4383" fmla="*/ 5276205 w 6530564"/>
              <a:gd name="connsiteY4383" fmla="*/ 5913393 h 6858000"/>
              <a:gd name="connsiteX4384" fmla="*/ 5270536 w 6530564"/>
              <a:gd name="connsiteY4384" fmla="*/ 5909721 h 6858000"/>
              <a:gd name="connsiteX4385" fmla="*/ 5379329 w 6530564"/>
              <a:gd name="connsiteY4385" fmla="*/ 5847404 h 6858000"/>
              <a:gd name="connsiteX4386" fmla="*/ 5542857 w 6530564"/>
              <a:gd name="connsiteY4386" fmla="*/ 5744086 h 6858000"/>
              <a:gd name="connsiteX4387" fmla="*/ 5543855 w 6530564"/>
              <a:gd name="connsiteY4387" fmla="*/ 5748759 h 6858000"/>
              <a:gd name="connsiteX4388" fmla="*/ 5539183 w 6530564"/>
              <a:gd name="connsiteY4388" fmla="*/ 5749756 h 6858000"/>
              <a:gd name="connsiteX4389" fmla="*/ 5536507 w 6530564"/>
              <a:gd name="connsiteY4389" fmla="*/ 5760095 h 6858000"/>
              <a:gd name="connsiteX4390" fmla="*/ 5544853 w 6530564"/>
              <a:gd name="connsiteY4390" fmla="*/ 5753429 h 6858000"/>
              <a:gd name="connsiteX4391" fmla="*/ 5553195 w 6530564"/>
              <a:gd name="connsiteY4391" fmla="*/ 5746762 h 6858000"/>
              <a:gd name="connsiteX4392" fmla="*/ 5568208 w 6530564"/>
              <a:gd name="connsiteY4392" fmla="*/ 5748439 h 6858000"/>
              <a:gd name="connsiteX4393" fmla="*/ 5565793 w 6530564"/>
              <a:gd name="connsiteY4393" fmla="*/ 5742849 h 6858000"/>
              <a:gd name="connsiteX4394" fmla="*/ 5563150 w 6530564"/>
              <a:gd name="connsiteY4394" fmla="*/ 5743821 h 6858000"/>
              <a:gd name="connsiteX4395" fmla="*/ 5569884 w 6530564"/>
              <a:gd name="connsiteY4395" fmla="*/ 5733428 h 6858000"/>
              <a:gd name="connsiteX4396" fmla="*/ 5555871 w 6530564"/>
              <a:gd name="connsiteY4396" fmla="*/ 5736423 h 6858000"/>
              <a:gd name="connsiteX4397" fmla="*/ 5595597 w 6530564"/>
              <a:gd name="connsiteY4397" fmla="*/ 5693746 h 6858000"/>
              <a:gd name="connsiteX4398" fmla="*/ 5601265 w 6530564"/>
              <a:gd name="connsiteY4398" fmla="*/ 5697419 h 6858000"/>
              <a:gd name="connsiteX4399" fmla="*/ 5654005 w 6530564"/>
              <a:gd name="connsiteY4399" fmla="*/ 5647078 h 6858000"/>
              <a:gd name="connsiteX4400" fmla="*/ 5650333 w 6530564"/>
              <a:gd name="connsiteY4400" fmla="*/ 5652747 h 6858000"/>
              <a:gd name="connsiteX4401" fmla="*/ 5713411 w 6530564"/>
              <a:gd name="connsiteY4401" fmla="*/ 5605080 h 6858000"/>
              <a:gd name="connsiteX4402" fmla="*/ 5717085 w 6530564"/>
              <a:gd name="connsiteY4402" fmla="*/ 5599412 h 6858000"/>
              <a:gd name="connsiteX4403" fmla="*/ 5698401 w 6530564"/>
              <a:gd name="connsiteY4403" fmla="*/ 5603403 h 6858000"/>
              <a:gd name="connsiteX4404" fmla="*/ 5739123 w 6530564"/>
              <a:gd name="connsiteY4404" fmla="*/ 5565397 h 6858000"/>
              <a:gd name="connsiteX4405" fmla="*/ 5749465 w 6530564"/>
              <a:gd name="connsiteY4405" fmla="*/ 5568074 h 6858000"/>
              <a:gd name="connsiteX4406" fmla="*/ 5755813 w 6530564"/>
              <a:gd name="connsiteY4406" fmla="*/ 5552065 h 6858000"/>
              <a:gd name="connsiteX4407" fmla="*/ 5759485 w 6530564"/>
              <a:gd name="connsiteY4407" fmla="*/ 5546395 h 6858000"/>
              <a:gd name="connsiteX4408" fmla="*/ 5766831 w 6530564"/>
              <a:gd name="connsiteY4408" fmla="*/ 5535057 h 6858000"/>
              <a:gd name="connsiteX4409" fmla="*/ 5757489 w 6530564"/>
              <a:gd name="connsiteY4409" fmla="*/ 5537052 h 6858000"/>
              <a:gd name="connsiteX4410" fmla="*/ 5752817 w 6530564"/>
              <a:gd name="connsiteY4410" fmla="*/ 5538051 h 6858000"/>
              <a:gd name="connsiteX4411" fmla="*/ 5840612 w 6530564"/>
              <a:gd name="connsiteY4411" fmla="*/ 5446031 h 6858000"/>
              <a:gd name="connsiteX4412" fmla="*/ 5875984 w 6530564"/>
              <a:gd name="connsiteY4412" fmla="*/ 5428705 h 6858000"/>
              <a:gd name="connsiteX4413" fmla="*/ 5876981 w 6530564"/>
              <a:gd name="connsiteY4413" fmla="*/ 5433377 h 6858000"/>
              <a:gd name="connsiteX4414" fmla="*/ 5881654 w 6530564"/>
              <a:gd name="connsiteY4414" fmla="*/ 5432378 h 6858000"/>
              <a:gd name="connsiteX4415" fmla="*/ 5888999 w 6530564"/>
              <a:gd name="connsiteY4415" fmla="*/ 5421040 h 6858000"/>
              <a:gd name="connsiteX4416" fmla="*/ 5892673 w 6530564"/>
              <a:gd name="connsiteY4416" fmla="*/ 5415372 h 6858000"/>
              <a:gd name="connsiteX4417" fmla="*/ 5894349 w 6530564"/>
              <a:gd name="connsiteY4417" fmla="*/ 5400360 h 6858000"/>
              <a:gd name="connsiteX4418" fmla="*/ 5910040 w 6530564"/>
              <a:gd name="connsiteY4418" fmla="*/ 5382356 h 6858000"/>
              <a:gd name="connsiteX4419" fmla="*/ 5885009 w 6530564"/>
              <a:gd name="connsiteY4419" fmla="*/ 5402357 h 6858000"/>
              <a:gd name="connsiteX4420" fmla="*/ 5887003 w 6530564"/>
              <a:gd name="connsiteY4420" fmla="*/ 5411699 h 6858000"/>
              <a:gd name="connsiteX4421" fmla="*/ 5883331 w 6530564"/>
              <a:gd name="connsiteY4421" fmla="*/ 5417368 h 6858000"/>
              <a:gd name="connsiteX4422" fmla="*/ 5878661 w 6530564"/>
              <a:gd name="connsiteY4422" fmla="*/ 5418365 h 6858000"/>
              <a:gd name="connsiteX4423" fmla="*/ 5875984 w 6530564"/>
              <a:gd name="connsiteY4423" fmla="*/ 5428705 h 6858000"/>
              <a:gd name="connsiteX4424" fmla="*/ 5797893 w 6530564"/>
              <a:gd name="connsiteY4424" fmla="*/ 5474694 h 6858000"/>
              <a:gd name="connsiteX4425" fmla="*/ 5788553 w 6530564"/>
              <a:gd name="connsiteY4425" fmla="*/ 5476691 h 6858000"/>
              <a:gd name="connsiteX4426" fmla="*/ 5787554 w 6530564"/>
              <a:gd name="connsiteY4426" fmla="*/ 5472019 h 6858000"/>
              <a:gd name="connsiteX4427" fmla="*/ 5783880 w 6530564"/>
              <a:gd name="connsiteY4427" fmla="*/ 5477689 h 6858000"/>
              <a:gd name="connsiteX4428" fmla="*/ 5779209 w 6530564"/>
              <a:gd name="connsiteY4428" fmla="*/ 5478686 h 6858000"/>
              <a:gd name="connsiteX4429" fmla="*/ 5809467 w 6530564"/>
              <a:gd name="connsiteY4429" fmla="*/ 5437421 h 6858000"/>
              <a:gd name="connsiteX4430" fmla="*/ 5851753 w 6530564"/>
              <a:gd name="connsiteY4430" fmla="*/ 5406742 h 6858000"/>
              <a:gd name="connsiteX4431" fmla="*/ 5852311 w 6530564"/>
              <a:gd name="connsiteY4431" fmla="*/ 5409342 h 6858000"/>
              <a:gd name="connsiteX4432" fmla="*/ 5855983 w 6530564"/>
              <a:gd name="connsiteY4432" fmla="*/ 5403674 h 6858000"/>
              <a:gd name="connsiteX4433" fmla="*/ 5872672 w 6530564"/>
              <a:gd name="connsiteY4433" fmla="*/ 5390339 h 6858000"/>
              <a:gd name="connsiteX4434" fmla="*/ 5868998 w 6530564"/>
              <a:gd name="connsiteY4434" fmla="*/ 5396009 h 6858000"/>
              <a:gd name="connsiteX4435" fmla="*/ 5873671 w 6530564"/>
              <a:gd name="connsiteY4435" fmla="*/ 5395010 h 6858000"/>
              <a:gd name="connsiteX4436" fmla="*/ 5877343 w 6530564"/>
              <a:gd name="connsiteY4436" fmla="*/ 5389341 h 6858000"/>
              <a:gd name="connsiteX4437" fmla="*/ 5944096 w 6530564"/>
              <a:gd name="connsiteY4437" fmla="*/ 5336008 h 6858000"/>
              <a:gd name="connsiteX4438" fmla="*/ 5954436 w 6530564"/>
              <a:gd name="connsiteY4438" fmla="*/ 5338681 h 6858000"/>
              <a:gd name="connsiteX4439" fmla="*/ 5936071 w 6530564"/>
              <a:gd name="connsiteY4439" fmla="*/ 5367026 h 6858000"/>
              <a:gd name="connsiteX4440" fmla="*/ 6011847 w 6530564"/>
              <a:gd name="connsiteY4440" fmla="*/ 5287342 h 6858000"/>
              <a:gd name="connsiteX4441" fmla="*/ 6021190 w 6530564"/>
              <a:gd name="connsiteY4441" fmla="*/ 5285346 h 6858000"/>
              <a:gd name="connsiteX4442" fmla="*/ 6023863 w 6530564"/>
              <a:gd name="connsiteY4442" fmla="*/ 5275006 h 6858000"/>
              <a:gd name="connsiteX4443" fmla="*/ 6041233 w 6530564"/>
              <a:gd name="connsiteY4443" fmla="*/ 5241991 h 6858000"/>
              <a:gd name="connsiteX4444" fmla="*/ 6047899 w 6530564"/>
              <a:gd name="connsiteY4444" fmla="*/ 5250335 h 6858000"/>
              <a:gd name="connsiteX4445" fmla="*/ 6054247 w 6530564"/>
              <a:gd name="connsiteY4445" fmla="*/ 5234325 h 6858000"/>
              <a:gd name="connsiteX4446" fmla="*/ 6057920 w 6530564"/>
              <a:gd name="connsiteY4446" fmla="*/ 5228658 h 6858000"/>
              <a:gd name="connsiteX4447" fmla="*/ 6062591 w 6530564"/>
              <a:gd name="connsiteY4447" fmla="*/ 5227659 h 6858000"/>
              <a:gd name="connsiteX4448" fmla="*/ 6061593 w 6530564"/>
              <a:gd name="connsiteY4448" fmla="*/ 5222988 h 6858000"/>
              <a:gd name="connsiteX4449" fmla="*/ 6057920 w 6530564"/>
              <a:gd name="connsiteY4449" fmla="*/ 5228658 h 6858000"/>
              <a:gd name="connsiteX4450" fmla="*/ 6053250 w 6530564"/>
              <a:gd name="connsiteY4450" fmla="*/ 5229655 h 6858000"/>
              <a:gd name="connsiteX4451" fmla="*/ 6068941 w 6530564"/>
              <a:gd name="connsiteY4451" fmla="*/ 5211651 h 6858000"/>
              <a:gd name="connsiteX4452" fmla="*/ 6069937 w 6530564"/>
              <a:gd name="connsiteY4452" fmla="*/ 5216321 h 6858000"/>
              <a:gd name="connsiteX4453" fmla="*/ 6153103 w 6530564"/>
              <a:gd name="connsiteY4453" fmla="*/ 5056910 h 6858000"/>
              <a:gd name="connsiteX4454" fmla="*/ 6220259 w 6530564"/>
              <a:gd name="connsiteY4454" fmla="*/ 4891153 h 6858000"/>
              <a:gd name="connsiteX4455" fmla="*/ 6232593 w 6530564"/>
              <a:gd name="connsiteY4455" fmla="*/ 4903170 h 6858000"/>
              <a:gd name="connsiteX4456" fmla="*/ 6266691 w 6530564"/>
              <a:gd name="connsiteY4456" fmla="*/ 4788433 h 6858000"/>
              <a:gd name="connsiteX4457" fmla="*/ 6282822 w 6530564"/>
              <a:gd name="connsiteY4457" fmla="*/ 4732481 h 6858000"/>
              <a:gd name="connsiteX4458" fmla="*/ 6302855 w 6530564"/>
              <a:gd name="connsiteY4458" fmla="*/ 4672815 h 6858000"/>
              <a:gd name="connsiteX4459" fmla="*/ 6305460 w 6530564"/>
              <a:gd name="connsiteY4459" fmla="*/ 4672697 h 6858000"/>
              <a:gd name="connsiteX4460" fmla="*/ 6313804 w 6530564"/>
              <a:gd name="connsiteY4460" fmla="*/ 4666031 h 6858000"/>
              <a:gd name="connsiteX4461" fmla="*/ 6318475 w 6530564"/>
              <a:gd name="connsiteY4461" fmla="*/ 4665033 h 6858000"/>
              <a:gd name="connsiteX4462" fmla="*/ 6322827 w 6530564"/>
              <a:gd name="connsiteY4462" fmla="*/ 4639682 h 6858000"/>
              <a:gd name="connsiteX4463" fmla="*/ 6330175 w 6530564"/>
              <a:gd name="connsiteY4463" fmla="*/ 4628345 h 6858000"/>
              <a:gd name="connsiteX4464" fmla="*/ 6329177 w 6530564"/>
              <a:gd name="connsiteY4464" fmla="*/ 4623672 h 6858000"/>
              <a:gd name="connsiteX4465" fmla="*/ 6324505 w 6530564"/>
              <a:gd name="connsiteY4465" fmla="*/ 4624671 h 6858000"/>
              <a:gd name="connsiteX4466" fmla="*/ 6348900 w 6530564"/>
              <a:gd name="connsiteY4466" fmla="*/ 4555965 h 6858000"/>
              <a:gd name="connsiteX4467" fmla="*/ 6345907 w 6530564"/>
              <a:gd name="connsiteY4467" fmla="*/ 4541951 h 6858000"/>
              <a:gd name="connsiteX4468" fmla="*/ 6330216 w 6530564"/>
              <a:gd name="connsiteY4468" fmla="*/ 4559955 h 6858000"/>
              <a:gd name="connsiteX4469" fmla="*/ 6336883 w 6530564"/>
              <a:gd name="connsiteY4469" fmla="*/ 4568299 h 6858000"/>
              <a:gd name="connsiteX4470" fmla="*/ 6314844 w 6530564"/>
              <a:gd name="connsiteY4470" fmla="*/ 4602314 h 6858000"/>
              <a:gd name="connsiteX4471" fmla="*/ 6321192 w 6530564"/>
              <a:gd name="connsiteY4471" fmla="*/ 4586304 h 6858000"/>
              <a:gd name="connsiteX4472" fmla="*/ 6273761 w 6530564"/>
              <a:gd name="connsiteY4472" fmla="*/ 4684354 h 6858000"/>
              <a:gd name="connsiteX4473" fmla="*/ 6228327 w 6530564"/>
              <a:gd name="connsiteY4473" fmla="*/ 4791746 h 6858000"/>
              <a:gd name="connsiteX4474" fmla="*/ 6218983 w 6530564"/>
              <a:gd name="connsiteY4474" fmla="*/ 4793740 h 6858000"/>
              <a:gd name="connsiteX4475" fmla="*/ 6164885 w 6530564"/>
              <a:gd name="connsiteY4475" fmla="*/ 4883446 h 6858000"/>
              <a:gd name="connsiteX4476" fmla="*/ 6142846 w 6530564"/>
              <a:gd name="connsiteY4476" fmla="*/ 4917459 h 6858000"/>
              <a:gd name="connsiteX4477" fmla="*/ 6136497 w 6530564"/>
              <a:gd name="connsiteY4477" fmla="*/ 4933470 h 6858000"/>
              <a:gd name="connsiteX4478" fmla="*/ 6117135 w 6530564"/>
              <a:gd name="connsiteY4478" fmla="*/ 4957143 h 6858000"/>
              <a:gd name="connsiteX4479" fmla="*/ 6085074 w 6530564"/>
              <a:gd name="connsiteY4479" fmla="*/ 5012834 h 6858000"/>
              <a:gd name="connsiteX4480" fmla="*/ 6052017 w 6530564"/>
              <a:gd name="connsiteY4480" fmla="*/ 5063855 h 6858000"/>
              <a:gd name="connsiteX4481" fmla="*/ 5949849 w 6530564"/>
              <a:gd name="connsiteY4481" fmla="*/ 5202903 h 6858000"/>
              <a:gd name="connsiteX4482" fmla="*/ 5919467 w 6530564"/>
              <a:gd name="connsiteY4482" fmla="*/ 5243586 h 6858000"/>
              <a:gd name="connsiteX4483" fmla="*/ 5913797 w 6530564"/>
              <a:gd name="connsiteY4483" fmla="*/ 5239912 h 6858000"/>
              <a:gd name="connsiteX4484" fmla="*/ 5798296 w 6530564"/>
              <a:gd name="connsiteY4484" fmla="*/ 5362272 h 6858000"/>
              <a:gd name="connsiteX4485" fmla="*/ 5770589 w 6530564"/>
              <a:gd name="connsiteY4485" fmla="*/ 5392612 h 6858000"/>
              <a:gd name="connsiteX4486" fmla="*/ 5726193 w 6530564"/>
              <a:gd name="connsiteY4486" fmla="*/ 5436286 h 6858000"/>
              <a:gd name="connsiteX4487" fmla="*/ 5560309 w 6530564"/>
              <a:gd name="connsiteY4487" fmla="*/ 5574296 h 6858000"/>
              <a:gd name="connsiteX4488" fmla="*/ 5511241 w 6530564"/>
              <a:gd name="connsiteY4488" fmla="*/ 5618968 h 6858000"/>
              <a:gd name="connsiteX4489" fmla="*/ 5501899 w 6530564"/>
              <a:gd name="connsiteY4489" fmla="*/ 5620964 h 6858000"/>
              <a:gd name="connsiteX4490" fmla="*/ 5462853 w 6530564"/>
              <a:gd name="connsiteY4490" fmla="*/ 5643958 h 6858000"/>
              <a:gd name="connsiteX4491" fmla="*/ 5434147 w 6530564"/>
              <a:gd name="connsiteY4491" fmla="*/ 5669628 h 6858000"/>
              <a:gd name="connsiteX4492" fmla="*/ 5335695 w 6530564"/>
              <a:gd name="connsiteY4492" fmla="*/ 5734620 h 6858000"/>
              <a:gd name="connsiteX4493" fmla="*/ 5279961 w 6530564"/>
              <a:gd name="connsiteY4493" fmla="*/ 5770948 h 6858000"/>
              <a:gd name="connsiteX4494" fmla="*/ 5196201 w 6530564"/>
              <a:gd name="connsiteY4494" fmla="*/ 5813264 h 6858000"/>
              <a:gd name="connsiteX4495" fmla="*/ 5184185 w 6530564"/>
              <a:gd name="connsiteY4495" fmla="*/ 5825600 h 6858000"/>
              <a:gd name="connsiteX4496" fmla="*/ 5148811 w 6530564"/>
              <a:gd name="connsiteY4496" fmla="*/ 5842926 h 6858000"/>
              <a:gd name="connsiteX4497" fmla="*/ 5098429 w 6530564"/>
              <a:gd name="connsiteY4497" fmla="*/ 5858574 h 6858000"/>
              <a:gd name="connsiteX4498" fmla="*/ 5093078 w 6530564"/>
              <a:gd name="connsiteY4498" fmla="*/ 5879254 h 6858000"/>
              <a:gd name="connsiteX4499" fmla="*/ 5071717 w 6530564"/>
              <a:gd name="connsiteY4499" fmla="*/ 5893584 h 6858000"/>
              <a:gd name="connsiteX4500" fmla="*/ 4963607 w 6530564"/>
              <a:gd name="connsiteY4500" fmla="*/ 5936220 h 6858000"/>
              <a:gd name="connsiteX4501" fmla="*/ 4943924 w 6530564"/>
              <a:gd name="connsiteY4501" fmla="*/ 5935541 h 6858000"/>
              <a:gd name="connsiteX4502" fmla="*/ 4931907 w 6530564"/>
              <a:gd name="connsiteY4502" fmla="*/ 5947877 h 6858000"/>
              <a:gd name="connsiteX4503" fmla="*/ 4927236 w 6530564"/>
              <a:gd name="connsiteY4503" fmla="*/ 5948876 h 6858000"/>
              <a:gd name="connsiteX4504" fmla="*/ 4813453 w 6530564"/>
              <a:gd name="connsiteY4504" fmla="*/ 5987836 h 6858000"/>
              <a:gd name="connsiteX4505" fmla="*/ 4812455 w 6530564"/>
              <a:gd name="connsiteY4505" fmla="*/ 5983165 h 6858000"/>
              <a:gd name="connsiteX4506" fmla="*/ 4789099 w 6530564"/>
              <a:gd name="connsiteY4506" fmla="*/ 5988156 h 6858000"/>
              <a:gd name="connsiteX4507" fmla="*/ 4763071 w 6530564"/>
              <a:gd name="connsiteY4507" fmla="*/ 6003484 h 6858000"/>
              <a:gd name="connsiteX4508" fmla="*/ 4747061 w 6530564"/>
              <a:gd name="connsiteY4508" fmla="*/ 5997136 h 6858000"/>
              <a:gd name="connsiteX4509" fmla="*/ 4687335 w 6530564"/>
              <a:gd name="connsiteY4509" fmla="*/ 6014782 h 6858000"/>
              <a:gd name="connsiteX4510" fmla="*/ 4642621 w 6530564"/>
              <a:gd name="connsiteY4510" fmla="*/ 6034102 h 6858000"/>
              <a:gd name="connsiteX4511" fmla="*/ 4636952 w 6530564"/>
              <a:gd name="connsiteY4511" fmla="*/ 6030429 h 6858000"/>
              <a:gd name="connsiteX4512" fmla="*/ 4563214 w 6530564"/>
              <a:gd name="connsiteY4512" fmla="*/ 6051067 h 6858000"/>
              <a:gd name="connsiteX4513" fmla="*/ 4553871 w 6530564"/>
              <a:gd name="connsiteY4513" fmla="*/ 6053063 h 6858000"/>
              <a:gd name="connsiteX4514" fmla="*/ 4552873 w 6530564"/>
              <a:gd name="connsiteY4514" fmla="*/ 6048393 h 6858000"/>
              <a:gd name="connsiteX4515" fmla="*/ 4547205 w 6530564"/>
              <a:gd name="connsiteY4515" fmla="*/ 6044719 h 6858000"/>
              <a:gd name="connsiteX4516" fmla="*/ 4543531 w 6530564"/>
              <a:gd name="connsiteY4516" fmla="*/ 6050388 h 6858000"/>
              <a:gd name="connsiteX4517" fmla="*/ 4494145 w 6530564"/>
              <a:gd name="connsiteY4517" fmla="*/ 6070708 h 6858000"/>
              <a:gd name="connsiteX4518" fmla="*/ 4478137 w 6530564"/>
              <a:gd name="connsiteY4518" fmla="*/ 6064359 h 6858000"/>
              <a:gd name="connsiteX4519" fmla="*/ 4479134 w 6530564"/>
              <a:gd name="connsiteY4519" fmla="*/ 6069030 h 6858000"/>
              <a:gd name="connsiteX4520" fmla="*/ 4459453 w 6530564"/>
              <a:gd name="connsiteY4520" fmla="*/ 6068351 h 6858000"/>
              <a:gd name="connsiteX4521" fmla="*/ 4432425 w 6530564"/>
              <a:gd name="connsiteY4521" fmla="*/ 6079010 h 6858000"/>
              <a:gd name="connsiteX4522" fmla="*/ 4404399 w 6530564"/>
              <a:gd name="connsiteY4522" fmla="*/ 6084998 h 6858000"/>
              <a:gd name="connsiteX4523" fmla="*/ 4394059 w 6530564"/>
              <a:gd name="connsiteY4523" fmla="*/ 6082323 h 6858000"/>
              <a:gd name="connsiteX4524" fmla="*/ 4379047 w 6530564"/>
              <a:gd name="connsiteY4524" fmla="*/ 6080645 h 6858000"/>
              <a:gd name="connsiteX4525" fmla="*/ 4374376 w 6530564"/>
              <a:gd name="connsiteY4525" fmla="*/ 6081644 h 6858000"/>
              <a:gd name="connsiteX4526" fmla="*/ 4292971 w 6530564"/>
              <a:gd name="connsiteY4526" fmla="*/ 6089266 h 6858000"/>
              <a:gd name="connsiteX4527" fmla="*/ 4193882 w 6530564"/>
              <a:gd name="connsiteY4527" fmla="*/ 6105553 h 6858000"/>
              <a:gd name="connsiteX4528" fmla="*/ 4184541 w 6530564"/>
              <a:gd name="connsiteY4528" fmla="*/ 6107549 h 6858000"/>
              <a:gd name="connsiteX4529" fmla="*/ 4178872 w 6530564"/>
              <a:gd name="connsiteY4529" fmla="*/ 6103875 h 6858000"/>
              <a:gd name="connsiteX4530" fmla="*/ 4174201 w 6530564"/>
              <a:gd name="connsiteY4530" fmla="*/ 6104874 h 6858000"/>
              <a:gd name="connsiteX4531" fmla="*/ 4146175 w 6530564"/>
              <a:gd name="connsiteY4531" fmla="*/ 6110861 h 6858000"/>
              <a:gd name="connsiteX4532" fmla="*/ 4141503 w 6530564"/>
              <a:gd name="connsiteY4532" fmla="*/ 6111859 h 6858000"/>
              <a:gd name="connsiteX4533" fmla="*/ 4135835 w 6530564"/>
              <a:gd name="connsiteY4533" fmla="*/ 6108185 h 6858000"/>
              <a:gd name="connsiteX4534" fmla="*/ 4131163 w 6530564"/>
              <a:gd name="connsiteY4534" fmla="*/ 6109183 h 6858000"/>
              <a:gd name="connsiteX4535" fmla="*/ 4092798 w 6530564"/>
              <a:gd name="connsiteY4535" fmla="*/ 6112497 h 6858000"/>
              <a:gd name="connsiteX4536" fmla="*/ 4082458 w 6530564"/>
              <a:gd name="connsiteY4536" fmla="*/ 6109821 h 6858000"/>
              <a:gd name="connsiteX4537" fmla="*/ 4052435 w 6530564"/>
              <a:gd name="connsiteY4537" fmla="*/ 6106468 h 6858000"/>
              <a:gd name="connsiteX4538" fmla="*/ 4053433 w 6530564"/>
              <a:gd name="connsiteY4538" fmla="*/ 6111138 h 6858000"/>
              <a:gd name="connsiteX4539" fmla="*/ 4043093 w 6530564"/>
              <a:gd name="connsiteY4539" fmla="*/ 6108462 h 6858000"/>
              <a:gd name="connsiteX4540" fmla="*/ 4049935 w 6530564"/>
              <a:gd name="connsiteY4540" fmla="*/ 6103338 h 6858000"/>
              <a:gd name="connsiteX4541" fmla="*/ 4045742 w 6530564"/>
              <a:gd name="connsiteY4541" fmla="*/ 6095312 h 6858000"/>
              <a:gd name="connsiteX4542" fmla="*/ 4059782 w 6530564"/>
              <a:gd name="connsiteY4542" fmla="*/ 6095129 h 6858000"/>
              <a:gd name="connsiteX4543" fmla="*/ 4208575 w 6530564"/>
              <a:gd name="connsiteY4543" fmla="*/ 6082877 h 6858000"/>
              <a:gd name="connsiteX4544" fmla="*/ 4574233 w 6530564"/>
              <a:gd name="connsiteY4544" fmla="*/ 6034059 h 6858000"/>
              <a:gd name="connsiteX4545" fmla="*/ 4653639 w 6530564"/>
              <a:gd name="connsiteY4545" fmla="*/ 6017096 h 6858000"/>
              <a:gd name="connsiteX4546" fmla="*/ 4666657 w 6530564"/>
              <a:gd name="connsiteY4546" fmla="*/ 6009430 h 6858000"/>
              <a:gd name="connsiteX4547" fmla="*/ 4671326 w 6530564"/>
              <a:gd name="connsiteY4547" fmla="*/ 6008432 h 6858000"/>
              <a:gd name="connsiteX4548" fmla="*/ 4680669 w 6530564"/>
              <a:gd name="connsiteY4548" fmla="*/ 6006436 h 6858000"/>
              <a:gd name="connsiteX4549" fmla="*/ 4777762 w 6530564"/>
              <a:gd name="connsiteY4549" fmla="*/ 5980809 h 6858000"/>
              <a:gd name="connsiteX4550" fmla="*/ 4917575 w 6530564"/>
              <a:gd name="connsiteY4550" fmla="*/ 5926517 h 6858000"/>
              <a:gd name="connsiteX4551" fmla="*/ 5024691 w 6530564"/>
              <a:gd name="connsiteY4551" fmla="*/ 5879212 h 6858000"/>
              <a:gd name="connsiteX4552" fmla="*/ 5063735 w 6530564"/>
              <a:gd name="connsiteY4552" fmla="*/ 5856218 h 6858000"/>
              <a:gd name="connsiteX4553" fmla="*/ 5078746 w 6530564"/>
              <a:gd name="connsiteY4553" fmla="*/ 5857895 h 6858000"/>
              <a:gd name="connsiteX4554" fmla="*/ 5094437 w 6530564"/>
              <a:gd name="connsiteY4554" fmla="*/ 5839890 h 6858000"/>
              <a:gd name="connsiteX4555" fmla="*/ 5130807 w 6530564"/>
              <a:gd name="connsiteY4555" fmla="*/ 5827235 h 6858000"/>
              <a:gd name="connsiteX4556" fmla="*/ 5253613 w 6530564"/>
              <a:gd name="connsiteY4556" fmla="*/ 5761925 h 6858000"/>
              <a:gd name="connsiteX4557" fmla="*/ 5273974 w 6530564"/>
              <a:gd name="connsiteY4557" fmla="*/ 5742921 h 6858000"/>
              <a:gd name="connsiteX4558" fmla="*/ 5398457 w 6530564"/>
              <a:gd name="connsiteY4558" fmla="*/ 5662600 h 6858000"/>
              <a:gd name="connsiteX4559" fmla="*/ 5508927 w 6530564"/>
              <a:gd name="connsiteY4559" fmla="*/ 5585273 h 6858000"/>
              <a:gd name="connsiteX4560" fmla="*/ 5516272 w 6530564"/>
              <a:gd name="connsiteY4560" fmla="*/ 5573935 h 6858000"/>
              <a:gd name="connsiteX4561" fmla="*/ 5517271 w 6530564"/>
              <a:gd name="connsiteY4561" fmla="*/ 5578605 h 6858000"/>
              <a:gd name="connsiteX4562" fmla="*/ 5566338 w 6530564"/>
              <a:gd name="connsiteY4562" fmla="*/ 5533934 h 6858000"/>
              <a:gd name="connsiteX4563" fmla="*/ 5597039 w 6530564"/>
              <a:gd name="connsiteY4563" fmla="*/ 5517607 h 6858000"/>
              <a:gd name="connsiteX4564" fmla="*/ 5590371 w 6530564"/>
              <a:gd name="connsiteY4564" fmla="*/ 5509261 h 6858000"/>
              <a:gd name="connsiteX4565" fmla="*/ 5610733 w 6530564"/>
              <a:gd name="connsiteY4565" fmla="*/ 5490259 h 6858000"/>
              <a:gd name="connsiteX4566" fmla="*/ 5625744 w 6530564"/>
              <a:gd name="connsiteY4566" fmla="*/ 5491937 h 6858000"/>
              <a:gd name="connsiteX4567" fmla="*/ 5718210 w 6530564"/>
              <a:gd name="connsiteY4567" fmla="*/ 5398918 h 6858000"/>
              <a:gd name="connsiteX4568" fmla="*/ 5726553 w 6530564"/>
              <a:gd name="connsiteY4568" fmla="*/ 5392252 h 6858000"/>
              <a:gd name="connsiteX4569" fmla="*/ 5730227 w 6530564"/>
              <a:gd name="connsiteY4569" fmla="*/ 5386582 h 6858000"/>
              <a:gd name="connsiteX4570" fmla="*/ 5725555 w 6530564"/>
              <a:gd name="connsiteY4570" fmla="*/ 5387581 h 6858000"/>
              <a:gd name="connsiteX4571" fmla="*/ 5720884 w 6530564"/>
              <a:gd name="connsiteY4571" fmla="*/ 5388578 h 6858000"/>
              <a:gd name="connsiteX4572" fmla="*/ 5821693 w 6530564"/>
              <a:gd name="connsiteY4572" fmla="*/ 5288895 h 6858000"/>
              <a:gd name="connsiteX4573" fmla="*/ 5836704 w 6530564"/>
              <a:gd name="connsiteY4573" fmla="*/ 5290572 h 6858000"/>
              <a:gd name="connsiteX4574" fmla="*/ 5981591 w 6530564"/>
              <a:gd name="connsiteY4574" fmla="*/ 5122858 h 6858000"/>
              <a:gd name="connsiteX4575" fmla="*/ 6118812 w 6530564"/>
              <a:gd name="connsiteY4575" fmla="*/ 4942132 h 6858000"/>
              <a:gd name="connsiteX4576" fmla="*/ 6076412 w 6530564"/>
              <a:gd name="connsiteY4576" fmla="*/ 4995149 h 6858000"/>
              <a:gd name="connsiteX4577" fmla="*/ 6063397 w 6530564"/>
              <a:gd name="connsiteY4577" fmla="*/ 5002813 h 6858000"/>
              <a:gd name="connsiteX4578" fmla="*/ 5966579 w 6530564"/>
              <a:gd name="connsiteY4578" fmla="*/ 5121182 h 6858000"/>
              <a:gd name="connsiteX4579" fmla="*/ 5844729 w 6530564"/>
              <a:gd name="connsiteY4579" fmla="*/ 5259552 h 6858000"/>
              <a:gd name="connsiteX4580" fmla="*/ 5827043 w 6530564"/>
              <a:gd name="connsiteY4580" fmla="*/ 5268214 h 6858000"/>
              <a:gd name="connsiteX4581" fmla="*/ 5759611 w 6530564"/>
              <a:gd name="connsiteY4581" fmla="*/ 5341232 h 6858000"/>
              <a:gd name="connsiteX4582" fmla="*/ 5750269 w 6530564"/>
              <a:gd name="connsiteY4582" fmla="*/ 5343228 h 6858000"/>
              <a:gd name="connsiteX4583" fmla="*/ 5752265 w 6530564"/>
              <a:gd name="connsiteY4583" fmla="*/ 5352569 h 6858000"/>
              <a:gd name="connsiteX4584" fmla="*/ 5656807 w 6530564"/>
              <a:gd name="connsiteY4584" fmla="*/ 5431574 h 6858000"/>
              <a:gd name="connsiteX4585" fmla="*/ 5668823 w 6530564"/>
              <a:gd name="connsiteY4585" fmla="*/ 5419239 h 6858000"/>
              <a:gd name="connsiteX4586" fmla="*/ 5700204 w 6530564"/>
              <a:gd name="connsiteY4586" fmla="*/ 5383229 h 6858000"/>
              <a:gd name="connsiteX4587" fmla="*/ 5759291 w 6530564"/>
              <a:gd name="connsiteY4587" fmla="*/ 5316879 h 6858000"/>
              <a:gd name="connsiteX4588" fmla="*/ 5767637 w 6530564"/>
              <a:gd name="connsiteY4588" fmla="*/ 5310212 h 6858000"/>
              <a:gd name="connsiteX4589" fmla="*/ 5776978 w 6530564"/>
              <a:gd name="connsiteY4589" fmla="*/ 5308215 h 6858000"/>
              <a:gd name="connsiteX4590" fmla="*/ 5795344 w 6530564"/>
              <a:gd name="connsiteY4590" fmla="*/ 5279871 h 6858000"/>
              <a:gd name="connsiteX4591" fmla="*/ 5823052 w 6530564"/>
              <a:gd name="connsiteY4591" fmla="*/ 5249530 h 6858000"/>
              <a:gd name="connsiteX4592" fmla="*/ 5876789 w 6530564"/>
              <a:gd name="connsiteY4592" fmla="*/ 5203859 h 6858000"/>
              <a:gd name="connsiteX4593" fmla="*/ 5875791 w 6530564"/>
              <a:gd name="connsiteY4593" fmla="*/ 5199189 h 6858000"/>
              <a:gd name="connsiteX4594" fmla="*/ 5891483 w 6530564"/>
              <a:gd name="connsiteY4594" fmla="*/ 5181185 h 6858000"/>
              <a:gd name="connsiteX4595" fmla="*/ 5895155 w 6530564"/>
              <a:gd name="connsiteY4595" fmla="*/ 5175515 h 6858000"/>
              <a:gd name="connsiteX4596" fmla="*/ 5926536 w 6530564"/>
              <a:gd name="connsiteY4596" fmla="*/ 5139505 h 6858000"/>
              <a:gd name="connsiteX4597" fmla="*/ 5942227 w 6530564"/>
              <a:gd name="connsiteY4597" fmla="*/ 5121500 h 6858000"/>
              <a:gd name="connsiteX4598" fmla="*/ 5989296 w 6530564"/>
              <a:gd name="connsiteY4598" fmla="*/ 5067486 h 6858000"/>
              <a:gd name="connsiteX4599" fmla="*/ 6008661 w 6530564"/>
              <a:gd name="connsiteY4599" fmla="*/ 5043813 h 6858000"/>
              <a:gd name="connsiteX4600" fmla="*/ 6013332 w 6530564"/>
              <a:gd name="connsiteY4600" fmla="*/ 5042815 h 6858000"/>
              <a:gd name="connsiteX4601" fmla="*/ 6017005 w 6530564"/>
              <a:gd name="connsiteY4601" fmla="*/ 5037145 h 6858000"/>
              <a:gd name="connsiteX4602" fmla="*/ 6016007 w 6530564"/>
              <a:gd name="connsiteY4602" fmla="*/ 5032475 h 6858000"/>
              <a:gd name="connsiteX4603" fmla="*/ 6020679 w 6530564"/>
              <a:gd name="connsiteY4603" fmla="*/ 5031478 h 6858000"/>
              <a:gd name="connsiteX4604" fmla="*/ 6092463 w 6530564"/>
              <a:gd name="connsiteY4604" fmla="*/ 4933109 h 6858000"/>
              <a:gd name="connsiteX4605" fmla="*/ 6100805 w 6530564"/>
              <a:gd name="connsiteY4605" fmla="*/ 4926443 h 6858000"/>
              <a:gd name="connsiteX4606" fmla="*/ 6105477 w 6530564"/>
              <a:gd name="connsiteY4606" fmla="*/ 4925444 h 6858000"/>
              <a:gd name="connsiteX4607" fmla="*/ 6109151 w 6530564"/>
              <a:gd name="connsiteY4607" fmla="*/ 4919775 h 6858000"/>
              <a:gd name="connsiteX4608" fmla="*/ 6108152 w 6530564"/>
              <a:gd name="connsiteY4608" fmla="*/ 4915104 h 6858000"/>
              <a:gd name="connsiteX4609" fmla="*/ 6132867 w 6530564"/>
              <a:gd name="connsiteY4609" fmla="*/ 4870749 h 6858000"/>
              <a:gd name="connsiteX4610" fmla="*/ 6136541 w 6530564"/>
              <a:gd name="connsiteY4610" fmla="*/ 4865082 h 6858000"/>
              <a:gd name="connsiteX4611" fmla="*/ 6139215 w 6530564"/>
              <a:gd name="connsiteY4611" fmla="*/ 4854742 h 6858000"/>
              <a:gd name="connsiteX4612" fmla="*/ 6130068 w 6530564"/>
              <a:gd name="connsiteY4612" fmla="*/ 4856695 h 6858000"/>
              <a:gd name="connsiteX4613" fmla="*/ 6137803 w 6530564"/>
              <a:gd name="connsiteY4613" fmla="*/ 4845276 h 6858000"/>
              <a:gd name="connsiteX4614" fmla="*/ 6138892 w 6530564"/>
              <a:gd name="connsiteY4614" fmla="*/ 4830440 h 6858000"/>
              <a:gd name="connsiteX4615" fmla="*/ 6138972 w 6530564"/>
              <a:gd name="connsiteY4615" fmla="*/ 4830325 h 6858000"/>
              <a:gd name="connsiteX4616" fmla="*/ 6153373 w 6530564"/>
              <a:gd name="connsiteY4616" fmla="*/ 4818137 h 6858000"/>
              <a:gd name="connsiteX4617" fmla="*/ 6165606 w 6530564"/>
              <a:gd name="connsiteY4617" fmla="*/ 4795377 h 6858000"/>
              <a:gd name="connsiteX4618" fmla="*/ 6170277 w 6530564"/>
              <a:gd name="connsiteY4618" fmla="*/ 4794378 h 6858000"/>
              <a:gd name="connsiteX4619" fmla="*/ 6169280 w 6530564"/>
              <a:gd name="connsiteY4619" fmla="*/ 4789708 h 6858000"/>
              <a:gd name="connsiteX4620" fmla="*/ 6168281 w 6530564"/>
              <a:gd name="connsiteY4620" fmla="*/ 4785037 h 6858000"/>
              <a:gd name="connsiteX4621" fmla="*/ 6181297 w 6530564"/>
              <a:gd name="connsiteY4621" fmla="*/ 4777372 h 6858000"/>
              <a:gd name="connsiteX4622" fmla="*/ 6177623 w 6530564"/>
              <a:gd name="connsiteY4622" fmla="*/ 4783041 h 6858000"/>
              <a:gd name="connsiteX4623" fmla="*/ 6174949 w 6530564"/>
              <a:gd name="connsiteY4623" fmla="*/ 4793381 h 6858000"/>
              <a:gd name="connsiteX4624" fmla="*/ 6183293 w 6530564"/>
              <a:gd name="connsiteY4624" fmla="*/ 4786714 h 6858000"/>
              <a:gd name="connsiteX4625" fmla="*/ 6187964 w 6530564"/>
              <a:gd name="connsiteY4625" fmla="*/ 4785716 h 6858000"/>
              <a:gd name="connsiteX4626" fmla="*/ 6174269 w 6530564"/>
              <a:gd name="connsiteY4626" fmla="*/ 4813062 h 6858000"/>
              <a:gd name="connsiteX4627" fmla="*/ 6287136 w 6530564"/>
              <a:gd name="connsiteY4627" fmla="*/ 4632654 h 6858000"/>
              <a:gd name="connsiteX4628" fmla="*/ 6297159 w 6530564"/>
              <a:gd name="connsiteY4628" fmla="*/ 4610975 h 6858000"/>
              <a:gd name="connsiteX4629" fmla="*/ 6300830 w 6530564"/>
              <a:gd name="connsiteY4629" fmla="*/ 4605308 h 6858000"/>
              <a:gd name="connsiteX4630" fmla="*/ 6383677 w 6530564"/>
              <a:gd name="connsiteY4630" fmla="*/ 4421545 h 6858000"/>
              <a:gd name="connsiteX4631" fmla="*/ 6391023 w 6530564"/>
              <a:gd name="connsiteY4631" fmla="*/ 4410207 h 6858000"/>
              <a:gd name="connsiteX4632" fmla="*/ 6384674 w 6530564"/>
              <a:gd name="connsiteY4632" fmla="*/ 4426216 h 6858000"/>
              <a:gd name="connsiteX4633" fmla="*/ 6386671 w 6530564"/>
              <a:gd name="connsiteY4633" fmla="*/ 4435557 h 6858000"/>
              <a:gd name="connsiteX4634" fmla="*/ 6381321 w 6530564"/>
              <a:gd name="connsiteY4634" fmla="*/ 4456237 h 6858000"/>
              <a:gd name="connsiteX4635" fmla="*/ 6377647 w 6530564"/>
              <a:gd name="connsiteY4635" fmla="*/ 4461907 h 6858000"/>
              <a:gd name="connsiteX4636" fmla="*/ 6378645 w 6530564"/>
              <a:gd name="connsiteY4636" fmla="*/ 4466577 h 6858000"/>
              <a:gd name="connsiteX4637" fmla="*/ 6368942 w 6530564"/>
              <a:gd name="connsiteY4637" fmla="*/ 4512608 h 6858000"/>
              <a:gd name="connsiteX4638" fmla="*/ 6371617 w 6530564"/>
              <a:gd name="connsiteY4638" fmla="*/ 4502267 h 6858000"/>
              <a:gd name="connsiteX4639" fmla="*/ 6373613 w 6530564"/>
              <a:gd name="connsiteY4639" fmla="*/ 4511611 h 6858000"/>
              <a:gd name="connsiteX4640" fmla="*/ 6381957 w 6530564"/>
              <a:gd name="connsiteY4640" fmla="*/ 4504944 h 6858000"/>
              <a:gd name="connsiteX4641" fmla="*/ 6382956 w 6530564"/>
              <a:gd name="connsiteY4641" fmla="*/ 4509615 h 6858000"/>
              <a:gd name="connsiteX4642" fmla="*/ 6379282 w 6530564"/>
              <a:gd name="connsiteY4642" fmla="*/ 4515282 h 6858000"/>
              <a:gd name="connsiteX4643" fmla="*/ 6380281 w 6530564"/>
              <a:gd name="connsiteY4643" fmla="*/ 4519954 h 6858000"/>
              <a:gd name="connsiteX4644" fmla="*/ 6372255 w 6530564"/>
              <a:gd name="connsiteY4644" fmla="*/ 4550974 h 6858000"/>
              <a:gd name="connsiteX4645" fmla="*/ 6373253 w 6530564"/>
              <a:gd name="connsiteY4645" fmla="*/ 4555646 h 6858000"/>
              <a:gd name="connsiteX4646" fmla="*/ 6376927 w 6530564"/>
              <a:gd name="connsiteY4646" fmla="*/ 4549976 h 6858000"/>
              <a:gd name="connsiteX4647" fmla="*/ 6381598 w 6530564"/>
              <a:gd name="connsiteY4647" fmla="*/ 4548979 h 6858000"/>
              <a:gd name="connsiteX4648" fmla="*/ 6352849 w 6530564"/>
              <a:gd name="connsiteY4648" fmla="*/ 4643036 h 6858000"/>
              <a:gd name="connsiteX4649" fmla="*/ 6318434 w 6530564"/>
              <a:gd name="connsiteY4649" fmla="*/ 4733420 h 6858000"/>
              <a:gd name="connsiteX4650" fmla="*/ 6319431 w 6530564"/>
              <a:gd name="connsiteY4650" fmla="*/ 4738091 h 6858000"/>
              <a:gd name="connsiteX4651" fmla="*/ 6314760 w 6530564"/>
              <a:gd name="connsiteY4651" fmla="*/ 4739090 h 6858000"/>
              <a:gd name="connsiteX4652" fmla="*/ 6315757 w 6530564"/>
              <a:gd name="connsiteY4652" fmla="*/ 4743761 h 6858000"/>
              <a:gd name="connsiteX4653" fmla="*/ 6312085 w 6530564"/>
              <a:gd name="connsiteY4653" fmla="*/ 4749430 h 6858000"/>
              <a:gd name="connsiteX4654" fmla="*/ 6305737 w 6530564"/>
              <a:gd name="connsiteY4654" fmla="*/ 4765438 h 6858000"/>
              <a:gd name="connsiteX4655" fmla="*/ 6307733 w 6530564"/>
              <a:gd name="connsiteY4655" fmla="*/ 4774781 h 6858000"/>
              <a:gd name="connsiteX4656" fmla="*/ 6313083 w 6530564"/>
              <a:gd name="connsiteY4656" fmla="*/ 4754099 h 6858000"/>
              <a:gd name="connsiteX4657" fmla="*/ 6317755 w 6530564"/>
              <a:gd name="connsiteY4657" fmla="*/ 4753102 h 6858000"/>
              <a:gd name="connsiteX4658" fmla="*/ 6318753 w 6530564"/>
              <a:gd name="connsiteY4658" fmla="*/ 4757773 h 6858000"/>
              <a:gd name="connsiteX4659" fmla="*/ 6322425 w 6530564"/>
              <a:gd name="connsiteY4659" fmla="*/ 4752103 h 6858000"/>
              <a:gd name="connsiteX4660" fmla="*/ 6321427 w 6530564"/>
              <a:gd name="connsiteY4660" fmla="*/ 4747433 h 6858000"/>
              <a:gd name="connsiteX4661" fmla="*/ 6325101 w 6530564"/>
              <a:gd name="connsiteY4661" fmla="*/ 4741765 h 6858000"/>
              <a:gd name="connsiteX4662" fmla="*/ 6331449 w 6530564"/>
              <a:gd name="connsiteY4662" fmla="*/ 4725756 h 6858000"/>
              <a:gd name="connsiteX4663" fmla="*/ 6329453 w 6530564"/>
              <a:gd name="connsiteY4663" fmla="*/ 4716413 h 6858000"/>
              <a:gd name="connsiteX4664" fmla="*/ 6338795 w 6530564"/>
              <a:gd name="connsiteY4664" fmla="*/ 4714417 h 6858000"/>
              <a:gd name="connsiteX4665" fmla="*/ 6345823 w 6530564"/>
              <a:gd name="connsiteY4665" fmla="*/ 4678727 h 6858000"/>
              <a:gd name="connsiteX4666" fmla="*/ 6371215 w 6530564"/>
              <a:gd name="connsiteY4666" fmla="*/ 4614691 h 6858000"/>
              <a:gd name="connsiteX4667" fmla="*/ 6366544 w 6530564"/>
              <a:gd name="connsiteY4667" fmla="*/ 4615689 h 6858000"/>
              <a:gd name="connsiteX4668" fmla="*/ 6373891 w 6530564"/>
              <a:gd name="connsiteY4668" fmla="*/ 4604351 h 6858000"/>
              <a:gd name="connsiteX4669" fmla="*/ 6371895 w 6530564"/>
              <a:gd name="connsiteY4669" fmla="*/ 4595009 h 6858000"/>
              <a:gd name="connsiteX4670" fmla="*/ 6376566 w 6530564"/>
              <a:gd name="connsiteY4670" fmla="*/ 4594011 h 6858000"/>
              <a:gd name="connsiteX4671" fmla="*/ 6383911 w 6530564"/>
              <a:gd name="connsiteY4671" fmla="*/ 4582674 h 6858000"/>
              <a:gd name="connsiteX4672" fmla="*/ 6402637 w 6530564"/>
              <a:gd name="connsiteY4672" fmla="*/ 4510294 h 6858000"/>
              <a:gd name="connsiteX4673" fmla="*/ 6393296 w 6530564"/>
              <a:gd name="connsiteY4673" fmla="*/ 4512289 h 6858000"/>
              <a:gd name="connsiteX4674" fmla="*/ 6427395 w 6530564"/>
              <a:gd name="connsiteY4674" fmla="*/ 4397552 h 6858000"/>
              <a:gd name="connsiteX4675" fmla="*/ 6451471 w 6530564"/>
              <a:gd name="connsiteY4675" fmla="*/ 4304493 h 6858000"/>
              <a:gd name="connsiteX4676" fmla="*/ 6456141 w 6530564"/>
              <a:gd name="connsiteY4676" fmla="*/ 4303494 h 6858000"/>
              <a:gd name="connsiteX4677" fmla="*/ 6472191 w 6530564"/>
              <a:gd name="connsiteY4677" fmla="*/ 4241454 h 6858000"/>
              <a:gd name="connsiteX4678" fmla="*/ 6475185 w 6530564"/>
              <a:gd name="connsiteY4678" fmla="*/ 4255467 h 6858000"/>
              <a:gd name="connsiteX4679" fmla="*/ 6466523 w 6530564"/>
              <a:gd name="connsiteY4679" fmla="*/ 4237782 h 6858000"/>
              <a:gd name="connsiteX4680" fmla="*/ 6490918 w 6530564"/>
              <a:gd name="connsiteY4680" fmla="*/ 4169076 h 6858000"/>
              <a:gd name="connsiteX4681" fmla="*/ 6494591 w 6530564"/>
              <a:gd name="connsiteY4681" fmla="*/ 4163407 h 6858000"/>
              <a:gd name="connsiteX4682" fmla="*/ 6493593 w 6530564"/>
              <a:gd name="connsiteY4682" fmla="*/ 4158734 h 6858000"/>
              <a:gd name="connsiteX4683" fmla="*/ 6488922 w 6530564"/>
              <a:gd name="connsiteY4683" fmla="*/ 4159733 h 6858000"/>
              <a:gd name="connsiteX4684" fmla="*/ 6491597 w 6530564"/>
              <a:gd name="connsiteY4684" fmla="*/ 4149395 h 6858000"/>
              <a:gd name="connsiteX4685" fmla="*/ 6492596 w 6530564"/>
              <a:gd name="connsiteY4685" fmla="*/ 4154064 h 6858000"/>
              <a:gd name="connsiteX4686" fmla="*/ 6497267 w 6530564"/>
              <a:gd name="connsiteY4686" fmla="*/ 4153066 h 6858000"/>
              <a:gd name="connsiteX4687" fmla="*/ 6495271 w 6530564"/>
              <a:gd name="connsiteY4687" fmla="*/ 4143724 h 6858000"/>
              <a:gd name="connsiteX4688" fmla="*/ 6498943 w 6530564"/>
              <a:gd name="connsiteY4688" fmla="*/ 4138054 h 6858000"/>
              <a:gd name="connsiteX4689" fmla="*/ 6495950 w 6530564"/>
              <a:gd name="connsiteY4689" fmla="*/ 4124042 h 6858000"/>
              <a:gd name="connsiteX4690" fmla="*/ 6498625 w 6530564"/>
              <a:gd name="connsiteY4690" fmla="*/ 4113702 h 6858000"/>
              <a:gd name="connsiteX4691" fmla="*/ 6494951 w 6530564"/>
              <a:gd name="connsiteY4691" fmla="*/ 4119372 h 6858000"/>
              <a:gd name="connsiteX4692" fmla="*/ 6491279 w 6530564"/>
              <a:gd name="connsiteY4692" fmla="*/ 4125039 h 6858000"/>
              <a:gd name="connsiteX4693" fmla="*/ 6489284 w 6530564"/>
              <a:gd name="connsiteY4693" fmla="*/ 4115698 h 6858000"/>
              <a:gd name="connsiteX4694" fmla="*/ 6497309 w 6530564"/>
              <a:gd name="connsiteY4694" fmla="*/ 4084679 h 6858000"/>
              <a:gd name="connsiteX4695" fmla="*/ 6509686 w 6530564"/>
              <a:gd name="connsiteY4695" fmla="*/ 4028308 h 6858000"/>
              <a:gd name="connsiteX4696" fmla="*/ 6513359 w 6530564"/>
              <a:gd name="connsiteY4696" fmla="*/ 4022638 h 6858000"/>
              <a:gd name="connsiteX4697" fmla="*/ 6512361 w 6530564"/>
              <a:gd name="connsiteY4697" fmla="*/ 4017968 h 6858000"/>
              <a:gd name="connsiteX4698" fmla="*/ 6516714 w 6530564"/>
              <a:gd name="connsiteY4698" fmla="*/ 3992617 h 6858000"/>
              <a:gd name="connsiteX4699" fmla="*/ 6517393 w 6530564"/>
              <a:gd name="connsiteY4699" fmla="*/ 3972936 h 6858000"/>
              <a:gd name="connsiteX4700" fmla="*/ 6529091 w 6530564"/>
              <a:gd name="connsiteY4700" fmla="*/ 3936247 h 6858000"/>
              <a:gd name="connsiteX4701" fmla="*/ 6530564 w 6530564"/>
              <a:gd name="connsiteY4701" fmla="*/ 3935932 h 6858000"/>
              <a:gd name="connsiteX4702" fmla="*/ 6530564 w 6530564"/>
              <a:gd name="connsiteY4702" fmla="*/ 4704434 h 6858000"/>
              <a:gd name="connsiteX4703" fmla="*/ 6484646 w 6530564"/>
              <a:gd name="connsiteY4703" fmla="*/ 4808415 h 6858000"/>
              <a:gd name="connsiteX4704" fmla="*/ 5551795 w 6530564"/>
              <a:gd name="connsiteY4704" fmla="*/ 5854513 h 6858000"/>
              <a:gd name="connsiteX4705" fmla="*/ 5547125 w 6530564"/>
              <a:gd name="connsiteY4705" fmla="*/ 5855512 h 6858000"/>
              <a:gd name="connsiteX4706" fmla="*/ 5542455 w 6530564"/>
              <a:gd name="connsiteY4706" fmla="*/ 5856509 h 6858000"/>
              <a:gd name="connsiteX4707" fmla="*/ 5536785 w 6530564"/>
              <a:gd name="connsiteY4707" fmla="*/ 5852838 h 6858000"/>
              <a:gd name="connsiteX4708" fmla="*/ 5545129 w 6530564"/>
              <a:gd name="connsiteY4708" fmla="*/ 5846171 h 6858000"/>
              <a:gd name="connsiteX4709" fmla="*/ 5543133 w 6530564"/>
              <a:gd name="connsiteY4709" fmla="*/ 5836827 h 6858000"/>
              <a:gd name="connsiteX4710" fmla="*/ 5534788 w 6530564"/>
              <a:gd name="connsiteY4710" fmla="*/ 5843494 h 6858000"/>
              <a:gd name="connsiteX4711" fmla="*/ 5531117 w 6530564"/>
              <a:gd name="connsiteY4711" fmla="*/ 5849164 h 6858000"/>
              <a:gd name="connsiteX4712" fmla="*/ 5526445 w 6530564"/>
              <a:gd name="connsiteY4712" fmla="*/ 5850162 h 6858000"/>
              <a:gd name="connsiteX4713" fmla="*/ 5511435 w 6530564"/>
              <a:gd name="connsiteY4713" fmla="*/ 5848485 h 6858000"/>
              <a:gd name="connsiteX4714" fmla="*/ 5509757 w 6530564"/>
              <a:gd name="connsiteY4714" fmla="*/ 5863495 h 6858000"/>
              <a:gd name="connsiteX4715" fmla="*/ 5518102 w 6530564"/>
              <a:gd name="connsiteY4715" fmla="*/ 5856829 h 6858000"/>
              <a:gd name="connsiteX4716" fmla="*/ 5515425 w 6530564"/>
              <a:gd name="connsiteY4716" fmla="*/ 5867169 h 6858000"/>
              <a:gd name="connsiteX4717" fmla="*/ 5528441 w 6530564"/>
              <a:gd name="connsiteY4717" fmla="*/ 5859504 h 6858000"/>
              <a:gd name="connsiteX4718" fmla="*/ 5532115 w 6530564"/>
              <a:gd name="connsiteY4718" fmla="*/ 5853836 h 6858000"/>
              <a:gd name="connsiteX4719" fmla="*/ 5529439 w 6530564"/>
              <a:gd name="connsiteY4719" fmla="*/ 5864176 h 6858000"/>
              <a:gd name="connsiteX4720" fmla="*/ 5524768 w 6530564"/>
              <a:gd name="connsiteY4720" fmla="*/ 5865173 h 6858000"/>
              <a:gd name="connsiteX4721" fmla="*/ 5521095 w 6530564"/>
              <a:gd name="connsiteY4721" fmla="*/ 5870842 h 6858000"/>
              <a:gd name="connsiteX4722" fmla="*/ 5522093 w 6530564"/>
              <a:gd name="connsiteY4722" fmla="*/ 5875511 h 6858000"/>
              <a:gd name="connsiteX4723" fmla="*/ 5336527 w 6530564"/>
              <a:gd name="connsiteY4723" fmla="*/ 5986393 h 6858000"/>
              <a:gd name="connsiteX4724" fmla="*/ 5474406 w 6530564"/>
              <a:gd name="connsiteY4724" fmla="*/ 5921652 h 6858000"/>
              <a:gd name="connsiteX4725" fmla="*/ 5743583 w 6530564"/>
              <a:gd name="connsiteY4725" fmla="*/ 5764408 h 6858000"/>
              <a:gd name="connsiteX4726" fmla="*/ 5973095 w 6530564"/>
              <a:gd name="connsiteY4726" fmla="*/ 5598350 h 6858000"/>
              <a:gd name="connsiteX4727" fmla="*/ 5987645 w 6530564"/>
              <a:gd name="connsiteY4727" fmla="*/ 5585565 h 6858000"/>
              <a:gd name="connsiteX4728" fmla="*/ 6396010 w 6530564"/>
              <a:gd name="connsiteY4728" fmla="*/ 5084383 h 6858000"/>
              <a:gd name="connsiteX4729" fmla="*/ 6530564 w 6530564"/>
              <a:gd name="connsiteY4729" fmla="*/ 4845456 h 6858000"/>
              <a:gd name="connsiteX4730" fmla="*/ 6530564 w 6530564"/>
              <a:gd name="connsiteY4730" fmla="*/ 6858000 h 6858000"/>
              <a:gd name="connsiteX4731" fmla="*/ 1733020 w 6530564"/>
              <a:gd name="connsiteY4731" fmla="*/ 6858000 h 6858000"/>
              <a:gd name="connsiteX4732" fmla="*/ 1622264 w 6530564"/>
              <a:gd name="connsiteY4732" fmla="*/ 6769480 h 6858000"/>
              <a:gd name="connsiteX4733" fmla="*/ 1446345 w 6530564"/>
              <a:gd name="connsiteY4733" fmla="*/ 6620355 h 6858000"/>
              <a:gd name="connsiteX4734" fmla="*/ 1021180 w 6530564"/>
              <a:gd name="connsiteY4734" fmla="*/ 6222127 h 6858000"/>
              <a:gd name="connsiteX4735" fmla="*/ 994270 w 6530564"/>
              <a:gd name="connsiteY4735" fmla="*/ 6189838 h 6858000"/>
              <a:gd name="connsiteX4736" fmla="*/ 1002343 w 6530564"/>
              <a:gd name="connsiteY4736" fmla="*/ 6138714 h 6858000"/>
              <a:gd name="connsiteX4737" fmla="*/ 1040015 w 6530564"/>
              <a:gd name="connsiteY4737" fmla="*/ 6154859 h 6858000"/>
              <a:gd name="connsiteX4738" fmla="*/ 1255290 w 6530564"/>
              <a:gd name="connsiteY4738" fmla="*/ 6372807 h 6858000"/>
              <a:gd name="connsiteX4739" fmla="*/ 1301035 w 6530564"/>
              <a:gd name="connsiteY4739" fmla="*/ 6399714 h 6858000"/>
              <a:gd name="connsiteX4740" fmla="*/ 1311799 w 6530564"/>
              <a:gd name="connsiteY4740" fmla="*/ 6399714 h 6858000"/>
              <a:gd name="connsiteX4741" fmla="*/ 1306417 w 6530564"/>
              <a:gd name="connsiteY4741" fmla="*/ 6391643 h 6858000"/>
              <a:gd name="connsiteX4742" fmla="*/ 924306 w 6530564"/>
              <a:gd name="connsiteY4742" fmla="*/ 5969198 h 6858000"/>
              <a:gd name="connsiteX4743" fmla="*/ 811288 w 6530564"/>
              <a:gd name="connsiteY4743" fmla="*/ 5831971 h 6858000"/>
              <a:gd name="connsiteX4744" fmla="*/ 770924 w 6530564"/>
              <a:gd name="connsiteY4744" fmla="*/ 5805064 h 6858000"/>
              <a:gd name="connsiteX4745" fmla="*/ 894705 w 6530564"/>
              <a:gd name="connsiteY4745" fmla="*/ 6068755 h 6858000"/>
              <a:gd name="connsiteX4746" fmla="*/ 267721 w 6530564"/>
              <a:gd name="connsiteY4746" fmla="*/ 5019370 h 6858000"/>
              <a:gd name="connsiteX4747" fmla="*/ 326921 w 6530564"/>
              <a:gd name="connsiteY4747" fmla="*/ 5086639 h 6858000"/>
              <a:gd name="connsiteX4748" fmla="*/ 375357 w 6530564"/>
              <a:gd name="connsiteY4748" fmla="*/ 5167361 h 6858000"/>
              <a:gd name="connsiteX4749" fmla="*/ 493757 w 6530564"/>
              <a:gd name="connsiteY4749" fmla="*/ 5385309 h 6858000"/>
              <a:gd name="connsiteX4750" fmla="*/ 509903 w 6530564"/>
              <a:gd name="connsiteY4750" fmla="*/ 5377237 h 6858000"/>
              <a:gd name="connsiteX4751" fmla="*/ 386121 w 6530564"/>
              <a:gd name="connsiteY4751" fmla="*/ 5159289 h 6858000"/>
              <a:gd name="connsiteX4752" fmla="*/ 87429 w 6530564"/>
              <a:gd name="connsiteY4752" fmla="*/ 4255203 h 6858000"/>
              <a:gd name="connsiteX4753" fmla="*/ 146628 w 6530564"/>
              <a:gd name="connsiteY4753" fmla="*/ 2328641 h 6858000"/>
              <a:gd name="connsiteX4754" fmla="*/ 251574 w 6530564"/>
              <a:gd name="connsiteY4754" fmla="*/ 1973465 h 6858000"/>
              <a:gd name="connsiteX4755" fmla="*/ 273102 w 6530564"/>
              <a:gd name="connsiteY4755" fmla="*/ 1946557 h 6858000"/>
              <a:gd name="connsiteX4756" fmla="*/ 281175 w 6530564"/>
              <a:gd name="connsiteY4756" fmla="*/ 1965393 h 6858000"/>
              <a:gd name="connsiteX4757" fmla="*/ 65900 w 6530564"/>
              <a:gd name="connsiteY4757" fmla="*/ 3133169 h 6858000"/>
              <a:gd name="connsiteX4758" fmla="*/ 76665 w 6530564"/>
              <a:gd name="connsiteY4758" fmla="*/ 3754727 h 6858000"/>
              <a:gd name="connsiteX4759" fmla="*/ 79356 w 6530564"/>
              <a:gd name="connsiteY4759" fmla="*/ 3830068 h 6858000"/>
              <a:gd name="connsiteX4760" fmla="*/ 95501 w 6530564"/>
              <a:gd name="connsiteY4760" fmla="*/ 3862357 h 6858000"/>
              <a:gd name="connsiteX4761" fmla="*/ 117029 w 6530564"/>
              <a:gd name="connsiteY4761" fmla="*/ 3827377 h 6858000"/>
              <a:gd name="connsiteX4762" fmla="*/ 95501 w 6530564"/>
              <a:gd name="connsiteY4762" fmla="*/ 3534088 h 6858000"/>
              <a:gd name="connsiteX4763" fmla="*/ 711722 w 6530564"/>
              <a:gd name="connsiteY4763" fmla="*/ 1290020 h 6858000"/>
              <a:gd name="connsiteX4764" fmla="*/ 722486 w 6530564"/>
              <a:gd name="connsiteY4764" fmla="*/ 1273875 h 6858000"/>
              <a:gd name="connsiteX4765" fmla="*/ 741323 w 6530564"/>
              <a:gd name="connsiteY4765" fmla="*/ 1268493 h 6858000"/>
              <a:gd name="connsiteX4766" fmla="*/ 671359 w 6530564"/>
              <a:gd name="connsiteY4766" fmla="*/ 1411102 h 6858000"/>
              <a:gd name="connsiteX4767" fmla="*/ 238121 w 6530564"/>
              <a:gd name="connsiteY4767" fmla="*/ 2506229 h 6858000"/>
              <a:gd name="connsiteX4768" fmla="*/ 219284 w 6530564"/>
              <a:gd name="connsiteY4768" fmla="*/ 2638075 h 6858000"/>
              <a:gd name="connsiteX4769" fmla="*/ 230049 w 6530564"/>
              <a:gd name="connsiteY4769" fmla="*/ 2667673 h 6858000"/>
              <a:gd name="connsiteX4770" fmla="*/ 259647 w 6530564"/>
              <a:gd name="connsiteY4770" fmla="*/ 2648838 h 6858000"/>
              <a:gd name="connsiteX4771" fmla="*/ 289247 w 6530564"/>
              <a:gd name="connsiteY4771" fmla="*/ 2608477 h 6858000"/>
              <a:gd name="connsiteX4772" fmla="*/ 240811 w 6530564"/>
              <a:gd name="connsiteY4772" fmla="*/ 3528707 h 6858000"/>
              <a:gd name="connsiteX4773" fmla="*/ 256956 w 6530564"/>
              <a:gd name="connsiteY4773" fmla="*/ 3674006 h 6858000"/>
              <a:gd name="connsiteX4774" fmla="*/ 251574 w 6530564"/>
              <a:gd name="connsiteY4774" fmla="*/ 3528707 h 6858000"/>
              <a:gd name="connsiteX4775" fmla="*/ 302703 w 6530564"/>
              <a:gd name="connsiteY4775" fmla="*/ 2764539 h 6858000"/>
              <a:gd name="connsiteX4776" fmla="*/ 789760 w 6530564"/>
              <a:gd name="connsiteY4776" fmla="*/ 1427247 h 6858000"/>
              <a:gd name="connsiteX4777" fmla="*/ 811288 w 6530564"/>
              <a:gd name="connsiteY4777" fmla="*/ 1411102 h 6858000"/>
              <a:gd name="connsiteX4778" fmla="*/ 329611 w 6530564"/>
              <a:gd name="connsiteY4778" fmla="*/ 3267706 h 6858000"/>
              <a:gd name="connsiteX4779" fmla="*/ 353829 w 6530564"/>
              <a:gd name="connsiteY4779" fmla="*/ 3017468 h 6858000"/>
              <a:gd name="connsiteX4780" fmla="*/ 480303 w 6530564"/>
              <a:gd name="connsiteY4780" fmla="*/ 2377074 h 6858000"/>
              <a:gd name="connsiteX4781" fmla="*/ 536812 w 6530564"/>
              <a:gd name="connsiteY4781" fmla="*/ 2148363 h 6858000"/>
              <a:gd name="connsiteX4782" fmla="*/ 579867 w 6530564"/>
              <a:gd name="connsiteY4782" fmla="*/ 2126836 h 6858000"/>
              <a:gd name="connsiteX4783" fmla="*/ 604086 w 6530564"/>
              <a:gd name="connsiteY4783" fmla="*/ 2108002 h 6858000"/>
              <a:gd name="connsiteX4784" fmla="*/ 878561 w 6530564"/>
              <a:gd name="connsiteY4784" fmla="*/ 1516040 h 6858000"/>
              <a:gd name="connsiteX4785" fmla="*/ 916234 w 6530564"/>
              <a:gd name="connsiteY4785" fmla="*/ 1486443 h 6858000"/>
              <a:gd name="connsiteX4786" fmla="*/ 921615 w 6530564"/>
              <a:gd name="connsiteY4786" fmla="*/ 1537567 h 6858000"/>
              <a:gd name="connsiteX4787" fmla="*/ 813979 w 6530564"/>
              <a:gd name="connsiteY4787" fmla="*/ 1747443 h 6858000"/>
              <a:gd name="connsiteX4788" fmla="*/ 811288 w 6530564"/>
              <a:gd name="connsiteY4788" fmla="*/ 1763588 h 6858000"/>
              <a:gd name="connsiteX4789" fmla="*/ 822051 w 6530564"/>
              <a:gd name="connsiteY4789" fmla="*/ 1755515 h 6858000"/>
              <a:gd name="connsiteX4790" fmla="*/ 916234 w 6530564"/>
              <a:gd name="connsiteY4790" fmla="*/ 1664031 h 6858000"/>
              <a:gd name="connsiteX4791" fmla="*/ 1408672 w 6530564"/>
              <a:gd name="connsiteY4791" fmla="*/ 961751 h 6858000"/>
              <a:gd name="connsiteX4792" fmla="*/ 1849984 w 6530564"/>
              <a:gd name="connsiteY4792" fmla="*/ 576976 h 6858000"/>
              <a:gd name="connsiteX4793" fmla="*/ 1876892 w 6530564"/>
              <a:gd name="connsiteY4793" fmla="*/ 560831 h 6858000"/>
              <a:gd name="connsiteX4794" fmla="*/ 3989439 w 6530564"/>
              <a:gd name="connsiteY4794" fmla="*/ 394434 h 6858000"/>
              <a:gd name="connsiteX4795" fmla="*/ 4081738 w 6530564"/>
              <a:gd name="connsiteY4795" fmla="*/ 396538 h 6858000"/>
              <a:gd name="connsiteX4796" fmla="*/ 4080500 w 6530564"/>
              <a:gd name="connsiteY4796" fmla="*/ 396329 h 6858000"/>
              <a:gd name="connsiteX4797" fmla="*/ 4071877 w 6530564"/>
              <a:gd name="connsiteY4797" fmla="*/ 395619 h 6858000"/>
              <a:gd name="connsiteX4798" fmla="*/ 3502109 w 6530564"/>
              <a:gd name="connsiteY4798" fmla="*/ 0 h 6858000"/>
              <a:gd name="connsiteX4799" fmla="*/ 4589616 w 6530564"/>
              <a:gd name="connsiteY4799" fmla="*/ 0 h 6858000"/>
              <a:gd name="connsiteX4800" fmla="*/ 4634080 w 6530564"/>
              <a:gd name="connsiteY4800" fmla="*/ 6163 h 6858000"/>
              <a:gd name="connsiteX4801" fmla="*/ 5022582 w 6530564"/>
              <a:gd name="connsiteY4801" fmla="*/ 89954 h 6858000"/>
              <a:gd name="connsiteX4802" fmla="*/ 5418149 w 6530564"/>
              <a:gd name="connsiteY4802" fmla="*/ 216418 h 6858000"/>
              <a:gd name="connsiteX4803" fmla="*/ 5515022 w 6530564"/>
              <a:gd name="connsiteY4803" fmla="*/ 278306 h 6858000"/>
              <a:gd name="connsiteX4804" fmla="*/ 5679169 w 6530564"/>
              <a:gd name="connsiteY4804" fmla="*/ 353645 h 6858000"/>
              <a:gd name="connsiteX4805" fmla="*/ 5910587 w 6530564"/>
              <a:gd name="connsiteY4805" fmla="*/ 496254 h 6858000"/>
              <a:gd name="connsiteX4806" fmla="*/ 5940187 w 6530564"/>
              <a:gd name="connsiteY4806" fmla="*/ 531233 h 6858000"/>
              <a:gd name="connsiteX4807" fmla="*/ 6314226 w 6530564"/>
              <a:gd name="connsiteY4807" fmla="*/ 835286 h 6858000"/>
              <a:gd name="connsiteX4808" fmla="*/ 6400336 w 6530564"/>
              <a:gd name="connsiteY4808" fmla="*/ 878338 h 6858000"/>
              <a:gd name="connsiteX4809" fmla="*/ 6330373 w 6530564"/>
              <a:gd name="connsiteY4809" fmla="*/ 786854 h 6858000"/>
              <a:gd name="connsiteX4810" fmla="*/ 6136625 w 6530564"/>
              <a:gd name="connsiteY4810" fmla="*/ 638863 h 6858000"/>
              <a:gd name="connsiteX4811" fmla="*/ 6096262 w 6530564"/>
              <a:gd name="connsiteY4811" fmla="*/ 593120 h 6858000"/>
              <a:gd name="connsiteX4812" fmla="*/ 6077425 w 6530564"/>
              <a:gd name="connsiteY4812" fmla="*/ 555450 h 6858000"/>
              <a:gd name="connsiteX4813" fmla="*/ 5800259 w 6530564"/>
              <a:gd name="connsiteY4813" fmla="*/ 321356 h 6858000"/>
              <a:gd name="connsiteX4814" fmla="*/ 5560767 w 6530564"/>
              <a:gd name="connsiteY4814" fmla="*/ 197583 h 6858000"/>
              <a:gd name="connsiteX4815" fmla="*/ 4990292 w 6530564"/>
              <a:gd name="connsiteY4815" fmla="*/ 25376 h 6858000"/>
              <a:gd name="connsiteX4816" fmla="*/ 4858639 w 6530564"/>
              <a:gd name="connsiteY4816" fmla="*/ 0 h 6858000"/>
              <a:gd name="connsiteX4817" fmla="*/ 5574004 w 6530564"/>
              <a:gd name="connsiteY4817" fmla="*/ 0 h 6858000"/>
              <a:gd name="connsiteX4818" fmla="*/ 5574348 w 6530564"/>
              <a:gd name="connsiteY4818" fmla="*/ 150 h 6858000"/>
              <a:gd name="connsiteX4819" fmla="*/ 5641495 w 6530564"/>
              <a:gd name="connsiteY4819" fmla="*/ 17304 h 6858000"/>
              <a:gd name="connsiteX4820" fmla="*/ 5693716 w 6530564"/>
              <a:gd name="connsiteY4820" fmla="*/ 15413 h 6858000"/>
              <a:gd name="connsiteX4821" fmla="*/ 5701308 w 6530564"/>
              <a:gd name="connsiteY4821" fmla="*/ 0 h 6858000"/>
              <a:gd name="connsiteX4822" fmla="*/ 5893094 w 6530564"/>
              <a:gd name="connsiteY4822" fmla="*/ 0 h 6858000"/>
              <a:gd name="connsiteX4823" fmla="*/ 5928120 w 6530564"/>
              <a:gd name="connsiteY4823" fmla="*/ 15497 h 6858000"/>
              <a:gd name="connsiteX4824" fmla="*/ 6037061 w 6530564"/>
              <a:gd name="connsiteY4824" fmla="*/ 65738 h 6858000"/>
              <a:gd name="connsiteX4825" fmla="*/ 6287317 w 6530564"/>
              <a:gd name="connsiteY4825" fmla="*/ 211037 h 6858000"/>
              <a:gd name="connsiteX4826" fmla="*/ 6050517 w 6530564"/>
              <a:gd name="connsiteY4826" fmla="*/ 54974 h 6858000"/>
              <a:gd name="connsiteX4827" fmla="*/ 5964995 w 6530564"/>
              <a:gd name="connsiteY4827" fmla="*/ 3094 h 6858000"/>
              <a:gd name="connsiteX4828" fmla="*/ 5958708 w 6530564"/>
              <a:gd name="connsiteY4828" fmla="*/ 0 h 6858000"/>
              <a:gd name="connsiteX4829" fmla="*/ 6034737 w 6530564"/>
              <a:gd name="connsiteY4829" fmla="*/ 0 h 6858000"/>
              <a:gd name="connsiteX4830" fmla="*/ 6100298 w 6530564"/>
              <a:gd name="connsiteY4830" fmla="*/ 33785 h 6858000"/>
              <a:gd name="connsiteX4831" fmla="*/ 6333063 w 6530564"/>
              <a:gd name="connsiteY4831" fmla="*/ 176056 h 6858000"/>
              <a:gd name="connsiteX4832" fmla="*/ 6349209 w 6530564"/>
              <a:gd name="connsiteY4832" fmla="*/ 178747 h 6858000"/>
              <a:gd name="connsiteX4833" fmla="*/ 6319607 w 6530564"/>
              <a:gd name="connsiteY4833" fmla="*/ 100717 h 6858000"/>
              <a:gd name="connsiteX4834" fmla="*/ 6159296 w 6530564"/>
              <a:gd name="connsiteY4834" fmla="*/ 0 h 6858000"/>
              <a:gd name="connsiteX4835" fmla="*/ 6494412 w 6530564"/>
              <a:gd name="connsiteY4835" fmla="*/ 0 h 6858000"/>
              <a:gd name="connsiteX4836" fmla="*/ 6530564 w 6530564"/>
              <a:gd name="connsiteY4836" fmla="*/ 24963 h 6858000"/>
              <a:gd name="connsiteX4837" fmla="*/ 6530564 w 6530564"/>
              <a:gd name="connsiteY4837" fmla="*/ 2283869 h 6858000"/>
              <a:gd name="connsiteX4838" fmla="*/ 6452592 w 6530564"/>
              <a:gd name="connsiteY4838" fmla="*/ 2135053 h 6858000"/>
              <a:gd name="connsiteX4839" fmla="*/ 6165817 w 6530564"/>
              <a:gd name="connsiteY4839" fmla="*/ 1732932 h 6858000"/>
              <a:gd name="connsiteX4840" fmla="*/ 5773745 w 6530564"/>
              <a:gd name="connsiteY4840" fmla="*/ 1338044 h 6858000"/>
              <a:gd name="connsiteX4841" fmla="*/ 5784085 w 6530564"/>
              <a:gd name="connsiteY4841" fmla="*/ 1340719 h 6858000"/>
              <a:gd name="connsiteX4842" fmla="*/ 5718731 w 6530564"/>
              <a:gd name="connsiteY4842" fmla="*/ 1286303 h 6858000"/>
              <a:gd name="connsiteX4843" fmla="*/ 5679049 w 6530564"/>
              <a:gd name="connsiteY4843" fmla="*/ 1260591 h 6858000"/>
              <a:gd name="connsiteX4844" fmla="*/ 5559003 w 6530564"/>
              <a:gd name="connsiteY4844" fmla="*/ 1178786 h 6858000"/>
              <a:gd name="connsiteX4845" fmla="*/ 5513651 w 6530564"/>
              <a:gd name="connsiteY4845" fmla="*/ 1149403 h 6858000"/>
              <a:gd name="connsiteX4846" fmla="*/ 5089115 w 6530564"/>
              <a:gd name="connsiteY4846" fmla="*/ 922629 h 6858000"/>
              <a:gd name="connsiteX4847" fmla="*/ 5219861 w 6530564"/>
              <a:gd name="connsiteY4847" fmla="*/ 963072 h 6858000"/>
              <a:gd name="connsiteX4848" fmla="*/ 5243535 w 6530564"/>
              <a:gd name="connsiteY4848" fmla="*/ 982437 h 6858000"/>
              <a:gd name="connsiteX4849" fmla="*/ 5376279 w 6530564"/>
              <a:gd name="connsiteY4849" fmla="*/ 1032223 h 6858000"/>
              <a:gd name="connsiteX4850" fmla="*/ 5339271 w 6530564"/>
              <a:gd name="connsiteY4850" fmla="*/ 996174 h 6858000"/>
              <a:gd name="connsiteX4851" fmla="*/ 5227209 w 6530564"/>
              <a:gd name="connsiteY4851" fmla="*/ 951735 h 6858000"/>
              <a:gd name="connsiteX4852" fmla="*/ 5203535 w 6530564"/>
              <a:gd name="connsiteY4852" fmla="*/ 932372 h 6858000"/>
              <a:gd name="connsiteX4853" fmla="*/ 5115146 w 6530564"/>
              <a:gd name="connsiteY4853" fmla="*/ 907298 h 6858000"/>
              <a:gd name="connsiteX4854" fmla="*/ 5028434 w 6530564"/>
              <a:gd name="connsiteY4854" fmla="*/ 867212 h 6858000"/>
              <a:gd name="connsiteX4855" fmla="*/ 5004080 w 6530564"/>
              <a:gd name="connsiteY4855" fmla="*/ 867531 h 6858000"/>
              <a:gd name="connsiteX4856" fmla="*/ 4965395 w 6530564"/>
              <a:gd name="connsiteY4856" fmla="*/ 846491 h 6858000"/>
              <a:gd name="connsiteX4857" fmla="*/ 4917369 w 6530564"/>
              <a:gd name="connsiteY4857" fmla="*/ 827446 h 6858000"/>
              <a:gd name="connsiteX4858" fmla="*/ 4859320 w 6530564"/>
              <a:gd name="connsiteY4858" fmla="*/ 830080 h 6858000"/>
              <a:gd name="connsiteX4859" fmla="*/ 4876327 w 6530564"/>
              <a:gd name="connsiteY4859" fmla="*/ 841099 h 6858000"/>
              <a:gd name="connsiteX4860" fmla="*/ 3393185 w 6530564"/>
              <a:gd name="connsiteY4860" fmla="*/ 757460 h 6858000"/>
              <a:gd name="connsiteX4861" fmla="*/ 3342975 w 6530564"/>
              <a:gd name="connsiteY4861" fmla="*/ 770687 h 6858000"/>
              <a:gd name="connsiteX4862" fmla="*/ 3291917 w 6530564"/>
              <a:gd name="connsiteY4862" fmla="*/ 780409 h 6858000"/>
              <a:gd name="connsiteX4863" fmla="*/ 2400079 w 6530564"/>
              <a:gd name="connsiteY4863" fmla="*/ 1173988 h 6858000"/>
              <a:gd name="connsiteX4864" fmla="*/ 2269683 w 6530564"/>
              <a:gd name="connsiteY4864" fmla="*/ 1256599 h 6858000"/>
              <a:gd name="connsiteX4865" fmla="*/ 2246824 w 6530564"/>
              <a:gd name="connsiteY4865" fmla="*/ 1263510 h 6858000"/>
              <a:gd name="connsiteX4866" fmla="*/ 2244901 w 6530564"/>
              <a:gd name="connsiteY4866" fmla="*/ 1235531 h 6858000"/>
              <a:gd name="connsiteX4867" fmla="*/ 2297569 w 6530564"/>
              <a:gd name="connsiteY4867" fmla="*/ 1187778 h 6858000"/>
              <a:gd name="connsiteX4868" fmla="*/ 2654790 w 6530564"/>
              <a:gd name="connsiteY4868" fmla="*/ 989786 h 6858000"/>
              <a:gd name="connsiteX4869" fmla="*/ 2604795 w 6530564"/>
              <a:gd name="connsiteY4869" fmla="*/ 974104 h 6858000"/>
              <a:gd name="connsiteX4870" fmla="*/ 2728393 w 6530564"/>
              <a:gd name="connsiteY4870" fmla="*/ 907142 h 6858000"/>
              <a:gd name="connsiteX4871" fmla="*/ 3647056 w 6530564"/>
              <a:gd name="connsiteY4871" fmla="*/ 660175 h 6858000"/>
              <a:gd name="connsiteX4872" fmla="*/ 4318016 w 6530564"/>
              <a:gd name="connsiteY4872" fmla="*/ 687170 h 6858000"/>
              <a:gd name="connsiteX4873" fmla="*/ 4516487 w 6530564"/>
              <a:gd name="connsiteY4873" fmla="*/ 723856 h 6858000"/>
              <a:gd name="connsiteX4874" fmla="*/ 4557781 w 6530564"/>
              <a:gd name="connsiteY4874" fmla="*/ 698810 h 6858000"/>
              <a:gd name="connsiteX4875" fmla="*/ 4518180 w 6530564"/>
              <a:gd name="connsiteY4875" fmla="*/ 674824 h 6858000"/>
              <a:gd name="connsiteX4876" fmla="*/ 4454063 w 6530564"/>
              <a:gd name="connsiteY4876" fmla="*/ 649993 h 6858000"/>
              <a:gd name="connsiteX4877" fmla="*/ 4809052 w 6530564"/>
              <a:gd name="connsiteY4877" fmla="*/ 697851 h 6858000"/>
              <a:gd name="connsiteX4878" fmla="*/ 5011799 w 6530564"/>
              <a:gd name="connsiteY4878" fmla="*/ 764041 h 6858000"/>
              <a:gd name="connsiteX4879" fmla="*/ 4817092 w 6530564"/>
              <a:gd name="connsiteY4879" fmla="*/ 688021 h 6858000"/>
              <a:gd name="connsiteX4880" fmla="*/ 4528741 w 6530564"/>
              <a:gd name="connsiteY4880" fmla="*/ 619842 h 6858000"/>
              <a:gd name="connsiteX4881" fmla="*/ 3716648 w 6530564"/>
              <a:gd name="connsiteY4881" fmla="*/ 568249 h 6858000"/>
              <a:gd name="connsiteX4882" fmla="*/ 3612199 w 6530564"/>
              <a:gd name="connsiteY4882" fmla="*/ 582452 h 6858000"/>
              <a:gd name="connsiteX4883" fmla="*/ 3645435 w 6530564"/>
              <a:gd name="connsiteY4883" fmla="*/ 595629 h 6858000"/>
              <a:gd name="connsiteX4884" fmla="*/ 4335789 w 6530564"/>
              <a:gd name="connsiteY4884" fmla="*/ 618481 h 6858000"/>
              <a:gd name="connsiteX4885" fmla="*/ 4369439 w 6530564"/>
              <a:gd name="connsiteY4885" fmla="*/ 633599 h 6858000"/>
              <a:gd name="connsiteX4886" fmla="*/ 4330367 w 6530564"/>
              <a:gd name="connsiteY4886" fmla="*/ 650057 h 6858000"/>
              <a:gd name="connsiteX4887" fmla="*/ 4109450 w 6530564"/>
              <a:gd name="connsiteY4887" fmla="*/ 622223 h 6858000"/>
              <a:gd name="connsiteX4888" fmla="*/ 3144894 w 6530564"/>
              <a:gd name="connsiteY4888" fmla="*/ 720819 h 6858000"/>
              <a:gd name="connsiteX4889" fmla="*/ 2449900 w 6530564"/>
              <a:gd name="connsiteY4889" fmla="*/ 1027476 h 6858000"/>
              <a:gd name="connsiteX4890" fmla="*/ 2308845 w 6530564"/>
              <a:gd name="connsiteY4890" fmla="*/ 1098169 h 6858000"/>
              <a:gd name="connsiteX4891" fmla="*/ 3399136 w 6530564"/>
              <a:gd name="connsiteY4891" fmla="*/ 619861 h 6858000"/>
              <a:gd name="connsiteX4892" fmla="*/ 3330855 w 6530564"/>
              <a:gd name="connsiteY4892" fmla="*/ 604030 h 6858000"/>
              <a:gd name="connsiteX4893" fmla="*/ 3520230 w 6530564"/>
              <a:gd name="connsiteY4893" fmla="*/ 569654 h 6858000"/>
              <a:gd name="connsiteX4894" fmla="*/ 3790217 w 6530564"/>
              <a:gd name="connsiteY4894" fmla="*/ 542392 h 6858000"/>
              <a:gd name="connsiteX4895" fmla="*/ 3810723 w 6530564"/>
              <a:gd name="connsiteY4895" fmla="*/ 533954 h 6858000"/>
              <a:gd name="connsiteX4896" fmla="*/ 3790368 w 6530564"/>
              <a:gd name="connsiteY4896" fmla="*/ 524109 h 6858000"/>
              <a:gd name="connsiteX4897" fmla="*/ 3455830 w 6530564"/>
              <a:gd name="connsiteY4897" fmla="*/ 552995 h 6858000"/>
              <a:gd name="connsiteX4898" fmla="*/ 3373410 w 6530564"/>
              <a:gd name="connsiteY4898" fmla="*/ 556409 h 6858000"/>
              <a:gd name="connsiteX4899" fmla="*/ 3041191 w 6530564"/>
              <a:gd name="connsiteY4899" fmla="*/ 643608 h 6858000"/>
              <a:gd name="connsiteX4900" fmla="*/ 2341622 w 6530564"/>
              <a:gd name="connsiteY4900" fmla="*/ 957326 h 6858000"/>
              <a:gd name="connsiteX4901" fmla="*/ 1953599 w 6530564"/>
              <a:gd name="connsiteY4901" fmla="*/ 1238958 h 6858000"/>
              <a:gd name="connsiteX4902" fmla="*/ 1914658 w 6530564"/>
              <a:gd name="connsiteY4902" fmla="*/ 1265528 h 6858000"/>
              <a:gd name="connsiteX4903" fmla="*/ 1953768 w 6530564"/>
              <a:gd name="connsiteY4903" fmla="*/ 1192281 h 6858000"/>
              <a:gd name="connsiteX4904" fmla="*/ 2273195 w 6530564"/>
              <a:gd name="connsiteY4904" fmla="*/ 959778 h 6858000"/>
              <a:gd name="connsiteX4905" fmla="*/ 3429259 w 6530564"/>
              <a:gd name="connsiteY4905" fmla="*/ 514058 h 6858000"/>
              <a:gd name="connsiteX4906" fmla="*/ 3947467 w 6530564"/>
              <a:gd name="connsiteY4906" fmla="*/ 490544 h 6858000"/>
              <a:gd name="connsiteX4907" fmla="*/ 4596509 w 6530564"/>
              <a:gd name="connsiteY4907" fmla="*/ 566835 h 6858000"/>
              <a:gd name="connsiteX4908" fmla="*/ 4640121 w 6530564"/>
              <a:gd name="connsiteY4908" fmla="*/ 600103 h 6858000"/>
              <a:gd name="connsiteX4909" fmla="*/ 4657014 w 6530564"/>
              <a:gd name="connsiteY4909" fmla="*/ 612717 h 6858000"/>
              <a:gd name="connsiteX4910" fmla="*/ 5039385 w 6530564"/>
              <a:gd name="connsiteY4910" fmla="*/ 731785 h 6858000"/>
              <a:gd name="connsiteX4911" fmla="*/ 5051435 w 6530564"/>
              <a:gd name="connsiteY4911" fmla="*/ 731238 h 6858000"/>
              <a:gd name="connsiteX4912" fmla="*/ 5018085 w 6530564"/>
              <a:gd name="connsiteY4912" fmla="*/ 679555 h 6858000"/>
              <a:gd name="connsiteX4913" fmla="*/ 4427845 w 6530564"/>
              <a:gd name="connsiteY4913" fmla="*/ 489308 h 6858000"/>
              <a:gd name="connsiteX4914" fmla="*/ 4310509 w 6530564"/>
              <a:gd name="connsiteY4914" fmla="*/ 471335 h 6858000"/>
              <a:gd name="connsiteX4915" fmla="*/ 4176892 w 6530564"/>
              <a:gd name="connsiteY4915" fmla="*/ 462604 h 6858000"/>
              <a:gd name="connsiteX4916" fmla="*/ 3954287 w 6530564"/>
              <a:gd name="connsiteY4916" fmla="*/ 461274 h 6858000"/>
              <a:gd name="connsiteX4917" fmla="*/ 3706721 w 6530564"/>
              <a:gd name="connsiteY4917" fmla="*/ 469347 h 6858000"/>
              <a:gd name="connsiteX4918" fmla="*/ 3819638 w 6530564"/>
              <a:gd name="connsiteY4918" fmla="*/ 441228 h 6858000"/>
              <a:gd name="connsiteX4919" fmla="*/ 3678438 w 6530564"/>
              <a:gd name="connsiteY4919" fmla="*/ 446944 h 6858000"/>
              <a:gd name="connsiteX4920" fmla="*/ 3428450 w 6530564"/>
              <a:gd name="connsiteY4920" fmla="*/ 481785 h 6858000"/>
              <a:gd name="connsiteX4921" fmla="*/ 2876370 w 6530564"/>
              <a:gd name="connsiteY4921" fmla="*/ 622042 h 6858000"/>
              <a:gd name="connsiteX4922" fmla="*/ 2659974 w 6530564"/>
              <a:gd name="connsiteY4922" fmla="*/ 672328 h 6858000"/>
              <a:gd name="connsiteX4923" fmla="*/ 3002779 w 6530564"/>
              <a:gd name="connsiteY4923" fmla="*/ 546873 h 6858000"/>
              <a:gd name="connsiteX4924" fmla="*/ 3243522 w 6530564"/>
              <a:gd name="connsiteY4924" fmla="*/ 482631 h 6858000"/>
              <a:gd name="connsiteX4925" fmla="*/ 3245900 w 6530564"/>
              <a:gd name="connsiteY4925" fmla="*/ 478428 h 6858000"/>
              <a:gd name="connsiteX4926" fmla="*/ 3260028 w 6530564"/>
              <a:gd name="connsiteY4926" fmla="*/ 466656 h 6858000"/>
              <a:gd name="connsiteX4927" fmla="*/ 3251955 w 6530564"/>
              <a:gd name="connsiteY4927" fmla="*/ 461274 h 6858000"/>
              <a:gd name="connsiteX4928" fmla="*/ 3098571 w 6530564"/>
              <a:gd name="connsiteY4928" fmla="*/ 490872 h 6858000"/>
              <a:gd name="connsiteX4929" fmla="*/ 2651879 w 6530564"/>
              <a:gd name="connsiteY4929" fmla="*/ 673842 h 6858000"/>
              <a:gd name="connsiteX4930" fmla="*/ 2549624 w 6530564"/>
              <a:gd name="connsiteY4930" fmla="*/ 692677 h 6858000"/>
              <a:gd name="connsiteX4931" fmla="*/ 2455442 w 6530564"/>
              <a:gd name="connsiteY4931" fmla="*/ 727656 h 6858000"/>
              <a:gd name="connsiteX4932" fmla="*/ 2291295 w 6530564"/>
              <a:gd name="connsiteY4932" fmla="*/ 751874 h 6858000"/>
              <a:gd name="connsiteX4933" fmla="*/ 3763231 w 6530564"/>
              <a:gd name="connsiteY4933" fmla="*/ 200274 h 6858000"/>
              <a:gd name="connsiteX4934" fmla="*/ 2579224 w 6530564"/>
              <a:gd name="connsiteY4934" fmla="*/ 507017 h 6858000"/>
              <a:gd name="connsiteX4935" fmla="*/ 3604465 w 6530564"/>
              <a:gd name="connsiteY4935" fmla="*/ 146459 h 6858000"/>
              <a:gd name="connsiteX4936" fmla="*/ 4702363 w 6530564"/>
              <a:gd name="connsiteY4936" fmla="*/ 165295 h 6858000"/>
              <a:gd name="connsiteX4937" fmla="*/ 4632399 w 6530564"/>
              <a:gd name="connsiteY4937" fmla="*/ 133006 h 6858000"/>
              <a:gd name="connsiteX4938" fmla="*/ 3854723 w 6530564"/>
              <a:gd name="connsiteY4938" fmla="*/ 89954 h 6858000"/>
              <a:gd name="connsiteX4939" fmla="*/ 3763231 w 6530564"/>
              <a:gd name="connsiteY4939" fmla="*/ 76501 h 6858000"/>
              <a:gd name="connsiteX4940" fmla="*/ 3728249 w 6530564"/>
              <a:gd name="connsiteY4940" fmla="*/ 73810 h 6858000"/>
              <a:gd name="connsiteX4941" fmla="*/ 3356901 w 6530564"/>
              <a:gd name="connsiteY4941" fmla="*/ 157222 h 6858000"/>
              <a:gd name="connsiteX4942" fmla="*/ 2633042 w 6530564"/>
              <a:gd name="connsiteY4942" fmla="*/ 383243 h 6858000"/>
              <a:gd name="connsiteX4943" fmla="*/ 2565769 w 6530564"/>
              <a:gd name="connsiteY4943" fmla="*/ 396697 h 6858000"/>
              <a:gd name="connsiteX4944" fmla="*/ 3141627 w 6530564"/>
              <a:gd name="connsiteY4944" fmla="*/ 151840 h 6858000"/>
              <a:gd name="connsiteX4945" fmla="*/ 2756825 w 6530564"/>
              <a:gd name="connsiteY4945" fmla="*/ 229872 h 6858000"/>
              <a:gd name="connsiteX4946" fmla="*/ 2861770 w 6530564"/>
              <a:gd name="connsiteY4946" fmla="*/ 170676 h 6858000"/>
              <a:gd name="connsiteX4947" fmla="*/ 3120100 w 6530564"/>
              <a:gd name="connsiteY4947" fmla="*/ 103408 h 6858000"/>
              <a:gd name="connsiteX4948" fmla="*/ 3319228 w 6530564"/>
              <a:gd name="connsiteY4948" fmla="*/ 76501 h 6858000"/>
              <a:gd name="connsiteX4949" fmla="*/ 3399956 w 6530564"/>
              <a:gd name="connsiteY4949" fmla="*/ 33449 h 6858000"/>
              <a:gd name="connsiteX4950" fmla="*/ 3456465 w 6530564"/>
              <a:gd name="connsiteY4950" fmla="*/ 6542 h 6858000"/>
              <a:gd name="connsiteX4951" fmla="*/ 2942330 w 6530564"/>
              <a:gd name="connsiteY4951" fmla="*/ 0 h 6858000"/>
              <a:gd name="connsiteX4952" fmla="*/ 3174123 w 6530564"/>
              <a:gd name="connsiteY4952" fmla="*/ 0 h 6858000"/>
              <a:gd name="connsiteX4953" fmla="*/ 3100717 w 6530564"/>
              <a:gd name="connsiteY4953" fmla="*/ 23190 h 6858000"/>
              <a:gd name="connsiteX4954" fmla="*/ 3012463 w 6530564"/>
              <a:gd name="connsiteY4954" fmla="*/ 63047 h 6858000"/>
              <a:gd name="connsiteX4955" fmla="*/ 2439295 w 6530564"/>
              <a:gd name="connsiteY4955" fmla="*/ 291759 h 6858000"/>
              <a:gd name="connsiteX4956" fmla="*/ 2380096 w 6530564"/>
              <a:gd name="connsiteY4956" fmla="*/ 291759 h 6858000"/>
              <a:gd name="connsiteX4957" fmla="*/ 2396241 w 6530564"/>
              <a:gd name="connsiteY4957" fmla="*/ 229872 h 6858000"/>
              <a:gd name="connsiteX4958" fmla="*/ 2452751 w 6530564"/>
              <a:gd name="connsiteY4958" fmla="*/ 189511 h 6858000"/>
              <a:gd name="connsiteX4959" fmla="*/ 2834861 w 6530564"/>
              <a:gd name="connsiteY4959" fmla="*/ 39503 h 6858000"/>
              <a:gd name="connsiteX4960" fmla="*/ 2576296 w 6530564"/>
              <a:gd name="connsiteY4960" fmla="*/ 0 h 6858000"/>
              <a:gd name="connsiteX4961" fmla="*/ 2746997 w 6530564"/>
              <a:gd name="connsiteY4961" fmla="*/ 0 h 6858000"/>
              <a:gd name="connsiteX4962" fmla="*/ 2705697 w 6530564"/>
              <a:gd name="connsiteY4962" fmla="*/ 14613 h 6858000"/>
              <a:gd name="connsiteX4963" fmla="*/ 2509260 w 6530564"/>
              <a:gd name="connsiteY4963" fmla="*/ 87263 h 6858000"/>
              <a:gd name="connsiteX4964" fmla="*/ 2476969 w 6530564"/>
              <a:gd name="connsiteY4964" fmla="*/ 89954 h 6858000"/>
              <a:gd name="connsiteX4965" fmla="*/ 2482350 w 6530564"/>
              <a:gd name="connsiteY4965" fmla="*/ 52283 h 6858000"/>
              <a:gd name="connsiteX4966" fmla="*/ 2565769 w 6530564"/>
              <a:gd name="connsiteY4966" fmla="*/ 38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</a:cxnLst>
            <a:rect l="l" t="t" r="r" b="b"/>
            <a:pathLst>
              <a:path w="6530564" h="6858000">
                <a:moveTo>
                  <a:pt x="4044771" y="6093451"/>
                </a:moveTo>
                <a:lnTo>
                  <a:pt x="4045742" y="6095312"/>
                </a:lnTo>
                <a:lnTo>
                  <a:pt x="4035428" y="6095447"/>
                </a:lnTo>
                <a:cubicBezTo>
                  <a:pt x="4040099" y="6094449"/>
                  <a:pt x="4040099" y="6094449"/>
                  <a:pt x="4044771" y="6093451"/>
                </a:cubicBezTo>
                <a:close/>
                <a:moveTo>
                  <a:pt x="4313376" y="6001876"/>
                </a:moveTo>
                <a:cubicBezTo>
                  <a:pt x="4319045" y="6005548"/>
                  <a:pt x="4328387" y="6003552"/>
                  <a:pt x="4333057" y="6002555"/>
                </a:cubicBezTo>
                <a:cubicBezTo>
                  <a:pt x="4334056" y="6007226"/>
                  <a:pt x="4334056" y="6007226"/>
                  <a:pt x="4334056" y="6007226"/>
                </a:cubicBezTo>
                <a:cubicBezTo>
                  <a:pt x="4334056" y="6007226"/>
                  <a:pt x="4334056" y="6007226"/>
                  <a:pt x="4335053" y="6011898"/>
                </a:cubicBezTo>
                <a:cubicBezTo>
                  <a:pt x="4315371" y="6011217"/>
                  <a:pt x="4278005" y="6019202"/>
                  <a:pt x="4253651" y="6019520"/>
                </a:cubicBezTo>
                <a:cubicBezTo>
                  <a:pt x="4261995" y="6012854"/>
                  <a:pt x="4310701" y="6012216"/>
                  <a:pt x="4308706" y="6002875"/>
                </a:cubicBezTo>
                <a:close/>
                <a:moveTo>
                  <a:pt x="4371425" y="5999243"/>
                </a:moveTo>
                <a:lnTo>
                  <a:pt x="4381959" y="5999606"/>
                </a:lnTo>
                <a:lnTo>
                  <a:pt x="4343399" y="6005230"/>
                </a:lnTo>
                <a:cubicBezTo>
                  <a:pt x="4348069" y="6004231"/>
                  <a:pt x="4348069" y="6004231"/>
                  <a:pt x="4348069" y="6004231"/>
                </a:cubicBezTo>
                <a:cubicBezTo>
                  <a:pt x="4348069" y="6004231"/>
                  <a:pt x="4348069" y="6004231"/>
                  <a:pt x="4352740" y="6003234"/>
                </a:cubicBezTo>
                <a:cubicBezTo>
                  <a:pt x="4357411" y="6002237"/>
                  <a:pt x="4366753" y="6000241"/>
                  <a:pt x="4371425" y="5999243"/>
                </a:cubicBezTo>
                <a:close/>
                <a:moveTo>
                  <a:pt x="5313770" y="5992063"/>
                </a:moveTo>
                <a:cubicBezTo>
                  <a:pt x="5311185" y="5991394"/>
                  <a:pt x="5307682" y="5992143"/>
                  <a:pt x="5303509" y="5995476"/>
                </a:cubicBezTo>
                <a:cubicBezTo>
                  <a:pt x="5304507" y="6000145"/>
                  <a:pt x="5304507" y="6000145"/>
                  <a:pt x="5304507" y="6000145"/>
                </a:cubicBezTo>
                <a:lnTo>
                  <a:pt x="5254793" y="6024769"/>
                </a:lnTo>
                <a:lnTo>
                  <a:pt x="5317025" y="5995549"/>
                </a:lnTo>
                <a:close/>
                <a:moveTo>
                  <a:pt x="4434660" y="5991919"/>
                </a:moveTo>
                <a:lnTo>
                  <a:pt x="4395777" y="5998924"/>
                </a:lnTo>
                <a:cubicBezTo>
                  <a:pt x="4395777" y="5998924"/>
                  <a:pt x="4395777" y="5998924"/>
                  <a:pt x="4391107" y="5999922"/>
                </a:cubicBezTo>
                <a:lnTo>
                  <a:pt x="4381959" y="5999606"/>
                </a:lnTo>
                <a:close/>
                <a:moveTo>
                  <a:pt x="5563150" y="5743821"/>
                </a:moveTo>
                <a:lnTo>
                  <a:pt x="5562539" y="5744767"/>
                </a:lnTo>
                <a:cubicBezTo>
                  <a:pt x="5562539" y="5744767"/>
                  <a:pt x="5562539" y="5744767"/>
                  <a:pt x="5557868" y="5745764"/>
                </a:cubicBezTo>
                <a:close/>
                <a:moveTo>
                  <a:pt x="2418715" y="5683798"/>
                </a:moveTo>
                <a:lnTo>
                  <a:pt x="2423109" y="5687744"/>
                </a:lnTo>
                <a:lnTo>
                  <a:pt x="2419712" y="5688470"/>
                </a:lnTo>
                <a:cubicBezTo>
                  <a:pt x="2419712" y="5688470"/>
                  <a:pt x="2419712" y="5688470"/>
                  <a:pt x="2418715" y="5683798"/>
                </a:cubicBezTo>
                <a:close/>
                <a:moveTo>
                  <a:pt x="5855983" y="5403674"/>
                </a:moveTo>
                <a:lnTo>
                  <a:pt x="5851753" y="5406742"/>
                </a:lnTo>
                <a:lnTo>
                  <a:pt x="5851313" y="5404671"/>
                </a:lnTo>
                <a:cubicBezTo>
                  <a:pt x="5851313" y="5404671"/>
                  <a:pt x="5851313" y="5404671"/>
                  <a:pt x="5855983" y="5403674"/>
                </a:cubicBezTo>
                <a:close/>
                <a:moveTo>
                  <a:pt x="4512474" y="5165146"/>
                </a:moveTo>
                <a:lnTo>
                  <a:pt x="4513179" y="5165335"/>
                </a:lnTo>
                <a:lnTo>
                  <a:pt x="4508315" y="5167547"/>
                </a:lnTo>
                <a:cubicBezTo>
                  <a:pt x="4508315" y="5167547"/>
                  <a:pt x="4512474" y="5165146"/>
                  <a:pt x="4512474" y="5165146"/>
                </a:cubicBezTo>
                <a:close/>
                <a:moveTo>
                  <a:pt x="4373541" y="5128612"/>
                </a:moveTo>
                <a:lnTo>
                  <a:pt x="4362165" y="5131201"/>
                </a:lnTo>
                <a:lnTo>
                  <a:pt x="4370545" y="5130631"/>
                </a:lnTo>
                <a:close/>
                <a:moveTo>
                  <a:pt x="3626785" y="5124711"/>
                </a:moveTo>
                <a:cubicBezTo>
                  <a:pt x="3633346" y="5126470"/>
                  <a:pt x="3636626" y="5127349"/>
                  <a:pt x="3639907" y="5128227"/>
                </a:cubicBezTo>
                <a:cubicBezTo>
                  <a:pt x="3635747" y="5130630"/>
                  <a:pt x="3632467" y="5129750"/>
                  <a:pt x="3629186" y="5128871"/>
                </a:cubicBezTo>
                <a:cubicBezTo>
                  <a:pt x="3629186" y="5128871"/>
                  <a:pt x="3629186" y="5128871"/>
                  <a:pt x="3625905" y="5127992"/>
                </a:cubicBezTo>
                <a:cubicBezTo>
                  <a:pt x="3622627" y="5127114"/>
                  <a:pt x="3622627" y="5127114"/>
                  <a:pt x="3622627" y="5127114"/>
                </a:cubicBezTo>
                <a:lnTo>
                  <a:pt x="3619346" y="5126234"/>
                </a:lnTo>
                <a:cubicBezTo>
                  <a:pt x="3619346" y="5126234"/>
                  <a:pt x="3622627" y="5127114"/>
                  <a:pt x="3626785" y="5124711"/>
                </a:cubicBezTo>
                <a:close/>
                <a:moveTo>
                  <a:pt x="3360612" y="5081517"/>
                </a:moveTo>
                <a:cubicBezTo>
                  <a:pt x="3363892" y="5082396"/>
                  <a:pt x="3363892" y="5082396"/>
                  <a:pt x="3363892" y="5082396"/>
                </a:cubicBezTo>
                <a:cubicBezTo>
                  <a:pt x="3360612" y="5081517"/>
                  <a:pt x="3359734" y="5084797"/>
                  <a:pt x="3359734" y="5084797"/>
                </a:cubicBezTo>
                <a:cubicBezTo>
                  <a:pt x="3360612" y="5081517"/>
                  <a:pt x="3360612" y="5081517"/>
                  <a:pt x="3360612" y="5081517"/>
                </a:cubicBezTo>
                <a:close/>
                <a:moveTo>
                  <a:pt x="3200777" y="5049024"/>
                </a:moveTo>
                <a:lnTo>
                  <a:pt x="3203804" y="5050048"/>
                </a:lnTo>
                <a:cubicBezTo>
                  <a:pt x="3203804" y="5050048"/>
                  <a:pt x="3203804" y="5050048"/>
                  <a:pt x="3200523" y="5049169"/>
                </a:cubicBezTo>
                <a:close/>
                <a:moveTo>
                  <a:pt x="3219693" y="5047769"/>
                </a:moveTo>
                <a:cubicBezTo>
                  <a:pt x="3221616" y="5047130"/>
                  <a:pt x="3223933" y="5047092"/>
                  <a:pt x="3228523" y="5049640"/>
                </a:cubicBezTo>
                <a:cubicBezTo>
                  <a:pt x="3227645" y="5052921"/>
                  <a:pt x="3227645" y="5052921"/>
                  <a:pt x="3230924" y="5053799"/>
                </a:cubicBezTo>
                <a:cubicBezTo>
                  <a:pt x="3234205" y="5054678"/>
                  <a:pt x="3234205" y="5054678"/>
                  <a:pt x="3234205" y="5054678"/>
                </a:cubicBezTo>
                <a:cubicBezTo>
                  <a:pt x="3233325" y="5057959"/>
                  <a:pt x="3233325" y="5057959"/>
                  <a:pt x="3236606" y="5058838"/>
                </a:cubicBezTo>
                <a:cubicBezTo>
                  <a:pt x="3236606" y="5058838"/>
                  <a:pt x="3236606" y="5058838"/>
                  <a:pt x="3239886" y="5059716"/>
                </a:cubicBezTo>
                <a:cubicBezTo>
                  <a:pt x="3240766" y="5056436"/>
                  <a:pt x="3237485" y="5055556"/>
                  <a:pt x="3240766" y="5056436"/>
                </a:cubicBezTo>
                <a:cubicBezTo>
                  <a:pt x="3250605" y="5059072"/>
                  <a:pt x="3259569" y="5064990"/>
                  <a:pt x="3267886" y="5060188"/>
                </a:cubicBezTo>
                <a:cubicBezTo>
                  <a:pt x="3263727" y="5062589"/>
                  <a:pt x="3263727" y="5062589"/>
                  <a:pt x="3267006" y="5063467"/>
                </a:cubicBezTo>
                <a:cubicBezTo>
                  <a:pt x="3269409" y="5067627"/>
                  <a:pt x="3273569" y="5065226"/>
                  <a:pt x="3273569" y="5065226"/>
                </a:cubicBezTo>
                <a:cubicBezTo>
                  <a:pt x="3273569" y="5065226"/>
                  <a:pt x="3273569" y="5065226"/>
                  <a:pt x="3276848" y="5066104"/>
                </a:cubicBezTo>
                <a:cubicBezTo>
                  <a:pt x="3284930" y="5075301"/>
                  <a:pt x="3297408" y="5068098"/>
                  <a:pt x="3308771" y="5078174"/>
                </a:cubicBezTo>
                <a:cubicBezTo>
                  <a:pt x="3309651" y="5074894"/>
                  <a:pt x="3309651" y="5074894"/>
                  <a:pt x="3309651" y="5074894"/>
                </a:cubicBezTo>
                <a:cubicBezTo>
                  <a:pt x="3308771" y="5078174"/>
                  <a:pt x="3312052" y="5079053"/>
                  <a:pt x="3312052" y="5079053"/>
                </a:cubicBezTo>
                <a:cubicBezTo>
                  <a:pt x="3315333" y="5079933"/>
                  <a:pt x="3315333" y="5079933"/>
                  <a:pt x="3316211" y="5076651"/>
                </a:cubicBezTo>
                <a:cubicBezTo>
                  <a:pt x="3326051" y="5079288"/>
                  <a:pt x="3335893" y="5081925"/>
                  <a:pt x="3335893" y="5081925"/>
                </a:cubicBezTo>
                <a:cubicBezTo>
                  <a:pt x="3345734" y="5084562"/>
                  <a:pt x="3330211" y="5076888"/>
                  <a:pt x="3346612" y="5081283"/>
                </a:cubicBezTo>
                <a:cubicBezTo>
                  <a:pt x="3342454" y="5083684"/>
                  <a:pt x="3344855" y="5087843"/>
                  <a:pt x="3349015" y="5085441"/>
                </a:cubicBezTo>
                <a:cubicBezTo>
                  <a:pt x="3353173" y="5083040"/>
                  <a:pt x="3337650" y="5075365"/>
                  <a:pt x="3354053" y="5079760"/>
                </a:cubicBezTo>
                <a:cubicBezTo>
                  <a:pt x="3354053" y="5079760"/>
                  <a:pt x="3354053" y="5079760"/>
                  <a:pt x="3353173" y="5083040"/>
                </a:cubicBezTo>
                <a:cubicBezTo>
                  <a:pt x="3353173" y="5083040"/>
                  <a:pt x="3353173" y="5083040"/>
                  <a:pt x="3356453" y="5083919"/>
                </a:cubicBezTo>
                <a:cubicBezTo>
                  <a:pt x="3356453" y="5083919"/>
                  <a:pt x="3359734" y="5084797"/>
                  <a:pt x="3359734" y="5084797"/>
                </a:cubicBezTo>
                <a:cubicBezTo>
                  <a:pt x="3363013" y="5085677"/>
                  <a:pt x="3363013" y="5085677"/>
                  <a:pt x="3363013" y="5085677"/>
                </a:cubicBezTo>
                <a:cubicBezTo>
                  <a:pt x="3366295" y="5086556"/>
                  <a:pt x="3366295" y="5086556"/>
                  <a:pt x="3366295" y="5086556"/>
                </a:cubicBezTo>
                <a:cubicBezTo>
                  <a:pt x="3365415" y="5089835"/>
                  <a:pt x="3368696" y="5090715"/>
                  <a:pt x="3371975" y="5091594"/>
                </a:cubicBezTo>
                <a:cubicBezTo>
                  <a:pt x="3372854" y="5088314"/>
                  <a:pt x="3376135" y="5089193"/>
                  <a:pt x="3379415" y="5090071"/>
                </a:cubicBezTo>
                <a:cubicBezTo>
                  <a:pt x="3381816" y="5094231"/>
                  <a:pt x="3391657" y="5096868"/>
                  <a:pt x="3398218" y="5098625"/>
                </a:cubicBezTo>
                <a:cubicBezTo>
                  <a:pt x="3371975" y="5091594"/>
                  <a:pt x="3362135" y="5088957"/>
                  <a:pt x="3338294" y="5086085"/>
                </a:cubicBezTo>
                <a:cubicBezTo>
                  <a:pt x="3339815" y="5093525"/>
                  <a:pt x="3325815" y="5093289"/>
                  <a:pt x="3309415" y="5088893"/>
                </a:cubicBezTo>
                <a:cubicBezTo>
                  <a:pt x="3293014" y="5084499"/>
                  <a:pt x="3276613" y="5080105"/>
                  <a:pt x="3275734" y="5083385"/>
                </a:cubicBezTo>
                <a:cubicBezTo>
                  <a:pt x="3258454" y="5082271"/>
                  <a:pt x="3237249" y="5069557"/>
                  <a:pt x="3221727" y="5061883"/>
                </a:cubicBezTo>
                <a:cubicBezTo>
                  <a:pt x="3225009" y="5062762"/>
                  <a:pt x="3225009" y="5062762"/>
                  <a:pt x="3225887" y="5059480"/>
                </a:cubicBezTo>
                <a:cubicBezTo>
                  <a:pt x="3225887" y="5059480"/>
                  <a:pt x="3222606" y="5058602"/>
                  <a:pt x="3222606" y="5058602"/>
                </a:cubicBezTo>
                <a:cubicBezTo>
                  <a:pt x="3210364" y="5051805"/>
                  <a:pt x="3210364" y="5051805"/>
                  <a:pt x="3210364" y="5051805"/>
                </a:cubicBezTo>
                <a:cubicBezTo>
                  <a:pt x="3207083" y="5050927"/>
                  <a:pt x="3207083" y="5050927"/>
                  <a:pt x="3207083" y="5050927"/>
                </a:cubicBezTo>
                <a:lnTo>
                  <a:pt x="3207921" y="5047800"/>
                </a:lnTo>
                <a:lnTo>
                  <a:pt x="3213235" y="5049498"/>
                </a:lnTo>
                <a:cubicBezTo>
                  <a:pt x="3216244" y="5049646"/>
                  <a:pt x="3217771" y="5048407"/>
                  <a:pt x="3219693" y="5047769"/>
                </a:cubicBezTo>
                <a:close/>
                <a:moveTo>
                  <a:pt x="3204682" y="5046768"/>
                </a:moveTo>
                <a:cubicBezTo>
                  <a:pt x="3204682" y="5046768"/>
                  <a:pt x="3204682" y="5046768"/>
                  <a:pt x="3207964" y="5047647"/>
                </a:cubicBezTo>
                <a:lnTo>
                  <a:pt x="3207921" y="5047800"/>
                </a:lnTo>
                <a:close/>
                <a:moveTo>
                  <a:pt x="1727225" y="5030520"/>
                </a:moveTo>
                <a:lnTo>
                  <a:pt x="1725536" y="5030881"/>
                </a:lnTo>
                <a:lnTo>
                  <a:pt x="1727974" y="5034027"/>
                </a:lnTo>
                <a:close/>
                <a:moveTo>
                  <a:pt x="4899046" y="4955822"/>
                </a:moveTo>
                <a:cubicBezTo>
                  <a:pt x="4899046" y="4955822"/>
                  <a:pt x="4902327" y="4956701"/>
                  <a:pt x="4902327" y="4956701"/>
                </a:cubicBezTo>
                <a:cubicBezTo>
                  <a:pt x="4902327" y="4956701"/>
                  <a:pt x="4901447" y="4959982"/>
                  <a:pt x="4898167" y="4959102"/>
                </a:cubicBezTo>
                <a:cubicBezTo>
                  <a:pt x="4899046" y="4955822"/>
                  <a:pt x="4899046" y="4955822"/>
                  <a:pt x="4899046" y="4955822"/>
                </a:cubicBezTo>
                <a:close/>
                <a:moveTo>
                  <a:pt x="4909765" y="4955178"/>
                </a:moveTo>
                <a:lnTo>
                  <a:pt x="4908886" y="4958459"/>
                </a:lnTo>
                <a:cubicBezTo>
                  <a:pt x="4905607" y="4957581"/>
                  <a:pt x="4905607" y="4957581"/>
                  <a:pt x="4904727" y="4960860"/>
                </a:cubicBezTo>
                <a:close/>
                <a:moveTo>
                  <a:pt x="4886804" y="4949025"/>
                </a:moveTo>
                <a:cubicBezTo>
                  <a:pt x="4885925" y="4952305"/>
                  <a:pt x="4885925" y="4952305"/>
                  <a:pt x="4885925" y="4952305"/>
                </a:cubicBezTo>
                <a:cubicBezTo>
                  <a:pt x="4880887" y="4957988"/>
                  <a:pt x="4880887" y="4957988"/>
                  <a:pt x="4882645" y="4951427"/>
                </a:cubicBezTo>
                <a:cubicBezTo>
                  <a:pt x="4886804" y="4949025"/>
                  <a:pt x="4886804" y="4949025"/>
                  <a:pt x="4886804" y="4949025"/>
                </a:cubicBezTo>
                <a:close/>
                <a:moveTo>
                  <a:pt x="1904088" y="4943893"/>
                </a:moveTo>
                <a:lnTo>
                  <a:pt x="1909757" y="4947566"/>
                </a:lnTo>
                <a:cubicBezTo>
                  <a:pt x="1909757" y="4947566"/>
                  <a:pt x="1909757" y="4947566"/>
                  <a:pt x="1905087" y="4948563"/>
                </a:cubicBezTo>
                <a:close/>
                <a:moveTo>
                  <a:pt x="4977467" y="4879455"/>
                </a:moveTo>
                <a:lnTo>
                  <a:pt x="4858971" y="4948076"/>
                </a:lnTo>
                <a:cubicBezTo>
                  <a:pt x="4794519" y="4983128"/>
                  <a:pt x="4728689" y="5015573"/>
                  <a:pt x="4660094" y="5042804"/>
                </a:cubicBezTo>
                <a:cubicBezTo>
                  <a:pt x="4588740" y="5070496"/>
                  <a:pt x="4516871" y="5093703"/>
                  <a:pt x="4444457" y="5112467"/>
                </a:cubicBezTo>
                <a:lnTo>
                  <a:pt x="4389558" y="5124965"/>
                </a:lnTo>
                <a:lnTo>
                  <a:pt x="4383717" y="5128009"/>
                </a:lnTo>
                <a:cubicBezTo>
                  <a:pt x="4371129" y="5132548"/>
                  <a:pt x="4352545" y="5135479"/>
                  <a:pt x="4343187" y="5140882"/>
                </a:cubicBezTo>
                <a:cubicBezTo>
                  <a:pt x="4343187" y="5140882"/>
                  <a:pt x="4339907" y="5140002"/>
                  <a:pt x="4339907" y="5140002"/>
                </a:cubicBezTo>
                <a:cubicBezTo>
                  <a:pt x="4336627" y="5139123"/>
                  <a:pt x="4336627" y="5139123"/>
                  <a:pt x="4336627" y="5139123"/>
                </a:cubicBezTo>
                <a:cubicBezTo>
                  <a:pt x="4336627" y="5139123"/>
                  <a:pt x="4335748" y="5142403"/>
                  <a:pt x="4335748" y="5142403"/>
                </a:cubicBezTo>
                <a:cubicBezTo>
                  <a:pt x="4324149" y="5146327"/>
                  <a:pt x="4325027" y="5143047"/>
                  <a:pt x="4317590" y="5144570"/>
                </a:cubicBezTo>
                <a:cubicBezTo>
                  <a:pt x="4317590" y="5144570"/>
                  <a:pt x="4314308" y="5143691"/>
                  <a:pt x="4314308" y="5143691"/>
                </a:cubicBezTo>
                <a:cubicBezTo>
                  <a:pt x="4314308" y="5143691"/>
                  <a:pt x="4310149" y="5146092"/>
                  <a:pt x="4310149" y="5146092"/>
                </a:cubicBezTo>
                <a:cubicBezTo>
                  <a:pt x="4313430" y="5146971"/>
                  <a:pt x="4313430" y="5146971"/>
                  <a:pt x="4313430" y="5146971"/>
                </a:cubicBezTo>
                <a:cubicBezTo>
                  <a:pt x="4294391" y="5152417"/>
                  <a:pt x="4283671" y="5153060"/>
                  <a:pt x="4271193" y="5160265"/>
                </a:cubicBezTo>
                <a:cubicBezTo>
                  <a:pt x="4272073" y="5156984"/>
                  <a:pt x="4272073" y="5156984"/>
                  <a:pt x="4272073" y="5156984"/>
                </a:cubicBezTo>
                <a:lnTo>
                  <a:pt x="4268793" y="5156105"/>
                </a:lnTo>
                <a:cubicBezTo>
                  <a:pt x="4265512" y="5155227"/>
                  <a:pt x="4264633" y="5158507"/>
                  <a:pt x="4264633" y="5158507"/>
                </a:cubicBezTo>
                <a:cubicBezTo>
                  <a:pt x="4264633" y="5158507"/>
                  <a:pt x="4264633" y="5158507"/>
                  <a:pt x="4263755" y="5161788"/>
                </a:cubicBezTo>
                <a:cubicBezTo>
                  <a:pt x="4260474" y="5160908"/>
                  <a:pt x="4260474" y="5160908"/>
                  <a:pt x="4260474" y="5160908"/>
                </a:cubicBezTo>
                <a:cubicBezTo>
                  <a:pt x="4248875" y="5164832"/>
                  <a:pt x="4246475" y="5160672"/>
                  <a:pt x="4239034" y="5162195"/>
                </a:cubicBezTo>
                <a:cubicBezTo>
                  <a:pt x="4238156" y="5165476"/>
                  <a:pt x="4241437" y="5166354"/>
                  <a:pt x="4233996" y="5167877"/>
                </a:cubicBezTo>
                <a:cubicBezTo>
                  <a:pt x="4230715" y="5166997"/>
                  <a:pt x="4229837" y="5170278"/>
                  <a:pt x="4226557" y="5169398"/>
                </a:cubicBezTo>
                <a:cubicBezTo>
                  <a:pt x="4227435" y="5166119"/>
                  <a:pt x="4227435" y="5166119"/>
                  <a:pt x="4224157" y="5165240"/>
                </a:cubicBezTo>
                <a:cubicBezTo>
                  <a:pt x="4224157" y="5165240"/>
                  <a:pt x="4220876" y="5164361"/>
                  <a:pt x="4219997" y="5167641"/>
                </a:cubicBezTo>
                <a:cubicBezTo>
                  <a:pt x="4219997" y="5167641"/>
                  <a:pt x="4216716" y="5166762"/>
                  <a:pt x="4215837" y="5170042"/>
                </a:cubicBezTo>
                <a:cubicBezTo>
                  <a:pt x="4208397" y="5171565"/>
                  <a:pt x="4177761" y="5180935"/>
                  <a:pt x="4181921" y="5178534"/>
                </a:cubicBezTo>
                <a:cubicBezTo>
                  <a:pt x="4183441" y="5185973"/>
                  <a:pt x="4194398" y="5171329"/>
                  <a:pt x="4195921" y="5178768"/>
                </a:cubicBezTo>
                <a:cubicBezTo>
                  <a:pt x="4200079" y="5176367"/>
                  <a:pt x="4204239" y="5173966"/>
                  <a:pt x="4211678" y="5172443"/>
                </a:cubicBezTo>
                <a:cubicBezTo>
                  <a:pt x="4211678" y="5172443"/>
                  <a:pt x="4211678" y="5172443"/>
                  <a:pt x="4214959" y="5173322"/>
                </a:cubicBezTo>
                <a:cubicBezTo>
                  <a:pt x="4214959" y="5173322"/>
                  <a:pt x="4218239" y="5174202"/>
                  <a:pt x="4218239" y="5174202"/>
                </a:cubicBezTo>
                <a:cubicBezTo>
                  <a:pt x="4221518" y="5175080"/>
                  <a:pt x="4225678" y="5172679"/>
                  <a:pt x="4225678" y="5172679"/>
                </a:cubicBezTo>
                <a:cubicBezTo>
                  <a:pt x="4235519" y="5175316"/>
                  <a:pt x="4241437" y="5166354"/>
                  <a:pt x="4256315" y="5163309"/>
                </a:cubicBezTo>
                <a:cubicBezTo>
                  <a:pt x="4255435" y="5166590"/>
                  <a:pt x="4258715" y="5167468"/>
                  <a:pt x="4262875" y="5165067"/>
                </a:cubicBezTo>
                <a:cubicBezTo>
                  <a:pt x="4266157" y="5165946"/>
                  <a:pt x="4266157" y="5165946"/>
                  <a:pt x="4266157" y="5165946"/>
                </a:cubicBezTo>
                <a:cubicBezTo>
                  <a:pt x="4266157" y="5165946"/>
                  <a:pt x="4269436" y="5166824"/>
                  <a:pt x="4272717" y="5167703"/>
                </a:cubicBezTo>
                <a:cubicBezTo>
                  <a:pt x="4273595" y="5164424"/>
                  <a:pt x="4276877" y="5165302"/>
                  <a:pt x="4273595" y="5164424"/>
                </a:cubicBezTo>
                <a:cubicBezTo>
                  <a:pt x="4273595" y="5164424"/>
                  <a:pt x="4274474" y="5161144"/>
                  <a:pt x="4274474" y="5161144"/>
                </a:cubicBezTo>
                <a:cubicBezTo>
                  <a:pt x="4284315" y="5163779"/>
                  <a:pt x="4282792" y="5156341"/>
                  <a:pt x="4290233" y="5154819"/>
                </a:cubicBezTo>
                <a:cubicBezTo>
                  <a:pt x="4300952" y="5154174"/>
                  <a:pt x="4308392" y="5152652"/>
                  <a:pt x="4312551" y="5150251"/>
                </a:cubicBezTo>
                <a:cubicBezTo>
                  <a:pt x="4312551" y="5150251"/>
                  <a:pt x="4315831" y="5151131"/>
                  <a:pt x="4315831" y="5151131"/>
                </a:cubicBezTo>
                <a:cubicBezTo>
                  <a:pt x="4315831" y="5151131"/>
                  <a:pt x="4315831" y="5151131"/>
                  <a:pt x="4319110" y="5152009"/>
                </a:cubicBezTo>
                <a:cubicBezTo>
                  <a:pt x="4327430" y="5147207"/>
                  <a:pt x="4327430" y="5147207"/>
                  <a:pt x="4334869" y="5145684"/>
                </a:cubicBezTo>
                <a:cubicBezTo>
                  <a:pt x="4331589" y="5144804"/>
                  <a:pt x="4331589" y="5144804"/>
                  <a:pt x="4330709" y="5148085"/>
                </a:cubicBezTo>
                <a:cubicBezTo>
                  <a:pt x="4330709" y="5148085"/>
                  <a:pt x="4330709" y="5148085"/>
                  <a:pt x="4333989" y="5148964"/>
                </a:cubicBezTo>
                <a:cubicBezTo>
                  <a:pt x="4333989" y="5148964"/>
                  <a:pt x="4338149" y="5146563"/>
                  <a:pt x="4338149" y="5146563"/>
                </a:cubicBezTo>
                <a:cubicBezTo>
                  <a:pt x="4342309" y="5144162"/>
                  <a:pt x="4342309" y="5144162"/>
                  <a:pt x="4342309" y="5144162"/>
                </a:cubicBezTo>
                <a:cubicBezTo>
                  <a:pt x="4345588" y="5145042"/>
                  <a:pt x="4345588" y="5145042"/>
                  <a:pt x="4353029" y="5143519"/>
                </a:cubicBezTo>
                <a:cubicBezTo>
                  <a:pt x="4349748" y="5142639"/>
                  <a:pt x="4353907" y="5140237"/>
                  <a:pt x="4361347" y="5138715"/>
                </a:cubicBezTo>
                <a:cubicBezTo>
                  <a:pt x="4360467" y="5141996"/>
                  <a:pt x="4357187" y="5141116"/>
                  <a:pt x="4356309" y="5144397"/>
                </a:cubicBezTo>
                <a:cubicBezTo>
                  <a:pt x="4367906" y="5140474"/>
                  <a:pt x="4361347" y="5138715"/>
                  <a:pt x="4368785" y="5137194"/>
                </a:cubicBezTo>
                <a:cubicBezTo>
                  <a:pt x="4379505" y="5136549"/>
                  <a:pt x="4372066" y="5138072"/>
                  <a:pt x="4387825" y="5131747"/>
                </a:cubicBezTo>
                <a:cubicBezTo>
                  <a:pt x="4390225" y="5135906"/>
                  <a:pt x="4386065" y="5138307"/>
                  <a:pt x="4385187" y="5141588"/>
                </a:cubicBezTo>
                <a:cubicBezTo>
                  <a:pt x="4393506" y="5136784"/>
                  <a:pt x="4397665" y="5134383"/>
                  <a:pt x="4401825" y="5131982"/>
                </a:cubicBezTo>
                <a:cubicBezTo>
                  <a:pt x="4400945" y="5135263"/>
                  <a:pt x="4400945" y="5135263"/>
                  <a:pt x="4400945" y="5135263"/>
                </a:cubicBezTo>
                <a:cubicBezTo>
                  <a:pt x="4400945" y="5135263"/>
                  <a:pt x="4400945" y="5135263"/>
                  <a:pt x="4404225" y="5136142"/>
                </a:cubicBezTo>
                <a:cubicBezTo>
                  <a:pt x="4404225" y="5136142"/>
                  <a:pt x="4405105" y="5132862"/>
                  <a:pt x="4408385" y="5133740"/>
                </a:cubicBezTo>
                <a:cubicBezTo>
                  <a:pt x="4412543" y="5131339"/>
                  <a:pt x="4419984" y="5129816"/>
                  <a:pt x="4420862" y="5126537"/>
                </a:cubicBezTo>
                <a:cubicBezTo>
                  <a:pt x="4420862" y="5126537"/>
                  <a:pt x="4425022" y="5124136"/>
                  <a:pt x="4428303" y="5125014"/>
                </a:cubicBezTo>
                <a:cubicBezTo>
                  <a:pt x="4428303" y="5125014"/>
                  <a:pt x="4428303" y="5125014"/>
                  <a:pt x="4432461" y="5122611"/>
                </a:cubicBezTo>
                <a:cubicBezTo>
                  <a:pt x="4432461" y="5122611"/>
                  <a:pt x="4432461" y="5122611"/>
                  <a:pt x="4429181" y="5121733"/>
                </a:cubicBezTo>
                <a:cubicBezTo>
                  <a:pt x="4429181" y="5121733"/>
                  <a:pt x="4429181" y="5121733"/>
                  <a:pt x="4425901" y="5120854"/>
                </a:cubicBezTo>
                <a:cubicBezTo>
                  <a:pt x="4438378" y="5113651"/>
                  <a:pt x="4449097" y="5113006"/>
                  <a:pt x="4456537" y="5111486"/>
                </a:cubicBezTo>
                <a:cubicBezTo>
                  <a:pt x="4455658" y="5114765"/>
                  <a:pt x="4451499" y="5117167"/>
                  <a:pt x="4450621" y="5120446"/>
                </a:cubicBezTo>
                <a:cubicBezTo>
                  <a:pt x="4469658" y="5115001"/>
                  <a:pt x="4488695" y="5109553"/>
                  <a:pt x="4475575" y="5106039"/>
                </a:cubicBezTo>
                <a:cubicBezTo>
                  <a:pt x="4493735" y="5103872"/>
                  <a:pt x="4493735" y="5103872"/>
                  <a:pt x="4506211" y="5096669"/>
                </a:cubicBezTo>
                <a:cubicBezTo>
                  <a:pt x="4506211" y="5096669"/>
                  <a:pt x="4505333" y="5099949"/>
                  <a:pt x="4502053" y="5099070"/>
                </a:cubicBezTo>
                <a:cubicBezTo>
                  <a:pt x="4502053" y="5099070"/>
                  <a:pt x="4501174" y="5102350"/>
                  <a:pt x="4501174" y="5102350"/>
                </a:cubicBezTo>
                <a:cubicBezTo>
                  <a:pt x="4497015" y="5104753"/>
                  <a:pt x="4500295" y="5105631"/>
                  <a:pt x="4500295" y="5105631"/>
                </a:cubicBezTo>
                <a:cubicBezTo>
                  <a:pt x="4503575" y="5106509"/>
                  <a:pt x="4503575" y="5106509"/>
                  <a:pt x="4507735" y="5104109"/>
                </a:cubicBezTo>
                <a:cubicBezTo>
                  <a:pt x="4506857" y="5107388"/>
                  <a:pt x="4506857" y="5107388"/>
                  <a:pt x="4506857" y="5107388"/>
                </a:cubicBezTo>
                <a:cubicBezTo>
                  <a:pt x="4503575" y="5106509"/>
                  <a:pt x="4502697" y="5109791"/>
                  <a:pt x="4502697" y="5109791"/>
                </a:cubicBezTo>
                <a:cubicBezTo>
                  <a:pt x="4499417" y="5108911"/>
                  <a:pt x="4499417" y="5108911"/>
                  <a:pt x="4499417" y="5108911"/>
                </a:cubicBezTo>
                <a:cubicBezTo>
                  <a:pt x="4499417" y="5108911"/>
                  <a:pt x="4495258" y="5111312"/>
                  <a:pt x="4495258" y="5111312"/>
                </a:cubicBezTo>
                <a:cubicBezTo>
                  <a:pt x="4495258" y="5111312"/>
                  <a:pt x="4491098" y="5113713"/>
                  <a:pt x="4491098" y="5113713"/>
                </a:cubicBezTo>
                <a:cubicBezTo>
                  <a:pt x="4448861" y="5127007"/>
                  <a:pt x="4410786" y="5137900"/>
                  <a:pt x="4368551" y="5151193"/>
                </a:cubicBezTo>
                <a:cubicBezTo>
                  <a:pt x="4365269" y="5150314"/>
                  <a:pt x="4365269" y="5150314"/>
                  <a:pt x="4365269" y="5150314"/>
                </a:cubicBezTo>
                <a:cubicBezTo>
                  <a:pt x="4361990" y="5149436"/>
                  <a:pt x="4361112" y="5152715"/>
                  <a:pt x="4361112" y="5152715"/>
                </a:cubicBezTo>
                <a:cubicBezTo>
                  <a:pt x="4348633" y="5159921"/>
                  <a:pt x="4349512" y="5156639"/>
                  <a:pt x="4337913" y="5160563"/>
                </a:cubicBezTo>
                <a:cubicBezTo>
                  <a:pt x="4334634" y="5159684"/>
                  <a:pt x="4331353" y="5158804"/>
                  <a:pt x="4327194" y="5161207"/>
                </a:cubicBezTo>
                <a:cubicBezTo>
                  <a:pt x="4323913" y="5160327"/>
                  <a:pt x="4323035" y="5163608"/>
                  <a:pt x="4323035" y="5163608"/>
                </a:cubicBezTo>
                <a:cubicBezTo>
                  <a:pt x="4311437" y="5167532"/>
                  <a:pt x="4300716" y="5168175"/>
                  <a:pt x="4295678" y="5173857"/>
                </a:cubicBezTo>
                <a:cubicBezTo>
                  <a:pt x="4295678" y="5173857"/>
                  <a:pt x="4291519" y="5176258"/>
                  <a:pt x="4291519" y="5176258"/>
                </a:cubicBezTo>
                <a:cubicBezTo>
                  <a:pt x="4288238" y="5175378"/>
                  <a:pt x="4284959" y="5174500"/>
                  <a:pt x="4281679" y="5173621"/>
                </a:cubicBezTo>
                <a:cubicBezTo>
                  <a:pt x="4280799" y="5176901"/>
                  <a:pt x="4262641" y="5179066"/>
                  <a:pt x="4254323" y="5183870"/>
                </a:cubicBezTo>
                <a:cubicBezTo>
                  <a:pt x="4254323" y="5183870"/>
                  <a:pt x="4251042" y="5182990"/>
                  <a:pt x="4250163" y="5186271"/>
                </a:cubicBezTo>
                <a:cubicBezTo>
                  <a:pt x="4246882" y="5185391"/>
                  <a:pt x="4246882" y="5185391"/>
                  <a:pt x="4246882" y="5185391"/>
                </a:cubicBezTo>
                <a:cubicBezTo>
                  <a:pt x="4213843" y="5190603"/>
                  <a:pt x="4177525" y="5194934"/>
                  <a:pt x="4143607" y="5203426"/>
                </a:cubicBezTo>
                <a:cubicBezTo>
                  <a:pt x="4140328" y="5202547"/>
                  <a:pt x="4136170" y="5204948"/>
                  <a:pt x="4132010" y="5207349"/>
                </a:cubicBezTo>
                <a:cubicBezTo>
                  <a:pt x="4128729" y="5206471"/>
                  <a:pt x="4125449" y="5205591"/>
                  <a:pt x="4122169" y="5204713"/>
                </a:cubicBezTo>
                <a:cubicBezTo>
                  <a:pt x="4125449" y="5205591"/>
                  <a:pt x="4121291" y="5207992"/>
                  <a:pt x="4120410" y="5211273"/>
                </a:cubicBezTo>
                <a:cubicBezTo>
                  <a:pt x="4117131" y="5210395"/>
                  <a:pt x="4112971" y="5212796"/>
                  <a:pt x="4112971" y="5212796"/>
                </a:cubicBezTo>
                <a:cubicBezTo>
                  <a:pt x="4094811" y="5214961"/>
                  <a:pt x="4077531" y="5213847"/>
                  <a:pt x="4062652" y="5216892"/>
                </a:cubicBezTo>
                <a:cubicBezTo>
                  <a:pt x="4062652" y="5216892"/>
                  <a:pt x="4059373" y="5216012"/>
                  <a:pt x="4059373" y="5216012"/>
                </a:cubicBezTo>
                <a:cubicBezTo>
                  <a:pt x="4056092" y="5215134"/>
                  <a:pt x="4056092" y="5215134"/>
                  <a:pt x="4052812" y="5214255"/>
                </a:cubicBezTo>
                <a:cubicBezTo>
                  <a:pt x="4051933" y="5217535"/>
                  <a:pt x="4051933" y="5217535"/>
                  <a:pt x="4051933" y="5217535"/>
                </a:cubicBezTo>
                <a:cubicBezTo>
                  <a:pt x="4029616" y="5222103"/>
                  <a:pt x="4010575" y="5227548"/>
                  <a:pt x="3996577" y="5227313"/>
                </a:cubicBezTo>
                <a:cubicBezTo>
                  <a:pt x="3984100" y="5234517"/>
                  <a:pt x="3952819" y="5233166"/>
                  <a:pt x="3923940" y="5235976"/>
                </a:cubicBezTo>
                <a:cubicBezTo>
                  <a:pt x="3915620" y="5240778"/>
                  <a:pt x="3891781" y="5237907"/>
                  <a:pt x="3884340" y="5239430"/>
                </a:cubicBezTo>
                <a:cubicBezTo>
                  <a:pt x="3884340" y="5239430"/>
                  <a:pt x="3881060" y="5238550"/>
                  <a:pt x="3881060" y="5238550"/>
                </a:cubicBezTo>
                <a:cubicBezTo>
                  <a:pt x="3881060" y="5238550"/>
                  <a:pt x="3877781" y="5237671"/>
                  <a:pt x="3877781" y="5237671"/>
                </a:cubicBezTo>
                <a:cubicBezTo>
                  <a:pt x="3874499" y="5236793"/>
                  <a:pt x="3874499" y="5236793"/>
                  <a:pt x="3874499" y="5236793"/>
                </a:cubicBezTo>
                <a:cubicBezTo>
                  <a:pt x="3870340" y="5239194"/>
                  <a:pt x="3870340" y="5239194"/>
                  <a:pt x="3873621" y="5240072"/>
                </a:cubicBezTo>
                <a:cubicBezTo>
                  <a:pt x="3862901" y="5240716"/>
                  <a:pt x="3869461" y="5242475"/>
                  <a:pt x="3868581" y="5245755"/>
                </a:cubicBezTo>
                <a:cubicBezTo>
                  <a:pt x="3859621" y="5239836"/>
                  <a:pt x="3856984" y="5249678"/>
                  <a:pt x="3843864" y="5246161"/>
                </a:cubicBezTo>
                <a:cubicBezTo>
                  <a:pt x="3846263" y="5250321"/>
                  <a:pt x="3836423" y="5247684"/>
                  <a:pt x="3835544" y="5250965"/>
                </a:cubicBezTo>
                <a:cubicBezTo>
                  <a:pt x="3850423" y="5247920"/>
                  <a:pt x="3874265" y="5250791"/>
                  <a:pt x="3879302" y="5245111"/>
                </a:cubicBezTo>
                <a:cubicBezTo>
                  <a:pt x="3879302" y="5245111"/>
                  <a:pt x="3882583" y="5245989"/>
                  <a:pt x="3885863" y="5246869"/>
                </a:cubicBezTo>
                <a:cubicBezTo>
                  <a:pt x="3885863" y="5246869"/>
                  <a:pt x="3889143" y="5247748"/>
                  <a:pt x="3890023" y="5244468"/>
                </a:cubicBezTo>
                <a:cubicBezTo>
                  <a:pt x="3909704" y="5249742"/>
                  <a:pt x="3928742" y="5244294"/>
                  <a:pt x="3946901" y="5242128"/>
                </a:cubicBezTo>
                <a:cubicBezTo>
                  <a:pt x="3993940" y="5237154"/>
                  <a:pt x="4040099" y="5235459"/>
                  <a:pt x="4080577" y="5228726"/>
                </a:cubicBezTo>
                <a:cubicBezTo>
                  <a:pt x="4113616" y="5223516"/>
                  <a:pt x="4163054" y="5222700"/>
                  <a:pt x="4208569" y="5210285"/>
                </a:cubicBezTo>
                <a:cubicBezTo>
                  <a:pt x="4216010" y="5208762"/>
                  <a:pt x="4221047" y="5203081"/>
                  <a:pt x="4227607" y="5204840"/>
                </a:cubicBezTo>
                <a:cubicBezTo>
                  <a:pt x="4261525" y="5196348"/>
                  <a:pt x="4293683" y="5194417"/>
                  <a:pt x="4320161" y="5187449"/>
                </a:cubicBezTo>
                <a:cubicBezTo>
                  <a:pt x="4340080" y="5178723"/>
                  <a:pt x="4328481" y="5182645"/>
                  <a:pt x="4350799" y="5178079"/>
                </a:cubicBezTo>
                <a:cubicBezTo>
                  <a:pt x="4376397" y="5174391"/>
                  <a:pt x="4399595" y="5166543"/>
                  <a:pt x="4416232" y="5156937"/>
                </a:cubicBezTo>
                <a:cubicBezTo>
                  <a:pt x="4449271" y="5151726"/>
                  <a:pt x="4497423" y="5129472"/>
                  <a:pt x="4528059" y="5120102"/>
                </a:cubicBezTo>
                <a:cubicBezTo>
                  <a:pt x="4539658" y="5116178"/>
                  <a:pt x="4537257" y="5112018"/>
                  <a:pt x="4548856" y="5108094"/>
                </a:cubicBezTo>
                <a:cubicBezTo>
                  <a:pt x="4550379" y="5115535"/>
                  <a:pt x="4570295" y="5106807"/>
                  <a:pt x="4582773" y="5099604"/>
                </a:cubicBezTo>
                <a:cubicBezTo>
                  <a:pt x="4582773" y="5099604"/>
                  <a:pt x="4583652" y="5096324"/>
                  <a:pt x="4587811" y="5093923"/>
                </a:cubicBezTo>
                <a:cubicBezTo>
                  <a:pt x="4600289" y="5086718"/>
                  <a:pt x="4625008" y="5086310"/>
                  <a:pt x="4642524" y="5073425"/>
                </a:cubicBezTo>
                <a:cubicBezTo>
                  <a:pt x="4646684" y="5071024"/>
                  <a:pt x="4644283" y="5066864"/>
                  <a:pt x="4652601" y="5062062"/>
                </a:cubicBezTo>
                <a:cubicBezTo>
                  <a:pt x="4652601" y="5062062"/>
                  <a:pt x="4662441" y="5064699"/>
                  <a:pt x="4667481" y="5059017"/>
                </a:cubicBezTo>
                <a:cubicBezTo>
                  <a:pt x="4710595" y="5042443"/>
                  <a:pt x="4761384" y="5010346"/>
                  <a:pt x="4798817" y="4988734"/>
                </a:cubicBezTo>
                <a:cubicBezTo>
                  <a:pt x="4815454" y="4979129"/>
                  <a:pt x="4835371" y="4970403"/>
                  <a:pt x="4856167" y="4958396"/>
                </a:cubicBezTo>
                <a:cubicBezTo>
                  <a:pt x="4864486" y="4953593"/>
                  <a:pt x="4874561" y="4942231"/>
                  <a:pt x="4882880" y="4937426"/>
                </a:cubicBezTo>
                <a:cubicBezTo>
                  <a:pt x="4882880" y="4937426"/>
                  <a:pt x="4894479" y="4933504"/>
                  <a:pt x="4894479" y="4933504"/>
                </a:cubicBezTo>
                <a:cubicBezTo>
                  <a:pt x="4902797" y="4928700"/>
                  <a:pt x="4903677" y="4925420"/>
                  <a:pt x="4907835" y="4923019"/>
                </a:cubicBezTo>
                <a:cubicBezTo>
                  <a:pt x="4911115" y="4923898"/>
                  <a:pt x="4911115" y="4923898"/>
                  <a:pt x="4911115" y="4923898"/>
                </a:cubicBezTo>
                <a:cubicBezTo>
                  <a:pt x="4908479" y="4933738"/>
                  <a:pt x="4891198" y="4932624"/>
                  <a:pt x="4896879" y="4937664"/>
                </a:cubicBezTo>
                <a:cubicBezTo>
                  <a:pt x="4896879" y="4937664"/>
                  <a:pt x="4896879" y="4937664"/>
                  <a:pt x="4893599" y="4936784"/>
                </a:cubicBezTo>
                <a:cubicBezTo>
                  <a:pt x="4888561" y="4942464"/>
                  <a:pt x="4888561" y="4942464"/>
                  <a:pt x="4888561" y="4942464"/>
                </a:cubicBezTo>
                <a:cubicBezTo>
                  <a:pt x="4888561" y="4942464"/>
                  <a:pt x="4887682" y="4945746"/>
                  <a:pt x="4887682" y="4945746"/>
                </a:cubicBezTo>
                <a:cubicBezTo>
                  <a:pt x="4887682" y="4945746"/>
                  <a:pt x="4884403" y="4944867"/>
                  <a:pt x="4883523" y="4948147"/>
                </a:cubicBezTo>
                <a:cubicBezTo>
                  <a:pt x="4883523" y="4948147"/>
                  <a:pt x="4882645" y="4951427"/>
                  <a:pt x="4882645" y="4951427"/>
                </a:cubicBezTo>
                <a:cubicBezTo>
                  <a:pt x="4870167" y="4958630"/>
                  <a:pt x="4873447" y="4959510"/>
                  <a:pt x="4860969" y="4966714"/>
                </a:cubicBezTo>
                <a:cubicBezTo>
                  <a:pt x="4860969" y="4966714"/>
                  <a:pt x="4856811" y="4969115"/>
                  <a:pt x="4856811" y="4969115"/>
                </a:cubicBezTo>
                <a:cubicBezTo>
                  <a:pt x="4856811" y="4969115"/>
                  <a:pt x="4856811" y="4969115"/>
                  <a:pt x="4855931" y="4972396"/>
                </a:cubicBezTo>
                <a:cubicBezTo>
                  <a:pt x="4855931" y="4972396"/>
                  <a:pt x="4852651" y="4971516"/>
                  <a:pt x="4852651" y="4971516"/>
                </a:cubicBezTo>
                <a:cubicBezTo>
                  <a:pt x="4845213" y="4973039"/>
                  <a:pt x="4859447" y="4959275"/>
                  <a:pt x="4850250" y="4967358"/>
                </a:cubicBezTo>
                <a:cubicBezTo>
                  <a:pt x="4846091" y="4969759"/>
                  <a:pt x="4848491" y="4973919"/>
                  <a:pt x="4842575" y="4982879"/>
                </a:cubicBezTo>
                <a:cubicBezTo>
                  <a:pt x="4831855" y="4983523"/>
                  <a:pt x="4830097" y="4990084"/>
                  <a:pt x="4810180" y="4998810"/>
                </a:cubicBezTo>
                <a:cubicBezTo>
                  <a:pt x="4811059" y="4995529"/>
                  <a:pt x="4811059" y="4995529"/>
                  <a:pt x="4811059" y="4995529"/>
                </a:cubicBezTo>
                <a:cubicBezTo>
                  <a:pt x="4806900" y="4997932"/>
                  <a:pt x="4806900" y="4997932"/>
                  <a:pt x="4806900" y="4997932"/>
                </a:cubicBezTo>
                <a:cubicBezTo>
                  <a:pt x="4800339" y="4996174"/>
                  <a:pt x="4811937" y="4992250"/>
                  <a:pt x="4812817" y="4988970"/>
                </a:cubicBezTo>
                <a:cubicBezTo>
                  <a:pt x="4801219" y="4992893"/>
                  <a:pt x="4800339" y="4996174"/>
                  <a:pt x="4798581" y="5002734"/>
                </a:cubicBezTo>
                <a:cubicBezTo>
                  <a:pt x="4795301" y="5001856"/>
                  <a:pt x="4795301" y="5001856"/>
                  <a:pt x="4791141" y="5004257"/>
                </a:cubicBezTo>
                <a:cubicBezTo>
                  <a:pt x="4787862" y="5003379"/>
                  <a:pt x="4786983" y="5006658"/>
                  <a:pt x="4786983" y="5006658"/>
                </a:cubicBezTo>
                <a:cubicBezTo>
                  <a:pt x="4789383" y="5010818"/>
                  <a:pt x="4789383" y="5010818"/>
                  <a:pt x="4789383" y="5010818"/>
                </a:cubicBezTo>
                <a:cubicBezTo>
                  <a:pt x="4775384" y="5010582"/>
                  <a:pt x="4783467" y="5019780"/>
                  <a:pt x="4764429" y="5025225"/>
                </a:cubicBezTo>
                <a:cubicBezTo>
                  <a:pt x="4760269" y="5027626"/>
                  <a:pt x="4760269" y="5027626"/>
                  <a:pt x="4760269" y="5027626"/>
                </a:cubicBezTo>
                <a:cubicBezTo>
                  <a:pt x="4760269" y="5027626"/>
                  <a:pt x="4759391" y="5030907"/>
                  <a:pt x="4759391" y="5030907"/>
                </a:cubicBezTo>
                <a:cubicBezTo>
                  <a:pt x="4726995" y="5046837"/>
                  <a:pt x="4702041" y="5061246"/>
                  <a:pt x="4680365" y="5076532"/>
                </a:cubicBezTo>
                <a:cubicBezTo>
                  <a:pt x="4681245" y="5073251"/>
                  <a:pt x="4668123" y="5069736"/>
                  <a:pt x="4669645" y="5077175"/>
                </a:cubicBezTo>
                <a:cubicBezTo>
                  <a:pt x="4677086" y="5075654"/>
                  <a:pt x="4672047" y="5081335"/>
                  <a:pt x="4664607" y="5082858"/>
                </a:cubicBezTo>
                <a:cubicBezTo>
                  <a:pt x="4648849" y="5089182"/>
                  <a:pt x="4623894" y="5103591"/>
                  <a:pt x="4596538" y="5113840"/>
                </a:cubicBezTo>
                <a:cubicBezTo>
                  <a:pt x="4572461" y="5124967"/>
                  <a:pt x="4545105" y="5135216"/>
                  <a:pt x="4525187" y="5143943"/>
                </a:cubicBezTo>
                <a:cubicBezTo>
                  <a:pt x="4529347" y="5141541"/>
                  <a:pt x="4515347" y="5141307"/>
                  <a:pt x="4514467" y="5144586"/>
                </a:cubicBezTo>
                <a:cubicBezTo>
                  <a:pt x="4521908" y="5143064"/>
                  <a:pt x="4521029" y="5146344"/>
                  <a:pt x="4516869" y="5148745"/>
                </a:cubicBezTo>
                <a:cubicBezTo>
                  <a:pt x="4510309" y="5146988"/>
                  <a:pt x="4490391" y="5155714"/>
                  <a:pt x="4474633" y="5162039"/>
                </a:cubicBezTo>
                <a:cubicBezTo>
                  <a:pt x="4458876" y="5168364"/>
                  <a:pt x="4446398" y="5175569"/>
                  <a:pt x="4447277" y="5172288"/>
                </a:cubicBezTo>
                <a:cubicBezTo>
                  <a:pt x="4430639" y="5181894"/>
                  <a:pt x="4415760" y="5184937"/>
                  <a:pt x="4400883" y="5187983"/>
                </a:cubicBezTo>
                <a:cubicBezTo>
                  <a:pt x="4381843" y="5193428"/>
                  <a:pt x="4363683" y="5195595"/>
                  <a:pt x="4339608" y="5206722"/>
                </a:cubicBezTo>
                <a:cubicBezTo>
                  <a:pt x="4339608" y="5206722"/>
                  <a:pt x="4336327" y="5205844"/>
                  <a:pt x="4333047" y="5204965"/>
                </a:cubicBezTo>
                <a:cubicBezTo>
                  <a:pt x="4326252" y="5217207"/>
                  <a:pt x="4280971" y="5215622"/>
                  <a:pt x="4265213" y="5221947"/>
                </a:cubicBezTo>
                <a:cubicBezTo>
                  <a:pt x="4261055" y="5224349"/>
                  <a:pt x="4264334" y="5225227"/>
                  <a:pt x="4256895" y="5226749"/>
                </a:cubicBezTo>
                <a:cubicBezTo>
                  <a:pt x="4245297" y="5230673"/>
                  <a:pt x="4235455" y="5228037"/>
                  <a:pt x="4223857" y="5231960"/>
                </a:cubicBezTo>
                <a:cubicBezTo>
                  <a:pt x="4216417" y="5233481"/>
                  <a:pt x="4212257" y="5235884"/>
                  <a:pt x="4203941" y="5240686"/>
                </a:cubicBezTo>
                <a:cubicBezTo>
                  <a:pt x="4181621" y="5245253"/>
                  <a:pt x="4150341" y="5243904"/>
                  <a:pt x="4124741" y="5247592"/>
                </a:cubicBezTo>
                <a:cubicBezTo>
                  <a:pt x="4094985" y="5253681"/>
                  <a:pt x="4052106" y="5256255"/>
                  <a:pt x="4019067" y="5261465"/>
                </a:cubicBezTo>
                <a:cubicBezTo>
                  <a:pt x="4008347" y="5262109"/>
                  <a:pt x="3996749" y="5266033"/>
                  <a:pt x="3989310" y="5267556"/>
                </a:cubicBezTo>
                <a:cubicBezTo>
                  <a:pt x="3989310" y="5267556"/>
                  <a:pt x="3993469" y="5265155"/>
                  <a:pt x="3993469" y="5265155"/>
                </a:cubicBezTo>
                <a:cubicBezTo>
                  <a:pt x="3979469" y="5264919"/>
                  <a:pt x="3964589" y="5267964"/>
                  <a:pt x="3953870" y="5268607"/>
                </a:cubicBezTo>
                <a:cubicBezTo>
                  <a:pt x="3950590" y="5267728"/>
                  <a:pt x="3944029" y="5265970"/>
                  <a:pt x="3944029" y="5265970"/>
                </a:cubicBezTo>
                <a:cubicBezTo>
                  <a:pt x="3908589" y="5267022"/>
                  <a:pt x="3862430" y="5268717"/>
                  <a:pt x="3830272" y="5270646"/>
                </a:cubicBezTo>
                <a:cubicBezTo>
                  <a:pt x="3830272" y="5270646"/>
                  <a:pt x="3830272" y="5270646"/>
                  <a:pt x="3831150" y="5267367"/>
                </a:cubicBezTo>
                <a:cubicBezTo>
                  <a:pt x="3831150" y="5267367"/>
                  <a:pt x="3827869" y="5266488"/>
                  <a:pt x="3827869" y="5266488"/>
                </a:cubicBezTo>
                <a:cubicBezTo>
                  <a:pt x="3827869" y="5266488"/>
                  <a:pt x="3823711" y="5268887"/>
                  <a:pt x="3823711" y="5268887"/>
                </a:cubicBezTo>
                <a:cubicBezTo>
                  <a:pt x="3812990" y="5269532"/>
                  <a:pt x="3776029" y="5263143"/>
                  <a:pt x="3784991" y="5269060"/>
                </a:cubicBezTo>
                <a:cubicBezTo>
                  <a:pt x="3781710" y="5268182"/>
                  <a:pt x="3781710" y="5268182"/>
                  <a:pt x="3781710" y="5268182"/>
                </a:cubicBezTo>
                <a:cubicBezTo>
                  <a:pt x="3778430" y="5267303"/>
                  <a:pt x="3778430" y="5267303"/>
                  <a:pt x="3778430" y="5267303"/>
                </a:cubicBezTo>
                <a:cubicBezTo>
                  <a:pt x="3777550" y="5270583"/>
                  <a:pt x="3777550" y="5270583"/>
                  <a:pt x="3777550" y="5270583"/>
                </a:cubicBezTo>
                <a:cubicBezTo>
                  <a:pt x="3780831" y="5271463"/>
                  <a:pt x="3780831" y="5271463"/>
                  <a:pt x="3780831" y="5271463"/>
                </a:cubicBezTo>
                <a:cubicBezTo>
                  <a:pt x="3782354" y="5278902"/>
                  <a:pt x="3770111" y="5272106"/>
                  <a:pt x="3766831" y="5271227"/>
                </a:cubicBezTo>
                <a:cubicBezTo>
                  <a:pt x="3772513" y="5276265"/>
                  <a:pt x="3751074" y="5277552"/>
                  <a:pt x="3765073" y="5277788"/>
                </a:cubicBezTo>
                <a:cubicBezTo>
                  <a:pt x="3765953" y="5274507"/>
                  <a:pt x="3775793" y="5277144"/>
                  <a:pt x="3775793" y="5277144"/>
                </a:cubicBezTo>
                <a:cubicBezTo>
                  <a:pt x="3768353" y="5278666"/>
                  <a:pt x="3771633" y="5279545"/>
                  <a:pt x="3774913" y="5280425"/>
                </a:cubicBezTo>
                <a:cubicBezTo>
                  <a:pt x="3779953" y="5274743"/>
                  <a:pt x="3793073" y="5278258"/>
                  <a:pt x="3804672" y="5274334"/>
                </a:cubicBezTo>
                <a:cubicBezTo>
                  <a:pt x="3804672" y="5274334"/>
                  <a:pt x="3807952" y="5275214"/>
                  <a:pt x="3811233" y="5276093"/>
                </a:cubicBezTo>
                <a:cubicBezTo>
                  <a:pt x="3811233" y="5276093"/>
                  <a:pt x="3814512" y="5276971"/>
                  <a:pt x="3814512" y="5276971"/>
                </a:cubicBezTo>
                <a:cubicBezTo>
                  <a:pt x="3817794" y="5277850"/>
                  <a:pt x="3817794" y="5277850"/>
                  <a:pt x="3817794" y="5277850"/>
                </a:cubicBezTo>
                <a:cubicBezTo>
                  <a:pt x="3817794" y="5277850"/>
                  <a:pt x="3818672" y="5274569"/>
                  <a:pt x="3818672" y="5274569"/>
                </a:cubicBezTo>
                <a:cubicBezTo>
                  <a:pt x="3821953" y="5275449"/>
                  <a:pt x="3821953" y="5275449"/>
                  <a:pt x="3825233" y="5276327"/>
                </a:cubicBezTo>
                <a:cubicBezTo>
                  <a:pt x="3827635" y="5280487"/>
                  <a:pt x="3821074" y="5278728"/>
                  <a:pt x="3820193" y="5282009"/>
                </a:cubicBezTo>
                <a:cubicBezTo>
                  <a:pt x="3826754" y="5283768"/>
                  <a:pt x="3827635" y="5280487"/>
                  <a:pt x="3830914" y="5281367"/>
                </a:cubicBezTo>
                <a:cubicBezTo>
                  <a:pt x="3830914" y="5281367"/>
                  <a:pt x="3830914" y="5281367"/>
                  <a:pt x="3834196" y="5282245"/>
                </a:cubicBezTo>
                <a:cubicBezTo>
                  <a:pt x="3834196" y="5282245"/>
                  <a:pt x="3837475" y="5283124"/>
                  <a:pt x="3837475" y="5283124"/>
                </a:cubicBezTo>
                <a:cubicBezTo>
                  <a:pt x="3840755" y="5284004"/>
                  <a:pt x="3840755" y="5284004"/>
                  <a:pt x="3840755" y="5284004"/>
                </a:cubicBezTo>
                <a:cubicBezTo>
                  <a:pt x="3854755" y="5284238"/>
                  <a:pt x="3854755" y="5284238"/>
                  <a:pt x="3854755" y="5284238"/>
                </a:cubicBezTo>
                <a:cubicBezTo>
                  <a:pt x="3858913" y="5281837"/>
                  <a:pt x="3858913" y="5281837"/>
                  <a:pt x="3858913" y="5281837"/>
                </a:cubicBezTo>
                <a:cubicBezTo>
                  <a:pt x="3861316" y="5285997"/>
                  <a:pt x="3862195" y="5282716"/>
                  <a:pt x="3862195" y="5282716"/>
                </a:cubicBezTo>
                <a:lnTo>
                  <a:pt x="3858913" y="5281837"/>
                </a:lnTo>
                <a:cubicBezTo>
                  <a:pt x="3880353" y="5280550"/>
                  <a:pt x="3873793" y="5278792"/>
                  <a:pt x="3894353" y="5280786"/>
                </a:cubicBezTo>
                <a:cubicBezTo>
                  <a:pt x="3897635" y="5281665"/>
                  <a:pt x="3897635" y="5281665"/>
                  <a:pt x="3900914" y="5282543"/>
                </a:cubicBezTo>
                <a:cubicBezTo>
                  <a:pt x="3905073" y="5280142"/>
                  <a:pt x="3905073" y="5280142"/>
                  <a:pt x="3901794" y="5279264"/>
                </a:cubicBezTo>
                <a:cubicBezTo>
                  <a:pt x="3911633" y="5281901"/>
                  <a:pt x="3928914" y="5283015"/>
                  <a:pt x="3933953" y="5277333"/>
                </a:cubicBezTo>
                <a:cubicBezTo>
                  <a:pt x="3926513" y="5278855"/>
                  <a:pt x="3927392" y="5275574"/>
                  <a:pt x="3934831" y="5274053"/>
                </a:cubicBezTo>
                <a:lnTo>
                  <a:pt x="3938111" y="5274932"/>
                </a:lnTo>
                <a:cubicBezTo>
                  <a:pt x="3937233" y="5278211"/>
                  <a:pt x="3937233" y="5278211"/>
                  <a:pt x="3937233" y="5278211"/>
                </a:cubicBezTo>
                <a:cubicBezTo>
                  <a:pt x="3937233" y="5278211"/>
                  <a:pt x="3937233" y="5278211"/>
                  <a:pt x="3940514" y="5279091"/>
                </a:cubicBezTo>
                <a:cubicBezTo>
                  <a:pt x="3940514" y="5279091"/>
                  <a:pt x="3940514" y="5279091"/>
                  <a:pt x="3944673" y="5276690"/>
                </a:cubicBezTo>
                <a:cubicBezTo>
                  <a:pt x="3964353" y="5281963"/>
                  <a:pt x="4019711" y="5272185"/>
                  <a:pt x="4044429" y="5271777"/>
                </a:cubicBezTo>
                <a:cubicBezTo>
                  <a:pt x="4058431" y="5272013"/>
                  <a:pt x="4060832" y="5276173"/>
                  <a:pt x="4072431" y="5272249"/>
                </a:cubicBezTo>
                <a:cubicBezTo>
                  <a:pt x="4078990" y="5274006"/>
                  <a:pt x="4084029" y="5268325"/>
                  <a:pt x="4091468" y="5266803"/>
                </a:cubicBezTo>
                <a:cubicBezTo>
                  <a:pt x="4105469" y="5267037"/>
                  <a:pt x="4115309" y="5269674"/>
                  <a:pt x="4121227" y="5260712"/>
                </a:cubicBezTo>
                <a:cubicBezTo>
                  <a:pt x="4188825" y="5257732"/>
                  <a:pt x="4267380" y="5240106"/>
                  <a:pt x="4336092" y="5219844"/>
                </a:cubicBezTo>
                <a:cubicBezTo>
                  <a:pt x="4338495" y="5224004"/>
                  <a:pt x="4338495" y="5224004"/>
                  <a:pt x="4341775" y="5224882"/>
                </a:cubicBezTo>
                <a:cubicBezTo>
                  <a:pt x="4341775" y="5224882"/>
                  <a:pt x="4338495" y="5224004"/>
                  <a:pt x="4338495" y="5224004"/>
                </a:cubicBezTo>
                <a:cubicBezTo>
                  <a:pt x="4337615" y="5227283"/>
                  <a:pt x="4337615" y="5227283"/>
                  <a:pt x="4337615" y="5227283"/>
                </a:cubicBezTo>
                <a:cubicBezTo>
                  <a:pt x="4337615" y="5227283"/>
                  <a:pt x="4340895" y="5228162"/>
                  <a:pt x="4345054" y="5225760"/>
                </a:cubicBezTo>
                <a:cubicBezTo>
                  <a:pt x="4348334" y="5226639"/>
                  <a:pt x="4347456" y="5229920"/>
                  <a:pt x="4354895" y="5228397"/>
                </a:cubicBezTo>
                <a:cubicBezTo>
                  <a:pt x="4352494" y="5224238"/>
                  <a:pt x="4356653" y="5221837"/>
                  <a:pt x="4368253" y="5217913"/>
                </a:cubicBezTo>
                <a:cubicBezTo>
                  <a:pt x="4371531" y="5218791"/>
                  <a:pt x="4371531" y="5218791"/>
                  <a:pt x="4371531" y="5218791"/>
                </a:cubicBezTo>
                <a:cubicBezTo>
                  <a:pt x="4371531" y="5218791"/>
                  <a:pt x="4372409" y="5215512"/>
                  <a:pt x="4375691" y="5216392"/>
                </a:cubicBezTo>
                <a:cubicBezTo>
                  <a:pt x="4375691" y="5216392"/>
                  <a:pt x="4378971" y="5217270"/>
                  <a:pt x="4378971" y="5217270"/>
                </a:cubicBezTo>
                <a:cubicBezTo>
                  <a:pt x="4379850" y="5213989"/>
                  <a:pt x="4379850" y="5213989"/>
                  <a:pt x="4379850" y="5213989"/>
                </a:cubicBezTo>
                <a:cubicBezTo>
                  <a:pt x="4383131" y="5214869"/>
                  <a:pt x="4383131" y="5214869"/>
                  <a:pt x="4387291" y="5212466"/>
                </a:cubicBezTo>
                <a:cubicBezTo>
                  <a:pt x="4392972" y="5217505"/>
                  <a:pt x="4406328" y="5207020"/>
                  <a:pt x="4405449" y="5210302"/>
                </a:cubicBezTo>
                <a:cubicBezTo>
                  <a:pt x="4405449" y="5210302"/>
                  <a:pt x="4404569" y="5213581"/>
                  <a:pt x="4404569" y="5213581"/>
                </a:cubicBezTo>
                <a:cubicBezTo>
                  <a:pt x="4401290" y="5212703"/>
                  <a:pt x="4400411" y="5215984"/>
                  <a:pt x="4400411" y="5215984"/>
                </a:cubicBezTo>
                <a:cubicBezTo>
                  <a:pt x="4403691" y="5216862"/>
                  <a:pt x="4404569" y="5213581"/>
                  <a:pt x="4407849" y="5214461"/>
                </a:cubicBezTo>
                <a:cubicBezTo>
                  <a:pt x="4407849" y="5214461"/>
                  <a:pt x="4412009" y="5212060"/>
                  <a:pt x="4412009" y="5212060"/>
                </a:cubicBezTo>
                <a:cubicBezTo>
                  <a:pt x="4419449" y="5210537"/>
                  <a:pt x="4426889" y="5209014"/>
                  <a:pt x="4427767" y="5205735"/>
                </a:cubicBezTo>
                <a:cubicBezTo>
                  <a:pt x="4427767" y="5205735"/>
                  <a:pt x="4427767" y="5205735"/>
                  <a:pt x="4431047" y="5206613"/>
                </a:cubicBezTo>
                <a:cubicBezTo>
                  <a:pt x="4431047" y="5206613"/>
                  <a:pt x="4434327" y="5207492"/>
                  <a:pt x="4438487" y="5205091"/>
                </a:cubicBezTo>
                <a:cubicBezTo>
                  <a:pt x="4438487" y="5205091"/>
                  <a:pt x="4439367" y="5201811"/>
                  <a:pt x="4439367" y="5201811"/>
                </a:cubicBezTo>
                <a:cubicBezTo>
                  <a:pt x="4439367" y="5201811"/>
                  <a:pt x="4436087" y="5200931"/>
                  <a:pt x="4436087" y="5200931"/>
                </a:cubicBezTo>
                <a:cubicBezTo>
                  <a:pt x="4439367" y="5201811"/>
                  <a:pt x="4442646" y="5202689"/>
                  <a:pt x="4446805" y="5200288"/>
                </a:cubicBezTo>
                <a:cubicBezTo>
                  <a:pt x="4443525" y="5199408"/>
                  <a:pt x="4444403" y="5196129"/>
                  <a:pt x="4448563" y="5193727"/>
                </a:cubicBezTo>
                <a:cubicBezTo>
                  <a:pt x="4447685" y="5197007"/>
                  <a:pt x="4451843" y="5194606"/>
                  <a:pt x="4455124" y="5195484"/>
                </a:cubicBezTo>
                <a:cubicBezTo>
                  <a:pt x="4459284" y="5193083"/>
                  <a:pt x="4459284" y="5193083"/>
                  <a:pt x="4459284" y="5193083"/>
                </a:cubicBezTo>
                <a:cubicBezTo>
                  <a:pt x="4462565" y="5193963"/>
                  <a:pt x="4462565" y="5193963"/>
                  <a:pt x="4462565" y="5193963"/>
                </a:cubicBezTo>
                <a:cubicBezTo>
                  <a:pt x="4463443" y="5190682"/>
                  <a:pt x="4463443" y="5190682"/>
                  <a:pt x="4463443" y="5190682"/>
                </a:cubicBezTo>
                <a:cubicBezTo>
                  <a:pt x="4463443" y="5190682"/>
                  <a:pt x="4463443" y="5190682"/>
                  <a:pt x="4460162" y="5189804"/>
                </a:cubicBezTo>
                <a:cubicBezTo>
                  <a:pt x="4479199" y="5184357"/>
                  <a:pt x="4498239" y="5178912"/>
                  <a:pt x="4503277" y="5173230"/>
                </a:cubicBezTo>
                <a:cubicBezTo>
                  <a:pt x="4507437" y="5170828"/>
                  <a:pt x="4507437" y="5170828"/>
                  <a:pt x="4510717" y="5171707"/>
                </a:cubicBezTo>
                <a:cubicBezTo>
                  <a:pt x="4514875" y="5169306"/>
                  <a:pt x="4514875" y="5169306"/>
                  <a:pt x="4515755" y="5166027"/>
                </a:cubicBezTo>
                <a:lnTo>
                  <a:pt x="4513179" y="5165335"/>
                </a:lnTo>
                <a:lnTo>
                  <a:pt x="4525643" y="5159666"/>
                </a:lnTo>
                <a:cubicBezTo>
                  <a:pt x="4539955" y="5153613"/>
                  <a:pt x="4547709" y="5151736"/>
                  <a:pt x="4571346" y="5142247"/>
                </a:cubicBezTo>
                <a:cubicBezTo>
                  <a:pt x="4580543" y="5134165"/>
                  <a:pt x="4584703" y="5131765"/>
                  <a:pt x="4585583" y="5128483"/>
                </a:cubicBezTo>
                <a:cubicBezTo>
                  <a:pt x="4588862" y="5129361"/>
                  <a:pt x="4587983" y="5132643"/>
                  <a:pt x="4595423" y="5131120"/>
                </a:cubicBezTo>
                <a:cubicBezTo>
                  <a:pt x="4597181" y="5124559"/>
                  <a:pt x="4607021" y="5127196"/>
                  <a:pt x="4619500" y="5119991"/>
                </a:cubicBezTo>
                <a:cubicBezTo>
                  <a:pt x="4631977" y="5112788"/>
                  <a:pt x="4613817" y="5114955"/>
                  <a:pt x="4629575" y="5108629"/>
                </a:cubicBezTo>
                <a:cubicBezTo>
                  <a:pt x="4620378" y="5116712"/>
                  <a:pt x="4636137" y="5110387"/>
                  <a:pt x="4648615" y="5103183"/>
                </a:cubicBezTo>
                <a:cubicBezTo>
                  <a:pt x="4647735" y="5106463"/>
                  <a:pt x="4647735" y="5106463"/>
                  <a:pt x="4647735" y="5106463"/>
                </a:cubicBezTo>
                <a:cubicBezTo>
                  <a:pt x="4643575" y="5108864"/>
                  <a:pt x="4639415" y="5111267"/>
                  <a:pt x="4642697" y="5112145"/>
                </a:cubicBezTo>
                <a:cubicBezTo>
                  <a:pt x="4642697" y="5112145"/>
                  <a:pt x="4645978" y="5113024"/>
                  <a:pt x="4650136" y="5110622"/>
                </a:cubicBezTo>
                <a:cubicBezTo>
                  <a:pt x="4654296" y="5108221"/>
                  <a:pt x="4654296" y="5108221"/>
                  <a:pt x="4654296" y="5108221"/>
                </a:cubicBezTo>
                <a:cubicBezTo>
                  <a:pt x="4653417" y="5111501"/>
                  <a:pt x="4642697" y="5112145"/>
                  <a:pt x="4645099" y="5116303"/>
                </a:cubicBezTo>
                <a:cubicBezTo>
                  <a:pt x="4653417" y="5111501"/>
                  <a:pt x="4660855" y="5109978"/>
                  <a:pt x="4661735" y="5106698"/>
                </a:cubicBezTo>
                <a:cubicBezTo>
                  <a:pt x="4662613" y="5103419"/>
                  <a:pt x="4662613" y="5103419"/>
                  <a:pt x="4665893" y="5104297"/>
                </a:cubicBezTo>
                <a:cubicBezTo>
                  <a:pt x="4670053" y="5101897"/>
                  <a:pt x="4674211" y="5099495"/>
                  <a:pt x="4675091" y="5096214"/>
                </a:cubicBezTo>
                <a:cubicBezTo>
                  <a:pt x="4675091" y="5096214"/>
                  <a:pt x="4671812" y="5095335"/>
                  <a:pt x="4667651" y="5097736"/>
                </a:cubicBezTo>
                <a:cubicBezTo>
                  <a:pt x="4664372" y="5096858"/>
                  <a:pt x="4664372" y="5096858"/>
                  <a:pt x="4664372" y="5096858"/>
                </a:cubicBezTo>
                <a:cubicBezTo>
                  <a:pt x="4669409" y="5091176"/>
                  <a:pt x="4662850" y="5089418"/>
                  <a:pt x="4676849" y="5089653"/>
                </a:cubicBezTo>
                <a:cubicBezTo>
                  <a:pt x="4674449" y="5085494"/>
                  <a:pt x="4666129" y="5090297"/>
                  <a:pt x="4662850" y="5089418"/>
                </a:cubicBezTo>
                <a:cubicBezTo>
                  <a:pt x="4678607" y="5083093"/>
                  <a:pt x="4681009" y="5087252"/>
                  <a:pt x="4689327" y="5082449"/>
                </a:cubicBezTo>
                <a:cubicBezTo>
                  <a:pt x="4688447" y="5085731"/>
                  <a:pt x="4685169" y="5084851"/>
                  <a:pt x="4685169" y="5084851"/>
                </a:cubicBezTo>
                <a:cubicBezTo>
                  <a:pt x="4681009" y="5087252"/>
                  <a:pt x="4681009" y="5087252"/>
                  <a:pt x="4683411" y="5091411"/>
                </a:cubicBezTo>
                <a:cubicBezTo>
                  <a:pt x="4683411" y="5091411"/>
                  <a:pt x="4687569" y="5089010"/>
                  <a:pt x="4691728" y="5086609"/>
                </a:cubicBezTo>
                <a:cubicBezTo>
                  <a:pt x="4686690" y="5092290"/>
                  <a:pt x="4689971" y="5093170"/>
                  <a:pt x="4695008" y="5087488"/>
                </a:cubicBezTo>
                <a:cubicBezTo>
                  <a:pt x="4698289" y="5088368"/>
                  <a:pt x="4698289" y="5088368"/>
                  <a:pt x="4698289" y="5088368"/>
                </a:cubicBezTo>
                <a:cubicBezTo>
                  <a:pt x="4694130" y="5090767"/>
                  <a:pt x="4697411" y="5091647"/>
                  <a:pt x="4697411" y="5091647"/>
                </a:cubicBezTo>
                <a:cubicBezTo>
                  <a:pt x="4701569" y="5089246"/>
                  <a:pt x="4701569" y="5089246"/>
                  <a:pt x="4702449" y="5085965"/>
                </a:cubicBezTo>
                <a:cubicBezTo>
                  <a:pt x="4705727" y="5086845"/>
                  <a:pt x="4705727" y="5086845"/>
                  <a:pt x="4706607" y="5083564"/>
                </a:cubicBezTo>
                <a:cubicBezTo>
                  <a:pt x="4714047" y="5082041"/>
                  <a:pt x="4714047" y="5082041"/>
                  <a:pt x="4721486" y="5080520"/>
                </a:cubicBezTo>
                <a:cubicBezTo>
                  <a:pt x="4717327" y="5082921"/>
                  <a:pt x="4717327" y="5082921"/>
                  <a:pt x="4717327" y="5082921"/>
                </a:cubicBezTo>
                <a:cubicBezTo>
                  <a:pt x="4713168" y="5085322"/>
                  <a:pt x="4712289" y="5088602"/>
                  <a:pt x="4712289" y="5088602"/>
                </a:cubicBezTo>
                <a:cubicBezTo>
                  <a:pt x="4715569" y="5089482"/>
                  <a:pt x="4719729" y="5087079"/>
                  <a:pt x="4723887" y="5084678"/>
                </a:cubicBezTo>
                <a:cubicBezTo>
                  <a:pt x="4728047" y="5082277"/>
                  <a:pt x="4728047" y="5082277"/>
                  <a:pt x="4728047" y="5082277"/>
                </a:cubicBezTo>
                <a:cubicBezTo>
                  <a:pt x="4732207" y="5079876"/>
                  <a:pt x="4732207" y="5079876"/>
                  <a:pt x="4732207" y="5079876"/>
                </a:cubicBezTo>
                <a:cubicBezTo>
                  <a:pt x="4736365" y="5077475"/>
                  <a:pt x="4737245" y="5074195"/>
                  <a:pt x="4733963" y="5073315"/>
                </a:cubicBezTo>
                <a:cubicBezTo>
                  <a:pt x="4733963" y="5073315"/>
                  <a:pt x="4730684" y="5072437"/>
                  <a:pt x="4726524" y="5074837"/>
                </a:cubicBezTo>
                <a:cubicBezTo>
                  <a:pt x="4726524" y="5074837"/>
                  <a:pt x="4726524" y="5074837"/>
                  <a:pt x="4725646" y="5078117"/>
                </a:cubicBezTo>
                <a:cubicBezTo>
                  <a:pt x="4721486" y="5080520"/>
                  <a:pt x="4721486" y="5080520"/>
                  <a:pt x="4721486" y="5080520"/>
                </a:cubicBezTo>
                <a:cubicBezTo>
                  <a:pt x="4732441" y="5065875"/>
                  <a:pt x="4719083" y="5076361"/>
                  <a:pt x="4707487" y="5080284"/>
                </a:cubicBezTo>
                <a:cubicBezTo>
                  <a:pt x="4711646" y="5077883"/>
                  <a:pt x="4711646" y="5077883"/>
                  <a:pt x="4711646" y="5077883"/>
                </a:cubicBezTo>
                <a:cubicBezTo>
                  <a:pt x="4711646" y="5077883"/>
                  <a:pt x="4708366" y="5077005"/>
                  <a:pt x="4708366" y="5077005"/>
                </a:cubicBezTo>
                <a:cubicBezTo>
                  <a:pt x="4708366" y="5077005"/>
                  <a:pt x="4708366" y="5077005"/>
                  <a:pt x="4705085" y="5076124"/>
                </a:cubicBezTo>
                <a:cubicBezTo>
                  <a:pt x="4704207" y="5079404"/>
                  <a:pt x="4704207" y="5079404"/>
                  <a:pt x="4704207" y="5079404"/>
                </a:cubicBezTo>
                <a:cubicBezTo>
                  <a:pt x="4700046" y="5081805"/>
                  <a:pt x="4700046" y="5081805"/>
                  <a:pt x="4700046" y="5081805"/>
                </a:cubicBezTo>
                <a:cubicBezTo>
                  <a:pt x="4700927" y="5078525"/>
                  <a:pt x="4700927" y="5078525"/>
                  <a:pt x="4700927" y="5078525"/>
                </a:cubicBezTo>
                <a:cubicBezTo>
                  <a:pt x="4700927" y="5078525"/>
                  <a:pt x="4697647" y="5077647"/>
                  <a:pt x="4696767" y="5080927"/>
                </a:cubicBezTo>
                <a:cubicBezTo>
                  <a:pt x="4693487" y="5080048"/>
                  <a:pt x="4693487" y="5080048"/>
                  <a:pt x="4693487" y="5080048"/>
                </a:cubicBezTo>
                <a:cubicBezTo>
                  <a:pt x="4699404" y="5071086"/>
                  <a:pt x="4706843" y="5069563"/>
                  <a:pt x="4722601" y="5063239"/>
                </a:cubicBezTo>
                <a:cubicBezTo>
                  <a:pt x="4721722" y="5066520"/>
                  <a:pt x="4721722" y="5066520"/>
                  <a:pt x="4721722" y="5066520"/>
                </a:cubicBezTo>
                <a:cubicBezTo>
                  <a:pt x="4720843" y="5069800"/>
                  <a:pt x="4720843" y="5069800"/>
                  <a:pt x="4720843" y="5069800"/>
                </a:cubicBezTo>
                <a:cubicBezTo>
                  <a:pt x="4725003" y="5067398"/>
                  <a:pt x="4725003" y="5067398"/>
                  <a:pt x="4725003" y="5067398"/>
                </a:cubicBezTo>
                <a:cubicBezTo>
                  <a:pt x="4725882" y="5064117"/>
                  <a:pt x="4725882" y="5064117"/>
                  <a:pt x="4725882" y="5064117"/>
                </a:cubicBezTo>
                <a:cubicBezTo>
                  <a:pt x="4730041" y="5061716"/>
                  <a:pt x="4730041" y="5061716"/>
                  <a:pt x="4730041" y="5061716"/>
                </a:cubicBezTo>
                <a:cubicBezTo>
                  <a:pt x="4734199" y="5059315"/>
                  <a:pt x="4736599" y="5063474"/>
                  <a:pt x="4744919" y="5058672"/>
                </a:cubicBezTo>
                <a:cubicBezTo>
                  <a:pt x="4748200" y="5059551"/>
                  <a:pt x="4748200" y="5059551"/>
                  <a:pt x="4748200" y="5059551"/>
                </a:cubicBezTo>
                <a:cubicBezTo>
                  <a:pt x="4749079" y="5056269"/>
                  <a:pt x="4752360" y="5057149"/>
                  <a:pt x="4752360" y="5057149"/>
                </a:cubicBezTo>
                <a:cubicBezTo>
                  <a:pt x="4753238" y="5053868"/>
                  <a:pt x="4753238" y="5053868"/>
                  <a:pt x="4753238" y="5053868"/>
                </a:cubicBezTo>
                <a:cubicBezTo>
                  <a:pt x="4749957" y="5052989"/>
                  <a:pt x="4749957" y="5052989"/>
                  <a:pt x="4749957" y="5052989"/>
                </a:cubicBezTo>
                <a:cubicBezTo>
                  <a:pt x="4758275" y="5048187"/>
                  <a:pt x="4768117" y="5050824"/>
                  <a:pt x="4769875" y="5044264"/>
                </a:cubicBezTo>
                <a:cubicBezTo>
                  <a:pt x="4769875" y="5044264"/>
                  <a:pt x="4770754" y="5040984"/>
                  <a:pt x="4774035" y="5041862"/>
                </a:cubicBezTo>
                <a:cubicBezTo>
                  <a:pt x="4774035" y="5041862"/>
                  <a:pt x="4774913" y="5038581"/>
                  <a:pt x="4774913" y="5038581"/>
                </a:cubicBezTo>
                <a:cubicBezTo>
                  <a:pt x="4771632" y="5037702"/>
                  <a:pt x="4771632" y="5037702"/>
                  <a:pt x="4771632" y="5037702"/>
                </a:cubicBezTo>
                <a:cubicBezTo>
                  <a:pt x="4798110" y="5030735"/>
                  <a:pt x="4779951" y="5032901"/>
                  <a:pt x="4781709" y="5026339"/>
                </a:cubicBezTo>
                <a:cubicBezTo>
                  <a:pt x="4795709" y="5026575"/>
                  <a:pt x="4820663" y="5012167"/>
                  <a:pt x="4841460" y="5000161"/>
                </a:cubicBezTo>
                <a:cubicBezTo>
                  <a:pt x="4839059" y="4996002"/>
                  <a:pt x="4839059" y="4996002"/>
                  <a:pt x="4839059" y="4996002"/>
                </a:cubicBezTo>
                <a:cubicBezTo>
                  <a:pt x="4842339" y="4996880"/>
                  <a:pt x="4842339" y="4996880"/>
                  <a:pt x="4842339" y="4996880"/>
                </a:cubicBezTo>
                <a:cubicBezTo>
                  <a:pt x="4842339" y="4996880"/>
                  <a:pt x="4845620" y="4997758"/>
                  <a:pt x="4846498" y="4994478"/>
                </a:cubicBezTo>
                <a:cubicBezTo>
                  <a:pt x="4846498" y="4994478"/>
                  <a:pt x="4843217" y="4993600"/>
                  <a:pt x="4843217" y="4993600"/>
                </a:cubicBezTo>
                <a:cubicBezTo>
                  <a:pt x="4855696" y="4986396"/>
                  <a:pt x="4870575" y="4983351"/>
                  <a:pt x="4878014" y="4981829"/>
                </a:cubicBezTo>
                <a:cubicBezTo>
                  <a:pt x="4875613" y="4977670"/>
                  <a:pt x="4872333" y="4976790"/>
                  <a:pt x="4876493" y="4974389"/>
                </a:cubicBezTo>
                <a:cubicBezTo>
                  <a:pt x="4879771" y="4975267"/>
                  <a:pt x="4879771" y="4975267"/>
                  <a:pt x="4883931" y="4972867"/>
                </a:cubicBezTo>
                <a:cubicBezTo>
                  <a:pt x="4881530" y="4968708"/>
                  <a:pt x="4884811" y="4969587"/>
                  <a:pt x="4892249" y="4968064"/>
                </a:cubicBezTo>
                <a:cubicBezTo>
                  <a:pt x="4892249" y="4968064"/>
                  <a:pt x="4892249" y="4968064"/>
                  <a:pt x="4891370" y="4971344"/>
                </a:cubicBezTo>
                <a:cubicBezTo>
                  <a:pt x="4891370" y="4971344"/>
                  <a:pt x="4891370" y="4971344"/>
                  <a:pt x="4894652" y="4972224"/>
                </a:cubicBezTo>
                <a:cubicBezTo>
                  <a:pt x="4895530" y="4968943"/>
                  <a:pt x="4898811" y="4969821"/>
                  <a:pt x="4899690" y="4966541"/>
                </a:cubicBezTo>
                <a:cubicBezTo>
                  <a:pt x="4899690" y="4966541"/>
                  <a:pt x="4900568" y="4963262"/>
                  <a:pt x="4900568" y="4963262"/>
                </a:cubicBezTo>
                <a:cubicBezTo>
                  <a:pt x="4907129" y="4965019"/>
                  <a:pt x="4934721" y="4940771"/>
                  <a:pt x="4926402" y="4945573"/>
                </a:cubicBezTo>
                <a:cubicBezTo>
                  <a:pt x="4923765" y="4955414"/>
                  <a:pt x="4914160" y="4938777"/>
                  <a:pt x="4914803" y="4949497"/>
                </a:cubicBezTo>
                <a:lnTo>
                  <a:pt x="4909765" y="4955178"/>
                </a:lnTo>
                <a:cubicBezTo>
                  <a:pt x="4910645" y="4951898"/>
                  <a:pt x="4906487" y="4954299"/>
                  <a:pt x="4906487" y="4954299"/>
                </a:cubicBezTo>
                <a:cubicBezTo>
                  <a:pt x="4902327" y="4956701"/>
                  <a:pt x="4902327" y="4956701"/>
                  <a:pt x="4902327" y="4956701"/>
                </a:cubicBezTo>
                <a:cubicBezTo>
                  <a:pt x="4903205" y="4953421"/>
                  <a:pt x="4903205" y="4953421"/>
                  <a:pt x="4903205" y="4953421"/>
                </a:cubicBezTo>
                <a:cubicBezTo>
                  <a:pt x="4906487" y="4954299"/>
                  <a:pt x="4907365" y="4951018"/>
                  <a:pt x="4907365" y="4951018"/>
                </a:cubicBezTo>
                <a:cubicBezTo>
                  <a:pt x="4907365" y="4951018"/>
                  <a:pt x="4904084" y="4950140"/>
                  <a:pt x="4904084" y="4950140"/>
                </a:cubicBezTo>
                <a:cubicBezTo>
                  <a:pt x="4899924" y="4952541"/>
                  <a:pt x="4899924" y="4952541"/>
                  <a:pt x="4899924" y="4952541"/>
                </a:cubicBezTo>
                <a:cubicBezTo>
                  <a:pt x="4895766" y="4954944"/>
                  <a:pt x="4895766" y="4954944"/>
                  <a:pt x="4895766" y="4954944"/>
                </a:cubicBezTo>
                <a:cubicBezTo>
                  <a:pt x="4895766" y="4954944"/>
                  <a:pt x="4900803" y="4949262"/>
                  <a:pt x="4900803" y="4949262"/>
                </a:cubicBezTo>
                <a:cubicBezTo>
                  <a:pt x="4904963" y="4946860"/>
                  <a:pt x="4904963" y="4946860"/>
                  <a:pt x="4904963" y="4946860"/>
                </a:cubicBezTo>
                <a:cubicBezTo>
                  <a:pt x="4909122" y="4944459"/>
                  <a:pt x="4909122" y="4944459"/>
                  <a:pt x="4909122" y="4944459"/>
                </a:cubicBezTo>
                <a:cubicBezTo>
                  <a:pt x="4912403" y="4945337"/>
                  <a:pt x="4916563" y="4942936"/>
                  <a:pt x="4917441" y="4939655"/>
                </a:cubicBezTo>
                <a:cubicBezTo>
                  <a:pt x="4918319" y="4936376"/>
                  <a:pt x="4915039" y="4935497"/>
                  <a:pt x="4910881" y="4937898"/>
                </a:cubicBezTo>
                <a:cubicBezTo>
                  <a:pt x="4910881" y="4937898"/>
                  <a:pt x="4910881" y="4937898"/>
                  <a:pt x="4907601" y="4937018"/>
                </a:cubicBezTo>
                <a:cubicBezTo>
                  <a:pt x="4920077" y="4929815"/>
                  <a:pt x="4917441" y="4939655"/>
                  <a:pt x="4927516" y="4928292"/>
                </a:cubicBezTo>
                <a:cubicBezTo>
                  <a:pt x="4926638" y="4931573"/>
                  <a:pt x="4926638" y="4931573"/>
                  <a:pt x="4926638" y="4931573"/>
                </a:cubicBezTo>
                <a:cubicBezTo>
                  <a:pt x="4926638" y="4931573"/>
                  <a:pt x="4926638" y="4931573"/>
                  <a:pt x="4929919" y="4932452"/>
                </a:cubicBezTo>
                <a:cubicBezTo>
                  <a:pt x="4930798" y="4929172"/>
                  <a:pt x="4930798" y="4929172"/>
                  <a:pt x="4930798" y="4929172"/>
                </a:cubicBezTo>
                <a:cubicBezTo>
                  <a:pt x="4930798" y="4929172"/>
                  <a:pt x="4931676" y="4925891"/>
                  <a:pt x="4931676" y="4925891"/>
                </a:cubicBezTo>
                <a:cubicBezTo>
                  <a:pt x="4935835" y="4923490"/>
                  <a:pt x="4935835" y="4923490"/>
                  <a:pt x="4935835" y="4923490"/>
                </a:cubicBezTo>
                <a:cubicBezTo>
                  <a:pt x="4939994" y="4921088"/>
                  <a:pt x="4939994" y="4921088"/>
                  <a:pt x="4948314" y="4916286"/>
                </a:cubicBezTo>
                <a:cubicBezTo>
                  <a:pt x="4943511" y="4907968"/>
                  <a:pt x="4963429" y="4899242"/>
                  <a:pt x="4953587" y="4896605"/>
                </a:cubicBezTo>
                <a:cubicBezTo>
                  <a:pt x="4951829" y="4903166"/>
                  <a:pt x="4944389" y="4904687"/>
                  <a:pt x="4939352" y="4910369"/>
                </a:cubicBezTo>
                <a:cubicBezTo>
                  <a:pt x="4944389" y="4904687"/>
                  <a:pt x="4944389" y="4904687"/>
                  <a:pt x="4941109" y="4903808"/>
                </a:cubicBezTo>
                <a:cubicBezTo>
                  <a:pt x="4941109" y="4903808"/>
                  <a:pt x="4941109" y="4903808"/>
                  <a:pt x="4937829" y="4902930"/>
                </a:cubicBezTo>
                <a:cubicBezTo>
                  <a:pt x="4949427" y="4899006"/>
                  <a:pt x="4961905" y="4891801"/>
                  <a:pt x="4971103" y="4883717"/>
                </a:cubicBezTo>
                <a:close/>
                <a:moveTo>
                  <a:pt x="6068122" y="4864900"/>
                </a:moveTo>
                <a:lnTo>
                  <a:pt x="6068152" y="4865039"/>
                </a:lnTo>
                <a:cubicBezTo>
                  <a:pt x="6068152" y="4865039"/>
                  <a:pt x="6068152" y="4865039"/>
                  <a:pt x="6064479" y="4870708"/>
                </a:cubicBezTo>
                <a:close/>
                <a:moveTo>
                  <a:pt x="2849427" y="4863682"/>
                </a:moveTo>
                <a:cubicBezTo>
                  <a:pt x="2849427" y="4863682"/>
                  <a:pt x="2849427" y="4863682"/>
                  <a:pt x="2852706" y="4864560"/>
                </a:cubicBezTo>
                <a:cubicBezTo>
                  <a:pt x="2855987" y="4865440"/>
                  <a:pt x="2855987" y="4865440"/>
                  <a:pt x="2855987" y="4865440"/>
                </a:cubicBezTo>
                <a:lnTo>
                  <a:pt x="2856769" y="4866135"/>
                </a:lnTo>
                <a:close/>
                <a:moveTo>
                  <a:pt x="5007247" y="4862211"/>
                </a:moveTo>
                <a:lnTo>
                  <a:pt x="4996249" y="4868580"/>
                </a:lnTo>
                <a:lnTo>
                  <a:pt x="4999337" y="4870189"/>
                </a:lnTo>
                <a:close/>
                <a:moveTo>
                  <a:pt x="6130068" y="4856695"/>
                </a:moveTo>
                <a:lnTo>
                  <a:pt x="6126199" y="4862407"/>
                </a:lnTo>
                <a:cubicBezTo>
                  <a:pt x="6130871" y="4861409"/>
                  <a:pt x="6129873" y="4856736"/>
                  <a:pt x="6129873" y="4856736"/>
                </a:cubicBezTo>
                <a:close/>
                <a:moveTo>
                  <a:pt x="5030417" y="4849127"/>
                </a:moveTo>
                <a:lnTo>
                  <a:pt x="5029817" y="4849140"/>
                </a:lnTo>
                <a:lnTo>
                  <a:pt x="5010221" y="4860487"/>
                </a:lnTo>
                <a:lnTo>
                  <a:pt x="5015974" y="4860584"/>
                </a:lnTo>
                <a:cubicBezTo>
                  <a:pt x="5023533" y="4852061"/>
                  <a:pt x="5031451" y="4849569"/>
                  <a:pt x="5030417" y="4849127"/>
                </a:cubicBezTo>
                <a:close/>
                <a:moveTo>
                  <a:pt x="5071263" y="4820079"/>
                </a:moveTo>
                <a:lnTo>
                  <a:pt x="5059909" y="4829301"/>
                </a:lnTo>
                <a:lnTo>
                  <a:pt x="5059325" y="4830010"/>
                </a:lnTo>
                <a:lnTo>
                  <a:pt x="5057793" y="4831019"/>
                </a:lnTo>
                <a:lnTo>
                  <a:pt x="5055235" y="4833097"/>
                </a:lnTo>
                <a:lnTo>
                  <a:pt x="5055445" y="4833420"/>
                </a:lnTo>
                <a:cubicBezTo>
                  <a:pt x="5056491" y="4833207"/>
                  <a:pt x="5058665" y="4832469"/>
                  <a:pt x="5062605" y="4830888"/>
                </a:cubicBezTo>
                <a:cubicBezTo>
                  <a:pt x="5060527" y="4832090"/>
                  <a:pt x="5058227" y="4834110"/>
                  <a:pt x="5057377" y="4835640"/>
                </a:cubicBezTo>
                <a:lnTo>
                  <a:pt x="5060755" y="4837402"/>
                </a:lnTo>
                <a:lnTo>
                  <a:pt x="5060961" y="4837260"/>
                </a:lnTo>
                <a:close/>
                <a:moveTo>
                  <a:pt x="5108837" y="4789562"/>
                </a:moveTo>
                <a:lnTo>
                  <a:pt x="5093745" y="4801819"/>
                </a:lnTo>
                <a:lnTo>
                  <a:pt x="5095236" y="4800959"/>
                </a:lnTo>
                <a:cubicBezTo>
                  <a:pt x="5098515" y="4801837"/>
                  <a:pt x="5103555" y="4796156"/>
                  <a:pt x="5108593" y="4790474"/>
                </a:cubicBezTo>
                <a:close/>
                <a:moveTo>
                  <a:pt x="5127188" y="4774656"/>
                </a:moveTo>
                <a:lnTo>
                  <a:pt x="5117361" y="4782639"/>
                </a:lnTo>
                <a:lnTo>
                  <a:pt x="5121949" y="4779991"/>
                </a:lnTo>
                <a:cubicBezTo>
                  <a:pt x="5121949" y="4779991"/>
                  <a:pt x="5125229" y="4780869"/>
                  <a:pt x="5125229" y="4780869"/>
                </a:cubicBezTo>
                <a:cubicBezTo>
                  <a:pt x="5129389" y="4778468"/>
                  <a:pt x="5129389" y="4778468"/>
                  <a:pt x="5129389" y="4778468"/>
                </a:cubicBezTo>
                <a:close/>
                <a:moveTo>
                  <a:pt x="2748506" y="4741714"/>
                </a:moveTo>
                <a:lnTo>
                  <a:pt x="2753001" y="4745754"/>
                </a:lnTo>
                <a:lnTo>
                  <a:pt x="2748356" y="4742283"/>
                </a:lnTo>
                <a:close/>
                <a:moveTo>
                  <a:pt x="2738573" y="4734114"/>
                </a:moveTo>
                <a:lnTo>
                  <a:pt x="2742497" y="4737906"/>
                </a:lnTo>
                <a:lnTo>
                  <a:pt x="2748356" y="4742283"/>
                </a:lnTo>
                <a:lnTo>
                  <a:pt x="2747627" y="4744994"/>
                </a:lnTo>
                <a:cubicBezTo>
                  <a:pt x="2745226" y="4740836"/>
                  <a:pt x="2742826" y="4736676"/>
                  <a:pt x="2739545" y="4735796"/>
                </a:cubicBezTo>
                <a:close/>
                <a:moveTo>
                  <a:pt x="2733528" y="4728433"/>
                </a:moveTo>
                <a:lnTo>
                  <a:pt x="2737143" y="4731638"/>
                </a:lnTo>
                <a:lnTo>
                  <a:pt x="2738573" y="4734114"/>
                </a:lnTo>
                <a:lnTo>
                  <a:pt x="2733769" y="4729470"/>
                </a:lnTo>
                <a:close/>
                <a:moveTo>
                  <a:pt x="2725781" y="4721561"/>
                </a:moveTo>
                <a:cubicBezTo>
                  <a:pt x="2729061" y="4722440"/>
                  <a:pt x="2731462" y="4726600"/>
                  <a:pt x="2732341" y="4723320"/>
                </a:cubicBezTo>
                <a:lnTo>
                  <a:pt x="2733528" y="4728433"/>
                </a:lnTo>
                <a:lnTo>
                  <a:pt x="2731462" y="4726600"/>
                </a:lnTo>
                <a:cubicBezTo>
                  <a:pt x="2728183" y="4725721"/>
                  <a:pt x="2728183" y="4725721"/>
                  <a:pt x="2728183" y="4725721"/>
                </a:cubicBezTo>
                <a:cubicBezTo>
                  <a:pt x="2728183" y="4725721"/>
                  <a:pt x="2728183" y="4725721"/>
                  <a:pt x="2725781" y="4721561"/>
                </a:cubicBezTo>
                <a:close/>
                <a:moveTo>
                  <a:pt x="3028405" y="4669808"/>
                </a:moveTo>
                <a:lnTo>
                  <a:pt x="3030752" y="4673522"/>
                </a:lnTo>
                <a:cubicBezTo>
                  <a:pt x="3036699" y="4679422"/>
                  <a:pt x="3044989" y="4685949"/>
                  <a:pt x="3054617" y="4692835"/>
                </a:cubicBezTo>
                <a:cubicBezTo>
                  <a:pt x="3073871" y="4706605"/>
                  <a:pt x="3094562" y="4715020"/>
                  <a:pt x="3107225" y="4721282"/>
                </a:cubicBezTo>
                <a:lnTo>
                  <a:pt x="3105246" y="4719661"/>
                </a:lnTo>
                <a:lnTo>
                  <a:pt x="3057715" y="4691376"/>
                </a:lnTo>
                <a:close/>
                <a:moveTo>
                  <a:pt x="6304463" y="4668027"/>
                </a:moveTo>
                <a:lnTo>
                  <a:pt x="6302855" y="4672815"/>
                </a:lnTo>
                <a:lnTo>
                  <a:pt x="6301832" y="4672862"/>
                </a:lnTo>
                <a:cubicBezTo>
                  <a:pt x="6301708" y="4672278"/>
                  <a:pt x="6302626" y="4670861"/>
                  <a:pt x="6304463" y="4668027"/>
                </a:cubicBezTo>
                <a:close/>
                <a:moveTo>
                  <a:pt x="2673360" y="4654778"/>
                </a:moveTo>
                <a:lnTo>
                  <a:pt x="2678648" y="4660537"/>
                </a:lnTo>
                <a:lnTo>
                  <a:pt x="2678411" y="4660527"/>
                </a:lnTo>
                <a:cubicBezTo>
                  <a:pt x="2676581" y="4659157"/>
                  <a:pt x="2674561" y="4656858"/>
                  <a:pt x="2673360" y="4654778"/>
                </a:cubicBezTo>
                <a:close/>
                <a:moveTo>
                  <a:pt x="2988071" y="4640127"/>
                </a:moveTo>
                <a:lnTo>
                  <a:pt x="2993758" y="4645670"/>
                </a:lnTo>
                <a:cubicBezTo>
                  <a:pt x="2996821" y="4648286"/>
                  <a:pt x="2999603" y="4650286"/>
                  <a:pt x="3002041" y="4651387"/>
                </a:cubicBezTo>
                <a:lnTo>
                  <a:pt x="3003476" y="4651462"/>
                </a:lnTo>
                <a:close/>
                <a:moveTo>
                  <a:pt x="2964415" y="4622718"/>
                </a:moveTo>
                <a:lnTo>
                  <a:pt x="2964410" y="4622737"/>
                </a:lnTo>
                <a:lnTo>
                  <a:pt x="2964457" y="4622750"/>
                </a:lnTo>
                <a:close/>
                <a:moveTo>
                  <a:pt x="2936215" y="4620923"/>
                </a:moveTo>
                <a:cubicBezTo>
                  <a:pt x="2936215" y="4620923"/>
                  <a:pt x="2936215" y="4620923"/>
                  <a:pt x="2938890" y="4621639"/>
                </a:cubicBezTo>
                <a:lnTo>
                  <a:pt x="2938711" y="4622308"/>
                </a:lnTo>
                <a:close/>
                <a:moveTo>
                  <a:pt x="2922025" y="4586750"/>
                </a:moveTo>
                <a:lnTo>
                  <a:pt x="2919078" y="4591214"/>
                </a:lnTo>
                <a:cubicBezTo>
                  <a:pt x="2916891" y="4591346"/>
                  <a:pt x="2914215" y="4590629"/>
                  <a:pt x="2912519" y="4591609"/>
                </a:cubicBezTo>
                <a:cubicBezTo>
                  <a:pt x="2913760" y="4597683"/>
                  <a:pt x="2918395" y="4601796"/>
                  <a:pt x="2922311" y="4608585"/>
                </a:cubicBezTo>
                <a:cubicBezTo>
                  <a:pt x="2920354" y="4605190"/>
                  <a:pt x="2917677" y="4604474"/>
                  <a:pt x="2917677" y="4604474"/>
                </a:cubicBezTo>
                <a:cubicBezTo>
                  <a:pt x="2915718" y="4601078"/>
                  <a:pt x="2915718" y="4601078"/>
                  <a:pt x="2913043" y="4600361"/>
                </a:cubicBezTo>
                <a:cubicBezTo>
                  <a:pt x="2912325" y="4603039"/>
                  <a:pt x="2915001" y="4603756"/>
                  <a:pt x="2915001" y="4603756"/>
                </a:cubicBezTo>
                <a:cubicBezTo>
                  <a:pt x="2916959" y="4607152"/>
                  <a:pt x="2919635" y="4607868"/>
                  <a:pt x="2919635" y="4607868"/>
                </a:cubicBezTo>
                <a:cubicBezTo>
                  <a:pt x="2919635" y="4607868"/>
                  <a:pt x="2921593" y="4611263"/>
                  <a:pt x="2921593" y="4611263"/>
                </a:cubicBezTo>
                <a:cubicBezTo>
                  <a:pt x="2926229" y="4615376"/>
                  <a:pt x="2930863" y="4619488"/>
                  <a:pt x="2932821" y="4622883"/>
                </a:cubicBezTo>
                <a:cubicBezTo>
                  <a:pt x="2932821" y="4622883"/>
                  <a:pt x="2932821" y="4622883"/>
                  <a:pt x="2935497" y="4623599"/>
                </a:cubicBezTo>
                <a:cubicBezTo>
                  <a:pt x="2935497" y="4623599"/>
                  <a:pt x="2938172" y="4624317"/>
                  <a:pt x="2938172" y="4624317"/>
                </a:cubicBezTo>
                <a:lnTo>
                  <a:pt x="2938711" y="4622308"/>
                </a:lnTo>
                <a:lnTo>
                  <a:pt x="2941207" y="4623695"/>
                </a:lnTo>
                <a:cubicBezTo>
                  <a:pt x="2942545" y="4624054"/>
                  <a:pt x="2943884" y="4624412"/>
                  <a:pt x="2946201" y="4626469"/>
                </a:cubicBezTo>
                <a:cubicBezTo>
                  <a:pt x="2954947" y="4625941"/>
                  <a:pt x="2940326" y="4616283"/>
                  <a:pt x="2941761" y="4610927"/>
                </a:cubicBezTo>
                <a:cubicBezTo>
                  <a:pt x="2953705" y="4619869"/>
                  <a:pt x="2957099" y="4617907"/>
                  <a:pt x="2961733" y="4622018"/>
                </a:cubicBezTo>
                <a:lnTo>
                  <a:pt x="2962703" y="4621458"/>
                </a:lnTo>
                <a:lnTo>
                  <a:pt x="2948426" y="4610952"/>
                </a:lnTo>
                <a:close/>
                <a:moveTo>
                  <a:pt x="2860394" y="4530255"/>
                </a:moveTo>
                <a:lnTo>
                  <a:pt x="2873925" y="4544310"/>
                </a:lnTo>
                <a:lnTo>
                  <a:pt x="2898368" y="4565066"/>
                </a:lnTo>
                <a:close/>
                <a:moveTo>
                  <a:pt x="2850179" y="4503144"/>
                </a:moveTo>
                <a:lnTo>
                  <a:pt x="2849725" y="4504837"/>
                </a:lnTo>
                <a:lnTo>
                  <a:pt x="2856363" y="4508236"/>
                </a:lnTo>
                <a:lnTo>
                  <a:pt x="2855786" y="4507515"/>
                </a:lnTo>
                <a:lnTo>
                  <a:pt x="2857490" y="4507973"/>
                </a:lnTo>
                <a:lnTo>
                  <a:pt x="2858176" y="4509163"/>
                </a:lnTo>
                <a:lnTo>
                  <a:pt x="2862899" y="4511580"/>
                </a:lnTo>
                <a:lnTo>
                  <a:pt x="2852855" y="4503860"/>
                </a:lnTo>
                <a:lnTo>
                  <a:pt x="2855786" y="4507515"/>
                </a:lnTo>
                <a:lnTo>
                  <a:pt x="2854813" y="4507255"/>
                </a:lnTo>
                <a:cubicBezTo>
                  <a:pt x="2852855" y="4503860"/>
                  <a:pt x="2852855" y="4503860"/>
                  <a:pt x="2850179" y="4503144"/>
                </a:cubicBezTo>
                <a:close/>
                <a:moveTo>
                  <a:pt x="5450741" y="4439964"/>
                </a:moveTo>
                <a:lnTo>
                  <a:pt x="5377825" y="4530592"/>
                </a:lnTo>
                <a:cubicBezTo>
                  <a:pt x="5359841" y="4551255"/>
                  <a:pt x="5341650" y="4570690"/>
                  <a:pt x="5323869" y="4592582"/>
                </a:cubicBezTo>
                <a:cubicBezTo>
                  <a:pt x="5319577" y="4597083"/>
                  <a:pt x="5312626" y="4600767"/>
                  <a:pt x="5314677" y="4613036"/>
                </a:cubicBezTo>
                <a:cubicBezTo>
                  <a:pt x="5333076" y="4598610"/>
                  <a:pt x="5347637" y="4580097"/>
                  <a:pt x="5364167" y="4564878"/>
                </a:cubicBezTo>
                <a:lnTo>
                  <a:pt x="5370795" y="4560109"/>
                </a:lnTo>
                <a:lnTo>
                  <a:pt x="5397869" y="4523430"/>
                </a:lnTo>
                <a:close/>
                <a:moveTo>
                  <a:pt x="1643525" y="4432993"/>
                </a:moveTo>
                <a:cubicBezTo>
                  <a:pt x="1643525" y="4432993"/>
                  <a:pt x="1643525" y="4432993"/>
                  <a:pt x="1644522" y="4437664"/>
                </a:cubicBezTo>
                <a:lnTo>
                  <a:pt x="1643326" y="4435630"/>
                </a:lnTo>
                <a:close/>
                <a:moveTo>
                  <a:pt x="2776939" y="4423240"/>
                </a:moveTo>
                <a:lnTo>
                  <a:pt x="2779311" y="4426396"/>
                </a:lnTo>
                <a:lnTo>
                  <a:pt x="2778899" y="4426634"/>
                </a:lnTo>
                <a:cubicBezTo>
                  <a:pt x="2778899" y="4426634"/>
                  <a:pt x="2776223" y="4425916"/>
                  <a:pt x="2776939" y="4423240"/>
                </a:cubicBezTo>
                <a:close/>
                <a:moveTo>
                  <a:pt x="2676789" y="4299837"/>
                </a:moveTo>
                <a:lnTo>
                  <a:pt x="2665036" y="4302598"/>
                </a:lnTo>
                <a:lnTo>
                  <a:pt x="2701549" y="4351370"/>
                </a:lnTo>
                <a:cubicBezTo>
                  <a:pt x="2709383" y="4364950"/>
                  <a:pt x="2723809" y="4386038"/>
                  <a:pt x="2741629" y="4405167"/>
                </a:cubicBezTo>
                <a:cubicBezTo>
                  <a:pt x="2756055" y="4426254"/>
                  <a:pt x="2774593" y="4442703"/>
                  <a:pt x="2786537" y="4451645"/>
                </a:cubicBezTo>
                <a:cubicBezTo>
                  <a:pt x="2797048" y="4465942"/>
                  <a:pt x="2810232" y="4480958"/>
                  <a:pt x="2822178" y="4489900"/>
                </a:cubicBezTo>
                <a:cubicBezTo>
                  <a:pt x="2822178" y="4489900"/>
                  <a:pt x="2821462" y="4492576"/>
                  <a:pt x="2824137" y="4493294"/>
                </a:cubicBezTo>
                <a:cubicBezTo>
                  <a:pt x="2826095" y="4496689"/>
                  <a:pt x="2826095" y="4496689"/>
                  <a:pt x="2828771" y="4497407"/>
                </a:cubicBezTo>
                <a:lnTo>
                  <a:pt x="2839192" y="4508233"/>
                </a:lnTo>
                <a:lnTo>
                  <a:pt x="2837891" y="4500449"/>
                </a:lnTo>
                <a:lnTo>
                  <a:pt x="2829489" y="4494729"/>
                </a:lnTo>
                <a:cubicBezTo>
                  <a:pt x="2832164" y="4495445"/>
                  <a:pt x="2832164" y="4495445"/>
                  <a:pt x="2832164" y="4495445"/>
                </a:cubicBezTo>
                <a:cubicBezTo>
                  <a:pt x="2832164" y="4495445"/>
                  <a:pt x="2830206" y="4492051"/>
                  <a:pt x="2827529" y="4491333"/>
                </a:cubicBezTo>
                <a:cubicBezTo>
                  <a:pt x="2828249" y="4488655"/>
                  <a:pt x="2825572" y="4487938"/>
                  <a:pt x="2825572" y="4487938"/>
                </a:cubicBezTo>
                <a:lnTo>
                  <a:pt x="2779311" y="4426396"/>
                </a:lnTo>
                <a:lnTo>
                  <a:pt x="2782293" y="4424673"/>
                </a:lnTo>
                <a:cubicBezTo>
                  <a:pt x="2782293" y="4424673"/>
                  <a:pt x="2779616" y="4423956"/>
                  <a:pt x="2779616" y="4423956"/>
                </a:cubicBezTo>
                <a:cubicBezTo>
                  <a:pt x="2779616" y="4423956"/>
                  <a:pt x="2779616" y="4423956"/>
                  <a:pt x="2776939" y="4423240"/>
                </a:cubicBezTo>
                <a:cubicBezTo>
                  <a:pt x="2777658" y="4420560"/>
                  <a:pt x="2774981" y="4419843"/>
                  <a:pt x="2774981" y="4419843"/>
                </a:cubicBezTo>
                <a:cubicBezTo>
                  <a:pt x="2778375" y="4417882"/>
                  <a:pt x="2771783" y="4410375"/>
                  <a:pt x="2765190" y="4402868"/>
                </a:cubicBezTo>
                <a:cubicBezTo>
                  <a:pt x="2761796" y="4404828"/>
                  <a:pt x="2766430" y="4408940"/>
                  <a:pt x="2766430" y="4408940"/>
                </a:cubicBezTo>
                <a:cubicBezTo>
                  <a:pt x="2763755" y="4408224"/>
                  <a:pt x="2763755" y="4408224"/>
                  <a:pt x="2763755" y="4408224"/>
                </a:cubicBezTo>
                <a:cubicBezTo>
                  <a:pt x="2761078" y="4407507"/>
                  <a:pt x="2761078" y="4407507"/>
                  <a:pt x="2761078" y="4407507"/>
                </a:cubicBezTo>
                <a:cubicBezTo>
                  <a:pt x="2761078" y="4407507"/>
                  <a:pt x="2763037" y="4410902"/>
                  <a:pt x="2763037" y="4410902"/>
                </a:cubicBezTo>
                <a:cubicBezTo>
                  <a:pt x="2756444" y="4403395"/>
                  <a:pt x="2755728" y="4406073"/>
                  <a:pt x="2747175" y="4395170"/>
                </a:cubicBezTo>
                <a:cubicBezTo>
                  <a:pt x="2749852" y="4395886"/>
                  <a:pt x="2749852" y="4395886"/>
                  <a:pt x="2749852" y="4395886"/>
                </a:cubicBezTo>
                <a:cubicBezTo>
                  <a:pt x="2749852" y="4395886"/>
                  <a:pt x="2749852" y="4395886"/>
                  <a:pt x="2751809" y="4399282"/>
                </a:cubicBezTo>
                <a:cubicBezTo>
                  <a:pt x="2754485" y="4399999"/>
                  <a:pt x="2754485" y="4399999"/>
                  <a:pt x="2754485" y="4399999"/>
                </a:cubicBezTo>
                <a:cubicBezTo>
                  <a:pt x="2755204" y="4397321"/>
                  <a:pt x="2753245" y="4393926"/>
                  <a:pt x="2750569" y="4393208"/>
                </a:cubicBezTo>
                <a:cubicBezTo>
                  <a:pt x="2750569" y="4393208"/>
                  <a:pt x="2751287" y="4390530"/>
                  <a:pt x="2748611" y="4389814"/>
                </a:cubicBezTo>
                <a:cubicBezTo>
                  <a:pt x="2750047" y="4384457"/>
                  <a:pt x="2744172" y="4374272"/>
                  <a:pt x="2736338" y="4360691"/>
                </a:cubicBezTo>
                <a:cubicBezTo>
                  <a:pt x="2732061" y="4355240"/>
                  <a:pt x="2727118" y="4349609"/>
                  <a:pt x="2722327" y="4344738"/>
                </a:cubicBezTo>
                <a:lnTo>
                  <a:pt x="2716857" y="4339970"/>
                </a:lnTo>
                <a:lnTo>
                  <a:pt x="2703428" y="4336022"/>
                </a:lnTo>
                <a:cubicBezTo>
                  <a:pt x="2696735" y="4331964"/>
                  <a:pt x="2691607" y="4326386"/>
                  <a:pt x="2688247" y="4319673"/>
                </a:cubicBezTo>
                <a:lnTo>
                  <a:pt x="2677451" y="4300826"/>
                </a:lnTo>
                <a:close/>
                <a:moveTo>
                  <a:pt x="2337159" y="4269366"/>
                </a:moveTo>
                <a:cubicBezTo>
                  <a:pt x="2336279" y="4272646"/>
                  <a:pt x="2339560" y="4273526"/>
                  <a:pt x="2339560" y="4273526"/>
                </a:cubicBezTo>
                <a:lnTo>
                  <a:pt x="2339523" y="4273662"/>
                </a:lnTo>
                <a:close/>
                <a:moveTo>
                  <a:pt x="1526874" y="4252779"/>
                </a:moveTo>
                <a:cubicBezTo>
                  <a:pt x="1531545" y="4251780"/>
                  <a:pt x="1533542" y="4261121"/>
                  <a:pt x="1534539" y="4265793"/>
                </a:cubicBezTo>
                <a:cubicBezTo>
                  <a:pt x="1529869" y="4266791"/>
                  <a:pt x="1529869" y="4266791"/>
                  <a:pt x="1529869" y="4266791"/>
                </a:cubicBezTo>
                <a:close/>
                <a:moveTo>
                  <a:pt x="2351864" y="4227601"/>
                </a:moveTo>
                <a:lnTo>
                  <a:pt x="2354365" y="4231786"/>
                </a:lnTo>
                <a:lnTo>
                  <a:pt x="2354267" y="4231761"/>
                </a:lnTo>
                <a:cubicBezTo>
                  <a:pt x="2354267" y="4231761"/>
                  <a:pt x="2354267" y="4231761"/>
                  <a:pt x="2351864" y="4227601"/>
                </a:cubicBezTo>
                <a:close/>
                <a:moveTo>
                  <a:pt x="6397652" y="4184394"/>
                </a:moveTo>
                <a:lnTo>
                  <a:pt x="6397793" y="4184698"/>
                </a:lnTo>
                <a:cubicBezTo>
                  <a:pt x="6397247" y="4187866"/>
                  <a:pt x="6395661" y="4191868"/>
                  <a:pt x="6393825" y="4194703"/>
                </a:cubicBezTo>
                <a:close/>
                <a:moveTo>
                  <a:pt x="6495950" y="4124042"/>
                </a:moveTo>
                <a:cubicBezTo>
                  <a:pt x="6501619" y="4127714"/>
                  <a:pt x="6497945" y="4133384"/>
                  <a:pt x="6492277" y="4129712"/>
                </a:cubicBezTo>
                <a:cubicBezTo>
                  <a:pt x="6496947" y="4128713"/>
                  <a:pt x="6496947" y="4128713"/>
                  <a:pt x="6495950" y="4124042"/>
                </a:cubicBezTo>
                <a:close/>
                <a:moveTo>
                  <a:pt x="6447581" y="4072213"/>
                </a:moveTo>
                <a:lnTo>
                  <a:pt x="6446607" y="4075973"/>
                </a:lnTo>
                <a:cubicBezTo>
                  <a:pt x="6447605" y="4080645"/>
                  <a:pt x="6447605" y="4080645"/>
                  <a:pt x="6447605" y="4080645"/>
                </a:cubicBezTo>
                <a:cubicBezTo>
                  <a:pt x="6447605" y="4080645"/>
                  <a:pt x="6447605" y="4080645"/>
                  <a:pt x="6443932" y="4086313"/>
                </a:cubicBezTo>
                <a:cubicBezTo>
                  <a:pt x="6442933" y="4081643"/>
                  <a:pt x="6446607" y="4075973"/>
                  <a:pt x="6441935" y="4076971"/>
                </a:cubicBezTo>
                <a:close/>
                <a:moveTo>
                  <a:pt x="6451467" y="4062259"/>
                </a:moveTo>
                <a:lnTo>
                  <a:pt x="6448725" y="4071248"/>
                </a:lnTo>
                <a:lnTo>
                  <a:pt x="6447581" y="4072213"/>
                </a:lnTo>
                <a:lnTo>
                  <a:pt x="6449283" y="4065635"/>
                </a:lnTo>
                <a:close/>
                <a:moveTo>
                  <a:pt x="6095133" y="4053382"/>
                </a:moveTo>
                <a:cubicBezTo>
                  <a:pt x="6095539" y="4055288"/>
                  <a:pt x="6094789" y="4056444"/>
                  <a:pt x="6093665" y="4058179"/>
                </a:cubicBezTo>
                <a:lnTo>
                  <a:pt x="6092651" y="4060432"/>
                </a:lnTo>
                <a:lnTo>
                  <a:pt x="6092133" y="4058007"/>
                </a:lnTo>
                <a:cubicBezTo>
                  <a:pt x="6092133" y="4058007"/>
                  <a:pt x="6095947" y="4057193"/>
                  <a:pt x="6095133" y="4053382"/>
                </a:cubicBezTo>
                <a:close/>
                <a:moveTo>
                  <a:pt x="1243863" y="4048308"/>
                </a:moveTo>
                <a:lnTo>
                  <a:pt x="1243853" y="4048690"/>
                </a:lnTo>
                <a:lnTo>
                  <a:pt x="1244017" y="4049024"/>
                </a:lnTo>
                <a:close/>
                <a:moveTo>
                  <a:pt x="6459303" y="4043956"/>
                </a:moveTo>
                <a:cubicBezTo>
                  <a:pt x="6455630" y="4049626"/>
                  <a:pt x="6451956" y="4055293"/>
                  <a:pt x="6452955" y="4059966"/>
                </a:cubicBezTo>
                <a:lnTo>
                  <a:pt x="6451467" y="4062259"/>
                </a:lnTo>
                <a:lnTo>
                  <a:pt x="6453708" y="4054920"/>
                </a:lnTo>
                <a:lnTo>
                  <a:pt x="6455441" y="4044781"/>
                </a:lnTo>
                <a:close/>
                <a:moveTo>
                  <a:pt x="6456817" y="4036740"/>
                </a:moveTo>
                <a:lnTo>
                  <a:pt x="6455441" y="4044781"/>
                </a:lnTo>
                <a:lnTo>
                  <a:pt x="6454631" y="4044953"/>
                </a:lnTo>
                <a:close/>
                <a:moveTo>
                  <a:pt x="1431945" y="4014196"/>
                </a:moveTo>
                <a:lnTo>
                  <a:pt x="1434938" y="4028209"/>
                </a:lnTo>
                <a:cubicBezTo>
                  <a:pt x="1434938" y="4028209"/>
                  <a:pt x="1429269" y="4024536"/>
                  <a:pt x="1428273" y="4019865"/>
                </a:cubicBezTo>
                <a:cubicBezTo>
                  <a:pt x="1432942" y="4018867"/>
                  <a:pt x="1431945" y="4014196"/>
                  <a:pt x="1431945" y="4014196"/>
                </a:cubicBezTo>
                <a:close/>
                <a:moveTo>
                  <a:pt x="1496703" y="3951518"/>
                </a:moveTo>
                <a:cubicBezTo>
                  <a:pt x="1496703" y="3951518"/>
                  <a:pt x="1497700" y="3956190"/>
                  <a:pt x="1502371" y="3955191"/>
                </a:cubicBezTo>
                <a:cubicBezTo>
                  <a:pt x="1497700" y="3956190"/>
                  <a:pt x="1502689" y="3979543"/>
                  <a:pt x="1498697" y="3960861"/>
                </a:cubicBezTo>
                <a:cubicBezTo>
                  <a:pt x="1497700" y="3956190"/>
                  <a:pt x="1497700" y="3956190"/>
                  <a:pt x="1496703" y="3951518"/>
                </a:cubicBezTo>
                <a:close/>
                <a:moveTo>
                  <a:pt x="2081274" y="3919538"/>
                </a:moveTo>
                <a:lnTo>
                  <a:pt x="2082728" y="3919927"/>
                </a:lnTo>
                <a:cubicBezTo>
                  <a:pt x="2082728" y="3919927"/>
                  <a:pt x="2082728" y="3919927"/>
                  <a:pt x="2081850" y="3923208"/>
                </a:cubicBezTo>
                <a:close/>
                <a:moveTo>
                  <a:pt x="6530564" y="3917715"/>
                </a:moveTo>
                <a:lnTo>
                  <a:pt x="6530564" y="3921552"/>
                </a:lnTo>
                <a:lnTo>
                  <a:pt x="6527556" y="3926194"/>
                </a:lnTo>
                <a:cubicBezTo>
                  <a:pt x="6527097" y="3926903"/>
                  <a:pt x="6527097" y="3926903"/>
                  <a:pt x="6527097" y="3926903"/>
                </a:cubicBezTo>
                <a:close/>
                <a:moveTo>
                  <a:pt x="6183373" y="3883119"/>
                </a:moveTo>
                <a:lnTo>
                  <a:pt x="6183235" y="3887133"/>
                </a:lnTo>
                <a:cubicBezTo>
                  <a:pt x="6183235" y="3887133"/>
                  <a:pt x="6183235" y="3887133"/>
                  <a:pt x="6182420" y="3883322"/>
                </a:cubicBezTo>
                <a:close/>
                <a:moveTo>
                  <a:pt x="6530394" y="3785167"/>
                </a:moveTo>
                <a:lnTo>
                  <a:pt x="6530564" y="3785630"/>
                </a:lnTo>
                <a:lnTo>
                  <a:pt x="6530564" y="3792682"/>
                </a:lnTo>
                <a:lnTo>
                  <a:pt x="6526181" y="3785456"/>
                </a:lnTo>
                <a:cubicBezTo>
                  <a:pt x="6528018" y="3782622"/>
                  <a:pt x="6529436" y="3783540"/>
                  <a:pt x="6530394" y="3785167"/>
                </a:cubicBezTo>
                <a:close/>
                <a:moveTo>
                  <a:pt x="2531063" y="3675825"/>
                </a:moveTo>
                <a:cubicBezTo>
                  <a:pt x="2544376" y="3721527"/>
                  <a:pt x="2557984" y="3767100"/>
                  <a:pt x="2572765" y="3812143"/>
                </a:cubicBezTo>
                <a:lnTo>
                  <a:pt x="2619585" y="3940039"/>
                </a:lnTo>
                <a:lnTo>
                  <a:pt x="2689216" y="4071055"/>
                </a:lnTo>
                <a:cubicBezTo>
                  <a:pt x="2704468" y="4095365"/>
                  <a:pt x="2717728" y="4121128"/>
                  <a:pt x="2731894" y="4145620"/>
                </a:cubicBezTo>
                <a:cubicBezTo>
                  <a:pt x="2733347" y="4147616"/>
                  <a:pt x="2735616" y="4149474"/>
                  <a:pt x="2736797" y="4151516"/>
                </a:cubicBezTo>
                <a:lnTo>
                  <a:pt x="2736150" y="4154286"/>
                </a:lnTo>
                <a:lnTo>
                  <a:pt x="2761162" y="4192307"/>
                </a:lnTo>
                <a:lnTo>
                  <a:pt x="2734027" y="4159027"/>
                </a:lnTo>
                <a:lnTo>
                  <a:pt x="2727501" y="4162023"/>
                </a:lnTo>
                <a:cubicBezTo>
                  <a:pt x="2724826" y="4161910"/>
                  <a:pt x="2722102" y="4160686"/>
                  <a:pt x="2719561" y="4158874"/>
                </a:cubicBezTo>
                <a:cubicBezTo>
                  <a:pt x="2708125" y="4150712"/>
                  <a:pt x="2699591" y="4139827"/>
                  <a:pt x="2694323" y="4128398"/>
                </a:cubicBezTo>
                <a:cubicBezTo>
                  <a:pt x="2676524" y="4095558"/>
                  <a:pt x="2656593" y="4063356"/>
                  <a:pt x="2638432" y="4030019"/>
                </a:cubicBezTo>
                <a:lnTo>
                  <a:pt x="2616715" y="3986397"/>
                </a:lnTo>
                <a:lnTo>
                  <a:pt x="2616051" y="3985283"/>
                </a:lnTo>
                <a:lnTo>
                  <a:pt x="2614788" y="3982527"/>
                </a:lnTo>
                <a:lnTo>
                  <a:pt x="2613003" y="3978941"/>
                </a:lnTo>
                <a:lnTo>
                  <a:pt x="2612430" y="3977382"/>
                </a:lnTo>
                <a:lnTo>
                  <a:pt x="2590101" y="3928646"/>
                </a:lnTo>
                <a:lnTo>
                  <a:pt x="2588278" y="3930926"/>
                </a:lnTo>
                <a:cubicBezTo>
                  <a:pt x="2587371" y="3933141"/>
                  <a:pt x="2587033" y="3935507"/>
                  <a:pt x="2586807" y="3937922"/>
                </a:cubicBezTo>
                <a:lnTo>
                  <a:pt x="2585985" y="3941174"/>
                </a:lnTo>
                <a:lnTo>
                  <a:pt x="2612386" y="4010360"/>
                </a:lnTo>
                <a:lnTo>
                  <a:pt x="2690871" y="4160213"/>
                </a:lnTo>
                <a:lnTo>
                  <a:pt x="2700625" y="4177201"/>
                </a:lnTo>
                <a:cubicBezTo>
                  <a:pt x="2703184" y="4181187"/>
                  <a:pt x="2706355" y="4185073"/>
                  <a:pt x="2708709" y="4189725"/>
                </a:cubicBezTo>
                <a:lnTo>
                  <a:pt x="2709242" y="4192597"/>
                </a:lnTo>
                <a:lnTo>
                  <a:pt x="2818914" y="4346218"/>
                </a:lnTo>
                <a:cubicBezTo>
                  <a:pt x="2861241" y="4397540"/>
                  <a:pt x="2907623" y="4446474"/>
                  <a:pt x="2958211" y="4492927"/>
                </a:cubicBezTo>
                <a:lnTo>
                  <a:pt x="3037117" y="4556144"/>
                </a:lnTo>
                <a:lnTo>
                  <a:pt x="3127435" y="4612403"/>
                </a:lnTo>
                <a:cubicBezTo>
                  <a:pt x="3160291" y="4631663"/>
                  <a:pt x="3193888" y="4649695"/>
                  <a:pt x="3228660" y="4665324"/>
                </a:cubicBezTo>
                <a:cubicBezTo>
                  <a:pt x="3246659" y="4674928"/>
                  <a:pt x="3261389" y="4687601"/>
                  <a:pt x="3284085" y="4680023"/>
                </a:cubicBezTo>
                <a:cubicBezTo>
                  <a:pt x="3297170" y="4675314"/>
                  <a:pt x="3311489" y="4685533"/>
                  <a:pt x="3324987" y="4690843"/>
                </a:cubicBezTo>
                <a:cubicBezTo>
                  <a:pt x="3394736" y="4723328"/>
                  <a:pt x="3467956" y="4746405"/>
                  <a:pt x="3540971" y="4768253"/>
                </a:cubicBezTo>
                <a:cubicBezTo>
                  <a:pt x="3546289" y="4769888"/>
                  <a:pt x="3550379" y="4771726"/>
                  <a:pt x="3555898" y="4767020"/>
                </a:cubicBezTo>
                <a:cubicBezTo>
                  <a:pt x="3556712" y="4756793"/>
                  <a:pt x="3546692" y="4757208"/>
                  <a:pt x="3541374" y="4755574"/>
                </a:cubicBezTo>
                <a:cubicBezTo>
                  <a:pt x="3427660" y="4724131"/>
                  <a:pt x="3321505" y="4677553"/>
                  <a:pt x="3218006" y="4624223"/>
                </a:cubicBezTo>
                <a:cubicBezTo>
                  <a:pt x="3213914" y="4622385"/>
                  <a:pt x="3209824" y="4620546"/>
                  <a:pt x="3205733" y="4618706"/>
                </a:cubicBezTo>
                <a:cubicBezTo>
                  <a:pt x="3200211" y="4615846"/>
                  <a:pt x="3196937" y="4611348"/>
                  <a:pt x="3202251" y="4605416"/>
                </a:cubicBezTo>
                <a:cubicBezTo>
                  <a:pt x="3205927" y="4597234"/>
                  <a:pt x="3210223" y="4600300"/>
                  <a:pt x="3215747" y="4603161"/>
                </a:cubicBezTo>
                <a:cubicBezTo>
                  <a:pt x="3235689" y="4614961"/>
                  <a:pt x="3256222" y="4625561"/>
                  <a:pt x="3277149" y="4635346"/>
                </a:cubicBezTo>
                <a:lnTo>
                  <a:pt x="3300817" y="4645474"/>
                </a:lnTo>
                <a:lnTo>
                  <a:pt x="3203581" y="4589043"/>
                </a:lnTo>
                <a:cubicBezTo>
                  <a:pt x="3051439" y="4487592"/>
                  <a:pt x="2921098" y="4359931"/>
                  <a:pt x="2817218" y="4214123"/>
                </a:cubicBezTo>
                <a:lnTo>
                  <a:pt x="2795524" y="4180373"/>
                </a:lnTo>
                <a:lnTo>
                  <a:pt x="2794029" y="4178497"/>
                </a:lnTo>
                <a:lnTo>
                  <a:pt x="2777085" y="4161569"/>
                </a:lnTo>
                <a:lnTo>
                  <a:pt x="2741001" y="4101332"/>
                </a:lnTo>
                <a:lnTo>
                  <a:pt x="2679864" y="4007725"/>
                </a:lnTo>
                <a:cubicBezTo>
                  <a:pt x="2618900" y="3903300"/>
                  <a:pt x="2568950" y="3793094"/>
                  <a:pt x="2531063" y="3675825"/>
                </a:cubicBezTo>
                <a:close/>
                <a:moveTo>
                  <a:pt x="1469523" y="3664273"/>
                </a:moveTo>
                <a:cubicBezTo>
                  <a:pt x="1470520" y="3668943"/>
                  <a:pt x="1470520" y="3668943"/>
                  <a:pt x="1470520" y="3668943"/>
                </a:cubicBezTo>
                <a:cubicBezTo>
                  <a:pt x="1465849" y="3669942"/>
                  <a:pt x="1464851" y="3665270"/>
                  <a:pt x="1464851" y="3665270"/>
                </a:cubicBezTo>
                <a:cubicBezTo>
                  <a:pt x="1464851" y="3665270"/>
                  <a:pt x="1469523" y="3664273"/>
                  <a:pt x="1469523" y="3664273"/>
                </a:cubicBezTo>
                <a:close/>
                <a:moveTo>
                  <a:pt x="1961674" y="3623805"/>
                </a:moveTo>
                <a:lnTo>
                  <a:pt x="1961195" y="3627779"/>
                </a:lnTo>
                <a:lnTo>
                  <a:pt x="1960794" y="3627086"/>
                </a:lnTo>
                <a:cubicBezTo>
                  <a:pt x="1960794" y="3627086"/>
                  <a:pt x="1960794" y="3627086"/>
                  <a:pt x="1961674" y="3623805"/>
                </a:cubicBezTo>
                <a:close/>
                <a:moveTo>
                  <a:pt x="6199520" y="3608723"/>
                </a:moveTo>
                <a:cubicBezTo>
                  <a:pt x="6189150" y="3634846"/>
                  <a:pt x="6186664" y="3679206"/>
                  <a:pt x="6184735" y="3707510"/>
                </a:cubicBezTo>
                <a:cubicBezTo>
                  <a:pt x="6172479" y="3706143"/>
                  <a:pt x="6159367" y="3756759"/>
                  <a:pt x="6163438" y="3775812"/>
                </a:cubicBezTo>
                <a:cubicBezTo>
                  <a:pt x="6163438" y="3775812"/>
                  <a:pt x="6163438" y="3775812"/>
                  <a:pt x="6164252" y="3779623"/>
                </a:cubicBezTo>
                <a:cubicBezTo>
                  <a:pt x="6164252" y="3779623"/>
                  <a:pt x="6161253" y="3784247"/>
                  <a:pt x="6161253" y="3784247"/>
                </a:cubicBezTo>
                <a:cubicBezTo>
                  <a:pt x="6162069" y="3788059"/>
                  <a:pt x="6165881" y="3787245"/>
                  <a:pt x="6165881" y="3787245"/>
                </a:cubicBezTo>
                <a:cubicBezTo>
                  <a:pt x="6169695" y="3786429"/>
                  <a:pt x="6168881" y="3782617"/>
                  <a:pt x="6168881" y="3782617"/>
                </a:cubicBezTo>
                <a:cubicBezTo>
                  <a:pt x="6161510" y="3804116"/>
                  <a:pt x="6151697" y="3814180"/>
                  <a:pt x="6144582" y="3855546"/>
                </a:cubicBezTo>
                <a:cubicBezTo>
                  <a:pt x="6145397" y="3859358"/>
                  <a:pt x="6141585" y="3860172"/>
                  <a:pt x="6142399" y="3863981"/>
                </a:cubicBezTo>
                <a:cubicBezTo>
                  <a:pt x="6143213" y="3867791"/>
                  <a:pt x="6139398" y="3868606"/>
                  <a:pt x="6139398" y="3868606"/>
                </a:cubicBezTo>
                <a:cubicBezTo>
                  <a:pt x="6141026" y="3876229"/>
                  <a:pt x="6141026" y="3876229"/>
                  <a:pt x="6144841" y="3875415"/>
                </a:cubicBezTo>
                <a:cubicBezTo>
                  <a:pt x="6141840" y="3880038"/>
                  <a:pt x="6137470" y="3896910"/>
                  <a:pt x="6133657" y="3897726"/>
                </a:cubicBezTo>
                <a:cubicBezTo>
                  <a:pt x="6125173" y="3951336"/>
                  <a:pt x="6094619" y="4013646"/>
                  <a:pt x="6089949" y="4066444"/>
                </a:cubicBezTo>
                <a:lnTo>
                  <a:pt x="6092651" y="4060432"/>
                </a:lnTo>
                <a:lnTo>
                  <a:pt x="6092947" y="4061819"/>
                </a:lnTo>
                <a:cubicBezTo>
                  <a:pt x="6089949" y="4066444"/>
                  <a:pt x="6089949" y="4066444"/>
                  <a:pt x="6090763" y="4070255"/>
                </a:cubicBezTo>
                <a:cubicBezTo>
                  <a:pt x="6090763" y="4070255"/>
                  <a:pt x="6094575" y="4069439"/>
                  <a:pt x="6094575" y="4069439"/>
                </a:cubicBezTo>
                <a:cubicBezTo>
                  <a:pt x="6097575" y="4064815"/>
                  <a:pt x="6097575" y="4064815"/>
                  <a:pt x="6096761" y="4061003"/>
                </a:cubicBezTo>
                <a:cubicBezTo>
                  <a:pt x="6098389" y="4068625"/>
                  <a:pt x="6094833" y="4089307"/>
                  <a:pt x="6093461" y="4101553"/>
                </a:cubicBezTo>
                <a:cubicBezTo>
                  <a:pt x="6092647" y="4097743"/>
                  <a:pt x="6092647" y="4097743"/>
                  <a:pt x="6092647" y="4097743"/>
                </a:cubicBezTo>
                <a:cubicBezTo>
                  <a:pt x="6092647" y="4097743"/>
                  <a:pt x="6089647" y="4102367"/>
                  <a:pt x="6090461" y="4106179"/>
                </a:cubicBezTo>
                <a:cubicBezTo>
                  <a:pt x="6086648" y="4106993"/>
                  <a:pt x="6087462" y="4110804"/>
                  <a:pt x="6087462" y="4110804"/>
                </a:cubicBezTo>
                <a:cubicBezTo>
                  <a:pt x="6076534" y="4152985"/>
                  <a:pt x="6060166" y="4188356"/>
                  <a:pt x="6037541" y="4213114"/>
                </a:cubicBezTo>
                <a:cubicBezTo>
                  <a:pt x="6041354" y="4212298"/>
                  <a:pt x="6040540" y="4208487"/>
                  <a:pt x="6040540" y="4208487"/>
                </a:cubicBezTo>
                <a:cubicBezTo>
                  <a:pt x="6039726" y="4204676"/>
                  <a:pt x="6039726" y="4204676"/>
                  <a:pt x="6035913" y="4205492"/>
                </a:cubicBezTo>
                <a:cubicBezTo>
                  <a:pt x="6035913" y="4205492"/>
                  <a:pt x="6036727" y="4209302"/>
                  <a:pt x="6036727" y="4209302"/>
                </a:cubicBezTo>
                <a:cubicBezTo>
                  <a:pt x="6036727" y="4209302"/>
                  <a:pt x="6036727" y="4209302"/>
                  <a:pt x="6037541" y="4213114"/>
                </a:cubicBezTo>
                <a:cubicBezTo>
                  <a:pt x="6033727" y="4213928"/>
                  <a:pt x="6034541" y="4217738"/>
                  <a:pt x="6034541" y="4217738"/>
                </a:cubicBezTo>
                <a:cubicBezTo>
                  <a:pt x="6029913" y="4214742"/>
                  <a:pt x="6024727" y="4227804"/>
                  <a:pt x="6019543" y="4240865"/>
                </a:cubicBezTo>
                <a:cubicBezTo>
                  <a:pt x="6024171" y="4243861"/>
                  <a:pt x="6026355" y="4235425"/>
                  <a:pt x="6026355" y="4235425"/>
                </a:cubicBezTo>
                <a:cubicBezTo>
                  <a:pt x="6027169" y="4239235"/>
                  <a:pt x="6027169" y="4239235"/>
                  <a:pt x="6027169" y="4239235"/>
                </a:cubicBezTo>
                <a:cubicBezTo>
                  <a:pt x="6027984" y="4243047"/>
                  <a:pt x="6027984" y="4243047"/>
                  <a:pt x="6027984" y="4243047"/>
                </a:cubicBezTo>
                <a:cubicBezTo>
                  <a:pt x="6027984" y="4243047"/>
                  <a:pt x="6030985" y="4238420"/>
                  <a:pt x="6030985" y="4238420"/>
                </a:cubicBezTo>
                <a:cubicBezTo>
                  <a:pt x="6025799" y="4251482"/>
                  <a:pt x="6029612" y="4250666"/>
                  <a:pt x="6021427" y="4268354"/>
                </a:cubicBezTo>
                <a:cubicBezTo>
                  <a:pt x="6020613" y="4264544"/>
                  <a:pt x="6020613" y="4264544"/>
                  <a:pt x="6020613" y="4264544"/>
                </a:cubicBezTo>
                <a:cubicBezTo>
                  <a:pt x="6020613" y="4264544"/>
                  <a:pt x="6020613" y="4264544"/>
                  <a:pt x="6023613" y="4259918"/>
                </a:cubicBezTo>
                <a:cubicBezTo>
                  <a:pt x="6022799" y="4256108"/>
                  <a:pt x="6022799" y="4256108"/>
                  <a:pt x="6022799" y="4256108"/>
                </a:cubicBezTo>
                <a:cubicBezTo>
                  <a:pt x="6018985" y="4256922"/>
                  <a:pt x="6015986" y="4261548"/>
                  <a:pt x="6016800" y="4265358"/>
                </a:cubicBezTo>
                <a:cubicBezTo>
                  <a:pt x="6016800" y="4265358"/>
                  <a:pt x="6012987" y="4266173"/>
                  <a:pt x="6013801" y="4269984"/>
                </a:cubicBezTo>
                <a:cubicBezTo>
                  <a:pt x="6006175" y="4271612"/>
                  <a:pt x="5997175" y="4285488"/>
                  <a:pt x="5985177" y="4303990"/>
                </a:cubicBezTo>
                <a:cubicBezTo>
                  <a:pt x="5976993" y="4321677"/>
                  <a:pt x="5969622" y="4343174"/>
                  <a:pt x="5968249" y="4355422"/>
                </a:cubicBezTo>
                <a:cubicBezTo>
                  <a:pt x="5968249" y="4355422"/>
                  <a:pt x="5968249" y="4355422"/>
                  <a:pt x="5964437" y="4356236"/>
                </a:cubicBezTo>
                <a:cubicBezTo>
                  <a:pt x="5964437" y="4356236"/>
                  <a:pt x="5961437" y="4360860"/>
                  <a:pt x="5962251" y="4364670"/>
                </a:cubicBezTo>
                <a:cubicBezTo>
                  <a:pt x="5958437" y="4365486"/>
                  <a:pt x="5958437" y="4365486"/>
                  <a:pt x="5958437" y="4365486"/>
                </a:cubicBezTo>
                <a:cubicBezTo>
                  <a:pt x="5959251" y="4369296"/>
                  <a:pt x="5959251" y="4369296"/>
                  <a:pt x="5959251" y="4369296"/>
                </a:cubicBezTo>
                <a:cubicBezTo>
                  <a:pt x="5954067" y="4382358"/>
                  <a:pt x="5949439" y="4379362"/>
                  <a:pt x="5945069" y="4396235"/>
                </a:cubicBezTo>
                <a:cubicBezTo>
                  <a:pt x="5946697" y="4403855"/>
                  <a:pt x="5951881" y="4390793"/>
                  <a:pt x="5955695" y="4389979"/>
                </a:cubicBezTo>
                <a:cubicBezTo>
                  <a:pt x="5955695" y="4389979"/>
                  <a:pt x="5956509" y="4393791"/>
                  <a:pt x="5956509" y="4393791"/>
                </a:cubicBezTo>
                <a:cubicBezTo>
                  <a:pt x="5957323" y="4397601"/>
                  <a:pt x="5960323" y="4392975"/>
                  <a:pt x="5959509" y="4389164"/>
                </a:cubicBezTo>
                <a:cubicBezTo>
                  <a:pt x="5963323" y="4388350"/>
                  <a:pt x="5963323" y="4388350"/>
                  <a:pt x="5963323" y="4388350"/>
                </a:cubicBezTo>
                <a:cubicBezTo>
                  <a:pt x="5958137" y="4401410"/>
                  <a:pt x="5949139" y="4415286"/>
                  <a:pt x="5943140" y="4424538"/>
                </a:cubicBezTo>
                <a:cubicBezTo>
                  <a:pt x="5933884" y="4418547"/>
                  <a:pt x="5933884" y="4418547"/>
                  <a:pt x="5933884" y="4418547"/>
                </a:cubicBezTo>
                <a:cubicBezTo>
                  <a:pt x="5921072" y="4433236"/>
                  <a:pt x="5908260" y="4447927"/>
                  <a:pt x="5895447" y="4462619"/>
                </a:cubicBezTo>
                <a:cubicBezTo>
                  <a:pt x="5887263" y="4480304"/>
                  <a:pt x="5892705" y="4487111"/>
                  <a:pt x="5880707" y="4505613"/>
                </a:cubicBezTo>
                <a:cubicBezTo>
                  <a:pt x="5870893" y="4515679"/>
                  <a:pt x="5861081" y="4525744"/>
                  <a:pt x="5846083" y="4548870"/>
                </a:cubicBezTo>
                <a:cubicBezTo>
                  <a:pt x="5840898" y="4561932"/>
                  <a:pt x="5852339" y="4559487"/>
                  <a:pt x="5839527" y="4574178"/>
                </a:cubicBezTo>
                <a:cubicBezTo>
                  <a:pt x="5798904" y="4626687"/>
                  <a:pt x="5769165" y="4692807"/>
                  <a:pt x="5727729" y="4741505"/>
                </a:cubicBezTo>
                <a:cubicBezTo>
                  <a:pt x="5757167" y="4711309"/>
                  <a:pt x="5784163" y="4669680"/>
                  <a:pt x="5808417" y="4652545"/>
                </a:cubicBezTo>
                <a:cubicBezTo>
                  <a:pt x="5824787" y="4617173"/>
                  <a:pt x="5848781" y="4580169"/>
                  <a:pt x="5869779" y="4547793"/>
                </a:cubicBezTo>
                <a:cubicBezTo>
                  <a:pt x="5870593" y="4551603"/>
                  <a:pt x="5870593" y="4551603"/>
                  <a:pt x="5870593" y="4551603"/>
                </a:cubicBezTo>
                <a:cubicBezTo>
                  <a:pt x="5867593" y="4556229"/>
                  <a:pt x="5867593" y="4556229"/>
                  <a:pt x="5868407" y="4560039"/>
                </a:cubicBezTo>
                <a:cubicBezTo>
                  <a:pt x="5868407" y="4560039"/>
                  <a:pt x="5872222" y="4559224"/>
                  <a:pt x="5871408" y="4555413"/>
                </a:cubicBezTo>
                <a:cubicBezTo>
                  <a:pt x="5878220" y="4549973"/>
                  <a:pt x="5878220" y="4549973"/>
                  <a:pt x="5878220" y="4549973"/>
                </a:cubicBezTo>
                <a:cubicBezTo>
                  <a:pt x="5875221" y="4554598"/>
                  <a:pt x="5872222" y="4559224"/>
                  <a:pt x="5869221" y="4563850"/>
                </a:cubicBezTo>
                <a:cubicBezTo>
                  <a:pt x="5893476" y="4546714"/>
                  <a:pt x="5914473" y="4514338"/>
                  <a:pt x="5934654" y="4478149"/>
                </a:cubicBezTo>
                <a:cubicBezTo>
                  <a:pt x="5954024" y="4438150"/>
                  <a:pt x="5976392" y="4393527"/>
                  <a:pt x="5995761" y="4353528"/>
                </a:cubicBezTo>
                <a:cubicBezTo>
                  <a:pt x="6007759" y="4335026"/>
                  <a:pt x="6024942" y="4303464"/>
                  <a:pt x="6037497" y="4268905"/>
                </a:cubicBezTo>
                <a:cubicBezTo>
                  <a:pt x="6054681" y="4237344"/>
                  <a:pt x="6063422" y="4203598"/>
                  <a:pt x="6066979" y="4182916"/>
                </a:cubicBezTo>
                <a:cubicBezTo>
                  <a:pt x="6078162" y="4160604"/>
                  <a:pt x="6088532" y="4134483"/>
                  <a:pt x="6092089" y="4113800"/>
                </a:cubicBezTo>
                <a:cubicBezTo>
                  <a:pt x="6092089" y="4113800"/>
                  <a:pt x="6095903" y="4112984"/>
                  <a:pt x="6095089" y="4109174"/>
                </a:cubicBezTo>
                <a:cubicBezTo>
                  <a:pt x="6098089" y="4104550"/>
                  <a:pt x="6098089" y="4104550"/>
                  <a:pt x="6097275" y="4100738"/>
                </a:cubicBezTo>
                <a:cubicBezTo>
                  <a:pt x="6124013" y="4039243"/>
                  <a:pt x="6133313" y="3989443"/>
                  <a:pt x="6147797" y="3926580"/>
                </a:cubicBezTo>
                <a:cubicBezTo>
                  <a:pt x="6158423" y="3920325"/>
                  <a:pt x="6157052" y="3932572"/>
                  <a:pt x="6161681" y="3935566"/>
                </a:cubicBezTo>
                <a:cubicBezTo>
                  <a:pt x="6168493" y="3930128"/>
                  <a:pt x="6170678" y="3921692"/>
                  <a:pt x="6176677" y="3912441"/>
                </a:cubicBezTo>
                <a:cubicBezTo>
                  <a:pt x="6173679" y="3917066"/>
                  <a:pt x="6174493" y="3920876"/>
                  <a:pt x="6174493" y="3920876"/>
                </a:cubicBezTo>
                <a:cubicBezTo>
                  <a:pt x="6171492" y="3925502"/>
                  <a:pt x="6171492" y="3925502"/>
                  <a:pt x="6172306" y="3929312"/>
                </a:cubicBezTo>
                <a:cubicBezTo>
                  <a:pt x="6176121" y="3928497"/>
                  <a:pt x="6175307" y="3924687"/>
                  <a:pt x="6175307" y="3924687"/>
                </a:cubicBezTo>
                <a:cubicBezTo>
                  <a:pt x="6178306" y="3920062"/>
                  <a:pt x="6177492" y="3916252"/>
                  <a:pt x="6177492" y="3916252"/>
                </a:cubicBezTo>
                <a:cubicBezTo>
                  <a:pt x="6177492" y="3916252"/>
                  <a:pt x="6180491" y="3911626"/>
                  <a:pt x="6180491" y="3911626"/>
                </a:cubicBezTo>
                <a:cubicBezTo>
                  <a:pt x="6182677" y="3903190"/>
                  <a:pt x="6184863" y="3894755"/>
                  <a:pt x="6187861" y="3890129"/>
                </a:cubicBezTo>
                <a:cubicBezTo>
                  <a:pt x="6187861" y="3890129"/>
                  <a:pt x="6187861" y="3890129"/>
                  <a:pt x="6187047" y="3886319"/>
                </a:cubicBezTo>
                <a:cubicBezTo>
                  <a:pt x="6187047" y="3886319"/>
                  <a:pt x="6186233" y="3882508"/>
                  <a:pt x="6186233" y="3882508"/>
                </a:cubicBezTo>
                <a:lnTo>
                  <a:pt x="6183373" y="3883119"/>
                </a:lnTo>
                <a:lnTo>
                  <a:pt x="6183513" y="3879104"/>
                </a:lnTo>
                <a:cubicBezTo>
                  <a:pt x="6183107" y="3877200"/>
                  <a:pt x="6182699" y="3875294"/>
                  <a:pt x="6183791" y="3871076"/>
                </a:cubicBezTo>
                <a:cubicBezTo>
                  <a:pt x="6177536" y="3860460"/>
                  <a:pt x="6174793" y="3884952"/>
                  <a:pt x="6167166" y="3886581"/>
                </a:cubicBezTo>
                <a:cubicBezTo>
                  <a:pt x="6170722" y="3865899"/>
                  <a:pt x="6166095" y="3862904"/>
                  <a:pt x="6168280" y="3854469"/>
                </a:cubicBezTo>
                <a:cubicBezTo>
                  <a:pt x="6163653" y="3851471"/>
                  <a:pt x="6163653" y="3851471"/>
                  <a:pt x="6163653" y="3851471"/>
                </a:cubicBezTo>
                <a:cubicBezTo>
                  <a:pt x="6163653" y="3851471"/>
                  <a:pt x="6163653" y="3851471"/>
                  <a:pt x="6167465" y="3850657"/>
                </a:cubicBezTo>
                <a:cubicBezTo>
                  <a:pt x="6167465" y="3850657"/>
                  <a:pt x="6166651" y="3846847"/>
                  <a:pt x="6166651" y="3846847"/>
                </a:cubicBezTo>
                <a:cubicBezTo>
                  <a:pt x="6169652" y="3842221"/>
                  <a:pt x="6169652" y="3842221"/>
                  <a:pt x="6165837" y="3843036"/>
                </a:cubicBezTo>
                <a:cubicBezTo>
                  <a:pt x="6165022" y="3839226"/>
                  <a:pt x="6165022" y="3839226"/>
                  <a:pt x="6165022" y="3839226"/>
                </a:cubicBezTo>
                <a:cubicBezTo>
                  <a:pt x="6174579" y="3809291"/>
                  <a:pt x="6184949" y="3783170"/>
                  <a:pt x="6175693" y="3777178"/>
                </a:cubicBezTo>
                <a:cubicBezTo>
                  <a:pt x="6171880" y="3777993"/>
                  <a:pt x="6171880" y="3777993"/>
                  <a:pt x="6171880" y="3777993"/>
                </a:cubicBezTo>
                <a:cubicBezTo>
                  <a:pt x="6175693" y="3777178"/>
                  <a:pt x="6174879" y="3773367"/>
                  <a:pt x="6174879" y="3773367"/>
                </a:cubicBezTo>
                <a:cubicBezTo>
                  <a:pt x="6178693" y="3772553"/>
                  <a:pt x="6177065" y="3764931"/>
                  <a:pt x="6180065" y="3760306"/>
                </a:cubicBezTo>
                <a:cubicBezTo>
                  <a:pt x="6179251" y="3756496"/>
                  <a:pt x="6179251" y="3756496"/>
                  <a:pt x="6175436" y="3757310"/>
                </a:cubicBezTo>
                <a:cubicBezTo>
                  <a:pt x="6186063" y="3751055"/>
                  <a:pt x="6192619" y="3725749"/>
                  <a:pt x="6197548" y="3692818"/>
                </a:cubicBezTo>
                <a:cubicBezTo>
                  <a:pt x="6202477" y="3659890"/>
                  <a:pt x="6199777" y="3628590"/>
                  <a:pt x="6199520" y="3608723"/>
                </a:cubicBezTo>
                <a:close/>
                <a:moveTo>
                  <a:pt x="6065238" y="3308795"/>
                </a:moveTo>
                <a:lnTo>
                  <a:pt x="6065531" y="3314628"/>
                </a:lnTo>
                <a:cubicBezTo>
                  <a:pt x="6065619" y="3535954"/>
                  <a:pt x="6032197" y="3753635"/>
                  <a:pt x="5962661" y="3968210"/>
                </a:cubicBezTo>
                <a:cubicBezTo>
                  <a:pt x="5923735" y="4086245"/>
                  <a:pt x="5863115" y="4192627"/>
                  <a:pt x="5809937" y="4303923"/>
                </a:cubicBezTo>
                <a:cubicBezTo>
                  <a:pt x="5743915" y="4446814"/>
                  <a:pt x="5660651" y="4577784"/>
                  <a:pt x="5551706" y="4690196"/>
                </a:cubicBezTo>
                <a:cubicBezTo>
                  <a:pt x="5541612" y="4700629"/>
                  <a:pt x="5535239" y="4713519"/>
                  <a:pt x="5516536" y="4707050"/>
                </a:cubicBezTo>
                <a:cubicBezTo>
                  <a:pt x="5511453" y="4704228"/>
                  <a:pt x="5505908" y="4708581"/>
                  <a:pt x="5503087" y="4713664"/>
                </a:cubicBezTo>
                <a:cubicBezTo>
                  <a:pt x="5442689" y="4786530"/>
                  <a:pt x="5375216" y="4853121"/>
                  <a:pt x="5304022" y="4917255"/>
                </a:cubicBezTo>
                <a:cubicBezTo>
                  <a:pt x="5302296" y="4918251"/>
                  <a:pt x="5301565" y="4920976"/>
                  <a:pt x="5300471" y="4925062"/>
                </a:cubicBezTo>
                <a:cubicBezTo>
                  <a:pt x="5316350" y="4936615"/>
                  <a:pt x="5328341" y="4935449"/>
                  <a:pt x="5343981" y="4920662"/>
                </a:cubicBezTo>
                <a:cubicBezTo>
                  <a:pt x="5452365" y="4821238"/>
                  <a:pt x="5563109" y="4723908"/>
                  <a:pt x="5655346" y="4608480"/>
                </a:cubicBezTo>
                <a:cubicBezTo>
                  <a:pt x="5805256" y="4419455"/>
                  <a:pt x="5915500" y="4209583"/>
                  <a:pt x="5983356" y="3978135"/>
                </a:cubicBezTo>
                <a:cubicBezTo>
                  <a:pt x="6021115" y="3848108"/>
                  <a:pt x="6058875" y="3718084"/>
                  <a:pt x="6073117" y="3583217"/>
                </a:cubicBezTo>
                <a:lnTo>
                  <a:pt x="6074066" y="3578467"/>
                </a:lnTo>
                <a:lnTo>
                  <a:pt x="6079369" y="3507090"/>
                </a:lnTo>
                <a:cubicBezTo>
                  <a:pt x="6079795" y="3459249"/>
                  <a:pt x="6077335" y="3411548"/>
                  <a:pt x="6072751" y="3363985"/>
                </a:cubicBezTo>
                <a:close/>
                <a:moveTo>
                  <a:pt x="2047326" y="3281632"/>
                </a:moveTo>
                <a:lnTo>
                  <a:pt x="2045645" y="3284178"/>
                </a:lnTo>
                <a:lnTo>
                  <a:pt x="2047343" y="3286585"/>
                </a:lnTo>
                <a:close/>
                <a:moveTo>
                  <a:pt x="2051036" y="3201671"/>
                </a:moveTo>
                <a:lnTo>
                  <a:pt x="2050661" y="3206416"/>
                </a:lnTo>
                <a:cubicBezTo>
                  <a:pt x="2050023" y="3213716"/>
                  <a:pt x="2049494" y="3220607"/>
                  <a:pt x="2049263" y="3226807"/>
                </a:cubicBezTo>
                <a:lnTo>
                  <a:pt x="2049406" y="3233130"/>
                </a:lnTo>
                <a:close/>
                <a:moveTo>
                  <a:pt x="1495570" y="3077486"/>
                </a:moveTo>
                <a:cubicBezTo>
                  <a:pt x="1496569" y="3082159"/>
                  <a:pt x="1496569" y="3082159"/>
                  <a:pt x="1496569" y="3082159"/>
                </a:cubicBezTo>
                <a:cubicBezTo>
                  <a:pt x="1496569" y="3082159"/>
                  <a:pt x="1491897" y="3083156"/>
                  <a:pt x="1491897" y="3083156"/>
                </a:cubicBezTo>
                <a:cubicBezTo>
                  <a:pt x="1495570" y="3077486"/>
                  <a:pt x="1495570" y="3077486"/>
                  <a:pt x="1495570" y="3077486"/>
                </a:cubicBezTo>
                <a:close/>
                <a:moveTo>
                  <a:pt x="2063000" y="3065542"/>
                </a:moveTo>
                <a:lnTo>
                  <a:pt x="2061195" y="3075253"/>
                </a:lnTo>
                <a:cubicBezTo>
                  <a:pt x="2060063" y="3083575"/>
                  <a:pt x="2059108" y="3092878"/>
                  <a:pt x="2058277" y="3102543"/>
                </a:cubicBezTo>
                <a:lnTo>
                  <a:pt x="2056929" y="3122128"/>
                </a:lnTo>
                <a:close/>
                <a:moveTo>
                  <a:pt x="6487598" y="3056185"/>
                </a:moveTo>
                <a:cubicBezTo>
                  <a:pt x="6488597" y="3060857"/>
                  <a:pt x="6493268" y="3059858"/>
                  <a:pt x="6493268" y="3059858"/>
                </a:cubicBezTo>
                <a:cubicBezTo>
                  <a:pt x="6488597" y="3060857"/>
                  <a:pt x="6488597" y="3060857"/>
                  <a:pt x="6488597" y="3060857"/>
                </a:cubicBezTo>
                <a:cubicBezTo>
                  <a:pt x="6487598" y="3056185"/>
                  <a:pt x="6487598" y="3056185"/>
                  <a:pt x="6487598" y="3056185"/>
                </a:cubicBezTo>
                <a:close/>
                <a:moveTo>
                  <a:pt x="6485963" y="3002807"/>
                </a:moveTo>
                <a:cubicBezTo>
                  <a:pt x="6493945" y="3040177"/>
                  <a:pt x="6496941" y="3054189"/>
                  <a:pt x="6508597" y="3085888"/>
                </a:cubicBezTo>
                <a:cubicBezTo>
                  <a:pt x="6512769" y="3082554"/>
                  <a:pt x="6517021" y="3085309"/>
                  <a:pt x="6520853" y="3091817"/>
                </a:cubicBezTo>
                <a:lnTo>
                  <a:pt x="6530564" y="3120178"/>
                </a:lnTo>
                <a:lnTo>
                  <a:pt x="6530564" y="3206162"/>
                </a:lnTo>
                <a:lnTo>
                  <a:pt x="6521209" y="3190646"/>
                </a:lnTo>
                <a:cubicBezTo>
                  <a:pt x="6526878" y="3194319"/>
                  <a:pt x="6526878" y="3194319"/>
                  <a:pt x="6525881" y="3189649"/>
                </a:cubicBezTo>
                <a:cubicBezTo>
                  <a:pt x="6529555" y="3183979"/>
                  <a:pt x="6523885" y="3180305"/>
                  <a:pt x="6523885" y="3180305"/>
                </a:cubicBezTo>
                <a:cubicBezTo>
                  <a:pt x="6523885" y="3180305"/>
                  <a:pt x="6523885" y="3180305"/>
                  <a:pt x="6522887" y="3175635"/>
                </a:cubicBezTo>
                <a:cubicBezTo>
                  <a:pt x="6529235" y="3159627"/>
                  <a:pt x="6512229" y="3148606"/>
                  <a:pt x="6517578" y="3127927"/>
                </a:cubicBezTo>
                <a:cubicBezTo>
                  <a:pt x="6512907" y="3128925"/>
                  <a:pt x="6512907" y="3128925"/>
                  <a:pt x="6512907" y="3128925"/>
                </a:cubicBezTo>
                <a:cubicBezTo>
                  <a:pt x="6517578" y="3127927"/>
                  <a:pt x="6516581" y="3123256"/>
                  <a:pt x="6516581" y="3123256"/>
                </a:cubicBezTo>
                <a:cubicBezTo>
                  <a:pt x="6515583" y="3118585"/>
                  <a:pt x="6515583" y="3118585"/>
                  <a:pt x="6510911" y="3119583"/>
                </a:cubicBezTo>
                <a:cubicBezTo>
                  <a:pt x="6507917" y="3105571"/>
                  <a:pt x="6504923" y="3091557"/>
                  <a:pt x="6504923" y="3091557"/>
                </a:cubicBezTo>
                <a:cubicBezTo>
                  <a:pt x="6501930" y="3077543"/>
                  <a:pt x="6502249" y="3101897"/>
                  <a:pt x="6497260" y="3078542"/>
                </a:cubicBezTo>
                <a:cubicBezTo>
                  <a:pt x="6502927" y="3082216"/>
                  <a:pt x="6506600" y="3076546"/>
                  <a:pt x="6500931" y="3072873"/>
                </a:cubicBezTo>
                <a:cubicBezTo>
                  <a:pt x="6495263" y="3069200"/>
                  <a:pt x="6495583" y="3093553"/>
                  <a:pt x="6490593" y="3070198"/>
                </a:cubicBezTo>
                <a:cubicBezTo>
                  <a:pt x="6490593" y="3070198"/>
                  <a:pt x="6490593" y="3070198"/>
                  <a:pt x="6495263" y="3069200"/>
                </a:cubicBezTo>
                <a:cubicBezTo>
                  <a:pt x="6495263" y="3069200"/>
                  <a:pt x="6495263" y="3069200"/>
                  <a:pt x="6494265" y="3064529"/>
                </a:cubicBezTo>
                <a:cubicBezTo>
                  <a:pt x="6494265" y="3064529"/>
                  <a:pt x="6493268" y="3059858"/>
                  <a:pt x="6493268" y="3059858"/>
                </a:cubicBezTo>
                <a:cubicBezTo>
                  <a:pt x="6492269" y="3055188"/>
                  <a:pt x="6492269" y="3055188"/>
                  <a:pt x="6492269" y="3055188"/>
                </a:cubicBezTo>
                <a:cubicBezTo>
                  <a:pt x="6491272" y="3050515"/>
                  <a:pt x="6491272" y="3050515"/>
                  <a:pt x="6491272" y="3050515"/>
                </a:cubicBezTo>
                <a:cubicBezTo>
                  <a:pt x="6495941" y="3049518"/>
                  <a:pt x="6494945" y="3044847"/>
                  <a:pt x="6493945" y="3040177"/>
                </a:cubicBezTo>
                <a:cubicBezTo>
                  <a:pt x="6489275" y="3041174"/>
                  <a:pt x="6488277" y="3036503"/>
                  <a:pt x="6487279" y="3031831"/>
                </a:cubicBezTo>
                <a:cubicBezTo>
                  <a:pt x="6490952" y="3026163"/>
                  <a:pt x="6487959" y="3012150"/>
                  <a:pt x="6485963" y="3002807"/>
                </a:cubicBezTo>
                <a:close/>
                <a:moveTo>
                  <a:pt x="2135961" y="2977892"/>
                </a:moveTo>
                <a:lnTo>
                  <a:pt x="2135002" y="2982694"/>
                </a:lnTo>
                <a:lnTo>
                  <a:pt x="2136350" y="2985028"/>
                </a:lnTo>
                <a:cubicBezTo>
                  <a:pt x="2137229" y="2981748"/>
                  <a:pt x="2138107" y="2978468"/>
                  <a:pt x="2138107" y="2978468"/>
                </a:cubicBezTo>
                <a:close/>
                <a:moveTo>
                  <a:pt x="1530525" y="2870743"/>
                </a:moveTo>
                <a:lnTo>
                  <a:pt x="1530389" y="2874680"/>
                </a:lnTo>
                <a:cubicBezTo>
                  <a:pt x="1530389" y="2874680"/>
                  <a:pt x="1530389" y="2874680"/>
                  <a:pt x="1526716" y="2880348"/>
                </a:cubicBezTo>
                <a:close/>
                <a:moveTo>
                  <a:pt x="1549890" y="2806826"/>
                </a:moveTo>
                <a:lnTo>
                  <a:pt x="1550113" y="2806971"/>
                </a:lnTo>
                <a:lnTo>
                  <a:pt x="1549629" y="2807814"/>
                </a:lnTo>
                <a:close/>
                <a:moveTo>
                  <a:pt x="2190201" y="2770932"/>
                </a:moveTo>
                <a:cubicBezTo>
                  <a:pt x="2189323" y="2774211"/>
                  <a:pt x="2189323" y="2774211"/>
                  <a:pt x="2189323" y="2774211"/>
                </a:cubicBezTo>
                <a:cubicBezTo>
                  <a:pt x="2189323" y="2774211"/>
                  <a:pt x="2189323" y="2774211"/>
                  <a:pt x="2188443" y="2777491"/>
                </a:cubicBezTo>
                <a:cubicBezTo>
                  <a:pt x="2187564" y="2780772"/>
                  <a:pt x="2185806" y="2787331"/>
                  <a:pt x="2184927" y="2790612"/>
                </a:cubicBezTo>
                <a:lnTo>
                  <a:pt x="2181290" y="2797164"/>
                </a:lnTo>
                <a:close/>
                <a:moveTo>
                  <a:pt x="6368398" y="2681145"/>
                </a:moveTo>
                <a:cubicBezTo>
                  <a:pt x="6374068" y="2684818"/>
                  <a:pt x="6375065" y="2689491"/>
                  <a:pt x="6376065" y="2694161"/>
                </a:cubicBezTo>
                <a:cubicBezTo>
                  <a:pt x="6376065" y="2694161"/>
                  <a:pt x="6376065" y="2694161"/>
                  <a:pt x="6377063" y="2698832"/>
                </a:cubicBezTo>
                <a:cubicBezTo>
                  <a:pt x="6378061" y="2703503"/>
                  <a:pt x="6378061" y="2703503"/>
                  <a:pt x="6378061" y="2703503"/>
                </a:cubicBezTo>
                <a:lnTo>
                  <a:pt x="6379057" y="2708174"/>
                </a:lnTo>
                <a:cubicBezTo>
                  <a:pt x="6379057" y="2708174"/>
                  <a:pt x="6378061" y="2703503"/>
                  <a:pt x="6372391" y="2699831"/>
                </a:cubicBezTo>
                <a:cubicBezTo>
                  <a:pt x="6370395" y="2690488"/>
                  <a:pt x="6369397" y="2685816"/>
                  <a:pt x="6368398" y="2681145"/>
                </a:cubicBezTo>
                <a:close/>
                <a:moveTo>
                  <a:pt x="1615952" y="2612189"/>
                </a:moveTo>
                <a:cubicBezTo>
                  <a:pt x="1616951" y="2616860"/>
                  <a:pt x="1616951" y="2616860"/>
                  <a:pt x="1617948" y="2621531"/>
                </a:cubicBezTo>
                <a:cubicBezTo>
                  <a:pt x="1605931" y="2633867"/>
                  <a:pt x="1597227" y="2684569"/>
                  <a:pt x="1578861" y="2712914"/>
                </a:cubicBezTo>
                <a:cubicBezTo>
                  <a:pt x="1581695" y="2714750"/>
                  <a:pt x="1579270" y="2726259"/>
                  <a:pt x="1573966" y="2741433"/>
                </a:cubicBezTo>
                <a:lnTo>
                  <a:pt x="1556905" y="2780304"/>
                </a:lnTo>
                <a:lnTo>
                  <a:pt x="1579289" y="2695699"/>
                </a:lnTo>
                <a:lnTo>
                  <a:pt x="1595842" y="2645791"/>
                </a:lnTo>
                <a:lnTo>
                  <a:pt x="1603256" y="2644207"/>
                </a:lnTo>
                <a:cubicBezTo>
                  <a:pt x="1605931" y="2633867"/>
                  <a:pt x="1608607" y="2623526"/>
                  <a:pt x="1612279" y="2617859"/>
                </a:cubicBezTo>
                <a:cubicBezTo>
                  <a:pt x="1612279" y="2617859"/>
                  <a:pt x="1615952" y="2612189"/>
                  <a:pt x="1615952" y="2612189"/>
                </a:cubicBezTo>
                <a:close/>
                <a:moveTo>
                  <a:pt x="1613956" y="2602847"/>
                </a:moveTo>
                <a:cubicBezTo>
                  <a:pt x="1614953" y="2607518"/>
                  <a:pt x="1610283" y="2608515"/>
                  <a:pt x="1611280" y="2613188"/>
                </a:cubicBezTo>
                <a:cubicBezTo>
                  <a:pt x="1606611" y="2614185"/>
                  <a:pt x="1607608" y="2618857"/>
                  <a:pt x="1607608" y="2618857"/>
                </a:cubicBezTo>
                <a:lnTo>
                  <a:pt x="1599798" y="2633861"/>
                </a:lnTo>
                <a:lnTo>
                  <a:pt x="1607087" y="2611884"/>
                </a:lnTo>
                <a:lnTo>
                  <a:pt x="1610283" y="2608515"/>
                </a:lnTo>
                <a:lnTo>
                  <a:pt x="1609003" y="2606107"/>
                </a:lnTo>
                <a:lnTo>
                  <a:pt x="1609622" y="2604236"/>
                </a:lnTo>
                <a:close/>
                <a:moveTo>
                  <a:pt x="1612438" y="2595743"/>
                </a:moveTo>
                <a:lnTo>
                  <a:pt x="1612958" y="2598177"/>
                </a:lnTo>
                <a:lnTo>
                  <a:pt x="1611136" y="2599671"/>
                </a:lnTo>
                <a:close/>
                <a:moveTo>
                  <a:pt x="1622980" y="2576498"/>
                </a:moveTo>
                <a:cubicBezTo>
                  <a:pt x="1622980" y="2576498"/>
                  <a:pt x="1619308" y="2582167"/>
                  <a:pt x="1620306" y="2586839"/>
                </a:cubicBezTo>
                <a:cubicBezTo>
                  <a:pt x="1620306" y="2586839"/>
                  <a:pt x="1620306" y="2586839"/>
                  <a:pt x="1619308" y="2582167"/>
                </a:cubicBezTo>
                <a:lnTo>
                  <a:pt x="1616762" y="2582712"/>
                </a:lnTo>
                <a:lnTo>
                  <a:pt x="1618505" y="2577454"/>
                </a:lnTo>
                <a:close/>
                <a:moveTo>
                  <a:pt x="1649502" y="2499886"/>
                </a:moveTo>
                <a:lnTo>
                  <a:pt x="1648634" y="2503325"/>
                </a:lnTo>
                <a:cubicBezTo>
                  <a:pt x="1646391" y="2513192"/>
                  <a:pt x="1649461" y="2506126"/>
                  <a:pt x="1655719" y="2501126"/>
                </a:cubicBezTo>
                <a:cubicBezTo>
                  <a:pt x="1639350" y="2538812"/>
                  <a:pt x="1640347" y="2543482"/>
                  <a:pt x="1625655" y="2566159"/>
                </a:cubicBezTo>
                <a:lnTo>
                  <a:pt x="1621993" y="2566942"/>
                </a:lnTo>
                <a:lnTo>
                  <a:pt x="1623115" y="2563555"/>
                </a:lnTo>
                <a:close/>
                <a:moveTo>
                  <a:pt x="2319373" y="2498792"/>
                </a:moveTo>
                <a:lnTo>
                  <a:pt x="2303814" y="2500188"/>
                </a:lnTo>
                <a:cubicBezTo>
                  <a:pt x="2298499" y="2503283"/>
                  <a:pt x="2294412" y="2509011"/>
                  <a:pt x="2290837" y="2517807"/>
                </a:cubicBezTo>
                <a:cubicBezTo>
                  <a:pt x="2265509" y="2577535"/>
                  <a:pt x="2239517" y="2637059"/>
                  <a:pt x="2215875" y="2697450"/>
                </a:cubicBezTo>
                <a:lnTo>
                  <a:pt x="2209226" y="2715686"/>
                </a:lnTo>
                <a:lnTo>
                  <a:pt x="2208765" y="2718664"/>
                </a:lnTo>
                <a:cubicBezTo>
                  <a:pt x="2205398" y="2730616"/>
                  <a:pt x="2197993" y="2748408"/>
                  <a:pt x="2202915" y="2749726"/>
                </a:cubicBezTo>
                <a:lnTo>
                  <a:pt x="2202035" y="2753007"/>
                </a:lnTo>
                <a:cubicBezTo>
                  <a:pt x="2197877" y="2755408"/>
                  <a:pt x="2196118" y="2761968"/>
                  <a:pt x="2195240" y="2765248"/>
                </a:cubicBezTo>
                <a:cubicBezTo>
                  <a:pt x="2191960" y="2764370"/>
                  <a:pt x="2191960" y="2764370"/>
                  <a:pt x="2191960" y="2764370"/>
                </a:cubicBezTo>
                <a:lnTo>
                  <a:pt x="2191515" y="2764250"/>
                </a:lnTo>
                <a:lnTo>
                  <a:pt x="2182554" y="2788823"/>
                </a:lnTo>
                <a:lnTo>
                  <a:pt x="2178751" y="2801737"/>
                </a:lnTo>
                <a:lnTo>
                  <a:pt x="2181290" y="2797164"/>
                </a:lnTo>
                <a:lnTo>
                  <a:pt x="2172327" y="2823555"/>
                </a:lnTo>
                <a:lnTo>
                  <a:pt x="2164219" y="2851082"/>
                </a:lnTo>
                <a:lnTo>
                  <a:pt x="2161835" y="2861828"/>
                </a:lnTo>
                <a:cubicBezTo>
                  <a:pt x="2160677" y="2867176"/>
                  <a:pt x="2159674" y="2871740"/>
                  <a:pt x="2158794" y="2875021"/>
                </a:cubicBezTo>
                <a:cubicBezTo>
                  <a:pt x="2158794" y="2875021"/>
                  <a:pt x="2157915" y="2878301"/>
                  <a:pt x="2157915" y="2878301"/>
                </a:cubicBezTo>
                <a:lnTo>
                  <a:pt x="2148821" y="2913407"/>
                </a:lnTo>
                <a:lnTo>
                  <a:pt x="2139494" y="2960172"/>
                </a:lnTo>
                <a:lnTo>
                  <a:pt x="2142037" y="2950680"/>
                </a:lnTo>
                <a:cubicBezTo>
                  <a:pt x="2148670" y="2925925"/>
                  <a:pt x="2153944" y="2906242"/>
                  <a:pt x="2161195" y="2879181"/>
                </a:cubicBezTo>
                <a:cubicBezTo>
                  <a:pt x="2163598" y="2883339"/>
                  <a:pt x="2164476" y="2880059"/>
                  <a:pt x="2168636" y="2877658"/>
                </a:cubicBezTo>
                <a:cubicBezTo>
                  <a:pt x="2169514" y="2874377"/>
                  <a:pt x="2169514" y="2874377"/>
                  <a:pt x="2169514" y="2874377"/>
                </a:cubicBezTo>
                <a:cubicBezTo>
                  <a:pt x="2166235" y="2873499"/>
                  <a:pt x="2166235" y="2873499"/>
                  <a:pt x="2166235" y="2873499"/>
                </a:cubicBezTo>
                <a:cubicBezTo>
                  <a:pt x="2170865" y="2843097"/>
                  <a:pt x="2191897" y="2817090"/>
                  <a:pt x="2184693" y="2804613"/>
                </a:cubicBezTo>
                <a:cubicBezTo>
                  <a:pt x="2181412" y="2803733"/>
                  <a:pt x="2181412" y="2803733"/>
                  <a:pt x="2181412" y="2803733"/>
                </a:cubicBezTo>
                <a:cubicBezTo>
                  <a:pt x="2185571" y="2801333"/>
                  <a:pt x="2187329" y="2794772"/>
                  <a:pt x="2188209" y="2791491"/>
                </a:cubicBezTo>
                <a:cubicBezTo>
                  <a:pt x="2189087" y="2788211"/>
                  <a:pt x="2189966" y="2784930"/>
                  <a:pt x="2189966" y="2784930"/>
                </a:cubicBezTo>
                <a:cubicBezTo>
                  <a:pt x="2193245" y="2785808"/>
                  <a:pt x="2199806" y="2787568"/>
                  <a:pt x="2202207" y="2791725"/>
                </a:cubicBezTo>
                <a:cubicBezTo>
                  <a:pt x="2201328" y="2795006"/>
                  <a:pt x="2199570" y="2801568"/>
                  <a:pt x="2198691" y="2804847"/>
                </a:cubicBezTo>
                <a:cubicBezTo>
                  <a:pt x="2196934" y="2811408"/>
                  <a:pt x="2191897" y="2817090"/>
                  <a:pt x="2193417" y="2824530"/>
                </a:cubicBezTo>
                <a:cubicBezTo>
                  <a:pt x="2193417" y="2824530"/>
                  <a:pt x="2192539" y="2827809"/>
                  <a:pt x="2192539" y="2827809"/>
                </a:cubicBezTo>
                <a:cubicBezTo>
                  <a:pt x="2192539" y="2827809"/>
                  <a:pt x="2192539" y="2827809"/>
                  <a:pt x="2191660" y="2831090"/>
                </a:cubicBezTo>
                <a:cubicBezTo>
                  <a:pt x="2190780" y="2834370"/>
                  <a:pt x="2190780" y="2834370"/>
                  <a:pt x="2189902" y="2837650"/>
                </a:cubicBezTo>
                <a:cubicBezTo>
                  <a:pt x="2189023" y="2840931"/>
                  <a:pt x="2189023" y="2840931"/>
                  <a:pt x="2189023" y="2840931"/>
                </a:cubicBezTo>
                <a:lnTo>
                  <a:pt x="2189696" y="2840543"/>
                </a:lnTo>
                <a:lnTo>
                  <a:pt x="2208348" y="2778797"/>
                </a:lnTo>
                <a:lnTo>
                  <a:pt x="2211622" y="2769653"/>
                </a:lnTo>
                <a:lnTo>
                  <a:pt x="2207481" y="2772046"/>
                </a:lnTo>
                <a:cubicBezTo>
                  <a:pt x="2203965" y="2785166"/>
                  <a:pt x="2203965" y="2785166"/>
                  <a:pt x="2203965" y="2785166"/>
                </a:cubicBezTo>
                <a:cubicBezTo>
                  <a:pt x="2201565" y="2781008"/>
                  <a:pt x="2195882" y="2775968"/>
                  <a:pt x="2192603" y="2775089"/>
                </a:cubicBezTo>
                <a:cubicBezTo>
                  <a:pt x="2193481" y="2771810"/>
                  <a:pt x="2194361" y="2768530"/>
                  <a:pt x="2194361" y="2768530"/>
                </a:cubicBezTo>
                <a:cubicBezTo>
                  <a:pt x="2195240" y="2765248"/>
                  <a:pt x="2195240" y="2765248"/>
                  <a:pt x="2195240" y="2765248"/>
                </a:cubicBezTo>
                <a:cubicBezTo>
                  <a:pt x="2197641" y="2769408"/>
                  <a:pt x="2197641" y="2769408"/>
                  <a:pt x="2197641" y="2769408"/>
                </a:cubicBezTo>
                <a:cubicBezTo>
                  <a:pt x="2197641" y="2769408"/>
                  <a:pt x="2198519" y="2766127"/>
                  <a:pt x="2201800" y="2767006"/>
                </a:cubicBezTo>
                <a:cubicBezTo>
                  <a:pt x="2202679" y="2763726"/>
                  <a:pt x="2199399" y="2762848"/>
                  <a:pt x="2200278" y="2759567"/>
                </a:cubicBezTo>
                <a:cubicBezTo>
                  <a:pt x="2200278" y="2759567"/>
                  <a:pt x="2201156" y="2756287"/>
                  <a:pt x="2201156" y="2756287"/>
                </a:cubicBezTo>
                <a:cubicBezTo>
                  <a:pt x="2202035" y="2753007"/>
                  <a:pt x="2206194" y="2750606"/>
                  <a:pt x="2207953" y="2744045"/>
                </a:cubicBezTo>
                <a:cubicBezTo>
                  <a:pt x="2211468" y="2730923"/>
                  <a:pt x="2210354" y="2748205"/>
                  <a:pt x="2216271" y="2739241"/>
                </a:cubicBezTo>
                <a:cubicBezTo>
                  <a:pt x="2211468" y="2730923"/>
                  <a:pt x="2220665" y="2722840"/>
                  <a:pt x="2225703" y="2717159"/>
                </a:cubicBezTo>
                <a:cubicBezTo>
                  <a:pt x="2222423" y="2716280"/>
                  <a:pt x="2219144" y="2715402"/>
                  <a:pt x="2220022" y="2712121"/>
                </a:cubicBezTo>
                <a:cubicBezTo>
                  <a:pt x="2223302" y="2712999"/>
                  <a:pt x="2226583" y="2713879"/>
                  <a:pt x="2227462" y="2710598"/>
                </a:cubicBezTo>
                <a:cubicBezTo>
                  <a:pt x="2225060" y="2706440"/>
                  <a:pt x="2227696" y="2696598"/>
                  <a:pt x="2229455" y="2690037"/>
                </a:cubicBezTo>
                <a:cubicBezTo>
                  <a:pt x="2235137" y="2695076"/>
                  <a:pt x="2241290" y="2672114"/>
                  <a:pt x="2238887" y="2667954"/>
                </a:cubicBezTo>
                <a:cubicBezTo>
                  <a:pt x="2239767" y="2664674"/>
                  <a:pt x="2239767" y="2664674"/>
                  <a:pt x="2239767" y="2664674"/>
                </a:cubicBezTo>
                <a:cubicBezTo>
                  <a:pt x="2242404" y="2654833"/>
                  <a:pt x="2246328" y="2666432"/>
                  <a:pt x="2248965" y="2656591"/>
                </a:cubicBezTo>
                <a:cubicBezTo>
                  <a:pt x="2247442" y="2649152"/>
                  <a:pt x="2245041" y="2644992"/>
                  <a:pt x="2252715" y="2629469"/>
                </a:cubicBezTo>
                <a:cubicBezTo>
                  <a:pt x="2257755" y="2623789"/>
                  <a:pt x="2263670" y="2614826"/>
                  <a:pt x="2266307" y="2604985"/>
                </a:cubicBezTo>
                <a:cubicBezTo>
                  <a:pt x="2267187" y="2601706"/>
                  <a:pt x="2268944" y="2595145"/>
                  <a:pt x="2273104" y="2592744"/>
                </a:cubicBezTo>
                <a:cubicBezTo>
                  <a:pt x="2281658" y="2573941"/>
                  <a:pt x="2277264" y="2590343"/>
                  <a:pt x="2287340" y="2578980"/>
                </a:cubicBezTo>
                <a:cubicBezTo>
                  <a:pt x="2284295" y="2564099"/>
                  <a:pt x="2314524" y="2530009"/>
                  <a:pt x="2314759" y="2516010"/>
                </a:cubicBezTo>
                <a:cubicBezTo>
                  <a:pt x="2304684" y="2527372"/>
                  <a:pt x="2318274" y="2502889"/>
                  <a:pt x="2318274" y="2502889"/>
                </a:cubicBezTo>
                <a:close/>
                <a:moveTo>
                  <a:pt x="1745743" y="2277280"/>
                </a:moveTo>
                <a:lnTo>
                  <a:pt x="1746544" y="2277481"/>
                </a:lnTo>
                <a:lnTo>
                  <a:pt x="1735073" y="2301013"/>
                </a:lnTo>
                <a:cubicBezTo>
                  <a:pt x="1725969" y="2321274"/>
                  <a:pt x="1718702" y="2338701"/>
                  <a:pt x="1715529" y="2346705"/>
                </a:cubicBezTo>
                <a:cubicBezTo>
                  <a:pt x="1713852" y="2361715"/>
                  <a:pt x="1680793" y="2412737"/>
                  <a:pt x="1682110" y="2441760"/>
                </a:cubicBezTo>
                <a:cubicBezTo>
                  <a:pt x="1673767" y="2448427"/>
                  <a:pt x="1676442" y="2438087"/>
                  <a:pt x="1676442" y="2438087"/>
                </a:cubicBezTo>
                <a:cubicBezTo>
                  <a:pt x="1675604" y="2445593"/>
                  <a:pt x="1670841" y="2457600"/>
                  <a:pt x="1665372" y="2469147"/>
                </a:cubicBezTo>
                <a:lnTo>
                  <a:pt x="1652015" y="2493822"/>
                </a:lnTo>
                <a:lnTo>
                  <a:pt x="1729501" y="2306860"/>
                </a:lnTo>
                <a:cubicBezTo>
                  <a:pt x="1732137" y="2300212"/>
                  <a:pt x="1734774" y="2293566"/>
                  <a:pt x="1737409" y="2286918"/>
                </a:cubicBezTo>
                <a:cubicBezTo>
                  <a:pt x="1739489" y="2282418"/>
                  <a:pt x="1742262" y="2278784"/>
                  <a:pt x="1745743" y="2277280"/>
                </a:cubicBezTo>
                <a:close/>
                <a:moveTo>
                  <a:pt x="2406271" y="2140812"/>
                </a:moveTo>
                <a:lnTo>
                  <a:pt x="2381400" y="2172178"/>
                </a:lnTo>
                <a:cubicBezTo>
                  <a:pt x="2373073" y="2183571"/>
                  <a:pt x="2365897" y="2193952"/>
                  <a:pt x="2360419" y="2201275"/>
                </a:cubicBezTo>
                <a:cubicBezTo>
                  <a:pt x="2331713" y="2242804"/>
                  <a:pt x="2302362" y="2273613"/>
                  <a:pt x="2279573" y="2306181"/>
                </a:cubicBezTo>
                <a:cubicBezTo>
                  <a:pt x="2265981" y="2330665"/>
                  <a:pt x="2246471" y="2364112"/>
                  <a:pt x="2232000" y="2391875"/>
                </a:cubicBezTo>
                <a:cubicBezTo>
                  <a:pt x="2217764" y="2405641"/>
                  <a:pt x="2208331" y="2427724"/>
                  <a:pt x="2198898" y="2449807"/>
                </a:cubicBezTo>
                <a:cubicBezTo>
                  <a:pt x="2186422" y="2457011"/>
                  <a:pt x="2171071" y="2488057"/>
                  <a:pt x="2155721" y="2519101"/>
                </a:cubicBezTo>
                <a:cubicBezTo>
                  <a:pt x="2140372" y="2550147"/>
                  <a:pt x="2125021" y="2581191"/>
                  <a:pt x="2112543" y="2588395"/>
                </a:cubicBezTo>
                <a:cubicBezTo>
                  <a:pt x="2109906" y="2598236"/>
                  <a:pt x="2102231" y="2613758"/>
                  <a:pt x="2098073" y="2616160"/>
                </a:cubicBezTo>
                <a:cubicBezTo>
                  <a:pt x="2101995" y="2627759"/>
                  <a:pt x="2085767" y="2662085"/>
                  <a:pt x="2078328" y="2663606"/>
                </a:cubicBezTo>
                <a:cubicBezTo>
                  <a:pt x="2077448" y="2666887"/>
                  <a:pt x="2075691" y="2673447"/>
                  <a:pt x="2074811" y="2676728"/>
                </a:cubicBezTo>
                <a:cubicBezTo>
                  <a:pt x="2064970" y="2674091"/>
                  <a:pt x="2063622" y="2705371"/>
                  <a:pt x="2050908" y="2726574"/>
                </a:cubicBezTo>
                <a:cubicBezTo>
                  <a:pt x="2050028" y="2729856"/>
                  <a:pt x="2050028" y="2729856"/>
                  <a:pt x="2050028" y="2729856"/>
                </a:cubicBezTo>
                <a:cubicBezTo>
                  <a:pt x="2050028" y="2729856"/>
                  <a:pt x="2046748" y="2728977"/>
                  <a:pt x="2046748" y="2728977"/>
                </a:cubicBezTo>
                <a:cubicBezTo>
                  <a:pt x="2045870" y="2732257"/>
                  <a:pt x="2045870" y="2732257"/>
                  <a:pt x="2044991" y="2735538"/>
                </a:cubicBezTo>
                <a:cubicBezTo>
                  <a:pt x="2044991" y="2735538"/>
                  <a:pt x="2044991" y="2735538"/>
                  <a:pt x="2048271" y="2736415"/>
                </a:cubicBezTo>
                <a:cubicBezTo>
                  <a:pt x="2048271" y="2736415"/>
                  <a:pt x="2049149" y="2733136"/>
                  <a:pt x="2049149" y="2733136"/>
                </a:cubicBezTo>
                <a:cubicBezTo>
                  <a:pt x="2047392" y="2739696"/>
                  <a:pt x="2044755" y="2749537"/>
                  <a:pt x="2048035" y="2750415"/>
                </a:cubicBezTo>
                <a:cubicBezTo>
                  <a:pt x="2026533" y="2804424"/>
                  <a:pt x="2008310" y="2859309"/>
                  <a:pt x="1995770" y="2919234"/>
                </a:cubicBezTo>
                <a:cubicBezTo>
                  <a:pt x="1992897" y="2943075"/>
                  <a:pt x="1988501" y="2959475"/>
                  <a:pt x="1981470" y="2985718"/>
                </a:cubicBezTo>
                <a:cubicBezTo>
                  <a:pt x="1976840" y="3016119"/>
                  <a:pt x="1971976" y="3060521"/>
                  <a:pt x="1964707" y="3100763"/>
                </a:cubicBezTo>
                <a:cubicBezTo>
                  <a:pt x="1959841" y="3145164"/>
                  <a:pt x="1955856" y="3186286"/>
                  <a:pt x="1953626" y="3220847"/>
                </a:cubicBezTo>
                <a:cubicBezTo>
                  <a:pt x="1949875" y="3247969"/>
                  <a:pt x="1949639" y="3261969"/>
                  <a:pt x="1948288" y="3293249"/>
                </a:cubicBezTo>
                <a:cubicBezTo>
                  <a:pt x="1949811" y="3300688"/>
                  <a:pt x="1947174" y="3310529"/>
                  <a:pt x="1945417" y="3317092"/>
                </a:cubicBezTo>
                <a:cubicBezTo>
                  <a:pt x="1944301" y="3334371"/>
                  <a:pt x="1950626" y="3350128"/>
                  <a:pt x="1946232" y="3366530"/>
                </a:cubicBezTo>
                <a:cubicBezTo>
                  <a:pt x="1946232" y="3366530"/>
                  <a:pt x="1942952" y="3365651"/>
                  <a:pt x="1942952" y="3365651"/>
                </a:cubicBezTo>
                <a:cubicBezTo>
                  <a:pt x="1943831" y="3362372"/>
                  <a:pt x="1939671" y="3364773"/>
                  <a:pt x="1942074" y="3368931"/>
                </a:cubicBezTo>
                <a:cubicBezTo>
                  <a:pt x="1941194" y="3372213"/>
                  <a:pt x="1940315" y="3375492"/>
                  <a:pt x="1940315" y="3375492"/>
                </a:cubicBezTo>
                <a:cubicBezTo>
                  <a:pt x="1943595" y="3376371"/>
                  <a:pt x="1942716" y="3379652"/>
                  <a:pt x="1942716" y="3379652"/>
                </a:cubicBezTo>
                <a:cubicBezTo>
                  <a:pt x="1939437" y="3378772"/>
                  <a:pt x="1938557" y="3382053"/>
                  <a:pt x="1937678" y="3385333"/>
                </a:cubicBezTo>
                <a:cubicBezTo>
                  <a:pt x="1940079" y="3389492"/>
                  <a:pt x="1940958" y="3386211"/>
                  <a:pt x="1944239" y="3387091"/>
                </a:cubicBezTo>
                <a:cubicBezTo>
                  <a:pt x="1944239" y="3387091"/>
                  <a:pt x="1943359" y="3390371"/>
                  <a:pt x="1943359" y="3390371"/>
                </a:cubicBezTo>
                <a:cubicBezTo>
                  <a:pt x="1942481" y="3393652"/>
                  <a:pt x="1944882" y="3397810"/>
                  <a:pt x="1944882" y="3397810"/>
                </a:cubicBezTo>
                <a:cubicBezTo>
                  <a:pt x="1948161" y="3398690"/>
                  <a:pt x="1949041" y="3395409"/>
                  <a:pt x="1949920" y="3392128"/>
                </a:cubicBezTo>
                <a:cubicBezTo>
                  <a:pt x="1946640" y="3391250"/>
                  <a:pt x="1946640" y="3391250"/>
                  <a:pt x="1946640" y="3391250"/>
                </a:cubicBezTo>
                <a:cubicBezTo>
                  <a:pt x="1950798" y="3388848"/>
                  <a:pt x="1950798" y="3388848"/>
                  <a:pt x="1950798" y="3388848"/>
                </a:cubicBezTo>
                <a:cubicBezTo>
                  <a:pt x="1947048" y="3415971"/>
                  <a:pt x="1946341" y="3457970"/>
                  <a:pt x="1955068" y="3477887"/>
                </a:cubicBezTo>
                <a:cubicBezTo>
                  <a:pt x="1953718" y="3509167"/>
                  <a:pt x="1958692" y="3556207"/>
                  <a:pt x="1967593" y="3614845"/>
                </a:cubicBezTo>
                <a:cubicBezTo>
                  <a:pt x="1964311" y="3613965"/>
                  <a:pt x="1964311" y="3613965"/>
                  <a:pt x="1964311" y="3613965"/>
                </a:cubicBezTo>
                <a:cubicBezTo>
                  <a:pt x="1964311" y="3613965"/>
                  <a:pt x="1965190" y="3610685"/>
                  <a:pt x="1965190" y="3610685"/>
                </a:cubicBezTo>
                <a:cubicBezTo>
                  <a:pt x="1962788" y="3606525"/>
                  <a:pt x="1963667" y="3603245"/>
                  <a:pt x="1959509" y="3605646"/>
                </a:cubicBezTo>
                <a:cubicBezTo>
                  <a:pt x="1959509" y="3605646"/>
                  <a:pt x="1958629" y="3608926"/>
                  <a:pt x="1961030" y="3613086"/>
                </a:cubicBezTo>
                <a:cubicBezTo>
                  <a:pt x="1960151" y="3616366"/>
                  <a:pt x="1960151" y="3616366"/>
                  <a:pt x="1962553" y="3620525"/>
                </a:cubicBezTo>
                <a:cubicBezTo>
                  <a:pt x="1959273" y="3619647"/>
                  <a:pt x="1958393" y="3622927"/>
                  <a:pt x="1956636" y="3629487"/>
                </a:cubicBezTo>
                <a:cubicBezTo>
                  <a:pt x="1958276" y="3629926"/>
                  <a:pt x="1959916" y="3630366"/>
                  <a:pt x="1960956" y="3629767"/>
                </a:cubicBezTo>
                <a:lnTo>
                  <a:pt x="1961195" y="3627779"/>
                </a:lnTo>
                <a:lnTo>
                  <a:pt x="1965598" y="3635404"/>
                </a:lnTo>
                <a:cubicBezTo>
                  <a:pt x="1966476" y="3632124"/>
                  <a:pt x="1967355" y="3628843"/>
                  <a:pt x="1968235" y="3625564"/>
                </a:cubicBezTo>
                <a:cubicBezTo>
                  <a:pt x="1975438" y="3638041"/>
                  <a:pt x="1980241" y="3646361"/>
                  <a:pt x="1982406" y="3664519"/>
                </a:cubicBezTo>
                <a:cubicBezTo>
                  <a:pt x="1980005" y="3660359"/>
                  <a:pt x="1979127" y="3663639"/>
                  <a:pt x="1978248" y="3666921"/>
                </a:cubicBezTo>
                <a:cubicBezTo>
                  <a:pt x="1980413" y="3685079"/>
                  <a:pt x="1992420" y="3705876"/>
                  <a:pt x="1993063" y="3716595"/>
                </a:cubicBezTo>
                <a:cubicBezTo>
                  <a:pt x="1993063" y="3716595"/>
                  <a:pt x="1989783" y="3715716"/>
                  <a:pt x="1990662" y="3712437"/>
                </a:cubicBezTo>
                <a:cubicBezTo>
                  <a:pt x="1994349" y="3738035"/>
                  <a:pt x="2006357" y="3758832"/>
                  <a:pt x="2000440" y="3767792"/>
                </a:cubicBezTo>
                <a:cubicBezTo>
                  <a:pt x="2001319" y="3764513"/>
                  <a:pt x="2003721" y="3768672"/>
                  <a:pt x="2002841" y="3771952"/>
                </a:cubicBezTo>
                <a:cubicBezTo>
                  <a:pt x="2010925" y="3781150"/>
                  <a:pt x="2005477" y="3762112"/>
                  <a:pt x="2006357" y="3758832"/>
                </a:cubicBezTo>
                <a:cubicBezTo>
                  <a:pt x="2010925" y="3781150"/>
                  <a:pt x="2009166" y="3787711"/>
                  <a:pt x="2017248" y="3796907"/>
                </a:cubicBezTo>
                <a:cubicBezTo>
                  <a:pt x="2013090" y="3799309"/>
                  <a:pt x="2008288" y="3790991"/>
                  <a:pt x="2012210" y="3802590"/>
                </a:cubicBezTo>
                <a:cubicBezTo>
                  <a:pt x="2017892" y="3807629"/>
                  <a:pt x="2015491" y="3803468"/>
                  <a:pt x="2020293" y="3811786"/>
                </a:cubicBezTo>
                <a:cubicBezTo>
                  <a:pt x="2023573" y="3812666"/>
                  <a:pt x="2022695" y="3815946"/>
                  <a:pt x="2022695" y="3815946"/>
                </a:cubicBezTo>
                <a:cubicBezTo>
                  <a:pt x="2025096" y="3820106"/>
                  <a:pt x="2024217" y="3823386"/>
                  <a:pt x="2027497" y="3824264"/>
                </a:cubicBezTo>
                <a:cubicBezTo>
                  <a:pt x="2030778" y="3825144"/>
                  <a:pt x="2031657" y="3821863"/>
                  <a:pt x="2029256" y="3817704"/>
                </a:cubicBezTo>
                <a:cubicBezTo>
                  <a:pt x="2029256" y="3817704"/>
                  <a:pt x="2029256" y="3817704"/>
                  <a:pt x="2030134" y="3814423"/>
                </a:cubicBezTo>
                <a:cubicBezTo>
                  <a:pt x="2038626" y="3848341"/>
                  <a:pt x="2046708" y="3857538"/>
                  <a:pt x="2060002" y="3899774"/>
                </a:cubicBezTo>
                <a:cubicBezTo>
                  <a:pt x="2049926" y="3911137"/>
                  <a:pt x="2062403" y="3903934"/>
                  <a:pt x="2059530" y="3927774"/>
                </a:cubicBezTo>
                <a:cubicBezTo>
                  <a:pt x="2056251" y="3926896"/>
                  <a:pt x="2056251" y="3926896"/>
                  <a:pt x="2056251" y="3926896"/>
                </a:cubicBezTo>
                <a:cubicBezTo>
                  <a:pt x="2053849" y="3922736"/>
                  <a:pt x="2052969" y="3926018"/>
                  <a:pt x="2055372" y="3930176"/>
                </a:cubicBezTo>
                <a:cubicBezTo>
                  <a:pt x="2054492" y="3933457"/>
                  <a:pt x="2056893" y="3937615"/>
                  <a:pt x="2060174" y="3938494"/>
                </a:cubicBezTo>
                <a:cubicBezTo>
                  <a:pt x="2062575" y="3942653"/>
                  <a:pt x="2062575" y="3942653"/>
                  <a:pt x="2062575" y="3942653"/>
                </a:cubicBezTo>
                <a:cubicBezTo>
                  <a:pt x="2064098" y="3950093"/>
                  <a:pt x="2067378" y="3950971"/>
                  <a:pt x="2071537" y="3948570"/>
                </a:cubicBezTo>
                <a:cubicBezTo>
                  <a:pt x="2069779" y="3955131"/>
                  <a:pt x="2075461" y="3960170"/>
                  <a:pt x="2077862" y="3964329"/>
                </a:cubicBezTo>
                <a:cubicBezTo>
                  <a:pt x="2076340" y="3956889"/>
                  <a:pt x="2074817" y="3949450"/>
                  <a:pt x="2073296" y="3942009"/>
                </a:cubicBezTo>
                <a:cubicBezTo>
                  <a:pt x="2070015" y="3941131"/>
                  <a:pt x="2066735" y="3940252"/>
                  <a:pt x="2066735" y="3940252"/>
                </a:cubicBezTo>
                <a:cubicBezTo>
                  <a:pt x="2066735" y="3940252"/>
                  <a:pt x="2067614" y="3936973"/>
                  <a:pt x="2064334" y="3936093"/>
                </a:cubicBezTo>
                <a:cubicBezTo>
                  <a:pt x="2064334" y="3936093"/>
                  <a:pt x="2065212" y="3932813"/>
                  <a:pt x="2065212" y="3932813"/>
                </a:cubicBezTo>
                <a:cubicBezTo>
                  <a:pt x="2066091" y="3929533"/>
                  <a:pt x="2062811" y="3928653"/>
                  <a:pt x="2059530" y="3927774"/>
                </a:cubicBezTo>
                <a:cubicBezTo>
                  <a:pt x="2070485" y="3913130"/>
                  <a:pt x="2072479" y="3892570"/>
                  <a:pt x="2055670" y="3863455"/>
                </a:cubicBezTo>
                <a:cubicBezTo>
                  <a:pt x="2056550" y="3860175"/>
                  <a:pt x="2054147" y="3856016"/>
                  <a:pt x="2057428" y="3856895"/>
                </a:cubicBezTo>
                <a:cubicBezTo>
                  <a:pt x="2056550" y="3860175"/>
                  <a:pt x="2059829" y="3861055"/>
                  <a:pt x="2060708" y="3857775"/>
                </a:cubicBezTo>
                <a:cubicBezTo>
                  <a:pt x="2060708" y="3857775"/>
                  <a:pt x="2060708" y="3857775"/>
                  <a:pt x="2058307" y="3853615"/>
                </a:cubicBezTo>
                <a:cubicBezTo>
                  <a:pt x="2058307" y="3853615"/>
                  <a:pt x="2059185" y="3850335"/>
                  <a:pt x="2059185" y="3850335"/>
                </a:cubicBezTo>
                <a:cubicBezTo>
                  <a:pt x="2066830" y="3861173"/>
                  <a:pt x="2072013" y="3871351"/>
                  <a:pt x="2075527" y="3882839"/>
                </a:cubicBezTo>
                <a:lnTo>
                  <a:pt x="2081274" y="3919538"/>
                </a:lnTo>
                <a:lnTo>
                  <a:pt x="2079447" y="3919048"/>
                </a:lnTo>
                <a:cubicBezTo>
                  <a:pt x="2078568" y="3922330"/>
                  <a:pt x="2078568" y="3922330"/>
                  <a:pt x="2081850" y="3923208"/>
                </a:cubicBezTo>
                <a:cubicBezTo>
                  <a:pt x="2080091" y="3929767"/>
                  <a:pt x="2083371" y="3930646"/>
                  <a:pt x="2084894" y="3938087"/>
                </a:cubicBezTo>
                <a:cubicBezTo>
                  <a:pt x="2084894" y="3938087"/>
                  <a:pt x="2081612" y="3937209"/>
                  <a:pt x="2082492" y="3933927"/>
                </a:cubicBezTo>
                <a:cubicBezTo>
                  <a:pt x="2082492" y="3933927"/>
                  <a:pt x="2081612" y="3937209"/>
                  <a:pt x="2081612" y="3937209"/>
                </a:cubicBezTo>
                <a:cubicBezTo>
                  <a:pt x="2081612" y="3937209"/>
                  <a:pt x="2084015" y="3941367"/>
                  <a:pt x="2084015" y="3941367"/>
                </a:cubicBezTo>
                <a:cubicBezTo>
                  <a:pt x="2088582" y="3963685"/>
                  <a:pt x="2084187" y="3980086"/>
                  <a:pt x="2096193" y="4000883"/>
                </a:cubicBezTo>
                <a:cubicBezTo>
                  <a:pt x="2091391" y="3992564"/>
                  <a:pt x="2092913" y="4000005"/>
                  <a:pt x="2091155" y="4006565"/>
                </a:cubicBezTo>
                <a:cubicBezTo>
                  <a:pt x="2083952" y="3994087"/>
                  <a:pt x="2086589" y="3984246"/>
                  <a:pt x="2079149" y="3985769"/>
                </a:cubicBezTo>
                <a:cubicBezTo>
                  <a:pt x="2090276" y="4009844"/>
                  <a:pt x="2096601" y="4025603"/>
                  <a:pt x="2105093" y="4059520"/>
                </a:cubicBezTo>
                <a:cubicBezTo>
                  <a:pt x="2101812" y="4058642"/>
                  <a:pt x="2104213" y="4062800"/>
                  <a:pt x="2103334" y="4066081"/>
                </a:cubicBezTo>
                <a:cubicBezTo>
                  <a:pt x="2105736" y="4070241"/>
                  <a:pt x="2108137" y="4074399"/>
                  <a:pt x="2109017" y="4071119"/>
                </a:cubicBezTo>
                <a:cubicBezTo>
                  <a:pt x="2110538" y="4078557"/>
                  <a:pt x="2116220" y="4083597"/>
                  <a:pt x="2124302" y="4092795"/>
                </a:cubicBezTo>
                <a:cubicBezTo>
                  <a:pt x="2120144" y="4095196"/>
                  <a:pt x="2115340" y="4086877"/>
                  <a:pt x="2116863" y="4094316"/>
                </a:cubicBezTo>
                <a:cubicBezTo>
                  <a:pt x="2120144" y="4095196"/>
                  <a:pt x="2121665" y="4102634"/>
                  <a:pt x="2124946" y="4103514"/>
                </a:cubicBezTo>
                <a:cubicBezTo>
                  <a:pt x="2124946" y="4103514"/>
                  <a:pt x="2124068" y="4106796"/>
                  <a:pt x="2127347" y="4107674"/>
                </a:cubicBezTo>
                <a:cubicBezTo>
                  <a:pt x="2126469" y="4110953"/>
                  <a:pt x="2126469" y="4110953"/>
                  <a:pt x="2126469" y="4110953"/>
                </a:cubicBezTo>
                <a:cubicBezTo>
                  <a:pt x="2129749" y="4111834"/>
                  <a:pt x="2129749" y="4111834"/>
                  <a:pt x="2129749" y="4111834"/>
                </a:cubicBezTo>
                <a:cubicBezTo>
                  <a:pt x="2127347" y="4107674"/>
                  <a:pt x="2127347" y="4107674"/>
                  <a:pt x="2127347" y="4107674"/>
                </a:cubicBezTo>
                <a:cubicBezTo>
                  <a:pt x="2128226" y="4104393"/>
                  <a:pt x="2128226" y="4104393"/>
                  <a:pt x="2128226" y="4104393"/>
                </a:cubicBezTo>
                <a:cubicBezTo>
                  <a:pt x="2134551" y="4120150"/>
                  <a:pt x="2134551" y="4120150"/>
                  <a:pt x="2134551" y="4120150"/>
                </a:cubicBezTo>
                <a:cubicBezTo>
                  <a:pt x="2132150" y="4115992"/>
                  <a:pt x="2128870" y="4115113"/>
                  <a:pt x="2131272" y="4119272"/>
                </a:cubicBezTo>
                <a:cubicBezTo>
                  <a:pt x="2149602" y="4155826"/>
                  <a:pt x="2179533" y="4188456"/>
                  <a:pt x="2205304" y="4223489"/>
                </a:cubicBezTo>
                <a:cubicBezTo>
                  <a:pt x="2235233" y="4256119"/>
                  <a:pt x="2261885" y="4287869"/>
                  <a:pt x="2288534" y="4319621"/>
                </a:cubicBezTo>
                <a:cubicBezTo>
                  <a:pt x="2286776" y="4326183"/>
                  <a:pt x="2283495" y="4325304"/>
                  <a:pt x="2276936" y="4323545"/>
                </a:cubicBezTo>
                <a:cubicBezTo>
                  <a:pt x="2302064" y="4347856"/>
                  <a:pt x="2318229" y="4366253"/>
                  <a:pt x="2338554" y="4382245"/>
                </a:cubicBezTo>
                <a:cubicBezTo>
                  <a:pt x="2358000" y="4401520"/>
                  <a:pt x="2378325" y="4417513"/>
                  <a:pt x="2402574" y="4445104"/>
                </a:cubicBezTo>
                <a:cubicBezTo>
                  <a:pt x="2400173" y="4440946"/>
                  <a:pt x="2400173" y="4440946"/>
                  <a:pt x="2399295" y="4444226"/>
                </a:cubicBezTo>
                <a:cubicBezTo>
                  <a:pt x="2399295" y="4444226"/>
                  <a:pt x="2398414" y="4447507"/>
                  <a:pt x="2400815" y="4451665"/>
                </a:cubicBezTo>
                <a:cubicBezTo>
                  <a:pt x="2399937" y="4454946"/>
                  <a:pt x="2399937" y="4454946"/>
                  <a:pt x="2399937" y="4454946"/>
                </a:cubicBezTo>
                <a:cubicBezTo>
                  <a:pt x="2405619" y="4459984"/>
                  <a:pt x="2410421" y="4468302"/>
                  <a:pt x="2414581" y="4465901"/>
                </a:cubicBezTo>
                <a:cubicBezTo>
                  <a:pt x="2413701" y="4469181"/>
                  <a:pt x="2416102" y="4473341"/>
                  <a:pt x="2419383" y="4474219"/>
                </a:cubicBezTo>
                <a:cubicBezTo>
                  <a:pt x="2421785" y="4478379"/>
                  <a:pt x="2422665" y="4475099"/>
                  <a:pt x="2422665" y="4475099"/>
                </a:cubicBezTo>
                <a:cubicBezTo>
                  <a:pt x="2423543" y="4471818"/>
                  <a:pt x="2423543" y="4471818"/>
                  <a:pt x="2423543" y="4471818"/>
                </a:cubicBezTo>
                <a:cubicBezTo>
                  <a:pt x="2436427" y="4489334"/>
                  <a:pt x="2446268" y="4491971"/>
                  <a:pt x="2459154" y="4509487"/>
                </a:cubicBezTo>
                <a:cubicBezTo>
                  <a:pt x="2461791" y="4499646"/>
                  <a:pt x="2465714" y="4511245"/>
                  <a:pt x="2468994" y="4512124"/>
                </a:cubicBezTo>
                <a:cubicBezTo>
                  <a:pt x="2460913" y="4502926"/>
                  <a:pt x="2467473" y="4504684"/>
                  <a:pt x="2462671" y="4496365"/>
                </a:cubicBezTo>
                <a:cubicBezTo>
                  <a:pt x="2456989" y="4491328"/>
                  <a:pt x="2464194" y="4503806"/>
                  <a:pt x="2455230" y="4497888"/>
                </a:cubicBezTo>
                <a:cubicBezTo>
                  <a:pt x="2451306" y="4486290"/>
                  <a:pt x="2442344" y="4480372"/>
                  <a:pt x="2440823" y="4472932"/>
                </a:cubicBezTo>
                <a:cubicBezTo>
                  <a:pt x="2443224" y="4477092"/>
                  <a:pt x="2445625" y="4481252"/>
                  <a:pt x="2448905" y="4482130"/>
                </a:cubicBezTo>
                <a:cubicBezTo>
                  <a:pt x="2436021" y="4464614"/>
                  <a:pt x="2420734" y="4442939"/>
                  <a:pt x="2402166" y="4420385"/>
                </a:cubicBezTo>
                <a:cubicBezTo>
                  <a:pt x="2383599" y="4397831"/>
                  <a:pt x="2365032" y="4375276"/>
                  <a:pt x="2348865" y="4356882"/>
                </a:cubicBezTo>
                <a:cubicBezTo>
                  <a:pt x="2352147" y="4357761"/>
                  <a:pt x="2353025" y="4354481"/>
                  <a:pt x="2350624" y="4350321"/>
                </a:cubicBezTo>
                <a:cubicBezTo>
                  <a:pt x="2335337" y="4328647"/>
                  <a:pt x="2322451" y="4311131"/>
                  <a:pt x="2311324" y="4287054"/>
                </a:cubicBezTo>
                <a:cubicBezTo>
                  <a:pt x="2303885" y="4288577"/>
                  <a:pt x="2301719" y="4270417"/>
                  <a:pt x="2296917" y="4262099"/>
                </a:cubicBezTo>
                <a:cubicBezTo>
                  <a:pt x="2294514" y="4257939"/>
                  <a:pt x="2290356" y="4260340"/>
                  <a:pt x="2288833" y="4252901"/>
                </a:cubicBezTo>
                <a:cubicBezTo>
                  <a:pt x="2285552" y="4252022"/>
                  <a:pt x="2284909" y="4241302"/>
                  <a:pt x="2280107" y="4232984"/>
                </a:cubicBezTo>
                <a:cubicBezTo>
                  <a:pt x="2272902" y="4220507"/>
                  <a:pt x="2262419" y="4207150"/>
                  <a:pt x="2255216" y="4194671"/>
                </a:cubicBezTo>
                <a:cubicBezTo>
                  <a:pt x="2245609" y="4178035"/>
                  <a:pt x="2242330" y="4177155"/>
                  <a:pt x="2233602" y="4157238"/>
                </a:cubicBezTo>
                <a:cubicBezTo>
                  <a:pt x="2208711" y="4118927"/>
                  <a:pt x="2191494" y="4065092"/>
                  <a:pt x="2178608" y="4047576"/>
                </a:cubicBezTo>
                <a:cubicBezTo>
                  <a:pt x="2181245" y="4037736"/>
                  <a:pt x="2167482" y="4023500"/>
                  <a:pt x="2162677" y="4015182"/>
                </a:cubicBezTo>
                <a:cubicBezTo>
                  <a:pt x="2168360" y="4020220"/>
                  <a:pt x="2165958" y="4016061"/>
                  <a:pt x="2166837" y="4012780"/>
                </a:cubicBezTo>
                <a:cubicBezTo>
                  <a:pt x="2150027" y="3983666"/>
                  <a:pt x="2146576" y="3944067"/>
                  <a:pt x="2126722" y="3900073"/>
                </a:cubicBezTo>
                <a:cubicBezTo>
                  <a:pt x="2117115" y="3883437"/>
                  <a:pt x="2121040" y="3895035"/>
                  <a:pt x="2116473" y="3872717"/>
                </a:cubicBezTo>
                <a:cubicBezTo>
                  <a:pt x="2113428" y="3857837"/>
                  <a:pt x="2106223" y="3845361"/>
                  <a:pt x="2103179" y="3830480"/>
                </a:cubicBezTo>
                <a:cubicBezTo>
                  <a:pt x="2089243" y="3777526"/>
                  <a:pt x="2078585" y="3725448"/>
                  <a:pt x="2069451" y="3680812"/>
                </a:cubicBezTo>
                <a:cubicBezTo>
                  <a:pt x="2064005" y="3661772"/>
                  <a:pt x="2064241" y="3647773"/>
                  <a:pt x="2057037" y="3635295"/>
                </a:cubicBezTo>
                <a:cubicBezTo>
                  <a:pt x="2057916" y="3632014"/>
                  <a:pt x="2057916" y="3632014"/>
                  <a:pt x="2058794" y="3628734"/>
                </a:cubicBezTo>
                <a:cubicBezTo>
                  <a:pt x="2059674" y="3625453"/>
                  <a:pt x="2062311" y="3615613"/>
                  <a:pt x="2056865" y="3596574"/>
                </a:cubicBezTo>
                <a:cubicBezTo>
                  <a:pt x="2055343" y="3589135"/>
                  <a:pt x="2051419" y="3577537"/>
                  <a:pt x="2049896" y="3570096"/>
                </a:cubicBezTo>
                <a:cubicBezTo>
                  <a:pt x="2047966" y="3537937"/>
                  <a:pt x="2047794" y="3499218"/>
                  <a:pt x="2040589" y="3486740"/>
                </a:cubicBezTo>
                <a:cubicBezTo>
                  <a:pt x="2048673" y="3495938"/>
                  <a:pt x="2039538" y="3451300"/>
                  <a:pt x="2035615" y="3439701"/>
                </a:cubicBezTo>
                <a:cubicBezTo>
                  <a:pt x="2042412" y="3427459"/>
                  <a:pt x="2032161" y="3400103"/>
                  <a:pt x="2035915" y="3372981"/>
                </a:cubicBezTo>
                <a:cubicBezTo>
                  <a:pt x="2036793" y="3369701"/>
                  <a:pt x="2029353" y="3371223"/>
                  <a:pt x="2031990" y="3361383"/>
                </a:cubicBezTo>
                <a:cubicBezTo>
                  <a:pt x="2037029" y="3355701"/>
                  <a:pt x="2036620" y="3330981"/>
                  <a:pt x="2032461" y="3333382"/>
                </a:cubicBezTo>
                <a:cubicBezTo>
                  <a:pt x="2041659" y="3325299"/>
                  <a:pt x="2033811" y="3302102"/>
                  <a:pt x="2038849" y="3296420"/>
                </a:cubicBezTo>
                <a:cubicBezTo>
                  <a:pt x="2032289" y="3294661"/>
                  <a:pt x="2029888" y="3290503"/>
                  <a:pt x="2027486" y="3286343"/>
                </a:cubicBezTo>
                <a:cubicBezTo>
                  <a:pt x="2025963" y="3278904"/>
                  <a:pt x="2026842" y="3275624"/>
                  <a:pt x="2025321" y="3268185"/>
                </a:cubicBezTo>
                <a:cubicBezTo>
                  <a:pt x="2024913" y="3243464"/>
                  <a:pt x="2029543" y="3213062"/>
                  <a:pt x="2033294" y="3185942"/>
                </a:cubicBezTo>
                <a:cubicBezTo>
                  <a:pt x="2035053" y="3179382"/>
                  <a:pt x="2040090" y="3173700"/>
                  <a:pt x="2040090" y="3173700"/>
                </a:cubicBezTo>
                <a:cubicBezTo>
                  <a:pt x="2037689" y="3169540"/>
                  <a:pt x="2038567" y="3166260"/>
                  <a:pt x="2036166" y="3162101"/>
                </a:cubicBezTo>
                <a:cubicBezTo>
                  <a:pt x="2037046" y="3158821"/>
                  <a:pt x="2037046" y="3158821"/>
                  <a:pt x="2037046" y="3158821"/>
                </a:cubicBezTo>
                <a:cubicBezTo>
                  <a:pt x="2049758" y="3137617"/>
                  <a:pt x="2048707" y="3102177"/>
                  <a:pt x="2049179" y="3074176"/>
                </a:cubicBezTo>
                <a:cubicBezTo>
                  <a:pt x="2052459" y="3075055"/>
                  <a:pt x="2052459" y="3075055"/>
                  <a:pt x="2052459" y="3075055"/>
                </a:cubicBezTo>
                <a:cubicBezTo>
                  <a:pt x="2058377" y="3066094"/>
                  <a:pt x="2046134" y="3059297"/>
                  <a:pt x="2056854" y="3058653"/>
                </a:cubicBezTo>
                <a:cubicBezTo>
                  <a:pt x="2061248" y="3042252"/>
                  <a:pt x="2052052" y="3050336"/>
                  <a:pt x="2055566" y="3037215"/>
                </a:cubicBezTo>
                <a:cubicBezTo>
                  <a:pt x="2058847" y="3038094"/>
                  <a:pt x="2060604" y="3031533"/>
                  <a:pt x="2064764" y="3029132"/>
                </a:cubicBezTo>
                <a:cubicBezTo>
                  <a:pt x="2061720" y="3014253"/>
                  <a:pt x="2065236" y="3001131"/>
                  <a:pt x="2072911" y="2985608"/>
                </a:cubicBezTo>
                <a:cubicBezTo>
                  <a:pt x="2064827" y="2976412"/>
                  <a:pt x="2076661" y="2958488"/>
                  <a:pt x="2075140" y="2951048"/>
                </a:cubicBezTo>
                <a:cubicBezTo>
                  <a:pt x="2078420" y="2951927"/>
                  <a:pt x="2079298" y="2948647"/>
                  <a:pt x="2079298" y="2948647"/>
                </a:cubicBezTo>
                <a:cubicBezTo>
                  <a:pt x="2078011" y="2927207"/>
                  <a:pt x="2085687" y="2911684"/>
                  <a:pt x="2090081" y="2895283"/>
                </a:cubicBezTo>
                <a:lnTo>
                  <a:pt x="2091816" y="2888809"/>
                </a:lnTo>
                <a:lnTo>
                  <a:pt x="2099621" y="2853246"/>
                </a:lnTo>
                <a:lnTo>
                  <a:pt x="2099985" y="2845200"/>
                </a:lnTo>
                <a:lnTo>
                  <a:pt x="2100816" y="2847794"/>
                </a:lnTo>
                <a:lnTo>
                  <a:pt x="2110855" y="2802050"/>
                </a:lnTo>
                <a:cubicBezTo>
                  <a:pt x="2139494" y="2686470"/>
                  <a:pt x="2177524" y="2572693"/>
                  <a:pt x="2224554" y="2460779"/>
                </a:cubicBezTo>
                <a:cubicBezTo>
                  <a:pt x="2261933" y="2371289"/>
                  <a:pt x="2306319" y="2285989"/>
                  <a:pt x="2358682" y="2205979"/>
                </a:cubicBezTo>
                <a:close/>
                <a:moveTo>
                  <a:pt x="6077176" y="2118185"/>
                </a:moveTo>
                <a:cubicBezTo>
                  <a:pt x="6090509" y="2134875"/>
                  <a:pt x="6099173" y="2152560"/>
                  <a:pt x="6112507" y="2169248"/>
                </a:cubicBezTo>
                <a:cubicBezTo>
                  <a:pt x="6107837" y="2170245"/>
                  <a:pt x="6107837" y="2170245"/>
                  <a:pt x="6107837" y="2170245"/>
                </a:cubicBezTo>
                <a:cubicBezTo>
                  <a:pt x="6106839" y="2165575"/>
                  <a:pt x="6100172" y="2157231"/>
                  <a:pt x="6099173" y="2152560"/>
                </a:cubicBezTo>
                <a:cubicBezTo>
                  <a:pt x="6093505" y="2148886"/>
                  <a:pt x="6086839" y="2140543"/>
                  <a:pt x="6085839" y="2135872"/>
                </a:cubicBezTo>
                <a:cubicBezTo>
                  <a:pt x="6085839" y="2135872"/>
                  <a:pt x="6080171" y="2132198"/>
                  <a:pt x="6080171" y="2132198"/>
                </a:cubicBezTo>
                <a:cubicBezTo>
                  <a:pt x="6074503" y="2128525"/>
                  <a:pt x="6074503" y="2128525"/>
                  <a:pt x="6073503" y="2123854"/>
                </a:cubicBezTo>
                <a:cubicBezTo>
                  <a:pt x="6072505" y="2119184"/>
                  <a:pt x="6072505" y="2119184"/>
                  <a:pt x="6077176" y="2118185"/>
                </a:cubicBezTo>
                <a:close/>
                <a:moveTo>
                  <a:pt x="2109589" y="1937684"/>
                </a:moveTo>
                <a:lnTo>
                  <a:pt x="2088831" y="1976351"/>
                </a:lnTo>
                <a:cubicBezTo>
                  <a:pt x="2085892" y="1983950"/>
                  <a:pt x="2083769" y="1991818"/>
                  <a:pt x="2082998" y="2000064"/>
                </a:cubicBezTo>
                <a:lnTo>
                  <a:pt x="2083339" y="2004008"/>
                </a:lnTo>
                <a:lnTo>
                  <a:pt x="2078984" y="2013244"/>
                </a:lnTo>
                <a:cubicBezTo>
                  <a:pt x="2076353" y="2018080"/>
                  <a:pt x="2071513" y="2023999"/>
                  <a:pt x="2058996" y="2033998"/>
                </a:cubicBezTo>
                <a:cubicBezTo>
                  <a:pt x="2069337" y="2036673"/>
                  <a:pt x="2023944" y="2075676"/>
                  <a:pt x="2025940" y="2085019"/>
                </a:cubicBezTo>
                <a:cubicBezTo>
                  <a:pt x="2045302" y="2061345"/>
                  <a:pt x="2027935" y="2094361"/>
                  <a:pt x="2020588" y="2105699"/>
                </a:cubicBezTo>
                <a:cubicBezTo>
                  <a:pt x="2015917" y="2106696"/>
                  <a:pt x="2014918" y="2102026"/>
                  <a:pt x="2019591" y="2101027"/>
                </a:cubicBezTo>
                <a:cubicBezTo>
                  <a:pt x="2018592" y="2096357"/>
                  <a:pt x="2018592" y="2096357"/>
                  <a:pt x="2018592" y="2096357"/>
                </a:cubicBezTo>
                <a:cubicBezTo>
                  <a:pt x="2017595" y="2091686"/>
                  <a:pt x="2018592" y="2096357"/>
                  <a:pt x="2013921" y="2097355"/>
                </a:cubicBezTo>
                <a:cubicBezTo>
                  <a:pt x="2010248" y="2103023"/>
                  <a:pt x="2010248" y="2103023"/>
                  <a:pt x="2010248" y="2103023"/>
                </a:cubicBezTo>
                <a:cubicBezTo>
                  <a:pt x="2007573" y="2113364"/>
                  <a:pt x="2013243" y="2117038"/>
                  <a:pt x="2013243" y="2117038"/>
                </a:cubicBezTo>
                <a:cubicBezTo>
                  <a:pt x="2014240" y="2121707"/>
                  <a:pt x="2010567" y="2127376"/>
                  <a:pt x="2006894" y="2133046"/>
                </a:cubicBezTo>
                <a:cubicBezTo>
                  <a:pt x="2002223" y="2134043"/>
                  <a:pt x="2002223" y="2134043"/>
                  <a:pt x="1997551" y="2135041"/>
                </a:cubicBezTo>
                <a:cubicBezTo>
                  <a:pt x="1997551" y="2135041"/>
                  <a:pt x="1996554" y="2130371"/>
                  <a:pt x="1996554" y="2130371"/>
                </a:cubicBezTo>
                <a:cubicBezTo>
                  <a:pt x="1996554" y="2130371"/>
                  <a:pt x="1996554" y="2130371"/>
                  <a:pt x="1991884" y="2131368"/>
                </a:cubicBezTo>
                <a:cubicBezTo>
                  <a:pt x="1991884" y="2131368"/>
                  <a:pt x="1992881" y="2136040"/>
                  <a:pt x="1992881" y="2136040"/>
                </a:cubicBezTo>
                <a:cubicBezTo>
                  <a:pt x="1992881" y="2136040"/>
                  <a:pt x="1993879" y="2140711"/>
                  <a:pt x="1993879" y="2140711"/>
                </a:cubicBezTo>
                <a:cubicBezTo>
                  <a:pt x="1994876" y="2145381"/>
                  <a:pt x="1990205" y="2146379"/>
                  <a:pt x="1991204" y="2151051"/>
                </a:cubicBezTo>
                <a:cubicBezTo>
                  <a:pt x="1986534" y="2152048"/>
                  <a:pt x="1987531" y="2156719"/>
                  <a:pt x="1987531" y="2156719"/>
                </a:cubicBezTo>
                <a:cubicBezTo>
                  <a:pt x="1982860" y="2157718"/>
                  <a:pt x="1982860" y="2157718"/>
                  <a:pt x="1982860" y="2157718"/>
                </a:cubicBezTo>
                <a:cubicBezTo>
                  <a:pt x="1979187" y="2163386"/>
                  <a:pt x="1979187" y="2163386"/>
                  <a:pt x="1979187" y="2163386"/>
                </a:cubicBezTo>
                <a:cubicBezTo>
                  <a:pt x="1983857" y="2162388"/>
                  <a:pt x="1983857" y="2162388"/>
                  <a:pt x="1983857" y="2162388"/>
                </a:cubicBezTo>
                <a:cubicBezTo>
                  <a:pt x="1979187" y="2163386"/>
                  <a:pt x="1980184" y="2168057"/>
                  <a:pt x="1980184" y="2168057"/>
                </a:cubicBezTo>
                <a:cubicBezTo>
                  <a:pt x="1965493" y="2190733"/>
                  <a:pt x="1950798" y="2213409"/>
                  <a:pt x="1939781" y="2230416"/>
                </a:cubicBezTo>
                <a:cubicBezTo>
                  <a:pt x="1935109" y="2231414"/>
                  <a:pt x="1935109" y="2231414"/>
                  <a:pt x="1935109" y="2231414"/>
                </a:cubicBezTo>
                <a:cubicBezTo>
                  <a:pt x="1936107" y="2236085"/>
                  <a:pt x="1936107" y="2236085"/>
                  <a:pt x="1936107" y="2236085"/>
                </a:cubicBezTo>
                <a:cubicBezTo>
                  <a:pt x="1932434" y="2241754"/>
                  <a:pt x="1932434" y="2241754"/>
                  <a:pt x="1932434" y="2241754"/>
                </a:cubicBezTo>
                <a:cubicBezTo>
                  <a:pt x="1933433" y="2246425"/>
                  <a:pt x="1933433" y="2246425"/>
                  <a:pt x="1933433" y="2246425"/>
                </a:cubicBezTo>
                <a:cubicBezTo>
                  <a:pt x="1932434" y="2241754"/>
                  <a:pt x="1932434" y="2241754"/>
                  <a:pt x="1926765" y="2238080"/>
                </a:cubicBezTo>
                <a:cubicBezTo>
                  <a:pt x="1923091" y="2243750"/>
                  <a:pt x="1919419" y="2249418"/>
                  <a:pt x="1912072" y="2260756"/>
                </a:cubicBezTo>
                <a:cubicBezTo>
                  <a:pt x="1912072" y="2260756"/>
                  <a:pt x="1912072" y="2260756"/>
                  <a:pt x="1907402" y="2261755"/>
                </a:cubicBezTo>
                <a:lnTo>
                  <a:pt x="1905146" y="2259025"/>
                </a:lnTo>
                <a:lnTo>
                  <a:pt x="1906944" y="2256251"/>
                </a:lnTo>
                <a:lnTo>
                  <a:pt x="1908825" y="2254124"/>
                </a:lnTo>
                <a:cubicBezTo>
                  <a:pt x="1912413" y="2250916"/>
                  <a:pt x="1916585" y="2247581"/>
                  <a:pt x="1913750" y="2245744"/>
                </a:cubicBezTo>
                <a:lnTo>
                  <a:pt x="1906944" y="2256251"/>
                </a:lnTo>
                <a:lnTo>
                  <a:pt x="1904828" y="2258642"/>
                </a:lnTo>
                <a:lnTo>
                  <a:pt x="1905146" y="2259025"/>
                </a:lnTo>
                <a:lnTo>
                  <a:pt x="1888038" y="2285428"/>
                </a:lnTo>
                <a:cubicBezTo>
                  <a:pt x="1880691" y="2296766"/>
                  <a:pt x="1877020" y="2302434"/>
                  <a:pt x="1869672" y="2313773"/>
                </a:cubicBezTo>
                <a:cubicBezTo>
                  <a:pt x="1865998" y="2319442"/>
                  <a:pt x="1858653" y="2330779"/>
                  <a:pt x="1855978" y="2341119"/>
                </a:cubicBezTo>
                <a:cubicBezTo>
                  <a:pt x="1844959" y="2358126"/>
                  <a:pt x="1836615" y="2364794"/>
                  <a:pt x="1822921" y="2392140"/>
                </a:cubicBezTo>
                <a:cubicBezTo>
                  <a:pt x="1819248" y="2397810"/>
                  <a:pt x="1815574" y="2403479"/>
                  <a:pt x="1816572" y="2408148"/>
                </a:cubicBezTo>
                <a:cubicBezTo>
                  <a:pt x="1811902" y="2409147"/>
                  <a:pt x="1812900" y="2413817"/>
                  <a:pt x="1808228" y="2414816"/>
                </a:cubicBezTo>
                <a:cubicBezTo>
                  <a:pt x="1808228" y="2414816"/>
                  <a:pt x="1804555" y="2420484"/>
                  <a:pt x="1804555" y="2420484"/>
                </a:cubicBezTo>
                <a:cubicBezTo>
                  <a:pt x="1800883" y="2426153"/>
                  <a:pt x="1797209" y="2431823"/>
                  <a:pt x="1794533" y="2442162"/>
                </a:cubicBezTo>
                <a:cubicBezTo>
                  <a:pt x="1793536" y="2437492"/>
                  <a:pt x="1782517" y="2454499"/>
                  <a:pt x="1788184" y="2458170"/>
                </a:cubicBezTo>
                <a:cubicBezTo>
                  <a:pt x="1784512" y="2463840"/>
                  <a:pt x="1780839" y="2469509"/>
                  <a:pt x="1777165" y="2475180"/>
                </a:cubicBezTo>
                <a:cubicBezTo>
                  <a:pt x="1744108" y="2526200"/>
                  <a:pt x="1709374" y="2592231"/>
                  <a:pt x="1685658" y="2641254"/>
                </a:cubicBezTo>
                <a:lnTo>
                  <a:pt x="1682599" y="2641908"/>
                </a:lnTo>
                <a:lnTo>
                  <a:pt x="1683636" y="2638298"/>
                </a:lnTo>
                <a:lnTo>
                  <a:pt x="1750713" y="2461519"/>
                </a:lnTo>
                <a:lnTo>
                  <a:pt x="1758144" y="2444367"/>
                </a:lnTo>
                <a:cubicBezTo>
                  <a:pt x="1760152" y="2441266"/>
                  <a:pt x="1761507" y="2441892"/>
                  <a:pt x="1761837" y="2449148"/>
                </a:cubicBezTo>
                <a:lnTo>
                  <a:pt x="1764852" y="2429816"/>
                </a:lnTo>
                <a:lnTo>
                  <a:pt x="1770123" y="2418679"/>
                </a:lnTo>
                <a:lnTo>
                  <a:pt x="1773535" y="2412460"/>
                </a:lnTo>
                <a:cubicBezTo>
                  <a:pt x="1773535" y="2412460"/>
                  <a:pt x="1774532" y="2417130"/>
                  <a:pt x="1778206" y="2411463"/>
                </a:cubicBezTo>
                <a:cubicBezTo>
                  <a:pt x="1780042" y="2408627"/>
                  <a:pt x="1779543" y="2406292"/>
                  <a:pt x="1779045" y="2403956"/>
                </a:cubicBezTo>
                <a:lnTo>
                  <a:pt x="1779650" y="2398547"/>
                </a:lnTo>
                <a:lnTo>
                  <a:pt x="1780549" y="2396643"/>
                </a:lnTo>
                <a:lnTo>
                  <a:pt x="1783219" y="2397418"/>
                </a:lnTo>
                <a:cubicBezTo>
                  <a:pt x="1790665" y="2392621"/>
                  <a:pt x="1806752" y="2373615"/>
                  <a:pt x="1798250" y="2368106"/>
                </a:cubicBezTo>
                <a:cubicBezTo>
                  <a:pt x="1807590" y="2366111"/>
                  <a:pt x="1819289" y="2329421"/>
                  <a:pt x="1818610" y="2349103"/>
                </a:cubicBezTo>
                <a:cubicBezTo>
                  <a:pt x="1842326" y="2300078"/>
                  <a:pt x="1864365" y="2266065"/>
                  <a:pt x="1881733" y="2233049"/>
                </a:cubicBezTo>
                <a:cubicBezTo>
                  <a:pt x="1885404" y="2227381"/>
                  <a:pt x="1892752" y="2216042"/>
                  <a:pt x="1896425" y="2210374"/>
                </a:cubicBezTo>
                <a:cubicBezTo>
                  <a:pt x="1925809" y="2165022"/>
                  <a:pt x="1956191" y="2124341"/>
                  <a:pt x="1991246" y="2082662"/>
                </a:cubicBezTo>
                <a:cubicBezTo>
                  <a:pt x="1999590" y="2075996"/>
                  <a:pt x="2015280" y="2057991"/>
                  <a:pt x="2014282" y="2053319"/>
                </a:cubicBezTo>
                <a:cubicBezTo>
                  <a:pt x="2014282" y="2053319"/>
                  <a:pt x="2014282" y="2053319"/>
                  <a:pt x="2013284" y="2048648"/>
                </a:cubicBezTo>
                <a:cubicBezTo>
                  <a:pt x="2013284" y="2048648"/>
                  <a:pt x="2018954" y="2052322"/>
                  <a:pt x="2018954" y="2052322"/>
                </a:cubicBezTo>
                <a:cubicBezTo>
                  <a:pt x="2022626" y="2046653"/>
                  <a:pt x="2027297" y="2045655"/>
                  <a:pt x="2026300" y="2040983"/>
                </a:cubicBezTo>
                <a:cubicBezTo>
                  <a:pt x="2030971" y="2039986"/>
                  <a:pt x="2029972" y="2035316"/>
                  <a:pt x="2029972" y="2035316"/>
                </a:cubicBezTo>
                <a:cubicBezTo>
                  <a:pt x="2029972" y="2035316"/>
                  <a:pt x="2029972" y="2035316"/>
                  <a:pt x="2025302" y="2036313"/>
                </a:cubicBezTo>
                <a:cubicBezTo>
                  <a:pt x="2039994" y="2013637"/>
                  <a:pt x="2060356" y="1994635"/>
                  <a:pt x="2079719" y="1970960"/>
                </a:cubicBezTo>
                <a:cubicBezTo>
                  <a:pt x="2090569" y="1958874"/>
                  <a:pt x="2098705" y="1949809"/>
                  <a:pt x="2104808" y="1943012"/>
                </a:cubicBezTo>
                <a:close/>
                <a:moveTo>
                  <a:pt x="5856125" y="1563605"/>
                </a:moveTo>
                <a:lnTo>
                  <a:pt x="5862009" y="1568282"/>
                </a:lnTo>
                <a:cubicBezTo>
                  <a:pt x="5862009" y="1568282"/>
                  <a:pt x="5856339" y="1564609"/>
                  <a:pt x="5856339" y="1564609"/>
                </a:cubicBezTo>
                <a:close/>
                <a:moveTo>
                  <a:pt x="5246583" y="1522365"/>
                </a:moveTo>
                <a:cubicBezTo>
                  <a:pt x="5241635" y="1531357"/>
                  <a:pt x="5271801" y="1546788"/>
                  <a:pt x="5292976" y="1557270"/>
                </a:cubicBezTo>
                <a:cubicBezTo>
                  <a:pt x="5314415" y="1584300"/>
                  <a:pt x="5350379" y="1604094"/>
                  <a:pt x="5381981" y="1629688"/>
                </a:cubicBezTo>
                <a:cubicBezTo>
                  <a:pt x="5378789" y="1629103"/>
                  <a:pt x="5378789" y="1629103"/>
                  <a:pt x="5378789" y="1629103"/>
                </a:cubicBezTo>
                <a:cubicBezTo>
                  <a:pt x="5376183" y="1625324"/>
                  <a:pt x="5372989" y="1624740"/>
                  <a:pt x="5369212" y="1627347"/>
                </a:cubicBezTo>
                <a:cubicBezTo>
                  <a:pt x="5369212" y="1627347"/>
                  <a:pt x="5371821" y="1631126"/>
                  <a:pt x="5375011" y="1631710"/>
                </a:cubicBezTo>
                <a:cubicBezTo>
                  <a:pt x="5342238" y="1612502"/>
                  <a:pt x="5297869" y="1584567"/>
                  <a:pt x="5272066" y="1563336"/>
                </a:cubicBezTo>
                <a:cubicBezTo>
                  <a:pt x="5247699" y="1552269"/>
                  <a:pt x="5223918" y="1538010"/>
                  <a:pt x="5204180" y="1537692"/>
                </a:cubicBezTo>
                <a:cubicBezTo>
                  <a:pt x="5281323" y="1584834"/>
                  <a:pt x="5337291" y="1621495"/>
                  <a:pt x="5381927" y="1665979"/>
                </a:cubicBezTo>
                <a:cubicBezTo>
                  <a:pt x="5400495" y="1672683"/>
                  <a:pt x="5429489" y="1694498"/>
                  <a:pt x="5437310" y="1705833"/>
                </a:cubicBezTo>
                <a:cubicBezTo>
                  <a:pt x="5424542" y="1703492"/>
                  <a:pt x="5435554" y="1715410"/>
                  <a:pt x="5428584" y="1717433"/>
                </a:cubicBezTo>
                <a:cubicBezTo>
                  <a:pt x="5436990" y="1725574"/>
                  <a:pt x="5440768" y="1722967"/>
                  <a:pt x="5445982" y="1730522"/>
                </a:cubicBezTo>
                <a:cubicBezTo>
                  <a:pt x="5461357" y="1736643"/>
                  <a:pt x="5436139" y="1712218"/>
                  <a:pt x="5454121" y="1722114"/>
                </a:cubicBezTo>
                <a:cubicBezTo>
                  <a:pt x="5488331" y="1751486"/>
                  <a:pt x="5507164" y="1774739"/>
                  <a:pt x="5545149" y="1801503"/>
                </a:cubicBezTo>
                <a:cubicBezTo>
                  <a:pt x="5552385" y="1816031"/>
                  <a:pt x="5569197" y="1832312"/>
                  <a:pt x="5589201" y="1849179"/>
                </a:cubicBezTo>
                <a:cubicBezTo>
                  <a:pt x="5606011" y="1865462"/>
                  <a:pt x="5625430" y="1885523"/>
                  <a:pt x="5635857" y="1900633"/>
                </a:cubicBezTo>
                <a:cubicBezTo>
                  <a:pt x="5624845" y="1888715"/>
                  <a:pt x="5621067" y="1891322"/>
                  <a:pt x="5617876" y="1890738"/>
                </a:cubicBezTo>
                <a:cubicBezTo>
                  <a:pt x="5620483" y="1894516"/>
                  <a:pt x="5617289" y="1893930"/>
                  <a:pt x="5616705" y="1897123"/>
                </a:cubicBezTo>
                <a:cubicBezTo>
                  <a:pt x="5633515" y="1913406"/>
                  <a:pt x="5635539" y="1920376"/>
                  <a:pt x="5652350" y="1936657"/>
                </a:cubicBezTo>
                <a:cubicBezTo>
                  <a:pt x="5655543" y="1937242"/>
                  <a:pt x="5655543" y="1937242"/>
                  <a:pt x="5661340" y="1941605"/>
                </a:cubicBezTo>
                <a:cubicBezTo>
                  <a:pt x="5665703" y="1935806"/>
                  <a:pt x="5657883" y="1924472"/>
                  <a:pt x="5666874" y="1929420"/>
                </a:cubicBezTo>
                <a:cubicBezTo>
                  <a:pt x="5683101" y="1948895"/>
                  <a:pt x="5693528" y="1964007"/>
                  <a:pt x="5707147" y="1979705"/>
                </a:cubicBezTo>
                <a:cubicBezTo>
                  <a:pt x="5720766" y="1995402"/>
                  <a:pt x="5734387" y="2011099"/>
                  <a:pt x="5756412" y="2034937"/>
                </a:cubicBezTo>
                <a:cubicBezTo>
                  <a:pt x="5756996" y="2031744"/>
                  <a:pt x="5760189" y="2032328"/>
                  <a:pt x="5762795" y="2036107"/>
                </a:cubicBezTo>
                <a:cubicBezTo>
                  <a:pt x="5779021" y="2055583"/>
                  <a:pt x="5776415" y="2051804"/>
                  <a:pt x="5789449" y="2070695"/>
                </a:cubicBezTo>
                <a:cubicBezTo>
                  <a:pt x="5794662" y="2078250"/>
                  <a:pt x="5803069" y="2086391"/>
                  <a:pt x="5808283" y="2093948"/>
                </a:cubicBezTo>
                <a:cubicBezTo>
                  <a:pt x="5835202" y="2145084"/>
                  <a:pt x="5875208" y="2178819"/>
                  <a:pt x="5910535" y="2238094"/>
                </a:cubicBezTo>
                <a:cubicBezTo>
                  <a:pt x="5913727" y="2238679"/>
                  <a:pt x="5918355" y="2249428"/>
                  <a:pt x="5924153" y="2253791"/>
                </a:cubicBezTo>
                <a:cubicBezTo>
                  <a:pt x="5923568" y="2256984"/>
                  <a:pt x="5934580" y="2268904"/>
                  <a:pt x="5927611" y="2270927"/>
                </a:cubicBezTo>
                <a:cubicBezTo>
                  <a:pt x="5921812" y="2266563"/>
                  <a:pt x="5908779" y="2247673"/>
                  <a:pt x="5904415" y="2253473"/>
                </a:cubicBezTo>
                <a:cubicBezTo>
                  <a:pt x="5911651" y="2268000"/>
                  <a:pt x="5920056" y="2276142"/>
                  <a:pt x="5924685" y="2286890"/>
                </a:cubicBezTo>
                <a:cubicBezTo>
                  <a:pt x="5932506" y="2298224"/>
                  <a:pt x="5940911" y="2306364"/>
                  <a:pt x="5949317" y="2314506"/>
                </a:cubicBezTo>
                <a:cubicBezTo>
                  <a:pt x="5957723" y="2322647"/>
                  <a:pt x="5945274" y="2300565"/>
                  <a:pt x="5949051" y="2297957"/>
                </a:cubicBezTo>
                <a:cubicBezTo>
                  <a:pt x="5949051" y="2297957"/>
                  <a:pt x="5954265" y="2305513"/>
                  <a:pt x="5958042" y="2302905"/>
                </a:cubicBezTo>
                <a:cubicBezTo>
                  <a:pt x="5961819" y="2300299"/>
                  <a:pt x="5952562" y="2278799"/>
                  <a:pt x="5967621" y="2304661"/>
                </a:cubicBezTo>
                <a:cubicBezTo>
                  <a:pt x="5965012" y="2300883"/>
                  <a:pt x="5965012" y="2300883"/>
                  <a:pt x="5965012" y="2300883"/>
                </a:cubicBezTo>
                <a:cubicBezTo>
                  <a:pt x="5965012" y="2300883"/>
                  <a:pt x="5964427" y="2304075"/>
                  <a:pt x="5964427" y="2304075"/>
                </a:cubicBezTo>
                <a:cubicBezTo>
                  <a:pt x="5963841" y="2307269"/>
                  <a:pt x="5963841" y="2307269"/>
                  <a:pt x="5963841" y="2307269"/>
                </a:cubicBezTo>
                <a:cubicBezTo>
                  <a:pt x="5966448" y="2311046"/>
                  <a:pt x="5966448" y="2311046"/>
                  <a:pt x="5969641" y="2311632"/>
                </a:cubicBezTo>
                <a:cubicBezTo>
                  <a:pt x="5963256" y="2310461"/>
                  <a:pt x="5978311" y="2336321"/>
                  <a:pt x="5982091" y="2333714"/>
                </a:cubicBezTo>
                <a:cubicBezTo>
                  <a:pt x="5981505" y="2336907"/>
                  <a:pt x="5984696" y="2337493"/>
                  <a:pt x="5987303" y="2341270"/>
                </a:cubicBezTo>
                <a:cubicBezTo>
                  <a:pt x="5987303" y="2341270"/>
                  <a:pt x="5987889" y="2338077"/>
                  <a:pt x="5985281" y="2334300"/>
                </a:cubicBezTo>
                <a:cubicBezTo>
                  <a:pt x="5985281" y="2334300"/>
                  <a:pt x="5985281" y="2334300"/>
                  <a:pt x="5985867" y="2331106"/>
                </a:cubicBezTo>
                <a:cubicBezTo>
                  <a:pt x="5995708" y="2349412"/>
                  <a:pt x="6030769" y="2392138"/>
                  <a:pt x="6031034" y="2408688"/>
                </a:cubicBezTo>
                <a:cubicBezTo>
                  <a:pt x="6019435" y="2399961"/>
                  <a:pt x="6008423" y="2388044"/>
                  <a:pt x="6004061" y="2393843"/>
                </a:cubicBezTo>
                <a:cubicBezTo>
                  <a:pt x="6006082" y="2400813"/>
                  <a:pt x="6013901" y="2412148"/>
                  <a:pt x="6004326" y="2410392"/>
                </a:cubicBezTo>
                <a:cubicBezTo>
                  <a:pt x="6011561" y="2424918"/>
                  <a:pt x="6018797" y="2439444"/>
                  <a:pt x="6026031" y="2453972"/>
                </a:cubicBezTo>
                <a:cubicBezTo>
                  <a:pt x="6029224" y="2454556"/>
                  <a:pt x="6024595" y="2443807"/>
                  <a:pt x="6029808" y="2451365"/>
                </a:cubicBezTo>
                <a:cubicBezTo>
                  <a:pt x="6033851" y="2465306"/>
                  <a:pt x="6041673" y="2476639"/>
                  <a:pt x="6047737" y="2497552"/>
                </a:cubicBezTo>
                <a:cubicBezTo>
                  <a:pt x="6064547" y="2513833"/>
                  <a:pt x="6070613" y="2534746"/>
                  <a:pt x="6086519" y="2573962"/>
                </a:cubicBezTo>
                <a:cubicBezTo>
                  <a:pt x="6080135" y="2572791"/>
                  <a:pt x="6082156" y="2579763"/>
                  <a:pt x="6082156" y="2579763"/>
                </a:cubicBezTo>
                <a:cubicBezTo>
                  <a:pt x="6092849" y="2611422"/>
                  <a:pt x="6106149" y="2646862"/>
                  <a:pt x="6113651" y="2677937"/>
                </a:cubicBezTo>
                <a:cubicBezTo>
                  <a:pt x="6123757" y="2712792"/>
                  <a:pt x="6134449" y="2744452"/>
                  <a:pt x="6143121" y="2769142"/>
                </a:cubicBezTo>
                <a:cubicBezTo>
                  <a:pt x="6139079" y="2755200"/>
                  <a:pt x="6146899" y="2766533"/>
                  <a:pt x="6149507" y="2770313"/>
                </a:cubicBezTo>
                <a:cubicBezTo>
                  <a:pt x="6150943" y="2780476"/>
                  <a:pt x="6157591" y="2798196"/>
                  <a:pt x="6151794" y="2793831"/>
                </a:cubicBezTo>
                <a:cubicBezTo>
                  <a:pt x="6160465" y="2818522"/>
                  <a:pt x="6165093" y="2829271"/>
                  <a:pt x="6172593" y="2860346"/>
                </a:cubicBezTo>
                <a:cubicBezTo>
                  <a:pt x="6170839" y="2869925"/>
                  <a:pt x="6169667" y="2876311"/>
                  <a:pt x="6171103" y="2886473"/>
                </a:cubicBezTo>
                <a:cubicBezTo>
                  <a:pt x="6176317" y="2894030"/>
                  <a:pt x="6179775" y="2911164"/>
                  <a:pt x="6180041" y="2927712"/>
                </a:cubicBezTo>
                <a:cubicBezTo>
                  <a:pt x="6183497" y="2944847"/>
                  <a:pt x="6187542" y="2958788"/>
                  <a:pt x="6193340" y="2963151"/>
                </a:cubicBezTo>
                <a:cubicBezTo>
                  <a:pt x="6195681" y="2950380"/>
                  <a:pt x="6193978" y="2923668"/>
                  <a:pt x="6188501" y="2899562"/>
                </a:cubicBezTo>
                <a:cubicBezTo>
                  <a:pt x="6183021" y="2875459"/>
                  <a:pt x="6174935" y="2847575"/>
                  <a:pt x="6168869" y="2826663"/>
                </a:cubicBezTo>
                <a:cubicBezTo>
                  <a:pt x="6166264" y="2822885"/>
                  <a:pt x="6164827" y="2812722"/>
                  <a:pt x="6165413" y="2809528"/>
                </a:cubicBezTo>
                <a:cubicBezTo>
                  <a:pt x="6147485" y="2763343"/>
                  <a:pt x="6152753" y="2734608"/>
                  <a:pt x="6141209" y="2689590"/>
                </a:cubicBezTo>
                <a:cubicBezTo>
                  <a:pt x="6109927" y="2644255"/>
                  <a:pt x="6103331" y="2590245"/>
                  <a:pt x="6069763" y="2521391"/>
                </a:cubicBezTo>
                <a:cubicBezTo>
                  <a:pt x="6076146" y="2522559"/>
                  <a:pt x="6072103" y="2508619"/>
                  <a:pt x="6075882" y="2506011"/>
                </a:cubicBezTo>
                <a:cubicBezTo>
                  <a:pt x="6071253" y="2495261"/>
                  <a:pt x="6064017" y="2480736"/>
                  <a:pt x="6059974" y="2466794"/>
                </a:cubicBezTo>
                <a:cubicBezTo>
                  <a:pt x="6062581" y="2470572"/>
                  <a:pt x="6062581" y="2470572"/>
                  <a:pt x="6062581" y="2470572"/>
                </a:cubicBezTo>
                <a:cubicBezTo>
                  <a:pt x="6065188" y="2474350"/>
                  <a:pt x="6065188" y="2474350"/>
                  <a:pt x="6065188" y="2474350"/>
                </a:cubicBezTo>
                <a:cubicBezTo>
                  <a:pt x="6065773" y="2471157"/>
                  <a:pt x="6066357" y="2467964"/>
                  <a:pt x="6063167" y="2467380"/>
                </a:cubicBezTo>
                <a:cubicBezTo>
                  <a:pt x="6060559" y="2463602"/>
                  <a:pt x="6060559" y="2463602"/>
                  <a:pt x="6060559" y="2463602"/>
                </a:cubicBezTo>
                <a:cubicBezTo>
                  <a:pt x="6061145" y="2460410"/>
                  <a:pt x="6061145" y="2460410"/>
                  <a:pt x="6061145" y="2460410"/>
                </a:cubicBezTo>
                <a:cubicBezTo>
                  <a:pt x="6062901" y="2450831"/>
                  <a:pt x="6047845" y="2424970"/>
                  <a:pt x="6030769" y="2392138"/>
                </a:cubicBezTo>
                <a:cubicBezTo>
                  <a:pt x="6010499" y="2358723"/>
                  <a:pt x="5988208" y="2318335"/>
                  <a:pt x="5967939" y="2284919"/>
                </a:cubicBezTo>
                <a:cubicBezTo>
                  <a:pt x="5960703" y="2270393"/>
                  <a:pt x="5958681" y="2263421"/>
                  <a:pt x="5950861" y="2252088"/>
                </a:cubicBezTo>
                <a:cubicBezTo>
                  <a:pt x="5927985" y="2214894"/>
                  <a:pt x="5898140" y="2179721"/>
                  <a:pt x="5874678" y="2145720"/>
                </a:cubicBezTo>
                <a:cubicBezTo>
                  <a:pt x="5869464" y="2138164"/>
                  <a:pt x="5868028" y="2128001"/>
                  <a:pt x="5862229" y="2123637"/>
                </a:cubicBezTo>
                <a:cubicBezTo>
                  <a:pt x="5862229" y="2123637"/>
                  <a:pt x="5865421" y="2124222"/>
                  <a:pt x="5864835" y="2127414"/>
                </a:cubicBezTo>
                <a:cubicBezTo>
                  <a:pt x="5864835" y="2127414"/>
                  <a:pt x="5868028" y="2128001"/>
                  <a:pt x="5868028" y="2128001"/>
                </a:cubicBezTo>
                <a:cubicBezTo>
                  <a:pt x="5865421" y="2124222"/>
                  <a:pt x="5865421" y="2124222"/>
                  <a:pt x="5862814" y="2120444"/>
                </a:cubicBezTo>
                <a:cubicBezTo>
                  <a:pt x="5860207" y="2116666"/>
                  <a:pt x="5860207" y="2116666"/>
                  <a:pt x="5860207" y="2116666"/>
                </a:cubicBezTo>
                <a:cubicBezTo>
                  <a:pt x="5866006" y="2121031"/>
                  <a:pt x="5879041" y="2139920"/>
                  <a:pt x="5888031" y="2144868"/>
                </a:cubicBezTo>
                <a:cubicBezTo>
                  <a:pt x="5891809" y="2142261"/>
                  <a:pt x="5883989" y="2130928"/>
                  <a:pt x="5876167" y="2119593"/>
                </a:cubicBezTo>
                <a:cubicBezTo>
                  <a:pt x="5879361" y="2120179"/>
                  <a:pt x="5879361" y="2120179"/>
                  <a:pt x="5879361" y="2120179"/>
                </a:cubicBezTo>
                <a:cubicBezTo>
                  <a:pt x="5881968" y="2123955"/>
                  <a:pt x="5881968" y="2123955"/>
                  <a:pt x="5881968" y="2123955"/>
                </a:cubicBezTo>
                <a:cubicBezTo>
                  <a:pt x="5885745" y="2121349"/>
                  <a:pt x="5882553" y="2120764"/>
                  <a:pt x="5879947" y="2116985"/>
                </a:cubicBezTo>
                <a:cubicBezTo>
                  <a:pt x="5879947" y="2116985"/>
                  <a:pt x="5877339" y="2113207"/>
                  <a:pt x="5877339" y="2113207"/>
                </a:cubicBezTo>
                <a:cubicBezTo>
                  <a:pt x="5877925" y="2110013"/>
                  <a:pt x="5890373" y="2132097"/>
                  <a:pt x="5888937" y="2121935"/>
                </a:cubicBezTo>
                <a:cubicBezTo>
                  <a:pt x="5875903" y="2103043"/>
                  <a:pt x="5860262" y="2080376"/>
                  <a:pt x="5847227" y="2061487"/>
                </a:cubicBezTo>
                <a:cubicBezTo>
                  <a:pt x="5834193" y="2042597"/>
                  <a:pt x="5823181" y="2030677"/>
                  <a:pt x="5815626" y="2035893"/>
                </a:cubicBezTo>
                <a:cubicBezTo>
                  <a:pt x="5816211" y="2032701"/>
                  <a:pt x="5813019" y="2032114"/>
                  <a:pt x="5813019" y="2032114"/>
                </a:cubicBezTo>
                <a:cubicBezTo>
                  <a:pt x="5813605" y="2028921"/>
                  <a:pt x="5810999" y="2025142"/>
                  <a:pt x="5807807" y="2024558"/>
                </a:cubicBezTo>
                <a:cubicBezTo>
                  <a:pt x="5807807" y="2024558"/>
                  <a:pt x="5807807" y="2024558"/>
                  <a:pt x="5807219" y="2027751"/>
                </a:cubicBezTo>
                <a:cubicBezTo>
                  <a:pt x="5807219" y="2027751"/>
                  <a:pt x="5809827" y="2031530"/>
                  <a:pt x="5809827" y="2031530"/>
                </a:cubicBezTo>
                <a:cubicBezTo>
                  <a:pt x="5806635" y="2030945"/>
                  <a:pt x="5800837" y="2026580"/>
                  <a:pt x="5792431" y="2018439"/>
                </a:cubicBezTo>
                <a:cubicBezTo>
                  <a:pt x="5788653" y="2021048"/>
                  <a:pt x="5781683" y="2023069"/>
                  <a:pt x="5778490" y="2022486"/>
                </a:cubicBezTo>
                <a:cubicBezTo>
                  <a:pt x="5757637" y="1992261"/>
                  <a:pt x="5740824" y="1975978"/>
                  <a:pt x="5713585" y="1944585"/>
                </a:cubicBezTo>
                <a:cubicBezTo>
                  <a:pt x="5708371" y="1937028"/>
                  <a:pt x="5702573" y="1932665"/>
                  <a:pt x="5693582" y="1927717"/>
                </a:cubicBezTo>
                <a:cubicBezTo>
                  <a:pt x="5663735" y="1892545"/>
                  <a:pt x="5633305" y="1860565"/>
                  <a:pt x="5602288" y="1831780"/>
                </a:cubicBezTo>
                <a:cubicBezTo>
                  <a:pt x="5568665" y="1799214"/>
                  <a:pt x="5537649" y="1770429"/>
                  <a:pt x="5510410" y="1739034"/>
                </a:cubicBezTo>
                <a:cubicBezTo>
                  <a:pt x="5513601" y="1739619"/>
                  <a:pt x="5513601" y="1739619"/>
                  <a:pt x="5513601" y="1739619"/>
                </a:cubicBezTo>
                <a:cubicBezTo>
                  <a:pt x="5516208" y="1743398"/>
                  <a:pt x="5519401" y="1743982"/>
                  <a:pt x="5519401" y="1743982"/>
                </a:cubicBezTo>
                <a:cubicBezTo>
                  <a:pt x="5519987" y="1740790"/>
                  <a:pt x="5517379" y="1737011"/>
                  <a:pt x="5514187" y="1736427"/>
                </a:cubicBezTo>
                <a:cubicBezTo>
                  <a:pt x="5511581" y="1732649"/>
                  <a:pt x="5511581" y="1732649"/>
                  <a:pt x="5508389" y="1732064"/>
                </a:cubicBezTo>
                <a:cubicBezTo>
                  <a:pt x="5508974" y="1728870"/>
                  <a:pt x="5512165" y="1729457"/>
                  <a:pt x="5514771" y="1733234"/>
                </a:cubicBezTo>
                <a:cubicBezTo>
                  <a:pt x="5537383" y="1753879"/>
                  <a:pt x="5570421" y="1789637"/>
                  <a:pt x="5602607" y="1812037"/>
                </a:cubicBezTo>
                <a:cubicBezTo>
                  <a:pt x="5605801" y="1812623"/>
                  <a:pt x="5612185" y="1813793"/>
                  <a:pt x="5604365" y="1802460"/>
                </a:cubicBezTo>
                <a:cubicBezTo>
                  <a:pt x="5597979" y="1801288"/>
                  <a:pt x="5589574" y="1793147"/>
                  <a:pt x="5577975" y="1784421"/>
                </a:cubicBezTo>
                <a:cubicBezTo>
                  <a:pt x="5585531" y="1779206"/>
                  <a:pt x="5555951" y="1760583"/>
                  <a:pt x="5541747" y="1748079"/>
                </a:cubicBezTo>
                <a:cubicBezTo>
                  <a:pt x="5502323" y="1711151"/>
                  <a:pt x="5460879" y="1667253"/>
                  <a:pt x="5413903" y="1635540"/>
                </a:cubicBezTo>
                <a:cubicBezTo>
                  <a:pt x="5408104" y="1631177"/>
                  <a:pt x="5404912" y="1630592"/>
                  <a:pt x="5399113" y="1626229"/>
                </a:cubicBezTo>
                <a:cubicBezTo>
                  <a:pt x="5381129" y="1616332"/>
                  <a:pt x="5353305" y="1588131"/>
                  <a:pt x="5340536" y="1585789"/>
                </a:cubicBezTo>
                <a:cubicBezTo>
                  <a:pt x="5344315" y="1583182"/>
                  <a:pt x="5341708" y="1579403"/>
                  <a:pt x="5336494" y="1571849"/>
                </a:cubicBezTo>
                <a:cubicBezTo>
                  <a:pt x="5329525" y="1573869"/>
                  <a:pt x="5305744" y="1559611"/>
                  <a:pt x="5305744" y="1559611"/>
                </a:cubicBezTo>
                <a:cubicBezTo>
                  <a:pt x="5312129" y="1560780"/>
                  <a:pt x="5312713" y="1557588"/>
                  <a:pt x="5312713" y="1557588"/>
                </a:cubicBezTo>
                <a:cubicBezTo>
                  <a:pt x="5286325" y="1539550"/>
                  <a:pt x="5270951" y="1533431"/>
                  <a:pt x="5246583" y="1522365"/>
                </a:cubicBezTo>
                <a:close/>
                <a:moveTo>
                  <a:pt x="4878235" y="1485529"/>
                </a:moveTo>
                <a:cubicBezTo>
                  <a:pt x="4875296" y="1484924"/>
                  <a:pt x="4872549" y="1485647"/>
                  <a:pt x="4870589" y="1490232"/>
                </a:cubicBezTo>
                <a:cubicBezTo>
                  <a:pt x="4867403" y="1496677"/>
                  <a:pt x="4871754" y="1502223"/>
                  <a:pt x="4876107" y="1507769"/>
                </a:cubicBezTo>
                <a:cubicBezTo>
                  <a:pt x="4881823" y="1513679"/>
                  <a:pt x="4888535" y="1521317"/>
                  <a:pt x="4892523" y="1528225"/>
                </a:cubicBezTo>
                <a:lnTo>
                  <a:pt x="4854485" y="1513109"/>
                </a:lnTo>
                <a:lnTo>
                  <a:pt x="4906663" y="1538241"/>
                </a:lnTo>
                <a:cubicBezTo>
                  <a:pt x="5019982" y="1601281"/>
                  <a:pt x="5124259" y="1674344"/>
                  <a:pt x="5219949" y="1757355"/>
                </a:cubicBezTo>
                <a:lnTo>
                  <a:pt x="5244849" y="1781311"/>
                </a:lnTo>
                <a:lnTo>
                  <a:pt x="5285425" y="1812833"/>
                </a:lnTo>
                <a:cubicBezTo>
                  <a:pt x="5332806" y="1853402"/>
                  <a:pt x="5378491" y="1896391"/>
                  <a:pt x="5422531" y="1941767"/>
                </a:cubicBezTo>
                <a:cubicBezTo>
                  <a:pt x="5425887" y="1945586"/>
                  <a:pt x="5426518" y="1948676"/>
                  <a:pt x="5427783" y="1954854"/>
                </a:cubicBezTo>
                <a:lnTo>
                  <a:pt x="5370401" y="1904986"/>
                </a:lnTo>
                <a:lnTo>
                  <a:pt x="5481735" y="2036160"/>
                </a:lnTo>
                <a:cubicBezTo>
                  <a:pt x="5536779" y="2108939"/>
                  <a:pt x="5599796" y="2176603"/>
                  <a:pt x="5639099" y="2260841"/>
                </a:cubicBezTo>
                <a:cubicBezTo>
                  <a:pt x="5738177" y="2476347"/>
                  <a:pt x="5832554" y="2693902"/>
                  <a:pt x="5880519" y="2928041"/>
                </a:cubicBezTo>
                <a:lnTo>
                  <a:pt x="5891569" y="2991409"/>
                </a:lnTo>
                <a:lnTo>
                  <a:pt x="5898861" y="3009164"/>
                </a:lnTo>
                <a:cubicBezTo>
                  <a:pt x="5901033" y="3017408"/>
                  <a:pt x="5902088" y="3025721"/>
                  <a:pt x="5902123" y="3033759"/>
                </a:cubicBezTo>
                <a:cubicBezTo>
                  <a:pt x="5907077" y="3105159"/>
                  <a:pt x="5918367" y="3177434"/>
                  <a:pt x="5917520" y="3250562"/>
                </a:cubicBezTo>
                <a:lnTo>
                  <a:pt x="5916015" y="3270366"/>
                </a:lnTo>
                <a:lnTo>
                  <a:pt x="5917712" y="3301456"/>
                </a:lnTo>
                <a:lnTo>
                  <a:pt x="5917722" y="3321050"/>
                </a:lnTo>
                <a:lnTo>
                  <a:pt x="5920837" y="3319470"/>
                </a:lnTo>
                <a:cubicBezTo>
                  <a:pt x="5927516" y="3313185"/>
                  <a:pt x="5928977" y="3302629"/>
                  <a:pt x="5938043" y="3297393"/>
                </a:cubicBezTo>
                <a:cubicBezTo>
                  <a:pt x="5944995" y="3331373"/>
                  <a:pt x="5943411" y="3364524"/>
                  <a:pt x="5940465" y="3397310"/>
                </a:cubicBezTo>
                <a:cubicBezTo>
                  <a:pt x="5923295" y="3624822"/>
                  <a:pt x="5885697" y="3846860"/>
                  <a:pt x="5799700" y="4058849"/>
                </a:cubicBezTo>
                <a:cubicBezTo>
                  <a:pt x="5738031" y="4207285"/>
                  <a:pt x="5662474" y="4347622"/>
                  <a:pt x="5565591" y="4474942"/>
                </a:cubicBezTo>
                <a:cubicBezTo>
                  <a:pt x="5536207" y="4513783"/>
                  <a:pt x="5497753" y="4542895"/>
                  <a:pt x="5478169" y="4588742"/>
                </a:cubicBezTo>
                <a:cubicBezTo>
                  <a:pt x="5473523" y="4600636"/>
                  <a:pt x="5462699" y="4613792"/>
                  <a:pt x="5480671" y="4622988"/>
                </a:cubicBezTo>
                <a:cubicBezTo>
                  <a:pt x="5498279" y="4633544"/>
                  <a:pt x="5500299" y="4615109"/>
                  <a:pt x="5508667" y="4605673"/>
                </a:cubicBezTo>
                <a:cubicBezTo>
                  <a:pt x="5516403" y="4593146"/>
                  <a:pt x="5523870" y="4576170"/>
                  <a:pt x="5545127" y="4573107"/>
                </a:cubicBezTo>
                <a:cubicBezTo>
                  <a:pt x="5512601" y="4656361"/>
                  <a:pt x="5452401" y="4717601"/>
                  <a:pt x="5400007" y="4782392"/>
                </a:cubicBezTo>
                <a:cubicBezTo>
                  <a:pt x="5365175" y="4819774"/>
                  <a:pt x="5322635" y="4847790"/>
                  <a:pt x="5292521" y="4889355"/>
                </a:cubicBezTo>
                <a:cubicBezTo>
                  <a:pt x="5336058" y="4863066"/>
                  <a:pt x="5367799" y="4826316"/>
                  <a:pt x="5403631" y="4790663"/>
                </a:cubicBezTo>
                <a:cubicBezTo>
                  <a:pt x="5456727" y="4745037"/>
                  <a:pt x="5498395" y="4687590"/>
                  <a:pt x="5540062" y="4630142"/>
                </a:cubicBezTo>
                <a:cubicBezTo>
                  <a:pt x="5653512" y="4473684"/>
                  <a:pt x="5755798" y="4309855"/>
                  <a:pt x="5835395" y="4132646"/>
                </a:cubicBezTo>
                <a:cubicBezTo>
                  <a:pt x="5844323" y="4110221"/>
                  <a:pt x="5857703" y="4087529"/>
                  <a:pt x="5860185" y="4061918"/>
                </a:cubicBezTo>
                <a:cubicBezTo>
                  <a:pt x="5845204" y="4057905"/>
                  <a:pt x="5844643" y="4070893"/>
                  <a:pt x="5841093" y="4078700"/>
                </a:cubicBezTo>
                <a:cubicBezTo>
                  <a:pt x="5777332" y="4229495"/>
                  <a:pt x="5699319" y="4373550"/>
                  <a:pt x="5603333" y="4508413"/>
                </a:cubicBezTo>
                <a:cubicBezTo>
                  <a:pt x="5598421" y="4515855"/>
                  <a:pt x="5595403" y="4532565"/>
                  <a:pt x="5582878" y="4524830"/>
                </a:cubicBezTo>
                <a:cubicBezTo>
                  <a:pt x="5570353" y="4517094"/>
                  <a:pt x="5578454" y="4503206"/>
                  <a:pt x="5585095" y="4494767"/>
                </a:cubicBezTo>
                <a:cubicBezTo>
                  <a:pt x="5614211" y="4451475"/>
                  <a:pt x="5648410" y="4411004"/>
                  <a:pt x="5674172" y="4363893"/>
                </a:cubicBezTo>
                <a:cubicBezTo>
                  <a:pt x="5784317" y="4159835"/>
                  <a:pt x="5881211" y="3950765"/>
                  <a:pt x="5923723" y="3721285"/>
                </a:cubicBezTo>
                <a:cubicBezTo>
                  <a:pt x="5956819" y="3543296"/>
                  <a:pt x="5962942" y="3362458"/>
                  <a:pt x="5954351" y="3182057"/>
                </a:cubicBezTo>
                <a:cubicBezTo>
                  <a:pt x="5952579" y="3145087"/>
                  <a:pt x="5951173" y="3106754"/>
                  <a:pt x="5955213" y="3069882"/>
                </a:cubicBezTo>
                <a:cubicBezTo>
                  <a:pt x="5997649" y="3352780"/>
                  <a:pt x="5981957" y="3634701"/>
                  <a:pt x="5905413" y="3914916"/>
                </a:cubicBezTo>
                <a:cubicBezTo>
                  <a:pt x="5924311" y="3909760"/>
                  <a:pt x="5921881" y="3891591"/>
                  <a:pt x="5937521" y="3876803"/>
                </a:cubicBezTo>
                <a:cubicBezTo>
                  <a:pt x="5924383" y="3925837"/>
                  <a:pt x="5913071" y="3968061"/>
                  <a:pt x="5898035" y="4007827"/>
                </a:cubicBezTo>
                <a:cubicBezTo>
                  <a:pt x="5874802" y="4067294"/>
                  <a:pt x="5850207" y="4126396"/>
                  <a:pt x="5827971" y="4187589"/>
                </a:cubicBezTo>
                <a:cubicBezTo>
                  <a:pt x="5825515" y="4191311"/>
                  <a:pt x="5817511" y="4199385"/>
                  <a:pt x="5826681" y="4203302"/>
                </a:cubicBezTo>
                <a:cubicBezTo>
                  <a:pt x="5834123" y="4208217"/>
                  <a:pt x="5836677" y="4198681"/>
                  <a:pt x="5839500" y="4193599"/>
                </a:cubicBezTo>
                <a:cubicBezTo>
                  <a:pt x="5874919" y="4121338"/>
                  <a:pt x="5915055" y="4053263"/>
                  <a:pt x="5929413" y="3972440"/>
                </a:cubicBezTo>
                <a:cubicBezTo>
                  <a:pt x="5931433" y="3954003"/>
                  <a:pt x="5946077" y="3937490"/>
                  <a:pt x="5953909" y="3919150"/>
                </a:cubicBezTo>
                <a:cubicBezTo>
                  <a:pt x="5988697" y="3843802"/>
                  <a:pt x="5993155" y="3761787"/>
                  <a:pt x="6006151" y="3680598"/>
                </a:cubicBezTo>
                <a:cubicBezTo>
                  <a:pt x="6032801" y="3499423"/>
                  <a:pt x="6043375" y="3318318"/>
                  <a:pt x="6033787" y="3136190"/>
                </a:cubicBezTo>
                <a:lnTo>
                  <a:pt x="6028315" y="3093047"/>
                </a:lnTo>
                <a:lnTo>
                  <a:pt x="6025816" y="3080224"/>
                </a:lnTo>
                <a:cubicBezTo>
                  <a:pt x="5935491" y="2657444"/>
                  <a:pt x="5757041" y="2277825"/>
                  <a:pt x="5462620" y="1953402"/>
                </a:cubicBezTo>
                <a:cubicBezTo>
                  <a:pt x="5354097" y="1834635"/>
                  <a:pt x="5233654" y="1726527"/>
                  <a:pt x="5104061" y="1632541"/>
                </a:cubicBezTo>
                <a:cubicBezTo>
                  <a:pt x="5070486" y="1608282"/>
                  <a:pt x="5036425" y="1584127"/>
                  <a:pt x="5003371" y="1558743"/>
                </a:cubicBezTo>
                <a:lnTo>
                  <a:pt x="4962275" y="1523505"/>
                </a:lnTo>
                <a:lnTo>
                  <a:pt x="4951211" y="1516212"/>
                </a:lnTo>
                <a:cubicBezTo>
                  <a:pt x="4931244" y="1503565"/>
                  <a:pt x="4908091" y="1497361"/>
                  <a:pt x="4887030" y="1488798"/>
                </a:cubicBezTo>
                <a:cubicBezTo>
                  <a:pt x="4884306" y="1488068"/>
                  <a:pt x="4881175" y="1486134"/>
                  <a:pt x="4878235" y="1485529"/>
                </a:cubicBezTo>
                <a:close/>
                <a:moveTo>
                  <a:pt x="2488089" y="1468873"/>
                </a:moveTo>
                <a:lnTo>
                  <a:pt x="2483339" y="1472039"/>
                </a:lnTo>
                <a:lnTo>
                  <a:pt x="2486645" y="1469475"/>
                </a:lnTo>
                <a:close/>
                <a:moveTo>
                  <a:pt x="2428360" y="1430993"/>
                </a:moveTo>
                <a:lnTo>
                  <a:pt x="2428663" y="1432410"/>
                </a:lnTo>
                <a:cubicBezTo>
                  <a:pt x="2428663" y="1432410"/>
                  <a:pt x="2428663" y="1432410"/>
                  <a:pt x="2423991" y="1433409"/>
                </a:cubicBezTo>
                <a:close/>
                <a:moveTo>
                  <a:pt x="3312724" y="1415766"/>
                </a:moveTo>
                <a:cubicBezTo>
                  <a:pt x="3298724" y="1415532"/>
                  <a:pt x="3275527" y="1423378"/>
                  <a:pt x="3256489" y="1428825"/>
                </a:cubicBezTo>
                <a:cubicBezTo>
                  <a:pt x="3236572" y="1437551"/>
                  <a:pt x="3220815" y="1443875"/>
                  <a:pt x="3219056" y="1450437"/>
                </a:cubicBezTo>
                <a:cubicBezTo>
                  <a:pt x="3233935" y="1447393"/>
                  <a:pt x="3249693" y="1441068"/>
                  <a:pt x="3264571" y="1438022"/>
                </a:cubicBezTo>
                <a:cubicBezTo>
                  <a:pt x="3226495" y="1448914"/>
                  <a:pt x="3187540" y="1463087"/>
                  <a:pt x="3145305" y="1476381"/>
                </a:cubicBezTo>
                <a:cubicBezTo>
                  <a:pt x="3132183" y="1472865"/>
                  <a:pt x="3100669" y="1485515"/>
                  <a:pt x="3078993" y="1500802"/>
                </a:cubicBezTo>
                <a:cubicBezTo>
                  <a:pt x="3063234" y="1507127"/>
                  <a:pt x="3043317" y="1515853"/>
                  <a:pt x="3032598" y="1516496"/>
                </a:cubicBezTo>
                <a:cubicBezTo>
                  <a:pt x="3030840" y="1523057"/>
                  <a:pt x="3019241" y="1526981"/>
                  <a:pt x="3010922" y="1531783"/>
                </a:cubicBezTo>
                <a:cubicBezTo>
                  <a:pt x="2397416" y="1813901"/>
                  <a:pt x="1938644" y="2397651"/>
                  <a:pt x="1851594" y="3116159"/>
                </a:cubicBezTo>
                <a:cubicBezTo>
                  <a:pt x="1816245" y="3405532"/>
                  <a:pt x="1842815" y="3686884"/>
                  <a:pt x="1924097" y="3947739"/>
                </a:cubicBezTo>
                <a:cubicBezTo>
                  <a:pt x="2106925" y="4538160"/>
                  <a:pt x="2556758" y="5024337"/>
                  <a:pt x="3149544" y="5239426"/>
                </a:cubicBezTo>
                <a:cubicBezTo>
                  <a:pt x="3191309" y="5254132"/>
                  <a:pt x="3229793" y="5267959"/>
                  <a:pt x="3272436" y="5279386"/>
                </a:cubicBezTo>
                <a:cubicBezTo>
                  <a:pt x="3272436" y="5279386"/>
                  <a:pt x="3271557" y="5282667"/>
                  <a:pt x="3274837" y="5283546"/>
                </a:cubicBezTo>
                <a:cubicBezTo>
                  <a:pt x="3284679" y="5286183"/>
                  <a:pt x="3284679" y="5286183"/>
                  <a:pt x="3284679" y="5286183"/>
                </a:cubicBezTo>
                <a:cubicBezTo>
                  <a:pt x="3284679" y="5286183"/>
                  <a:pt x="3287958" y="5287061"/>
                  <a:pt x="3288837" y="5283781"/>
                </a:cubicBezTo>
                <a:lnTo>
                  <a:pt x="3380685" y="5308392"/>
                </a:lnTo>
                <a:cubicBezTo>
                  <a:pt x="3453730" y="5324447"/>
                  <a:pt x="3524373" y="5336344"/>
                  <a:pt x="3599176" y="5345842"/>
                </a:cubicBezTo>
                <a:cubicBezTo>
                  <a:pt x="3840865" y="5375442"/>
                  <a:pt x="4079979" y="5362166"/>
                  <a:pt x="4305801" y="5306654"/>
                </a:cubicBezTo>
                <a:cubicBezTo>
                  <a:pt x="4432271" y="5280773"/>
                  <a:pt x="4559857" y="5237611"/>
                  <a:pt x="4682641" y="5186132"/>
                </a:cubicBezTo>
                <a:cubicBezTo>
                  <a:pt x="4678481" y="5188533"/>
                  <a:pt x="4678481" y="5188533"/>
                  <a:pt x="4677601" y="5191813"/>
                </a:cubicBezTo>
                <a:cubicBezTo>
                  <a:pt x="4689201" y="5187890"/>
                  <a:pt x="4713277" y="5176762"/>
                  <a:pt x="4733195" y="5168036"/>
                </a:cubicBezTo>
                <a:cubicBezTo>
                  <a:pt x="4745671" y="5160831"/>
                  <a:pt x="4757271" y="5156907"/>
                  <a:pt x="4762309" y="5151226"/>
                </a:cubicBezTo>
                <a:cubicBezTo>
                  <a:pt x="4791423" y="5134417"/>
                  <a:pt x="4823817" y="5118487"/>
                  <a:pt x="4852933" y="5101678"/>
                </a:cubicBezTo>
                <a:cubicBezTo>
                  <a:pt x="4864531" y="5097753"/>
                  <a:pt x="4877009" y="5090549"/>
                  <a:pt x="4886205" y="5082466"/>
                </a:cubicBezTo>
                <a:cubicBezTo>
                  <a:pt x="4985149" y="5028114"/>
                  <a:pt x="5076887" y="4961284"/>
                  <a:pt x="5167103" y="4887015"/>
                </a:cubicBezTo>
                <a:cubicBezTo>
                  <a:pt x="5142791" y="4912143"/>
                  <a:pt x="5118479" y="4937271"/>
                  <a:pt x="5099205" y="4956718"/>
                </a:cubicBezTo>
                <a:cubicBezTo>
                  <a:pt x="5092645" y="4954959"/>
                  <a:pt x="5082569" y="4966322"/>
                  <a:pt x="5079289" y="4965443"/>
                </a:cubicBezTo>
                <a:cubicBezTo>
                  <a:pt x="5055855" y="4987291"/>
                  <a:pt x="5021703" y="5009782"/>
                  <a:pt x="5004830" y="5033389"/>
                </a:cubicBezTo>
                <a:cubicBezTo>
                  <a:pt x="5017309" y="5026183"/>
                  <a:pt x="5033945" y="5016579"/>
                  <a:pt x="5039627" y="5021617"/>
                </a:cubicBezTo>
                <a:cubicBezTo>
                  <a:pt x="5057143" y="5008731"/>
                  <a:pt x="5097211" y="4977279"/>
                  <a:pt x="5104007" y="4965035"/>
                </a:cubicBezTo>
                <a:cubicBezTo>
                  <a:pt x="5112326" y="4960233"/>
                  <a:pt x="5119767" y="4958711"/>
                  <a:pt x="5123925" y="4956309"/>
                </a:cubicBezTo>
                <a:cubicBezTo>
                  <a:pt x="5142320" y="4940144"/>
                  <a:pt x="5153275" y="4925499"/>
                  <a:pt x="5168389" y="4908456"/>
                </a:cubicBezTo>
                <a:cubicBezTo>
                  <a:pt x="5181747" y="4897970"/>
                  <a:pt x="5207581" y="4880282"/>
                  <a:pt x="5221817" y="4866518"/>
                </a:cubicBezTo>
                <a:cubicBezTo>
                  <a:pt x="5226855" y="4860837"/>
                  <a:pt x="5224452" y="4856678"/>
                  <a:pt x="5229491" y="4850995"/>
                </a:cubicBezTo>
                <a:cubicBezTo>
                  <a:pt x="5234529" y="4845314"/>
                  <a:pt x="5250287" y="4838989"/>
                  <a:pt x="5255325" y="4833307"/>
                </a:cubicBezTo>
                <a:cubicBezTo>
                  <a:pt x="5273721" y="4817141"/>
                  <a:pt x="5276357" y="4807300"/>
                  <a:pt x="5282919" y="4809059"/>
                </a:cubicBezTo>
                <a:cubicBezTo>
                  <a:pt x="5289714" y="4796816"/>
                  <a:pt x="5304828" y="4779770"/>
                  <a:pt x="5300025" y="4771452"/>
                </a:cubicBezTo>
                <a:cubicBezTo>
                  <a:pt x="5293229" y="4783696"/>
                  <a:pt x="5290828" y="4779536"/>
                  <a:pt x="5287549" y="4778657"/>
                </a:cubicBezTo>
                <a:cubicBezTo>
                  <a:pt x="5535469" y="4535697"/>
                  <a:pt x="5723529" y="4227476"/>
                  <a:pt x="5820215" y="3866642"/>
                </a:cubicBezTo>
                <a:lnTo>
                  <a:pt x="5820377" y="3865901"/>
                </a:lnTo>
                <a:lnTo>
                  <a:pt x="5786815" y="3962149"/>
                </a:lnTo>
                <a:cubicBezTo>
                  <a:pt x="5759509" y="4027726"/>
                  <a:pt x="5725426" y="4090021"/>
                  <a:pt x="5689529" y="4151358"/>
                </a:cubicBezTo>
                <a:lnTo>
                  <a:pt x="5652275" y="4213857"/>
                </a:lnTo>
                <a:lnTo>
                  <a:pt x="5648119" y="4223529"/>
                </a:lnTo>
                <a:cubicBezTo>
                  <a:pt x="5556231" y="4415569"/>
                  <a:pt x="5434887" y="4589609"/>
                  <a:pt x="5290656" y="4740814"/>
                </a:cubicBezTo>
                <a:cubicBezTo>
                  <a:pt x="5292413" y="4734255"/>
                  <a:pt x="5296573" y="4731854"/>
                  <a:pt x="5293293" y="4730974"/>
                </a:cubicBezTo>
                <a:cubicBezTo>
                  <a:pt x="5267459" y="4748662"/>
                  <a:pt x="5268980" y="4756103"/>
                  <a:pt x="5252987" y="4776428"/>
                </a:cubicBezTo>
                <a:cubicBezTo>
                  <a:pt x="5237872" y="4793472"/>
                  <a:pt x="5218599" y="4812919"/>
                  <a:pt x="5200205" y="4829085"/>
                </a:cubicBezTo>
                <a:cubicBezTo>
                  <a:pt x="5192765" y="4830607"/>
                  <a:pt x="5169333" y="4852454"/>
                  <a:pt x="5167573" y="4859015"/>
                </a:cubicBezTo>
                <a:cubicBezTo>
                  <a:pt x="5164293" y="4858136"/>
                  <a:pt x="5164293" y="4858136"/>
                  <a:pt x="5164293" y="4858136"/>
                </a:cubicBezTo>
                <a:cubicBezTo>
                  <a:pt x="5163415" y="4861416"/>
                  <a:pt x="5163415" y="4861416"/>
                  <a:pt x="5163415" y="4861416"/>
                </a:cubicBezTo>
                <a:cubicBezTo>
                  <a:pt x="5160135" y="4860538"/>
                  <a:pt x="5160135" y="4860538"/>
                  <a:pt x="5159255" y="4863817"/>
                </a:cubicBezTo>
                <a:cubicBezTo>
                  <a:pt x="5158377" y="4867098"/>
                  <a:pt x="5158377" y="4867098"/>
                  <a:pt x="5154217" y="4869499"/>
                </a:cubicBezTo>
                <a:cubicBezTo>
                  <a:pt x="5150057" y="4871900"/>
                  <a:pt x="5140859" y="4879984"/>
                  <a:pt x="5139981" y="4883264"/>
                </a:cubicBezTo>
                <a:cubicBezTo>
                  <a:pt x="5122465" y="4896150"/>
                  <a:pt x="5104949" y="4909035"/>
                  <a:pt x="5089836" y="4926080"/>
                </a:cubicBezTo>
                <a:cubicBezTo>
                  <a:pt x="5081517" y="4930882"/>
                  <a:pt x="5073198" y="4935686"/>
                  <a:pt x="5068160" y="4941369"/>
                </a:cubicBezTo>
                <a:cubicBezTo>
                  <a:pt x="5050645" y="4954253"/>
                  <a:pt x="5033129" y="4967138"/>
                  <a:pt x="5019772" y="4977623"/>
                </a:cubicBezTo>
                <a:cubicBezTo>
                  <a:pt x="5019772" y="4977623"/>
                  <a:pt x="5020651" y="4974342"/>
                  <a:pt x="5020651" y="4974342"/>
                </a:cubicBezTo>
                <a:cubicBezTo>
                  <a:pt x="5016491" y="4976743"/>
                  <a:pt x="5012333" y="4979146"/>
                  <a:pt x="5011455" y="4982425"/>
                </a:cubicBezTo>
                <a:cubicBezTo>
                  <a:pt x="4802143" y="5133774"/>
                  <a:pt x="4561379" y="5245050"/>
                  <a:pt x="4305801" y="5306654"/>
                </a:cubicBezTo>
                <a:cubicBezTo>
                  <a:pt x="4014782" y="5369308"/>
                  <a:pt x="3709183" y="5368285"/>
                  <a:pt x="3402360" y="5293105"/>
                </a:cubicBezTo>
                <a:cubicBezTo>
                  <a:pt x="3403239" y="5289824"/>
                  <a:pt x="3403239" y="5289824"/>
                  <a:pt x="3404117" y="5286544"/>
                </a:cubicBezTo>
                <a:cubicBezTo>
                  <a:pt x="3450920" y="5295568"/>
                  <a:pt x="3475876" y="5281161"/>
                  <a:pt x="3508914" y="5275951"/>
                </a:cubicBezTo>
                <a:cubicBezTo>
                  <a:pt x="3508914" y="5275951"/>
                  <a:pt x="3503232" y="5270912"/>
                  <a:pt x="3496671" y="5269154"/>
                </a:cubicBezTo>
                <a:cubicBezTo>
                  <a:pt x="3511551" y="5266108"/>
                  <a:pt x="3536915" y="5276421"/>
                  <a:pt x="3557475" y="5278414"/>
                </a:cubicBezTo>
                <a:cubicBezTo>
                  <a:pt x="3575633" y="5276248"/>
                  <a:pt x="3604513" y="5273439"/>
                  <a:pt x="3604513" y="5273439"/>
                </a:cubicBezTo>
                <a:cubicBezTo>
                  <a:pt x="3602991" y="5265999"/>
                  <a:pt x="3589869" y="5262484"/>
                  <a:pt x="3573468" y="5258088"/>
                </a:cubicBezTo>
                <a:cubicBezTo>
                  <a:pt x="3574346" y="5254808"/>
                  <a:pt x="3577628" y="5255687"/>
                  <a:pt x="3577628" y="5255687"/>
                </a:cubicBezTo>
                <a:cubicBezTo>
                  <a:pt x="3580907" y="5256567"/>
                  <a:pt x="3580907" y="5256567"/>
                  <a:pt x="3580907" y="5256567"/>
                </a:cubicBezTo>
                <a:cubicBezTo>
                  <a:pt x="3580907" y="5256567"/>
                  <a:pt x="3584189" y="5257445"/>
                  <a:pt x="3584189" y="5257445"/>
                </a:cubicBezTo>
                <a:cubicBezTo>
                  <a:pt x="3584189" y="5257445"/>
                  <a:pt x="3587468" y="5258324"/>
                  <a:pt x="3590749" y="5259203"/>
                </a:cubicBezTo>
                <a:cubicBezTo>
                  <a:pt x="3591627" y="5255923"/>
                  <a:pt x="3591627" y="5255923"/>
                  <a:pt x="3588347" y="5255045"/>
                </a:cubicBezTo>
                <a:cubicBezTo>
                  <a:pt x="3588347" y="5255045"/>
                  <a:pt x="3585065" y="5254166"/>
                  <a:pt x="3585065" y="5254166"/>
                </a:cubicBezTo>
                <a:cubicBezTo>
                  <a:pt x="3581787" y="5253286"/>
                  <a:pt x="3581787" y="5253286"/>
                  <a:pt x="3581787" y="5253286"/>
                </a:cubicBezTo>
                <a:cubicBezTo>
                  <a:pt x="3603227" y="5252000"/>
                  <a:pt x="3576983" y="5244968"/>
                  <a:pt x="3572825" y="5247369"/>
                </a:cubicBezTo>
                <a:cubicBezTo>
                  <a:pt x="3569546" y="5246491"/>
                  <a:pt x="3568666" y="5249771"/>
                  <a:pt x="3568666" y="5249771"/>
                </a:cubicBezTo>
                <a:cubicBezTo>
                  <a:pt x="3568666" y="5249771"/>
                  <a:pt x="3571945" y="5250649"/>
                  <a:pt x="3571945" y="5250649"/>
                </a:cubicBezTo>
                <a:cubicBezTo>
                  <a:pt x="3574346" y="5254808"/>
                  <a:pt x="3574346" y="5254808"/>
                  <a:pt x="3574346" y="5254808"/>
                </a:cubicBezTo>
                <a:cubicBezTo>
                  <a:pt x="3574346" y="5254808"/>
                  <a:pt x="3567787" y="5253050"/>
                  <a:pt x="3564507" y="5252171"/>
                </a:cubicBezTo>
                <a:cubicBezTo>
                  <a:pt x="3561226" y="5251293"/>
                  <a:pt x="3561226" y="5251293"/>
                  <a:pt x="3561226" y="5251293"/>
                </a:cubicBezTo>
                <a:cubicBezTo>
                  <a:pt x="3538264" y="5245140"/>
                  <a:pt x="3523621" y="5234185"/>
                  <a:pt x="3539378" y="5227860"/>
                </a:cubicBezTo>
                <a:cubicBezTo>
                  <a:pt x="3555779" y="5232255"/>
                  <a:pt x="3556660" y="5228975"/>
                  <a:pt x="3579620" y="5235127"/>
                </a:cubicBezTo>
                <a:cubicBezTo>
                  <a:pt x="3584659" y="5229445"/>
                  <a:pt x="3571539" y="5225930"/>
                  <a:pt x="3570016" y="5218490"/>
                </a:cubicBezTo>
                <a:cubicBezTo>
                  <a:pt x="3602174" y="5216559"/>
                  <a:pt x="3653138" y="5223183"/>
                  <a:pt x="3657531" y="5206782"/>
                </a:cubicBezTo>
                <a:cubicBezTo>
                  <a:pt x="3657531" y="5206782"/>
                  <a:pt x="3660813" y="5207661"/>
                  <a:pt x="3660813" y="5207661"/>
                </a:cubicBezTo>
                <a:cubicBezTo>
                  <a:pt x="3660813" y="5207661"/>
                  <a:pt x="3667372" y="5209419"/>
                  <a:pt x="3667372" y="5209419"/>
                </a:cubicBezTo>
                <a:cubicBezTo>
                  <a:pt x="3671532" y="5207018"/>
                  <a:pt x="3674811" y="5207897"/>
                  <a:pt x="3671532" y="5207018"/>
                </a:cubicBezTo>
                <a:cubicBezTo>
                  <a:pt x="3678971" y="5205495"/>
                  <a:pt x="3688811" y="5208131"/>
                  <a:pt x="3710251" y="5206844"/>
                </a:cubicBezTo>
                <a:cubicBezTo>
                  <a:pt x="3717691" y="5205323"/>
                  <a:pt x="3720971" y="5206202"/>
                  <a:pt x="3724251" y="5207082"/>
                </a:cubicBezTo>
                <a:cubicBezTo>
                  <a:pt x="3724251" y="5207082"/>
                  <a:pt x="3728411" y="5204679"/>
                  <a:pt x="3728411" y="5204679"/>
                </a:cubicBezTo>
                <a:cubicBezTo>
                  <a:pt x="3731689" y="5205559"/>
                  <a:pt x="3731689" y="5205559"/>
                  <a:pt x="3731689" y="5205559"/>
                </a:cubicBezTo>
                <a:cubicBezTo>
                  <a:pt x="3734971" y="5206438"/>
                  <a:pt x="3732569" y="5202278"/>
                  <a:pt x="3732569" y="5202278"/>
                </a:cubicBezTo>
                <a:cubicBezTo>
                  <a:pt x="3735849" y="5203156"/>
                  <a:pt x="3735849" y="5203156"/>
                  <a:pt x="3735849" y="5203156"/>
                </a:cubicBezTo>
                <a:cubicBezTo>
                  <a:pt x="3736729" y="5199877"/>
                  <a:pt x="3749851" y="5203393"/>
                  <a:pt x="3750729" y="5200112"/>
                </a:cubicBezTo>
                <a:cubicBezTo>
                  <a:pt x="3733448" y="5198998"/>
                  <a:pt x="3747448" y="5199234"/>
                  <a:pt x="3741767" y="5194194"/>
                </a:cubicBezTo>
                <a:cubicBezTo>
                  <a:pt x="3762327" y="5196187"/>
                  <a:pt x="3736085" y="5189156"/>
                  <a:pt x="3750085" y="5189392"/>
                </a:cubicBezTo>
                <a:cubicBezTo>
                  <a:pt x="3770646" y="5191385"/>
                  <a:pt x="3771525" y="5188105"/>
                  <a:pt x="3780485" y="5194022"/>
                </a:cubicBezTo>
                <a:cubicBezTo>
                  <a:pt x="3783123" y="5184181"/>
                  <a:pt x="3830805" y="5189925"/>
                  <a:pt x="3866245" y="5188875"/>
                </a:cubicBezTo>
                <a:cubicBezTo>
                  <a:pt x="3869525" y="5189754"/>
                  <a:pt x="3876965" y="5188230"/>
                  <a:pt x="3887685" y="5187588"/>
                </a:cubicBezTo>
                <a:cubicBezTo>
                  <a:pt x="3919843" y="5185657"/>
                  <a:pt x="3941283" y="5184371"/>
                  <a:pt x="3959442" y="5182205"/>
                </a:cubicBezTo>
                <a:cubicBezTo>
                  <a:pt x="3966881" y="5180683"/>
                  <a:pt x="3962723" y="5183084"/>
                  <a:pt x="3969282" y="5184842"/>
                </a:cubicBezTo>
                <a:cubicBezTo>
                  <a:pt x="3970163" y="5181561"/>
                  <a:pt x="3974321" y="5179160"/>
                  <a:pt x="3977601" y="5180038"/>
                </a:cubicBezTo>
                <a:cubicBezTo>
                  <a:pt x="3980882" y="5180918"/>
                  <a:pt x="3969282" y="5184842"/>
                  <a:pt x="3980003" y="5184199"/>
                </a:cubicBezTo>
                <a:cubicBezTo>
                  <a:pt x="3999041" y="5178752"/>
                  <a:pt x="4001441" y="5182911"/>
                  <a:pt x="4031200" y="5176823"/>
                </a:cubicBezTo>
                <a:cubicBezTo>
                  <a:pt x="4029443" y="5183383"/>
                  <a:pt x="4029443" y="5183383"/>
                  <a:pt x="4029443" y="5183383"/>
                </a:cubicBezTo>
                <a:cubicBezTo>
                  <a:pt x="4047601" y="5181216"/>
                  <a:pt x="4055041" y="5179694"/>
                  <a:pt x="4041919" y="5176178"/>
                </a:cubicBezTo>
                <a:cubicBezTo>
                  <a:pt x="4053518" y="5172254"/>
                  <a:pt x="4055041" y="5179694"/>
                  <a:pt x="4067519" y="5172490"/>
                </a:cubicBezTo>
                <a:cubicBezTo>
                  <a:pt x="4063359" y="5174891"/>
                  <a:pt x="4066640" y="5175770"/>
                  <a:pt x="4070798" y="5173369"/>
                </a:cubicBezTo>
                <a:cubicBezTo>
                  <a:pt x="4069920" y="5176648"/>
                  <a:pt x="4069920" y="5176648"/>
                  <a:pt x="4069920" y="5176648"/>
                </a:cubicBezTo>
                <a:cubicBezTo>
                  <a:pt x="4065760" y="5179051"/>
                  <a:pt x="4069041" y="5179929"/>
                  <a:pt x="4069041" y="5179929"/>
                </a:cubicBezTo>
                <a:cubicBezTo>
                  <a:pt x="4072321" y="5180808"/>
                  <a:pt x="4072321" y="5180808"/>
                  <a:pt x="4072321" y="5180808"/>
                </a:cubicBezTo>
                <a:cubicBezTo>
                  <a:pt x="4057442" y="5183854"/>
                  <a:pt x="4078003" y="5185846"/>
                  <a:pt x="4089601" y="5181922"/>
                </a:cubicBezTo>
                <a:cubicBezTo>
                  <a:pt x="4088723" y="5185204"/>
                  <a:pt x="4088723" y="5185204"/>
                  <a:pt x="4088723" y="5185204"/>
                </a:cubicBezTo>
                <a:cubicBezTo>
                  <a:pt x="4088723" y="5185204"/>
                  <a:pt x="4088723" y="5185204"/>
                  <a:pt x="4092003" y="5186082"/>
                </a:cubicBezTo>
                <a:cubicBezTo>
                  <a:pt x="4092003" y="5186082"/>
                  <a:pt x="4096162" y="5183681"/>
                  <a:pt x="4096162" y="5183681"/>
                </a:cubicBezTo>
                <a:cubicBezTo>
                  <a:pt x="4114321" y="5181514"/>
                  <a:pt x="4139919" y="5177828"/>
                  <a:pt x="4165519" y="5174139"/>
                </a:cubicBezTo>
                <a:cubicBezTo>
                  <a:pt x="4191995" y="5167169"/>
                  <a:pt x="4218473" y="5160202"/>
                  <a:pt x="4237513" y="5154755"/>
                </a:cubicBezTo>
                <a:cubicBezTo>
                  <a:pt x="4244511" y="5154873"/>
                  <a:pt x="4253811" y="5152971"/>
                  <a:pt x="4264671" y="5150166"/>
                </a:cubicBezTo>
                <a:lnTo>
                  <a:pt x="4275426" y="5147224"/>
                </a:lnTo>
                <a:lnTo>
                  <a:pt x="4225547" y="5155482"/>
                </a:lnTo>
                <a:cubicBezTo>
                  <a:pt x="4078476" y="5175336"/>
                  <a:pt x="3929093" y="5177603"/>
                  <a:pt x="3777147" y="5162641"/>
                </a:cubicBezTo>
                <a:cubicBezTo>
                  <a:pt x="3719477" y="5157145"/>
                  <a:pt x="3662833" y="5157785"/>
                  <a:pt x="3607202" y="5141859"/>
                </a:cubicBezTo>
                <a:cubicBezTo>
                  <a:pt x="3601885" y="5140225"/>
                  <a:pt x="3595751" y="5141251"/>
                  <a:pt x="3593293" y="5134094"/>
                </a:cubicBezTo>
                <a:cubicBezTo>
                  <a:pt x="3593495" y="5127754"/>
                  <a:pt x="3598607" y="5128161"/>
                  <a:pt x="3601266" y="5128978"/>
                </a:cubicBezTo>
                <a:cubicBezTo>
                  <a:pt x="3784099" y="5158958"/>
                  <a:pt x="3966912" y="5151101"/>
                  <a:pt x="4150133" y="5138134"/>
                </a:cubicBezTo>
                <a:cubicBezTo>
                  <a:pt x="4246243" y="5132159"/>
                  <a:pt x="4339069" y="5106553"/>
                  <a:pt x="4432718" y="5085854"/>
                </a:cubicBezTo>
                <a:cubicBezTo>
                  <a:pt x="4443555" y="5082783"/>
                  <a:pt x="4455823" y="5080731"/>
                  <a:pt x="4466865" y="5078886"/>
                </a:cubicBezTo>
                <a:cubicBezTo>
                  <a:pt x="4472795" y="5076634"/>
                  <a:pt x="4482203" y="5080106"/>
                  <a:pt x="4480356" y="5069063"/>
                </a:cubicBezTo>
                <a:cubicBezTo>
                  <a:pt x="4478511" y="5058020"/>
                  <a:pt x="4471355" y="5060478"/>
                  <a:pt x="4462767" y="5061914"/>
                </a:cubicBezTo>
                <a:cubicBezTo>
                  <a:pt x="4419420" y="5074203"/>
                  <a:pt x="4374641" y="5085472"/>
                  <a:pt x="4330679" y="5094082"/>
                </a:cubicBezTo>
                <a:cubicBezTo>
                  <a:pt x="4284672" y="5102718"/>
                  <a:pt x="4238818" y="5109910"/>
                  <a:pt x="4193125" y="5115579"/>
                </a:cubicBezTo>
                <a:lnTo>
                  <a:pt x="4089964" y="5124917"/>
                </a:lnTo>
                <a:lnTo>
                  <a:pt x="4090545" y="5125923"/>
                </a:lnTo>
                <a:cubicBezTo>
                  <a:pt x="4075664" y="5128968"/>
                  <a:pt x="4061664" y="5128732"/>
                  <a:pt x="4046787" y="5131776"/>
                </a:cubicBezTo>
                <a:cubicBezTo>
                  <a:pt x="4047666" y="5128497"/>
                  <a:pt x="4047666" y="5128497"/>
                  <a:pt x="4047666" y="5128497"/>
                </a:cubicBezTo>
                <a:cubicBezTo>
                  <a:pt x="4050945" y="5129375"/>
                  <a:pt x="4058384" y="5127852"/>
                  <a:pt x="4061664" y="5128732"/>
                </a:cubicBezTo>
                <a:lnTo>
                  <a:pt x="4072652" y="5126484"/>
                </a:lnTo>
                <a:lnTo>
                  <a:pt x="4056543" y="5127942"/>
                </a:lnTo>
                <a:lnTo>
                  <a:pt x="4025363" y="5128577"/>
                </a:lnTo>
                <a:lnTo>
                  <a:pt x="4022586" y="5131884"/>
                </a:lnTo>
                <a:cubicBezTo>
                  <a:pt x="4021846" y="5133005"/>
                  <a:pt x="4021627" y="5133825"/>
                  <a:pt x="4021187" y="5135465"/>
                </a:cubicBezTo>
                <a:cubicBezTo>
                  <a:pt x="4017907" y="5134587"/>
                  <a:pt x="4014626" y="5133707"/>
                  <a:pt x="4014626" y="5133707"/>
                </a:cubicBezTo>
                <a:cubicBezTo>
                  <a:pt x="4015505" y="5130427"/>
                  <a:pt x="4018785" y="5131306"/>
                  <a:pt x="4015505" y="5130427"/>
                </a:cubicBezTo>
                <a:cubicBezTo>
                  <a:pt x="4015505" y="5130427"/>
                  <a:pt x="4015505" y="5130427"/>
                  <a:pt x="4012226" y="5129549"/>
                </a:cubicBezTo>
                <a:lnTo>
                  <a:pt x="4009785" y="5128894"/>
                </a:lnTo>
                <a:lnTo>
                  <a:pt x="3920985" y="5130704"/>
                </a:lnTo>
                <a:lnTo>
                  <a:pt x="3897176" y="5129411"/>
                </a:lnTo>
                <a:lnTo>
                  <a:pt x="3884467" y="5133988"/>
                </a:lnTo>
                <a:cubicBezTo>
                  <a:pt x="3875506" y="5128073"/>
                  <a:pt x="3871346" y="5130474"/>
                  <a:pt x="3866308" y="5136155"/>
                </a:cubicBezTo>
                <a:cubicBezTo>
                  <a:pt x="3859747" y="5134396"/>
                  <a:pt x="3853187" y="5132639"/>
                  <a:pt x="3845748" y="5134162"/>
                </a:cubicBezTo>
                <a:cubicBezTo>
                  <a:pt x="3838309" y="5135685"/>
                  <a:pt x="3828467" y="5133048"/>
                  <a:pt x="3821029" y="5134569"/>
                </a:cubicBezTo>
                <a:cubicBezTo>
                  <a:pt x="3810308" y="5135213"/>
                  <a:pt x="3797187" y="5131697"/>
                  <a:pt x="3786467" y="5132340"/>
                </a:cubicBezTo>
                <a:cubicBezTo>
                  <a:pt x="3779906" y="5130583"/>
                  <a:pt x="3769188" y="5131227"/>
                  <a:pt x="3765027" y="5133628"/>
                </a:cubicBezTo>
                <a:cubicBezTo>
                  <a:pt x="3761746" y="5132748"/>
                  <a:pt x="3761746" y="5132748"/>
                  <a:pt x="3761746" y="5132748"/>
                </a:cubicBezTo>
                <a:cubicBezTo>
                  <a:pt x="3751027" y="5133392"/>
                  <a:pt x="3744467" y="5131634"/>
                  <a:pt x="3733748" y="5132278"/>
                </a:cubicBezTo>
                <a:cubicBezTo>
                  <a:pt x="3727187" y="5130519"/>
                  <a:pt x="3719747" y="5132042"/>
                  <a:pt x="3709028" y="5132686"/>
                </a:cubicBezTo>
                <a:cubicBezTo>
                  <a:pt x="3700066" y="5126768"/>
                  <a:pt x="3699188" y="5130049"/>
                  <a:pt x="3698308" y="5133328"/>
                </a:cubicBezTo>
                <a:cubicBezTo>
                  <a:pt x="3695027" y="5132450"/>
                  <a:pt x="3695027" y="5132450"/>
                  <a:pt x="3695027" y="5132450"/>
                </a:cubicBezTo>
                <a:cubicBezTo>
                  <a:pt x="3691747" y="5131570"/>
                  <a:pt x="3689347" y="5127412"/>
                  <a:pt x="3686065" y="5126532"/>
                </a:cubicBezTo>
                <a:cubicBezTo>
                  <a:pt x="3686065" y="5126532"/>
                  <a:pt x="3682787" y="5125654"/>
                  <a:pt x="3682787" y="5125654"/>
                </a:cubicBezTo>
                <a:cubicBezTo>
                  <a:pt x="3679505" y="5124775"/>
                  <a:pt x="3679505" y="5124775"/>
                  <a:pt x="3675347" y="5127176"/>
                </a:cubicBezTo>
                <a:cubicBezTo>
                  <a:pt x="3675347" y="5127176"/>
                  <a:pt x="3675347" y="5127176"/>
                  <a:pt x="3674467" y="5130457"/>
                </a:cubicBezTo>
                <a:cubicBezTo>
                  <a:pt x="3658065" y="5126062"/>
                  <a:pt x="3658065" y="5126062"/>
                  <a:pt x="3658065" y="5126062"/>
                </a:cubicBezTo>
                <a:cubicBezTo>
                  <a:pt x="3658065" y="5126062"/>
                  <a:pt x="3653907" y="5128463"/>
                  <a:pt x="3653907" y="5128463"/>
                </a:cubicBezTo>
                <a:cubicBezTo>
                  <a:pt x="3653907" y="5128463"/>
                  <a:pt x="3657187" y="5129341"/>
                  <a:pt x="3657187" y="5129341"/>
                </a:cubicBezTo>
                <a:cubicBezTo>
                  <a:pt x="3674467" y="5130457"/>
                  <a:pt x="3674467" y="5130457"/>
                  <a:pt x="3674467" y="5130457"/>
                </a:cubicBezTo>
                <a:cubicBezTo>
                  <a:pt x="3674467" y="5130457"/>
                  <a:pt x="3673588" y="5133737"/>
                  <a:pt x="3673588" y="5133737"/>
                </a:cubicBezTo>
                <a:cubicBezTo>
                  <a:pt x="3670306" y="5132858"/>
                  <a:pt x="3667027" y="5131978"/>
                  <a:pt x="3667027" y="5131978"/>
                </a:cubicBezTo>
                <a:cubicBezTo>
                  <a:pt x="3663747" y="5131100"/>
                  <a:pt x="3663747" y="5131100"/>
                  <a:pt x="3663747" y="5131100"/>
                </a:cubicBezTo>
                <a:cubicBezTo>
                  <a:pt x="3660467" y="5130221"/>
                  <a:pt x="3656309" y="5132623"/>
                  <a:pt x="3653027" y="5131744"/>
                </a:cubicBezTo>
                <a:cubicBezTo>
                  <a:pt x="3649747" y="5130864"/>
                  <a:pt x="3646466" y="5129986"/>
                  <a:pt x="3639907" y="5128227"/>
                </a:cubicBezTo>
                <a:cubicBezTo>
                  <a:pt x="3643186" y="5129107"/>
                  <a:pt x="3644067" y="5125825"/>
                  <a:pt x="3644067" y="5125825"/>
                </a:cubicBezTo>
                <a:cubicBezTo>
                  <a:pt x="3644067" y="5125825"/>
                  <a:pt x="3640785" y="5124947"/>
                  <a:pt x="3637506" y="5124069"/>
                </a:cubicBezTo>
                <a:cubicBezTo>
                  <a:pt x="3637506" y="5124069"/>
                  <a:pt x="3634225" y="5123188"/>
                  <a:pt x="3630945" y="5122310"/>
                </a:cubicBezTo>
                <a:cubicBezTo>
                  <a:pt x="3626785" y="5124711"/>
                  <a:pt x="3623505" y="5123833"/>
                  <a:pt x="3620224" y="5122954"/>
                </a:cubicBezTo>
                <a:cubicBezTo>
                  <a:pt x="3616944" y="5122074"/>
                  <a:pt x="3616944" y="5122074"/>
                  <a:pt x="3613665" y="5121196"/>
                </a:cubicBezTo>
                <a:cubicBezTo>
                  <a:pt x="3609505" y="5123597"/>
                  <a:pt x="3609505" y="5123597"/>
                  <a:pt x="3609505" y="5123597"/>
                </a:cubicBezTo>
                <a:cubicBezTo>
                  <a:pt x="3606225" y="5122719"/>
                  <a:pt x="3602066" y="5125120"/>
                  <a:pt x="3598785" y="5124241"/>
                </a:cubicBezTo>
                <a:cubicBezTo>
                  <a:pt x="3595505" y="5123363"/>
                  <a:pt x="3592225" y="5122483"/>
                  <a:pt x="3592225" y="5122483"/>
                </a:cubicBezTo>
                <a:cubicBezTo>
                  <a:pt x="3593103" y="5119203"/>
                  <a:pt x="3593103" y="5119203"/>
                  <a:pt x="3589823" y="5118324"/>
                </a:cubicBezTo>
                <a:cubicBezTo>
                  <a:pt x="3589823" y="5118324"/>
                  <a:pt x="3586543" y="5117446"/>
                  <a:pt x="3585664" y="5120726"/>
                </a:cubicBezTo>
                <a:cubicBezTo>
                  <a:pt x="3585664" y="5120726"/>
                  <a:pt x="3582383" y="5119845"/>
                  <a:pt x="3579982" y="5115687"/>
                </a:cubicBezTo>
                <a:cubicBezTo>
                  <a:pt x="3572542" y="5117210"/>
                  <a:pt x="3572542" y="5117210"/>
                  <a:pt x="3572542" y="5117210"/>
                </a:cubicBezTo>
                <a:cubicBezTo>
                  <a:pt x="3572542" y="5117210"/>
                  <a:pt x="3575823" y="5118089"/>
                  <a:pt x="3574945" y="5121368"/>
                </a:cubicBezTo>
                <a:cubicBezTo>
                  <a:pt x="3571664" y="5120490"/>
                  <a:pt x="3568383" y="5119611"/>
                  <a:pt x="3565103" y="5118731"/>
                </a:cubicBezTo>
                <a:cubicBezTo>
                  <a:pt x="3561823" y="5117852"/>
                  <a:pt x="3561823" y="5117852"/>
                  <a:pt x="3561823" y="5117852"/>
                </a:cubicBezTo>
                <a:cubicBezTo>
                  <a:pt x="3554384" y="5119375"/>
                  <a:pt x="3551103" y="5118495"/>
                  <a:pt x="3547823" y="5117617"/>
                </a:cubicBezTo>
                <a:cubicBezTo>
                  <a:pt x="3541263" y="5115860"/>
                  <a:pt x="3537981" y="5114981"/>
                  <a:pt x="3534703" y="5114101"/>
                </a:cubicBezTo>
                <a:cubicBezTo>
                  <a:pt x="3531422" y="5113222"/>
                  <a:pt x="3531422" y="5113222"/>
                  <a:pt x="3524861" y="5111464"/>
                </a:cubicBezTo>
                <a:cubicBezTo>
                  <a:pt x="3522460" y="5107306"/>
                  <a:pt x="3511741" y="5107948"/>
                  <a:pt x="3505180" y="5106191"/>
                </a:cubicBezTo>
                <a:cubicBezTo>
                  <a:pt x="3501899" y="5105311"/>
                  <a:pt x="3499499" y="5101153"/>
                  <a:pt x="3496218" y="5100273"/>
                </a:cubicBezTo>
                <a:cubicBezTo>
                  <a:pt x="3496218" y="5100273"/>
                  <a:pt x="3500377" y="5097872"/>
                  <a:pt x="3500377" y="5097872"/>
                </a:cubicBezTo>
                <a:cubicBezTo>
                  <a:pt x="3503657" y="5098752"/>
                  <a:pt x="3504537" y="5095471"/>
                  <a:pt x="3504537" y="5095471"/>
                </a:cubicBezTo>
                <a:cubicBezTo>
                  <a:pt x="3504537" y="5095471"/>
                  <a:pt x="3504537" y="5095471"/>
                  <a:pt x="3501256" y="5094592"/>
                </a:cubicBezTo>
                <a:cubicBezTo>
                  <a:pt x="3497975" y="5093714"/>
                  <a:pt x="3497975" y="5093714"/>
                  <a:pt x="3497975" y="5093714"/>
                </a:cubicBezTo>
                <a:cubicBezTo>
                  <a:pt x="3494695" y="5092834"/>
                  <a:pt x="3494695" y="5092834"/>
                  <a:pt x="3493817" y="5096115"/>
                </a:cubicBezTo>
                <a:cubicBezTo>
                  <a:pt x="3493817" y="5096115"/>
                  <a:pt x="3489659" y="5098516"/>
                  <a:pt x="3489659" y="5098516"/>
                </a:cubicBezTo>
                <a:cubicBezTo>
                  <a:pt x="3488778" y="5101796"/>
                  <a:pt x="3488778" y="5101796"/>
                  <a:pt x="3488778" y="5101796"/>
                </a:cubicBezTo>
                <a:cubicBezTo>
                  <a:pt x="3492058" y="5102676"/>
                  <a:pt x="3497740" y="5107714"/>
                  <a:pt x="3504301" y="5109471"/>
                </a:cubicBezTo>
                <a:cubicBezTo>
                  <a:pt x="3507581" y="5110349"/>
                  <a:pt x="3507581" y="5110349"/>
                  <a:pt x="3507581" y="5110349"/>
                </a:cubicBezTo>
                <a:cubicBezTo>
                  <a:pt x="3510861" y="5111230"/>
                  <a:pt x="3518300" y="5109707"/>
                  <a:pt x="3520701" y="5113865"/>
                </a:cubicBezTo>
                <a:cubicBezTo>
                  <a:pt x="3523982" y="5114745"/>
                  <a:pt x="3523982" y="5114745"/>
                  <a:pt x="3527262" y="5115624"/>
                </a:cubicBezTo>
                <a:cubicBezTo>
                  <a:pt x="3523104" y="5118025"/>
                  <a:pt x="3516543" y="5116266"/>
                  <a:pt x="3509983" y="5114509"/>
                </a:cubicBezTo>
                <a:cubicBezTo>
                  <a:pt x="3503423" y="5112752"/>
                  <a:pt x="3496862" y="5110993"/>
                  <a:pt x="3489421" y="5112516"/>
                </a:cubicBezTo>
                <a:cubicBezTo>
                  <a:pt x="3486142" y="5111638"/>
                  <a:pt x="3487020" y="5108356"/>
                  <a:pt x="3483740" y="5107478"/>
                </a:cubicBezTo>
                <a:cubicBezTo>
                  <a:pt x="3477179" y="5105719"/>
                  <a:pt x="3477179" y="5105719"/>
                  <a:pt x="3477179" y="5105719"/>
                </a:cubicBezTo>
                <a:cubicBezTo>
                  <a:pt x="3470619" y="5103962"/>
                  <a:pt x="3467339" y="5103082"/>
                  <a:pt x="3460778" y="5101325"/>
                </a:cubicBezTo>
                <a:cubicBezTo>
                  <a:pt x="3464938" y="5098924"/>
                  <a:pt x="3464938" y="5098924"/>
                  <a:pt x="3464938" y="5098924"/>
                </a:cubicBezTo>
                <a:cubicBezTo>
                  <a:pt x="3468217" y="5099803"/>
                  <a:pt x="3468217" y="5099803"/>
                  <a:pt x="3465816" y="5095643"/>
                </a:cubicBezTo>
                <a:cubicBezTo>
                  <a:pt x="3465816" y="5095643"/>
                  <a:pt x="3465816" y="5095643"/>
                  <a:pt x="3462537" y="5094765"/>
                </a:cubicBezTo>
                <a:cubicBezTo>
                  <a:pt x="3462537" y="5094765"/>
                  <a:pt x="3459257" y="5093886"/>
                  <a:pt x="3459257" y="5093886"/>
                </a:cubicBezTo>
                <a:cubicBezTo>
                  <a:pt x="3455097" y="5096287"/>
                  <a:pt x="3455097" y="5096287"/>
                  <a:pt x="3455097" y="5096287"/>
                </a:cubicBezTo>
                <a:cubicBezTo>
                  <a:pt x="3455097" y="5096287"/>
                  <a:pt x="3451816" y="5095409"/>
                  <a:pt x="3451816" y="5095409"/>
                </a:cubicBezTo>
                <a:cubicBezTo>
                  <a:pt x="3451816" y="5095409"/>
                  <a:pt x="3451816" y="5095409"/>
                  <a:pt x="3448536" y="5094529"/>
                </a:cubicBezTo>
                <a:cubicBezTo>
                  <a:pt x="3445257" y="5093650"/>
                  <a:pt x="3437817" y="5095173"/>
                  <a:pt x="3434537" y="5094294"/>
                </a:cubicBezTo>
                <a:cubicBezTo>
                  <a:pt x="3424696" y="5091657"/>
                  <a:pt x="3420537" y="5094058"/>
                  <a:pt x="3418134" y="5089898"/>
                </a:cubicBezTo>
                <a:cubicBezTo>
                  <a:pt x="3419013" y="5086619"/>
                  <a:pt x="3415734" y="5085739"/>
                  <a:pt x="3415734" y="5085739"/>
                </a:cubicBezTo>
                <a:cubicBezTo>
                  <a:pt x="3415734" y="5085739"/>
                  <a:pt x="3416612" y="5082459"/>
                  <a:pt x="3419893" y="5083337"/>
                </a:cubicBezTo>
                <a:cubicBezTo>
                  <a:pt x="3433015" y="5086855"/>
                  <a:pt x="3446135" y="5090369"/>
                  <a:pt x="3460135" y="5090605"/>
                </a:cubicBezTo>
                <a:cubicBezTo>
                  <a:pt x="3463417" y="5091485"/>
                  <a:pt x="3463417" y="5091485"/>
                  <a:pt x="3463417" y="5091485"/>
                </a:cubicBezTo>
                <a:cubicBezTo>
                  <a:pt x="3464295" y="5088204"/>
                  <a:pt x="3461014" y="5087326"/>
                  <a:pt x="3461014" y="5087326"/>
                </a:cubicBezTo>
                <a:cubicBezTo>
                  <a:pt x="3447014" y="5087089"/>
                  <a:pt x="3433893" y="5083574"/>
                  <a:pt x="3420771" y="5080058"/>
                </a:cubicBezTo>
                <a:cubicBezTo>
                  <a:pt x="3421650" y="5076777"/>
                  <a:pt x="3422530" y="5073498"/>
                  <a:pt x="3416848" y="5068459"/>
                </a:cubicBezTo>
                <a:cubicBezTo>
                  <a:pt x="3400447" y="5064065"/>
                  <a:pt x="3398925" y="5056626"/>
                  <a:pt x="3382522" y="5052230"/>
                </a:cubicBezTo>
                <a:cubicBezTo>
                  <a:pt x="3344273" y="5024403"/>
                  <a:pt x="3293547" y="5003780"/>
                  <a:pt x="3258344" y="4990831"/>
                </a:cubicBezTo>
                <a:cubicBezTo>
                  <a:pt x="3255064" y="4989952"/>
                  <a:pt x="3255064" y="4989952"/>
                  <a:pt x="3255064" y="4989952"/>
                </a:cubicBezTo>
                <a:cubicBezTo>
                  <a:pt x="3255064" y="4989952"/>
                  <a:pt x="3251783" y="4989072"/>
                  <a:pt x="3251783" y="4989072"/>
                </a:cubicBezTo>
                <a:cubicBezTo>
                  <a:pt x="3250904" y="4992353"/>
                  <a:pt x="3250904" y="4992353"/>
                  <a:pt x="3254186" y="4993232"/>
                </a:cubicBezTo>
                <a:cubicBezTo>
                  <a:pt x="3289390" y="5006181"/>
                  <a:pt x="3336835" y="5025926"/>
                  <a:pt x="3375085" y="5053753"/>
                </a:cubicBezTo>
                <a:cubicBezTo>
                  <a:pt x="3371803" y="5052874"/>
                  <a:pt x="3371803" y="5052874"/>
                  <a:pt x="3371803" y="5052874"/>
                </a:cubicBezTo>
                <a:cubicBezTo>
                  <a:pt x="3370925" y="5056154"/>
                  <a:pt x="3374204" y="5057034"/>
                  <a:pt x="3376606" y="5061192"/>
                </a:cubicBezTo>
                <a:cubicBezTo>
                  <a:pt x="3373326" y="5060314"/>
                  <a:pt x="3370045" y="5059435"/>
                  <a:pt x="3366767" y="5058555"/>
                </a:cubicBezTo>
                <a:cubicBezTo>
                  <a:pt x="3366767" y="5058555"/>
                  <a:pt x="3366767" y="5058555"/>
                  <a:pt x="3367645" y="5055275"/>
                </a:cubicBezTo>
                <a:cubicBezTo>
                  <a:pt x="3364364" y="5054397"/>
                  <a:pt x="3364364" y="5054397"/>
                  <a:pt x="3364364" y="5054397"/>
                </a:cubicBezTo>
                <a:cubicBezTo>
                  <a:pt x="3364364" y="5054397"/>
                  <a:pt x="3364364" y="5054397"/>
                  <a:pt x="3361083" y="5053517"/>
                </a:cubicBezTo>
                <a:cubicBezTo>
                  <a:pt x="3361083" y="5053517"/>
                  <a:pt x="3360205" y="5056798"/>
                  <a:pt x="3360205" y="5056798"/>
                </a:cubicBezTo>
                <a:cubicBezTo>
                  <a:pt x="3354524" y="5051759"/>
                  <a:pt x="3347963" y="5050001"/>
                  <a:pt x="3344683" y="5049123"/>
                </a:cubicBezTo>
                <a:cubicBezTo>
                  <a:pt x="3341402" y="5048244"/>
                  <a:pt x="3341402" y="5048244"/>
                  <a:pt x="3338122" y="5047364"/>
                </a:cubicBezTo>
                <a:cubicBezTo>
                  <a:pt x="3334843" y="5046486"/>
                  <a:pt x="3331561" y="5045605"/>
                  <a:pt x="3328281" y="5044727"/>
                </a:cubicBezTo>
                <a:lnTo>
                  <a:pt x="3325001" y="5043849"/>
                </a:lnTo>
                <a:cubicBezTo>
                  <a:pt x="3325879" y="5040568"/>
                  <a:pt x="3325879" y="5040568"/>
                  <a:pt x="3322599" y="5039690"/>
                </a:cubicBezTo>
                <a:cubicBezTo>
                  <a:pt x="3319320" y="5038810"/>
                  <a:pt x="3319320" y="5038810"/>
                  <a:pt x="3316040" y="5037932"/>
                </a:cubicBezTo>
                <a:cubicBezTo>
                  <a:pt x="3316040" y="5037932"/>
                  <a:pt x="3311880" y="5040333"/>
                  <a:pt x="3311880" y="5040333"/>
                </a:cubicBezTo>
                <a:cubicBezTo>
                  <a:pt x="3284758" y="5036582"/>
                  <a:pt x="3258516" y="5029550"/>
                  <a:pt x="3233153" y="5019238"/>
                </a:cubicBezTo>
                <a:cubicBezTo>
                  <a:pt x="3220911" y="5012442"/>
                  <a:pt x="3211070" y="5009805"/>
                  <a:pt x="3198829" y="5003009"/>
                </a:cubicBezTo>
                <a:cubicBezTo>
                  <a:pt x="3198829" y="5003009"/>
                  <a:pt x="3197949" y="5006290"/>
                  <a:pt x="3201230" y="5007168"/>
                </a:cubicBezTo>
                <a:cubicBezTo>
                  <a:pt x="3179148" y="4997736"/>
                  <a:pt x="3159465" y="4992462"/>
                  <a:pt x="3137383" y="4983030"/>
                </a:cubicBezTo>
                <a:cubicBezTo>
                  <a:pt x="3134102" y="4982150"/>
                  <a:pt x="3134102" y="4982150"/>
                  <a:pt x="3133223" y="4985431"/>
                </a:cubicBezTo>
                <a:cubicBezTo>
                  <a:pt x="3126663" y="4983673"/>
                  <a:pt x="3124263" y="4979514"/>
                  <a:pt x="3117700" y="4977756"/>
                </a:cubicBezTo>
                <a:cubicBezTo>
                  <a:pt x="3120981" y="4978634"/>
                  <a:pt x="3118579" y="4974474"/>
                  <a:pt x="3115299" y="4973596"/>
                </a:cubicBezTo>
                <a:cubicBezTo>
                  <a:pt x="3114421" y="4976877"/>
                  <a:pt x="3111141" y="4975997"/>
                  <a:pt x="3107860" y="4975119"/>
                </a:cubicBezTo>
                <a:cubicBezTo>
                  <a:pt x="3101299" y="4973360"/>
                  <a:pt x="3095618" y="4968321"/>
                  <a:pt x="3089059" y="4966565"/>
                </a:cubicBezTo>
                <a:cubicBezTo>
                  <a:pt x="3089059" y="4966565"/>
                  <a:pt x="3085777" y="4965684"/>
                  <a:pt x="3085777" y="4965684"/>
                </a:cubicBezTo>
                <a:cubicBezTo>
                  <a:pt x="3082497" y="4964806"/>
                  <a:pt x="3080095" y="4960648"/>
                  <a:pt x="3076815" y="4959768"/>
                </a:cubicBezTo>
                <a:cubicBezTo>
                  <a:pt x="3073536" y="4958890"/>
                  <a:pt x="3073536" y="4958890"/>
                  <a:pt x="3073536" y="4958890"/>
                </a:cubicBezTo>
                <a:cubicBezTo>
                  <a:pt x="3073536" y="4958890"/>
                  <a:pt x="3070254" y="4958011"/>
                  <a:pt x="3070254" y="4958011"/>
                </a:cubicBezTo>
                <a:cubicBezTo>
                  <a:pt x="3051452" y="4949457"/>
                  <a:pt x="3033528" y="4937622"/>
                  <a:pt x="3018005" y="4929948"/>
                </a:cubicBezTo>
                <a:cubicBezTo>
                  <a:pt x="3018005" y="4929948"/>
                  <a:pt x="3010567" y="4931469"/>
                  <a:pt x="3008164" y="4927311"/>
                </a:cubicBezTo>
                <a:cubicBezTo>
                  <a:pt x="3008164" y="4927311"/>
                  <a:pt x="3004884" y="4926433"/>
                  <a:pt x="3004884" y="4926433"/>
                </a:cubicBezTo>
                <a:cubicBezTo>
                  <a:pt x="3008164" y="4927311"/>
                  <a:pt x="2998324" y="4924674"/>
                  <a:pt x="2991763" y="4922918"/>
                </a:cubicBezTo>
                <a:cubicBezTo>
                  <a:pt x="2979523" y="4916120"/>
                  <a:pt x="2968159" y="4906044"/>
                  <a:pt x="2959196" y="4900127"/>
                </a:cubicBezTo>
                <a:cubicBezTo>
                  <a:pt x="2907827" y="4868783"/>
                  <a:pt x="2868699" y="4844236"/>
                  <a:pt x="2832851" y="4820566"/>
                </a:cubicBezTo>
                <a:cubicBezTo>
                  <a:pt x="2829571" y="4819688"/>
                  <a:pt x="2829571" y="4819688"/>
                  <a:pt x="2829571" y="4819688"/>
                </a:cubicBezTo>
                <a:cubicBezTo>
                  <a:pt x="2827170" y="4815530"/>
                  <a:pt x="2827170" y="4815530"/>
                  <a:pt x="2827170" y="4815530"/>
                </a:cubicBezTo>
                <a:cubicBezTo>
                  <a:pt x="2814607" y="4803373"/>
                  <a:pt x="2802863" y="4791436"/>
                  <a:pt x="2790300" y="4779282"/>
                </a:cubicBezTo>
                <a:lnTo>
                  <a:pt x="2753001" y="4745754"/>
                </a:lnTo>
                <a:lnTo>
                  <a:pt x="2753847" y="4746386"/>
                </a:lnTo>
                <a:cubicBezTo>
                  <a:pt x="2757549" y="4748972"/>
                  <a:pt x="2760909" y="4751190"/>
                  <a:pt x="2763151" y="4752669"/>
                </a:cubicBezTo>
                <a:cubicBezTo>
                  <a:pt x="2766430" y="4753548"/>
                  <a:pt x="2768833" y="4757708"/>
                  <a:pt x="2768833" y="4757708"/>
                </a:cubicBezTo>
                <a:cubicBezTo>
                  <a:pt x="2780195" y="4767784"/>
                  <a:pt x="2784997" y="4776102"/>
                  <a:pt x="2789157" y="4773703"/>
                </a:cubicBezTo>
                <a:cubicBezTo>
                  <a:pt x="2790679" y="4781141"/>
                  <a:pt x="2808603" y="4792975"/>
                  <a:pt x="2824125" y="4800649"/>
                </a:cubicBezTo>
                <a:cubicBezTo>
                  <a:pt x="2827406" y="4801529"/>
                  <a:pt x="2830687" y="4802408"/>
                  <a:pt x="2829807" y="4805687"/>
                </a:cubicBezTo>
                <a:cubicBezTo>
                  <a:pt x="2829807" y="4805687"/>
                  <a:pt x="2832209" y="4809847"/>
                  <a:pt x="2835489" y="4810727"/>
                </a:cubicBezTo>
                <a:cubicBezTo>
                  <a:pt x="2838769" y="4811605"/>
                  <a:pt x="2842049" y="4812484"/>
                  <a:pt x="2839648" y="4808324"/>
                </a:cubicBezTo>
                <a:cubicBezTo>
                  <a:pt x="2840526" y="4805045"/>
                  <a:pt x="2834845" y="4800006"/>
                  <a:pt x="2829163" y="4794968"/>
                </a:cubicBezTo>
                <a:cubicBezTo>
                  <a:pt x="2825883" y="4794088"/>
                  <a:pt x="2825883" y="4794088"/>
                  <a:pt x="2825883" y="4794088"/>
                </a:cubicBezTo>
                <a:cubicBezTo>
                  <a:pt x="2803157" y="4773937"/>
                  <a:pt x="2795075" y="4764739"/>
                  <a:pt x="2773871" y="4752025"/>
                </a:cubicBezTo>
                <a:cubicBezTo>
                  <a:pt x="2773871" y="4752025"/>
                  <a:pt x="2770590" y="4751147"/>
                  <a:pt x="2770590" y="4751147"/>
                </a:cubicBezTo>
                <a:cubicBezTo>
                  <a:pt x="2768187" y="4746989"/>
                  <a:pt x="2760105" y="4737790"/>
                  <a:pt x="2757705" y="4733631"/>
                </a:cubicBezTo>
                <a:cubicBezTo>
                  <a:pt x="2750264" y="4735154"/>
                  <a:pt x="2752023" y="4728593"/>
                  <a:pt x="2740660" y="4718516"/>
                </a:cubicBezTo>
                <a:cubicBezTo>
                  <a:pt x="2730497" y="4710520"/>
                  <a:pt x="2718095" y="4701044"/>
                  <a:pt x="2706021" y="4690338"/>
                </a:cubicBezTo>
                <a:lnTo>
                  <a:pt x="2678648" y="4660537"/>
                </a:lnTo>
                <a:lnTo>
                  <a:pt x="2682322" y="4660696"/>
                </a:lnTo>
                <a:cubicBezTo>
                  <a:pt x="2636869" y="4620390"/>
                  <a:pt x="2598856" y="4578563"/>
                  <a:pt x="2556040" y="4528415"/>
                </a:cubicBezTo>
                <a:cubicBezTo>
                  <a:pt x="2556040" y="4528415"/>
                  <a:pt x="2556918" y="4525136"/>
                  <a:pt x="2556918" y="4525136"/>
                </a:cubicBezTo>
                <a:cubicBezTo>
                  <a:pt x="2553638" y="4524257"/>
                  <a:pt x="2553638" y="4524257"/>
                  <a:pt x="2553638" y="4524257"/>
                </a:cubicBezTo>
                <a:cubicBezTo>
                  <a:pt x="2553638" y="4524257"/>
                  <a:pt x="2553638" y="4524257"/>
                  <a:pt x="2550359" y="4523378"/>
                </a:cubicBezTo>
                <a:cubicBezTo>
                  <a:pt x="2547958" y="4519219"/>
                  <a:pt x="2546435" y="4511779"/>
                  <a:pt x="2544034" y="4507619"/>
                </a:cubicBezTo>
                <a:cubicBezTo>
                  <a:pt x="2532435" y="4511543"/>
                  <a:pt x="2518905" y="4483308"/>
                  <a:pt x="2505142" y="4469072"/>
                </a:cubicBezTo>
                <a:cubicBezTo>
                  <a:pt x="2509301" y="4466671"/>
                  <a:pt x="2514103" y="4474989"/>
                  <a:pt x="2514981" y="4471709"/>
                </a:cubicBezTo>
                <a:cubicBezTo>
                  <a:pt x="2502975" y="4450912"/>
                  <a:pt x="2509944" y="4477392"/>
                  <a:pt x="2494657" y="4455716"/>
                </a:cubicBezTo>
                <a:cubicBezTo>
                  <a:pt x="2495536" y="4452435"/>
                  <a:pt x="2497937" y="4456594"/>
                  <a:pt x="2498817" y="4453313"/>
                </a:cubicBezTo>
                <a:cubicBezTo>
                  <a:pt x="2479370" y="4434040"/>
                  <a:pt x="2468243" y="4409964"/>
                  <a:pt x="2453599" y="4399008"/>
                </a:cubicBezTo>
                <a:cubicBezTo>
                  <a:pt x="2453599" y="4399008"/>
                  <a:pt x="2459281" y="4404046"/>
                  <a:pt x="2454477" y="4395729"/>
                </a:cubicBezTo>
                <a:cubicBezTo>
                  <a:pt x="2438956" y="4388053"/>
                  <a:pt x="2434388" y="4365736"/>
                  <a:pt x="2424784" y="4349098"/>
                </a:cubicBezTo>
                <a:cubicBezTo>
                  <a:pt x="2407738" y="4333983"/>
                  <a:pt x="2395732" y="4313186"/>
                  <a:pt x="2387006" y="4293271"/>
                </a:cubicBezTo>
                <a:cubicBezTo>
                  <a:pt x="2382643" y="4283312"/>
                  <a:pt x="2378278" y="4273352"/>
                  <a:pt x="2372796" y="4262654"/>
                </a:cubicBezTo>
                <a:lnTo>
                  <a:pt x="2354365" y="4231786"/>
                </a:lnTo>
                <a:lnTo>
                  <a:pt x="2357546" y="4232639"/>
                </a:lnTo>
                <a:cubicBezTo>
                  <a:pt x="2358425" y="4229358"/>
                  <a:pt x="2358425" y="4229358"/>
                  <a:pt x="2355145" y="4228480"/>
                </a:cubicBezTo>
                <a:cubicBezTo>
                  <a:pt x="2349463" y="4223441"/>
                  <a:pt x="2349463" y="4223441"/>
                  <a:pt x="2349463" y="4223441"/>
                </a:cubicBezTo>
                <a:cubicBezTo>
                  <a:pt x="2352745" y="4224320"/>
                  <a:pt x="2352745" y="4224320"/>
                  <a:pt x="2352745" y="4224320"/>
                </a:cubicBezTo>
                <a:cubicBezTo>
                  <a:pt x="2351221" y="4216882"/>
                  <a:pt x="2346419" y="4208563"/>
                  <a:pt x="2338336" y="4199366"/>
                </a:cubicBezTo>
                <a:cubicBezTo>
                  <a:pt x="2338336" y="4199366"/>
                  <a:pt x="2335056" y="4198486"/>
                  <a:pt x="2335056" y="4198486"/>
                </a:cubicBezTo>
                <a:cubicBezTo>
                  <a:pt x="2331775" y="4197608"/>
                  <a:pt x="2332655" y="4194328"/>
                  <a:pt x="2329374" y="4193448"/>
                </a:cubicBezTo>
                <a:cubicBezTo>
                  <a:pt x="2332655" y="4194328"/>
                  <a:pt x="2335056" y="4198486"/>
                  <a:pt x="2335934" y="4195206"/>
                </a:cubicBezTo>
                <a:cubicBezTo>
                  <a:pt x="2333533" y="4191047"/>
                  <a:pt x="2331132" y="4186887"/>
                  <a:pt x="2328731" y="4182729"/>
                </a:cubicBezTo>
                <a:cubicBezTo>
                  <a:pt x="2332011" y="4183607"/>
                  <a:pt x="2332011" y="4183607"/>
                  <a:pt x="2332011" y="4183607"/>
                </a:cubicBezTo>
                <a:cubicBezTo>
                  <a:pt x="2332011" y="4183607"/>
                  <a:pt x="2332011" y="4183607"/>
                  <a:pt x="2335292" y="4184486"/>
                </a:cubicBezTo>
                <a:cubicBezTo>
                  <a:pt x="2335292" y="4184486"/>
                  <a:pt x="2335292" y="4184486"/>
                  <a:pt x="2336170" y="4181206"/>
                </a:cubicBezTo>
                <a:cubicBezTo>
                  <a:pt x="2332891" y="4180326"/>
                  <a:pt x="2329610" y="4179448"/>
                  <a:pt x="2329610" y="4179448"/>
                </a:cubicBezTo>
                <a:cubicBezTo>
                  <a:pt x="2329610" y="4179448"/>
                  <a:pt x="2329610" y="4179448"/>
                  <a:pt x="2326328" y="4178569"/>
                </a:cubicBezTo>
                <a:cubicBezTo>
                  <a:pt x="2326328" y="4178569"/>
                  <a:pt x="2323927" y="4174411"/>
                  <a:pt x="2323927" y="4174411"/>
                </a:cubicBezTo>
                <a:cubicBezTo>
                  <a:pt x="2323927" y="4174411"/>
                  <a:pt x="2324807" y="4171130"/>
                  <a:pt x="2324807" y="4171130"/>
                </a:cubicBezTo>
                <a:cubicBezTo>
                  <a:pt x="2324807" y="4171130"/>
                  <a:pt x="2325686" y="4167850"/>
                  <a:pt x="2325686" y="4167850"/>
                </a:cubicBezTo>
                <a:cubicBezTo>
                  <a:pt x="2322406" y="4166970"/>
                  <a:pt x="2322406" y="4166970"/>
                  <a:pt x="2322406" y="4166970"/>
                </a:cubicBezTo>
                <a:cubicBezTo>
                  <a:pt x="2319125" y="4166091"/>
                  <a:pt x="2319125" y="4166091"/>
                  <a:pt x="2319125" y="4166091"/>
                </a:cubicBezTo>
                <a:cubicBezTo>
                  <a:pt x="2316724" y="4161932"/>
                  <a:pt x="2314323" y="4157774"/>
                  <a:pt x="2315201" y="4154494"/>
                </a:cubicBezTo>
                <a:cubicBezTo>
                  <a:pt x="2315201" y="4154494"/>
                  <a:pt x="2315201" y="4154494"/>
                  <a:pt x="2318482" y="4155373"/>
                </a:cubicBezTo>
                <a:cubicBezTo>
                  <a:pt x="2318482" y="4155373"/>
                  <a:pt x="2316081" y="4151212"/>
                  <a:pt x="2316081" y="4151212"/>
                </a:cubicBezTo>
                <a:cubicBezTo>
                  <a:pt x="2313680" y="4147053"/>
                  <a:pt x="2313680" y="4147053"/>
                  <a:pt x="2313680" y="4147053"/>
                </a:cubicBezTo>
                <a:cubicBezTo>
                  <a:pt x="2313680" y="4147053"/>
                  <a:pt x="2311277" y="4142893"/>
                  <a:pt x="2307998" y="4142015"/>
                </a:cubicBezTo>
                <a:cubicBezTo>
                  <a:pt x="2311277" y="4142893"/>
                  <a:pt x="2311277" y="4142893"/>
                  <a:pt x="2311277" y="4142893"/>
                </a:cubicBezTo>
                <a:cubicBezTo>
                  <a:pt x="2312157" y="4139613"/>
                  <a:pt x="2309756" y="4135454"/>
                  <a:pt x="2308233" y="4128016"/>
                </a:cubicBezTo>
                <a:cubicBezTo>
                  <a:pt x="2313914" y="4133052"/>
                  <a:pt x="2309114" y="4124735"/>
                  <a:pt x="2314794" y="4129773"/>
                </a:cubicBezTo>
                <a:cubicBezTo>
                  <a:pt x="2308469" y="4114014"/>
                  <a:pt x="2308469" y="4114014"/>
                  <a:pt x="2308469" y="4114014"/>
                </a:cubicBezTo>
                <a:cubicBezTo>
                  <a:pt x="2308469" y="4114014"/>
                  <a:pt x="2311749" y="4114894"/>
                  <a:pt x="2311749" y="4114894"/>
                </a:cubicBezTo>
                <a:cubicBezTo>
                  <a:pt x="2314150" y="4119054"/>
                  <a:pt x="2314150" y="4119054"/>
                  <a:pt x="2314150" y="4119054"/>
                </a:cubicBezTo>
                <a:cubicBezTo>
                  <a:pt x="2314150" y="4119054"/>
                  <a:pt x="2313272" y="4122333"/>
                  <a:pt x="2317430" y="4119932"/>
                </a:cubicBezTo>
                <a:cubicBezTo>
                  <a:pt x="2317430" y="4119932"/>
                  <a:pt x="2317430" y="4119932"/>
                  <a:pt x="2315029" y="4115773"/>
                </a:cubicBezTo>
                <a:cubicBezTo>
                  <a:pt x="2312628" y="4111613"/>
                  <a:pt x="2312628" y="4111613"/>
                  <a:pt x="2312628" y="4111613"/>
                </a:cubicBezTo>
                <a:cubicBezTo>
                  <a:pt x="2309348" y="4110734"/>
                  <a:pt x="2310226" y="4107455"/>
                  <a:pt x="2306947" y="4106575"/>
                </a:cubicBezTo>
                <a:cubicBezTo>
                  <a:pt x="2306947" y="4106575"/>
                  <a:pt x="2302787" y="4108977"/>
                  <a:pt x="2305188" y="4113136"/>
                </a:cubicBezTo>
                <a:cubicBezTo>
                  <a:pt x="2302787" y="4108977"/>
                  <a:pt x="2302787" y="4108977"/>
                  <a:pt x="2302787" y="4108977"/>
                </a:cubicBezTo>
                <a:cubicBezTo>
                  <a:pt x="2292302" y="4095620"/>
                  <a:pt x="2296462" y="4093218"/>
                  <a:pt x="2287500" y="4087301"/>
                </a:cubicBezTo>
                <a:cubicBezTo>
                  <a:pt x="2292302" y="4095620"/>
                  <a:pt x="2288144" y="4098021"/>
                  <a:pt x="2287264" y="4101302"/>
                </a:cubicBezTo>
                <a:cubicBezTo>
                  <a:pt x="2284863" y="4097142"/>
                  <a:pt x="2283340" y="4089703"/>
                  <a:pt x="2280939" y="4085543"/>
                </a:cubicBezTo>
                <a:cubicBezTo>
                  <a:pt x="2278538" y="4081385"/>
                  <a:pt x="2276137" y="4077226"/>
                  <a:pt x="2273736" y="4073065"/>
                </a:cubicBezTo>
                <a:cubicBezTo>
                  <a:pt x="2274614" y="4069786"/>
                  <a:pt x="2272213" y="4065626"/>
                  <a:pt x="2272213" y="4065626"/>
                </a:cubicBezTo>
                <a:cubicBezTo>
                  <a:pt x="2273093" y="4062346"/>
                  <a:pt x="2275494" y="4066506"/>
                  <a:pt x="2278774" y="4067385"/>
                </a:cubicBezTo>
                <a:cubicBezTo>
                  <a:pt x="2269169" y="4050747"/>
                  <a:pt x="2269169" y="4050747"/>
                  <a:pt x="2269169" y="4050747"/>
                </a:cubicBezTo>
                <a:cubicBezTo>
                  <a:pt x="2273328" y="4048346"/>
                  <a:pt x="2273328" y="4048346"/>
                  <a:pt x="2273328" y="4048346"/>
                </a:cubicBezTo>
                <a:cubicBezTo>
                  <a:pt x="2273328" y="4048346"/>
                  <a:pt x="2276609" y="4049225"/>
                  <a:pt x="2275729" y="4052506"/>
                </a:cubicBezTo>
                <a:cubicBezTo>
                  <a:pt x="2279010" y="4053384"/>
                  <a:pt x="2279010" y="4053384"/>
                  <a:pt x="2279010" y="4053384"/>
                </a:cubicBezTo>
                <a:cubicBezTo>
                  <a:pt x="2279010" y="4053384"/>
                  <a:pt x="2279010" y="4053384"/>
                  <a:pt x="2279888" y="4050103"/>
                </a:cubicBezTo>
                <a:cubicBezTo>
                  <a:pt x="2280767" y="4046824"/>
                  <a:pt x="2277487" y="4045945"/>
                  <a:pt x="2277487" y="4045945"/>
                </a:cubicBezTo>
                <a:cubicBezTo>
                  <a:pt x="2274206" y="4045065"/>
                  <a:pt x="2274206" y="4045065"/>
                  <a:pt x="2274206" y="4045065"/>
                </a:cubicBezTo>
                <a:cubicBezTo>
                  <a:pt x="2274206" y="4045065"/>
                  <a:pt x="2275086" y="4041785"/>
                  <a:pt x="2271805" y="4040907"/>
                </a:cubicBezTo>
                <a:cubicBezTo>
                  <a:pt x="2271805" y="4040907"/>
                  <a:pt x="2271805" y="4040907"/>
                  <a:pt x="2269404" y="4036747"/>
                </a:cubicBezTo>
                <a:cubicBezTo>
                  <a:pt x="2269404" y="4036747"/>
                  <a:pt x="2269404" y="4036747"/>
                  <a:pt x="2270282" y="4033467"/>
                </a:cubicBezTo>
                <a:cubicBezTo>
                  <a:pt x="2270282" y="4033467"/>
                  <a:pt x="2267003" y="4032587"/>
                  <a:pt x="2267003" y="4032587"/>
                </a:cubicBezTo>
                <a:cubicBezTo>
                  <a:pt x="2267881" y="4029308"/>
                  <a:pt x="2267881" y="4029308"/>
                  <a:pt x="2267881" y="4029308"/>
                </a:cubicBezTo>
                <a:cubicBezTo>
                  <a:pt x="2271162" y="4030186"/>
                  <a:pt x="2271162" y="4030186"/>
                  <a:pt x="2271162" y="4030186"/>
                </a:cubicBezTo>
                <a:cubicBezTo>
                  <a:pt x="2276843" y="4035224"/>
                  <a:pt x="2276843" y="4035224"/>
                  <a:pt x="2276843" y="4035224"/>
                </a:cubicBezTo>
                <a:cubicBezTo>
                  <a:pt x="2279246" y="4039384"/>
                  <a:pt x="2278366" y="4042666"/>
                  <a:pt x="2281647" y="4043544"/>
                </a:cubicBezTo>
                <a:cubicBezTo>
                  <a:pt x="2281647" y="4043544"/>
                  <a:pt x="2281647" y="4043544"/>
                  <a:pt x="2282526" y="4040263"/>
                </a:cubicBezTo>
                <a:cubicBezTo>
                  <a:pt x="2283404" y="4036983"/>
                  <a:pt x="2280124" y="4036104"/>
                  <a:pt x="2280124" y="4036104"/>
                </a:cubicBezTo>
                <a:cubicBezTo>
                  <a:pt x="2278602" y="4028665"/>
                  <a:pt x="2275322" y="4027785"/>
                  <a:pt x="2272919" y="4023625"/>
                </a:cubicBezTo>
                <a:cubicBezTo>
                  <a:pt x="2269640" y="4022747"/>
                  <a:pt x="2269640" y="4022747"/>
                  <a:pt x="2269640" y="4022747"/>
                </a:cubicBezTo>
                <a:cubicBezTo>
                  <a:pt x="2263959" y="4017708"/>
                  <a:pt x="2264837" y="4014429"/>
                  <a:pt x="2261556" y="4013550"/>
                </a:cubicBezTo>
                <a:cubicBezTo>
                  <a:pt x="2255233" y="3997792"/>
                  <a:pt x="2249786" y="3978753"/>
                  <a:pt x="2240180" y="3962117"/>
                </a:cubicBezTo>
                <a:cubicBezTo>
                  <a:pt x="2241060" y="3958836"/>
                  <a:pt x="2241060" y="3958836"/>
                  <a:pt x="2241060" y="3958836"/>
                </a:cubicBezTo>
                <a:cubicBezTo>
                  <a:pt x="2241939" y="3955556"/>
                  <a:pt x="2238659" y="3954676"/>
                  <a:pt x="2238659" y="3954676"/>
                </a:cubicBezTo>
                <a:cubicBezTo>
                  <a:pt x="2239537" y="3951396"/>
                  <a:pt x="2237136" y="3947238"/>
                  <a:pt x="2234735" y="3943079"/>
                </a:cubicBezTo>
                <a:cubicBezTo>
                  <a:pt x="2234735" y="3943079"/>
                  <a:pt x="2234735" y="3943079"/>
                  <a:pt x="2232334" y="3938919"/>
                </a:cubicBezTo>
                <a:cubicBezTo>
                  <a:pt x="2233212" y="3935639"/>
                  <a:pt x="2230811" y="3931479"/>
                  <a:pt x="2228410" y="3927321"/>
                </a:cubicBezTo>
                <a:cubicBezTo>
                  <a:pt x="2229289" y="3924040"/>
                  <a:pt x="2226888" y="3919880"/>
                  <a:pt x="2224486" y="3915722"/>
                </a:cubicBezTo>
                <a:cubicBezTo>
                  <a:pt x="2226243" y="3909161"/>
                  <a:pt x="2215760" y="3895805"/>
                  <a:pt x="2215995" y="3881804"/>
                </a:cubicBezTo>
                <a:cubicBezTo>
                  <a:pt x="2210314" y="3876766"/>
                  <a:pt x="2202466" y="3853568"/>
                  <a:pt x="2195263" y="3841091"/>
                </a:cubicBezTo>
                <a:cubicBezTo>
                  <a:pt x="2195263" y="3841091"/>
                  <a:pt x="2192217" y="3826211"/>
                  <a:pt x="2191339" y="3829493"/>
                </a:cubicBezTo>
                <a:cubicBezTo>
                  <a:pt x="2194062" y="3839011"/>
                  <a:pt x="2191602" y="3838352"/>
                  <a:pt x="2188651" y="3836242"/>
                </a:cubicBezTo>
                <a:lnTo>
                  <a:pt x="2188075" y="3835811"/>
                </a:lnTo>
                <a:lnTo>
                  <a:pt x="2194554" y="3858195"/>
                </a:lnTo>
                <a:lnTo>
                  <a:pt x="2198532" y="3875169"/>
                </a:lnTo>
                <a:lnTo>
                  <a:pt x="2200656" y="3881649"/>
                </a:lnTo>
                <a:cubicBezTo>
                  <a:pt x="2203678" y="3891687"/>
                  <a:pt x="2207002" y="3902246"/>
                  <a:pt x="2210722" y="3901486"/>
                </a:cubicBezTo>
                <a:cubicBezTo>
                  <a:pt x="2204397" y="3885728"/>
                  <a:pt x="2213123" y="3905645"/>
                  <a:pt x="2217047" y="3917243"/>
                </a:cubicBezTo>
                <a:cubicBezTo>
                  <a:pt x="2217047" y="3917243"/>
                  <a:pt x="2217047" y="3917243"/>
                  <a:pt x="2213766" y="3916364"/>
                </a:cubicBezTo>
                <a:cubicBezTo>
                  <a:pt x="2214644" y="3913085"/>
                  <a:pt x="2214644" y="3913085"/>
                  <a:pt x="2214644" y="3913085"/>
                </a:cubicBezTo>
                <a:cubicBezTo>
                  <a:pt x="2212243" y="3908925"/>
                  <a:pt x="2212243" y="3908925"/>
                  <a:pt x="2211364" y="3912205"/>
                </a:cubicBezTo>
                <a:cubicBezTo>
                  <a:pt x="2211364" y="3912205"/>
                  <a:pt x="2211364" y="3912205"/>
                  <a:pt x="2210486" y="3915486"/>
                </a:cubicBezTo>
                <a:cubicBezTo>
                  <a:pt x="2212887" y="3919646"/>
                  <a:pt x="2212887" y="3919646"/>
                  <a:pt x="2212887" y="3919646"/>
                </a:cubicBezTo>
                <a:cubicBezTo>
                  <a:pt x="2215288" y="3923806"/>
                  <a:pt x="2218570" y="3924684"/>
                  <a:pt x="2222728" y="3922281"/>
                </a:cubicBezTo>
                <a:cubicBezTo>
                  <a:pt x="2225129" y="3926441"/>
                  <a:pt x="2227532" y="3930600"/>
                  <a:pt x="2226652" y="3933880"/>
                </a:cubicBezTo>
                <a:cubicBezTo>
                  <a:pt x="2225773" y="3937160"/>
                  <a:pt x="2225773" y="3937160"/>
                  <a:pt x="2224895" y="3940442"/>
                </a:cubicBezTo>
                <a:cubicBezTo>
                  <a:pt x="2224895" y="3940442"/>
                  <a:pt x="2224895" y="3940442"/>
                  <a:pt x="2221613" y="3939563"/>
                </a:cubicBezTo>
                <a:cubicBezTo>
                  <a:pt x="2220735" y="3942843"/>
                  <a:pt x="2224015" y="3943721"/>
                  <a:pt x="2224015" y="3943721"/>
                </a:cubicBezTo>
                <a:cubicBezTo>
                  <a:pt x="2224015" y="3943721"/>
                  <a:pt x="2227296" y="3944601"/>
                  <a:pt x="2227296" y="3944601"/>
                </a:cubicBezTo>
                <a:cubicBezTo>
                  <a:pt x="2230575" y="3945479"/>
                  <a:pt x="2229697" y="3948759"/>
                  <a:pt x="2232977" y="3949639"/>
                </a:cubicBezTo>
                <a:cubicBezTo>
                  <a:pt x="2232098" y="3952919"/>
                  <a:pt x="2234499" y="3957077"/>
                  <a:pt x="2234499" y="3957077"/>
                </a:cubicBezTo>
                <a:cubicBezTo>
                  <a:pt x="2234499" y="3957077"/>
                  <a:pt x="2234499" y="3957077"/>
                  <a:pt x="2233619" y="3960358"/>
                </a:cubicBezTo>
                <a:cubicBezTo>
                  <a:pt x="2236901" y="3961237"/>
                  <a:pt x="2236901" y="3961237"/>
                  <a:pt x="2236901" y="3961237"/>
                </a:cubicBezTo>
                <a:cubicBezTo>
                  <a:pt x="2236901" y="3961237"/>
                  <a:pt x="2236022" y="3964518"/>
                  <a:pt x="2239302" y="3965397"/>
                </a:cubicBezTo>
                <a:cubicBezTo>
                  <a:pt x="2245627" y="3981154"/>
                  <a:pt x="2255233" y="3997792"/>
                  <a:pt x="2257398" y="4015951"/>
                </a:cubicBezTo>
                <a:cubicBezTo>
                  <a:pt x="2259799" y="4020111"/>
                  <a:pt x="2259799" y="4020111"/>
                  <a:pt x="2259799" y="4020111"/>
                </a:cubicBezTo>
                <a:cubicBezTo>
                  <a:pt x="2259799" y="4020111"/>
                  <a:pt x="2263079" y="4020990"/>
                  <a:pt x="2263079" y="4020990"/>
                </a:cubicBezTo>
                <a:cubicBezTo>
                  <a:pt x="2263079" y="4020990"/>
                  <a:pt x="2262200" y="4024269"/>
                  <a:pt x="2262200" y="4024269"/>
                </a:cubicBezTo>
                <a:cubicBezTo>
                  <a:pt x="2262200" y="4024269"/>
                  <a:pt x="2258920" y="4023391"/>
                  <a:pt x="2258920" y="4023391"/>
                </a:cubicBezTo>
                <a:cubicBezTo>
                  <a:pt x="2257162" y="4029950"/>
                  <a:pt x="2259563" y="4034110"/>
                  <a:pt x="2261086" y="4041551"/>
                </a:cubicBezTo>
                <a:cubicBezTo>
                  <a:pt x="2264367" y="4042429"/>
                  <a:pt x="2264367" y="4042429"/>
                  <a:pt x="2264367" y="4042429"/>
                </a:cubicBezTo>
                <a:cubicBezTo>
                  <a:pt x="2258449" y="4051391"/>
                  <a:pt x="2259563" y="4034110"/>
                  <a:pt x="2255405" y="4036511"/>
                </a:cubicBezTo>
                <a:cubicBezTo>
                  <a:pt x="2257804" y="4040671"/>
                  <a:pt x="2260850" y="4055550"/>
                  <a:pt x="2268055" y="4068027"/>
                </a:cubicBezTo>
                <a:cubicBezTo>
                  <a:pt x="2270456" y="4072187"/>
                  <a:pt x="2275258" y="4080505"/>
                  <a:pt x="2276781" y="4087944"/>
                </a:cubicBezTo>
                <a:cubicBezTo>
                  <a:pt x="2279182" y="4092104"/>
                  <a:pt x="2283984" y="4100424"/>
                  <a:pt x="2285507" y="4107863"/>
                </a:cubicBezTo>
                <a:cubicBezTo>
                  <a:pt x="2292710" y="4120339"/>
                  <a:pt x="2293354" y="4131059"/>
                  <a:pt x="2303838" y="4144416"/>
                </a:cubicBezTo>
                <a:cubicBezTo>
                  <a:pt x="2306239" y="4148575"/>
                  <a:pt x="2307761" y="4156015"/>
                  <a:pt x="2307761" y="4156015"/>
                </a:cubicBezTo>
                <a:cubicBezTo>
                  <a:pt x="2310163" y="4160174"/>
                  <a:pt x="2309284" y="4163454"/>
                  <a:pt x="2312564" y="4164333"/>
                </a:cubicBezTo>
                <a:cubicBezTo>
                  <a:pt x="2311686" y="4167614"/>
                  <a:pt x="2311686" y="4167614"/>
                  <a:pt x="2314087" y="4171772"/>
                </a:cubicBezTo>
                <a:cubicBezTo>
                  <a:pt x="2317368" y="4172652"/>
                  <a:pt x="2318890" y="4180092"/>
                  <a:pt x="2321291" y="4184250"/>
                </a:cubicBezTo>
                <a:cubicBezTo>
                  <a:pt x="2318012" y="4183372"/>
                  <a:pt x="2325215" y="4195849"/>
                  <a:pt x="2325215" y="4195849"/>
                </a:cubicBezTo>
                <a:cubicBezTo>
                  <a:pt x="2327617" y="4200009"/>
                  <a:pt x="2330018" y="4204168"/>
                  <a:pt x="2333297" y="4205047"/>
                </a:cubicBezTo>
                <a:cubicBezTo>
                  <a:pt x="2332419" y="4208327"/>
                  <a:pt x="2332419" y="4208327"/>
                  <a:pt x="2332419" y="4208327"/>
                </a:cubicBezTo>
                <a:cubicBezTo>
                  <a:pt x="2346592" y="4247282"/>
                  <a:pt x="2372127" y="4296314"/>
                  <a:pt x="2391338" y="4329589"/>
                </a:cubicBezTo>
                <a:cubicBezTo>
                  <a:pt x="2390458" y="4332868"/>
                  <a:pt x="2390458" y="4332868"/>
                  <a:pt x="2390458" y="4332868"/>
                </a:cubicBezTo>
                <a:cubicBezTo>
                  <a:pt x="2390458" y="4332868"/>
                  <a:pt x="2390458" y="4332868"/>
                  <a:pt x="2389579" y="4336150"/>
                </a:cubicBezTo>
                <a:cubicBezTo>
                  <a:pt x="2387178" y="4331990"/>
                  <a:pt x="2387178" y="4331990"/>
                  <a:pt x="2384777" y="4327831"/>
                </a:cubicBezTo>
                <a:cubicBezTo>
                  <a:pt x="2384777" y="4327831"/>
                  <a:pt x="2382376" y="4323671"/>
                  <a:pt x="2379973" y="4319511"/>
                </a:cubicBezTo>
                <a:cubicBezTo>
                  <a:pt x="2377572" y="4315352"/>
                  <a:pt x="2377572" y="4315352"/>
                  <a:pt x="2375173" y="4311195"/>
                </a:cubicBezTo>
                <a:cubicBezTo>
                  <a:pt x="2375173" y="4311195"/>
                  <a:pt x="2375173" y="4311195"/>
                  <a:pt x="2371891" y="4310315"/>
                </a:cubicBezTo>
                <a:cubicBezTo>
                  <a:pt x="2370368" y="4302875"/>
                  <a:pt x="2364686" y="4297837"/>
                  <a:pt x="2359884" y="4289519"/>
                </a:cubicBezTo>
                <a:cubicBezTo>
                  <a:pt x="2359884" y="4289519"/>
                  <a:pt x="2357483" y="4285359"/>
                  <a:pt x="2356605" y="4288639"/>
                </a:cubicBezTo>
                <a:cubicBezTo>
                  <a:pt x="2353323" y="4287760"/>
                  <a:pt x="2355725" y="4291921"/>
                  <a:pt x="2355725" y="4291921"/>
                </a:cubicBezTo>
                <a:cubicBezTo>
                  <a:pt x="2358127" y="4296080"/>
                  <a:pt x="2358127" y="4296080"/>
                  <a:pt x="2358127" y="4296080"/>
                </a:cubicBezTo>
                <a:cubicBezTo>
                  <a:pt x="2358127" y="4296080"/>
                  <a:pt x="2357248" y="4299359"/>
                  <a:pt x="2360528" y="4300238"/>
                </a:cubicBezTo>
                <a:cubicBezTo>
                  <a:pt x="2362929" y="4304398"/>
                  <a:pt x="2362929" y="4304398"/>
                  <a:pt x="2362929" y="4304398"/>
                </a:cubicBezTo>
                <a:cubicBezTo>
                  <a:pt x="2366209" y="4305277"/>
                  <a:pt x="2365331" y="4308558"/>
                  <a:pt x="2367731" y="4312715"/>
                </a:cubicBezTo>
                <a:cubicBezTo>
                  <a:pt x="2365331" y="4308558"/>
                  <a:pt x="2362425" y="4303822"/>
                  <a:pt x="2359695" y="4299246"/>
                </a:cubicBezTo>
                <a:lnTo>
                  <a:pt x="2353339" y="4287828"/>
                </a:lnTo>
                <a:lnTo>
                  <a:pt x="2353323" y="4287760"/>
                </a:lnTo>
                <a:lnTo>
                  <a:pt x="2353292" y="4287741"/>
                </a:lnTo>
                <a:lnTo>
                  <a:pt x="2352724" y="4286721"/>
                </a:lnTo>
                <a:cubicBezTo>
                  <a:pt x="2349341" y="4279662"/>
                  <a:pt x="2349401" y="4276162"/>
                  <a:pt x="2358361" y="4282080"/>
                </a:cubicBezTo>
                <a:cubicBezTo>
                  <a:pt x="2342196" y="4263684"/>
                  <a:pt x="2340673" y="4256244"/>
                  <a:pt x="2331068" y="4239607"/>
                </a:cubicBezTo>
                <a:cubicBezTo>
                  <a:pt x="2330190" y="4242888"/>
                  <a:pt x="2330190" y="4242888"/>
                  <a:pt x="2330190" y="4242888"/>
                </a:cubicBezTo>
                <a:cubicBezTo>
                  <a:pt x="2322985" y="4230410"/>
                  <a:pt x="2322985" y="4230410"/>
                  <a:pt x="2322985" y="4230410"/>
                </a:cubicBezTo>
                <a:cubicBezTo>
                  <a:pt x="2323865" y="4227129"/>
                  <a:pt x="2323865" y="4227129"/>
                  <a:pt x="2323865" y="4227129"/>
                </a:cubicBezTo>
                <a:cubicBezTo>
                  <a:pt x="2320584" y="4226251"/>
                  <a:pt x="2320584" y="4226251"/>
                  <a:pt x="2320584" y="4226251"/>
                </a:cubicBezTo>
                <a:cubicBezTo>
                  <a:pt x="2321464" y="4222972"/>
                  <a:pt x="2321464" y="4222972"/>
                  <a:pt x="2321464" y="4222972"/>
                </a:cubicBezTo>
                <a:cubicBezTo>
                  <a:pt x="2319061" y="4218812"/>
                  <a:pt x="2315782" y="4217933"/>
                  <a:pt x="2316660" y="4214652"/>
                </a:cubicBezTo>
                <a:cubicBezTo>
                  <a:pt x="2313380" y="4213773"/>
                  <a:pt x="2314259" y="4210493"/>
                  <a:pt x="2310979" y="4209615"/>
                </a:cubicBezTo>
                <a:cubicBezTo>
                  <a:pt x="2311858" y="4206334"/>
                  <a:pt x="2308578" y="4205456"/>
                  <a:pt x="2308578" y="4205456"/>
                </a:cubicBezTo>
                <a:cubicBezTo>
                  <a:pt x="2306175" y="4201296"/>
                  <a:pt x="2303776" y="4197136"/>
                  <a:pt x="2301373" y="4192977"/>
                </a:cubicBezTo>
                <a:cubicBezTo>
                  <a:pt x="2298093" y="4192099"/>
                  <a:pt x="2298093" y="4192099"/>
                  <a:pt x="2298093" y="4192099"/>
                </a:cubicBezTo>
                <a:cubicBezTo>
                  <a:pt x="2298093" y="4192099"/>
                  <a:pt x="2298972" y="4188818"/>
                  <a:pt x="2295692" y="4187939"/>
                </a:cubicBezTo>
                <a:cubicBezTo>
                  <a:pt x="2291768" y="4176340"/>
                  <a:pt x="2284565" y="4163862"/>
                  <a:pt x="2277360" y="4151385"/>
                </a:cubicBezTo>
                <a:cubicBezTo>
                  <a:pt x="2280641" y="4152264"/>
                  <a:pt x="2280641" y="4152264"/>
                  <a:pt x="2281520" y="4148984"/>
                </a:cubicBezTo>
                <a:cubicBezTo>
                  <a:pt x="2283921" y="4153142"/>
                  <a:pt x="2283921" y="4153142"/>
                  <a:pt x="2283921" y="4153142"/>
                </a:cubicBezTo>
                <a:cubicBezTo>
                  <a:pt x="2283042" y="4156423"/>
                  <a:pt x="2286322" y="4157302"/>
                  <a:pt x="2286322" y="4157302"/>
                </a:cubicBezTo>
                <a:cubicBezTo>
                  <a:pt x="2286322" y="4157302"/>
                  <a:pt x="2287202" y="4154022"/>
                  <a:pt x="2287202" y="4154022"/>
                </a:cubicBezTo>
                <a:cubicBezTo>
                  <a:pt x="2284799" y="4149863"/>
                  <a:pt x="2284799" y="4149863"/>
                  <a:pt x="2284799" y="4149863"/>
                </a:cubicBezTo>
                <a:cubicBezTo>
                  <a:pt x="2284799" y="4149863"/>
                  <a:pt x="2282398" y="4145704"/>
                  <a:pt x="2282398" y="4145704"/>
                </a:cubicBezTo>
                <a:cubicBezTo>
                  <a:pt x="2279118" y="4144824"/>
                  <a:pt x="2279118" y="4144824"/>
                  <a:pt x="2279118" y="4144824"/>
                </a:cubicBezTo>
                <a:cubicBezTo>
                  <a:pt x="2279118" y="4144824"/>
                  <a:pt x="2279118" y="4144824"/>
                  <a:pt x="2275837" y="4143945"/>
                </a:cubicBezTo>
                <a:cubicBezTo>
                  <a:pt x="2271915" y="4132347"/>
                  <a:pt x="2264710" y="4119868"/>
                  <a:pt x="2260788" y="4108270"/>
                </a:cubicBezTo>
                <a:cubicBezTo>
                  <a:pt x="2260788" y="4108270"/>
                  <a:pt x="2260788" y="4108270"/>
                  <a:pt x="2257507" y="4107391"/>
                </a:cubicBezTo>
                <a:cubicBezTo>
                  <a:pt x="2247258" y="4080034"/>
                  <a:pt x="2236131" y="4055958"/>
                  <a:pt x="2229163" y="4029480"/>
                </a:cubicBezTo>
                <a:cubicBezTo>
                  <a:pt x="2214110" y="3993804"/>
                  <a:pt x="2202339" y="3959008"/>
                  <a:pt x="2191448" y="3920932"/>
                </a:cubicBezTo>
                <a:cubicBezTo>
                  <a:pt x="2189925" y="3913493"/>
                  <a:pt x="2190161" y="3899493"/>
                  <a:pt x="2183600" y="3897734"/>
                </a:cubicBezTo>
                <a:cubicBezTo>
                  <a:pt x="2183600" y="3897734"/>
                  <a:pt x="2183600" y="3897734"/>
                  <a:pt x="2184480" y="3894454"/>
                </a:cubicBezTo>
                <a:cubicBezTo>
                  <a:pt x="2185358" y="3891175"/>
                  <a:pt x="2182957" y="3887015"/>
                  <a:pt x="2183836" y="3883736"/>
                </a:cubicBezTo>
                <a:cubicBezTo>
                  <a:pt x="2183836" y="3883736"/>
                  <a:pt x="2181435" y="3879574"/>
                  <a:pt x="2181435" y="3879574"/>
                </a:cubicBezTo>
                <a:cubicBezTo>
                  <a:pt x="2181435" y="3879574"/>
                  <a:pt x="2180556" y="3882855"/>
                  <a:pt x="2180556" y="3882855"/>
                </a:cubicBezTo>
                <a:cubicBezTo>
                  <a:pt x="2175110" y="3863817"/>
                  <a:pt x="2169664" y="3844780"/>
                  <a:pt x="2164217" y="3825741"/>
                </a:cubicBezTo>
                <a:cubicBezTo>
                  <a:pt x="2151803" y="3780225"/>
                  <a:pt x="2151803" y="3780225"/>
                  <a:pt x="2151803" y="3780225"/>
                </a:cubicBezTo>
                <a:lnTo>
                  <a:pt x="2151319" y="3777854"/>
                </a:lnTo>
                <a:lnTo>
                  <a:pt x="2151009" y="3776873"/>
                </a:lnTo>
                <a:lnTo>
                  <a:pt x="2132922" y="3694412"/>
                </a:lnTo>
                <a:lnTo>
                  <a:pt x="2132655" y="3694230"/>
                </a:lnTo>
                <a:lnTo>
                  <a:pt x="2130626" y="3683943"/>
                </a:lnTo>
                <a:lnTo>
                  <a:pt x="2101976" y="3553318"/>
                </a:lnTo>
                <a:cubicBezTo>
                  <a:pt x="2077772" y="3400970"/>
                  <a:pt x="2071359" y="3249433"/>
                  <a:pt x="2087236" y="3095430"/>
                </a:cubicBezTo>
                <a:cubicBezTo>
                  <a:pt x="2063581" y="3233075"/>
                  <a:pt x="2066921" y="3373776"/>
                  <a:pt x="2061056" y="3512229"/>
                </a:cubicBezTo>
                <a:lnTo>
                  <a:pt x="2059495" y="3512181"/>
                </a:lnTo>
                <a:lnTo>
                  <a:pt x="2065891" y="3549772"/>
                </a:lnTo>
                <a:cubicBezTo>
                  <a:pt x="2070221" y="3586091"/>
                  <a:pt x="2078713" y="3620008"/>
                  <a:pt x="2079120" y="3644728"/>
                </a:cubicBezTo>
                <a:cubicBezTo>
                  <a:pt x="2083279" y="3642327"/>
                  <a:pt x="2082401" y="3645608"/>
                  <a:pt x="2083923" y="3653046"/>
                </a:cubicBezTo>
                <a:cubicBezTo>
                  <a:pt x="2081521" y="3648887"/>
                  <a:pt x="2078241" y="3648007"/>
                  <a:pt x="2080643" y="3652168"/>
                </a:cubicBezTo>
                <a:cubicBezTo>
                  <a:pt x="2083045" y="3656327"/>
                  <a:pt x="2088018" y="3703364"/>
                  <a:pt x="2093056" y="3697684"/>
                </a:cubicBezTo>
                <a:cubicBezTo>
                  <a:pt x="2098503" y="3716722"/>
                  <a:pt x="2093464" y="3722403"/>
                  <a:pt x="2093464" y="3722403"/>
                </a:cubicBezTo>
                <a:cubicBezTo>
                  <a:pt x="2099789" y="3738162"/>
                  <a:pt x="2096744" y="3723283"/>
                  <a:pt x="2100904" y="3720880"/>
                </a:cubicBezTo>
                <a:cubicBezTo>
                  <a:pt x="2106350" y="3739919"/>
                  <a:pt x="2106350" y="3739919"/>
                  <a:pt x="2106350" y="3739919"/>
                </a:cubicBezTo>
                <a:cubicBezTo>
                  <a:pt x="2098267" y="3730721"/>
                  <a:pt x="2101312" y="3745601"/>
                  <a:pt x="2100433" y="3748881"/>
                </a:cubicBezTo>
                <a:cubicBezTo>
                  <a:pt x="2113319" y="3766397"/>
                  <a:pt x="2113492" y="3805117"/>
                  <a:pt x="2129421" y="3837513"/>
                </a:cubicBezTo>
                <a:cubicBezTo>
                  <a:pt x="2128542" y="3840792"/>
                  <a:pt x="2131822" y="3841671"/>
                  <a:pt x="2130944" y="3844951"/>
                </a:cubicBezTo>
                <a:cubicBezTo>
                  <a:pt x="2130065" y="3848232"/>
                  <a:pt x="2133346" y="3849111"/>
                  <a:pt x="2133346" y="3849111"/>
                </a:cubicBezTo>
                <a:cubicBezTo>
                  <a:pt x="2135746" y="3853270"/>
                  <a:pt x="2136625" y="3849989"/>
                  <a:pt x="2134224" y="3845831"/>
                </a:cubicBezTo>
                <a:cubicBezTo>
                  <a:pt x="2134224" y="3845831"/>
                  <a:pt x="2134224" y="3845831"/>
                  <a:pt x="2135102" y="3842550"/>
                </a:cubicBezTo>
                <a:cubicBezTo>
                  <a:pt x="2149276" y="3881505"/>
                  <a:pt x="2150563" y="3902945"/>
                  <a:pt x="2165614" y="3938620"/>
                </a:cubicBezTo>
                <a:cubicBezTo>
                  <a:pt x="2161454" y="3941022"/>
                  <a:pt x="2163855" y="3945182"/>
                  <a:pt x="2159697" y="3947583"/>
                </a:cubicBezTo>
                <a:cubicBezTo>
                  <a:pt x="2178672" y="3994856"/>
                  <a:pt x="2196767" y="4045411"/>
                  <a:pt x="2219023" y="4093565"/>
                </a:cubicBezTo>
                <a:cubicBezTo>
                  <a:pt x="2240399" y="4144996"/>
                  <a:pt x="2265934" y="4194029"/>
                  <a:pt x="2289069" y="4238901"/>
                </a:cubicBezTo>
                <a:cubicBezTo>
                  <a:pt x="2291705" y="4229060"/>
                  <a:pt x="2272259" y="4209786"/>
                  <a:pt x="2269214" y="4194907"/>
                </a:cubicBezTo>
                <a:cubicBezTo>
                  <a:pt x="2265934" y="4194029"/>
                  <a:pt x="2267692" y="4187468"/>
                  <a:pt x="2268572" y="4184188"/>
                </a:cubicBezTo>
                <a:cubicBezTo>
                  <a:pt x="2255042" y="4155951"/>
                  <a:pt x="2236711" y="4119397"/>
                  <a:pt x="2224939" y="4084603"/>
                </a:cubicBezTo>
                <a:cubicBezTo>
                  <a:pt x="2207487" y="4044767"/>
                  <a:pt x="2187634" y="4000773"/>
                  <a:pt x="2176741" y="3962696"/>
                </a:cubicBezTo>
                <a:cubicBezTo>
                  <a:pt x="2177620" y="3959416"/>
                  <a:pt x="2176977" y="3948697"/>
                  <a:pt x="2176977" y="3948697"/>
                </a:cubicBezTo>
                <a:cubicBezTo>
                  <a:pt x="2169129" y="3925499"/>
                  <a:pt x="2158002" y="3901422"/>
                  <a:pt x="2152556" y="3882385"/>
                </a:cubicBezTo>
                <a:cubicBezTo>
                  <a:pt x="2153434" y="3879104"/>
                  <a:pt x="2155836" y="3883264"/>
                  <a:pt x="2154313" y="3875824"/>
                </a:cubicBezTo>
                <a:cubicBezTo>
                  <a:pt x="2153434" y="3879104"/>
                  <a:pt x="2151034" y="3874946"/>
                  <a:pt x="2147753" y="3874066"/>
                </a:cubicBezTo>
                <a:cubicBezTo>
                  <a:pt x="2138383" y="3843428"/>
                  <a:pt x="2135574" y="3814550"/>
                  <a:pt x="2128605" y="3788073"/>
                </a:cubicBezTo>
                <a:cubicBezTo>
                  <a:pt x="2131007" y="3792231"/>
                  <a:pt x="2130128" y="3795512"/>
                  <a:pt x="2132530" y="3799672"/>
                </a:cubicBezTo>
                <a:cubicBezTo>
                  <a:pt x="2141256" y="3819587"/>
                  <a:pt x="2146701" y="3838626"/>
                  <a:pt x="2145180" y="3831186"/>
                </a:cubicBezTo>
                <a:cubicBezTo>
                  <a:pt x="2150625" y="3850225"/>
                  <a:pt x="2161754" y="3874301"/>
                  <a:pt x="2168079" y="3890059"/>
                </a:cubicBezTo>
                <a:cubicBezTo>
                  <a:pt x="2170478" y="3894219"/>
                  <a:pt x="2170478" y="3894219"/>
                  <a:pt x="2169600" y="3897500"/>
                </a:cubicBezTo>
                <a:cubicBezTo>
                  <a:pt x="2163919" y="3892460"/>
                  <a:pt x="2174404" y="3905817"/>
                  <a:pt x="2167841" y="3904059"/>
                </a:cubicBezTo>
                <a:cubicBezTo>
                  <a:pt x="2172645" y="3912379"/>
                  <a:pt x="2177448" y="3920697"/>
                  <a:pt x="2179849" y="3924856"/>
                </a:cubicBezTo>
                <a:cubicBezTo>
                  <a:pt x="2183772" y="3936454"/>
                  <a:pt x="2185296" y="3943895"/>
                  <a:pt x="2190097" y="3952213"/>
                </a:cubicBezTo>
                <a:cubicBezTo>
                  <a:pt x="2195543" y="3971252"/>
                  <a:pt x="2200112" y="3993570"/>
                  <a:pt x="2201633" y="4001009"/>
                </a:cubicBezTo>
                <a:cubicBezTo>
                  <a:pt x="2202511" y="3997729"/>
                  <a:pt x="2204914" y="4001887"/>
                  <a:pt x="2204914" y="4001887"/>
                </a:cubicBezTo>
                <a:cubicBezTo>
                  <a:pt x="2207315" y="4006047"/>
                  <a:pt x="2209717" y="4010207"/>
                  <a:pt x="2211239" y="4017646"/>
                </a:cubicBezTo>
                <a:cubicBezTo>
                  <a:pt x="2211239" y="4017646"/>
                  <a:pt x="2210359" y="4020926"/>
                  <a:pt x="2213640" y="4021805"/>
                </a:cubicBezTo>
                <a:cubicBezTo>
                  <a:pt x="2217564" y="4033404"/>
                  <a:pt x="2221486" y="4045003"/>
                  <a:pt x="2226290" y="4053321"/>
                </a:cubicBezTo>
                <a:cubicBezTo>
                  <a:pt x="2230214" y="4064920"/>
                  <a:pt x="2230857" y="4075639"/>
                  <a:pt x="2232615" y="4069080"/>
                </a:cubicBezTo>
                <a:cubicBezTo>
                  <a:pt x="2239818" y="4081557"/>
                  <a:pt x="2246143" y="4097315"/>
                  <a:pt x="2251590" y="4116353"/>
                </a:cubicBezTo>
                <a:cubicBezTo>
                  <a:pt x="2253991" y="4120513"/>
                  <a:pt x="2258793" y="4128831"/>
                  <a:pt x="2260316" y="4136270"/>
                </a:cubicBezTo>
                <a:cubicBezTo>
                  <a:pt x="2260316" y="4136270"/>
                  <a:pt x="2259437" y="4139550"/>
                  <a:pt x="2259437" y="4139550"/>
                </a:cubicBezTo>
                <a:cubicBezTo>
                  <a:pt x="2262719" y="4140430"/>
                  <a:pt x="2261839" y="4143710"/>
                  <a:pt x="2261839" y="4143710"/>
                </a:cubicBezTo>
                <a:cubicBezTo>
                  <a:pt x="2265118" y="4144590"/>
                  <a:pt x="2265118" y="4144590"/>
                  <a:pt x="2265118" y="4144590"/>
                </a:cubicBezTo>
                <a:cubicBezTo>
                  <a:pt x="2265118" y="4144590"/>
                  <a:pt x="2265118" y="4144590"/>
                  <a:pt x="2264239" y="4147869"/>
                </a:cubicBezTo>
                <a:cubicBezTo>
                  <a:pt x="2277768" y="4176104"/>
                  <a:pt x="2291298" y="4204339"/>
                  <a:pt x="2303304" y="4225136"/>
                </a:cubicBezTo>
                <a:cubicBezTo>
                  <a:pt x="2302425" y="4228416"/>
                  <a:pt x="2301547" y="4231697"/>
                  <a:pt x="2304827" y="4232576"/>
                </a:cubicBezTo>
                <a:cubicBezTo>
                  <a:pt x="2303948" y="4235857"/>
                  <a:pt x="2303948" y="4235857"/>
                  <a:pt x="2303948" y="4235857"/>
                </a:cubicBezTo>
                <a:cubicBezTo>
                  <a:pt x="2303948" y="4235857"/>
                  <a:pt x="2303068" y="4239137"/>
                  <a:pt x="2306349" y="4240017"/>
                </a:cubicBezTo>
                <a:cubicBezTo>
                  <a:pt x="2309629" y="4240895"/>
                  <a:pt x="2309629" y="4240895"/>
                  <a:pt x="2309629" y="4240895"/>
                </a:cubicBezTo>
                <a:cubicBezTo>
                  <a:pt x="2316832" y="4253373"/>
                  <a:pt x="2330362" y="4281608"/>
                  <a:pt x="2329718" y="4270889"/>
                </a:cubicBezTo>
                <a:cubicBezTo>
                  <a:pt x="2329718" y="4270889"/>
                  <a:pt x="2329718" y="4270889"/>
                  <a:pt x="2332119" y="4275047"/>
                </a:cubicBezTo>
                <a:cubicBezTo>
                  <a:pt x="2331241" y="4278328"/>
                  <a:pt x="2337802" y="4280087"/>
                  <a:pt x="2337802" y="4280087"/>
                </a:cubicBezTo>
                <a:lnTo>
                  <a:pt x="2339523" y="4273662"/>
                </a:lnTo>
                <a:lnTo>
                  <a:pt x="2344252" y="4282253"/>
                </a:lnTo>
                <a:lnTo>
                  <a:pt x="2353292" y="4287741"/>
                </a:lnTo>
                <a:lnTo>
                  <a:pt x="2353339" y="4287828"/>
                </a:lnTo>
                <a:lnTo>
                  <a:pt x="2356398" y="4300890"/>
                </a:lnTo>
                <a:cubicBezTo>
                  <a:pt x="2359210" y="4305159"/>
                  <a:pt x="2363251" y="4309758"/>
                  <a:pt x="2366853" y="4315997"/>
                </a:cubicBezTo>
                <a:cubicBezTo>
                  <a:pt x="2366853" y="4315997"/>
                  <a:pt x="2365974" y="4319277"/>
                  <a:pt x="2365974" y="4319277"/>
                </a:cubicBezTo>
                <a:cubicBezTo>
                  <a:pt x="2369254" y="4320156"/>
                  <a:pt x="2368375" y="4323435"/>
                  <a:pt x="2369254" y="4320156"/>
                </a:cubicBezTo>
                <a:cubicBezTo>
                  <a:pt x="2369254" y="4320156"/>
                  <a:pt x="2369254" y="4320156"/>
                  <a:pt x="2372534" y="4321034"/>
                </a:cubicBezTo>
                <a:cubicBezTo>
                  <a:pt x="2374935" y="4325194"/>
                  <a:pt x="2374056" y="4328473"/>
                  <a:pt x="2373178" y="4331754"/>
                </a:cubicBezTo>
                <a:cubicBezTo>
                  <a:pt x="2370777" y="4327595"/>
                  <a:pt x="2370777" y="4327595"/>
                  <a:pt x="2370777" y="4327595"/>
                </a:cubicBezTo>
                <a:cubicBezTo>
                  <a:pt x="2368375" y="4323435"/>
                  <a:pt x="2365094" y="4322557"/>
                  <a:pt x="2365094" y="4322557"/>
                </a:cubicBezTo>
                <a:cubicBezTo>
                  <a:pt x="2364216" y="4325838"/>
                  <a:pt x="2363338" y="4329117"/>
                  <a:pt x="2366617" y="4329996"/>
                </a:cubicBezTo>
                <a:cubicBezTo>
                  <a:pt x="2365738" y="4333277"/>
                  <a:pt x="2365738" y="4333277"/>
                  <a:pt x="2365738" y="4333277"/>
                </a:cubicBezTo>
                <a:cubicBezTo>
                  <a:pt x="2362457" y="4332397"/>
                  <a:pt x="2357012" y="4313358"/>
                  <a:pt x="2352853" y="4315761"/>
                </a:cubicBezTo>
                <a:cubicBezTo>
                  <a:pt x="2377746" y="4354073"/>
                  <a:pt x="2403280" y="4403105"/>
                  <a:pt x="2430574" y="4445576"/>
                </a:cubicBezTo>
                <a:cubicBezTo>
                  <a:pt x="2432976" y="4449735"/>
                  <a:pt x="2438656" y="4454774"/>
                  <a:pt x="2441059" y="4458934"/>
                </a:cubicBezTo>
                <a:cubicBezTo>
                  <a:pt x="2444338" y="4459812"/>
                  <a:pt x="2441059" y="4458934"/>
                  <a:pt x="2443460" y="4463092"/>
                </a:cubicBezTo>
                <a:cubicBezTo>
                  <a:pt x="2465951" y="4497245"/>
                  <a:pt x="2497403" y="4537315"/>
                  <a:pt x="2533015" y="4574984"/>
                </a:cubicBezTo>
                <a:cubicBezTo>
                  <a:pt x="2535417" y="4579142"/>
                  <a:pt x="2534538" y="4582423"/>
                  <a:pt x="2537817" y="4583302"/>
                </a:cubicBezTo>
                <a:cubicBezTo>
                  <a:pt x="2534538" y="4582423"/>
                  <a:pt x="2531257" y="4581545"/>
                  <a:pt x="2529736" y="4574104"/>
                </a:cubicBezTo>
                <a:cubicBezTo>
                  <a:pt x="2528856" y="4577385"/>
                  <a:pt x="2525577" y="4576505"/>
                  <a:pt x="2523175" y="4572347"/>
                </a:cubicBezTo>
                <a:cubicBezTo>
                  <a:pt x="2527333" y="4569946"/>
                  <a:pt x="2515091" y="4563149"/>
                  <a:pt x="2511810" y="4562270"/>
                </a:cubicBezTo>
                <a:cubicBezTo>
                  <a:pt x="2511810" y="4562270"/>
                  <a:pt x="2512690" y="4558989"/>
                  <a:pt x="2509409" y="4558111"/>
                </a:cubicBezTo>
                <a:cubicBezTo>
                  <a:pt x="2509409" y="4558111"/>
                  <a:pt x="2506129" y="4557232"/>
                  <a:pt x="2506129" y="4557232"/>
                </a:cubicBezTo>
                <a:cubicBezTo>
                  <a:pt x="2497168" y="4551315"/>
                  <a:pt x="2477722" y="4532041"/>
                  <a:pt x="2480123" y="4536200"/>
                </a:cubicBezTo>
                <a:cubicBezTo>
                  <a:pt x="2483403" y="4537079"/>
                  <a:pt x="2482524" y="4540361"/>
                  <a:pt x="2485806" y="4541239"/>
                </a:cubicBezTo>
                <a:cubicBezTo>
                  <a:pt x="2482524" y="4540361"/>
                  <a:pt x="2479243" y="4539480"/>
                  <a:pt x="2479243" y="4539480"/>
                </a:cubicBezTo>
                <a:cubicBezTo>
                  <a:pt x="2479243" y="4539480"/>
                  <a:pt x="2478364" y="4542760"/>
                  <a:pt x="2480766" y="4546920"/>
                </a:cubicBezTo>
                <a:cubicBezTo>
                  <a:pt x="2480766" y="4546920"/>
                  <a:pt x="2480766" y="4546920"/>
                  <a:pt x="2477486" y="4546041"/>
                </a:cubicBezTo>
                <a:cubicBezTo>
                  <a:pt x="2477486" y="4546041"/>
                  <a:pt x="2478364" y="4542760"/>
                  <a:pt x="2475085" y="4541882"/>
                </a:cubicBezTo>
                <a:cubicBezTo>
                  <a:pt x="2475085" y="4541882"/>
                  <a:pt x="2475085" y="4541882"/>
                  <a:pt x="2471804" y="4541004"/>
                </a:cubicBezTo>
                <a:cubicBezTo>
                  <a:pt x="2463722" y="4531805"/>
                  <a:pt x="2458040" y="4526767"/>
                  <a:pt x="2454760" y="4525889"/>
                </a:cubicBezTo>
                <a:cubicBezTo>
                  <a:pt x="2451480" y="4525010"/>
                  <a:pt x="2451480" y="4525010"/>
                  <a:pt x="2451480" y="4525010"/>
                </a:cubicBezTo>
                <a:cubicBezTo>
                  <a:pt x="2451480" y="4525010"/>
                  <a:pt x="2451480" y="4525010"/>
                  <a:pt x="2453881" y="4529170"/>
                </a:cubicBezTo>
                <a:cubicBezTo>
                  <a:pt x="2451480" y="4525010"/>
                  <a:pt x="2450600" y="4528289"/>
                  <a:pt x="2453001" y="4532449"/>
                </a:cubicBezTo>
                <a:cubicBezTo>
                  <a:pt x="2434434" y="4509895"/>
                  <a:pt x="2419790" y="4498940"/>
                  <a:pt x="2402746" y="4483825"/>
                </a:cubicBezTo>
                <a:cubicBezTo>
                  <a:pt x="2388982" y="4469589"/>
                  <a:pt x="2375217" y="4455354"/>
                  <a:pt x="2356651" y="4432800"/>
                </a:cubicBezTo>
                <a:cubicBezTo>
                  <a:pt x="2359052" y="4436959"/>
                  <a:pt x="2355771" y="4436080"/>
                  <a:pt x="2353370" y="4431922"/>
                </a:cubicBezTo>
                <a:cubicBezTo>
                  <a:pt x="2353370" y="4431922"/>
                  <a:pt x="2353370" y="4431922"/>
                  <a:pt x="2354248" y="4428641"/>
                </a:cubicBezTo>
                <a:cubicBezTo>
                  <a:pt x="2354248" y="4428641"/>
                  <a:pt x="2350968" y="4427762"/>
                  <a:pt x="2350968" y="4427762"/>
                </a:cubicBezTo>
                <a:cubicBezTo>
                  <a:pt x="2348567" y="4423602"/>
                  <a:pt x="2348567" y="4423602"/>
                  <a:pt x="2348567" y="4423602"/>
                </a:cubicBezTo>
                <a:cubicBezTo>
                  <a:pt x="2340484" y="4414406"/>
                  <a:pt x="2340484" y="4414406"/>
                  <a:pt x="2340484" y="4414406"/>
                </a:cubicBezTo>
                <a:cubicBezTo>
                  <a:pt x="2339605" y="4417686"/>
                  <a:pt x="2337204" y="4413526"/>
                  <a:pt x="2333924" y="4412648"/>
                </a:cubicBezTo>
                <a:cubicBezTo>
                  <a:pt x="2338726" y="4420965"/>
                  <a:pt x="2339605" y="4417686"/>
                  <a:pt x="2345288" y="4422724"/>
                </a:cubicBezTo>
                <a:cubicBezTo>
                  <a:pt x="2345288" y="4422724"/>
                  <a:pt x="2344408" y="4426004"/>
                  <a:pt x="2344408" y="4426004"/>
                </a:cubicBezTo>
                <a:cubicBezTo>
                  <a:pt x="2344408" y="4426004"/>
                  <a:pt x="2344408" y="4426004"/>
                  <a:pt x="2341128" y="4425125"/>
                </a:cubicBezTo>
                <a:cubicBezTo>
                  <a:pt x="2340249" y="4428405"/>
                  <a:pt x="2343530" y="4429285"/>
                  <a:pt x="2343530" y="4429285"/>
                </a:cubicBezTo>
                <a:cubicBezTo>
                  <a:pt x="2343530" y="4429285"/>
                  <a:pt x="2346809" y="4430163"/>
                  <a:pt x="2346809" y="4430163"/>
                </a:cubicBezTo>
                <a:cubicBezTo>
                  <a:pt x="2349211" y="4434323"/>
                  <a:pt x="2349211" y="4434323"/>
                  <a:pt x="2349211" y="4434323"/>
                </a:cubicBezTo>
                <a:cubicBezTo>
                  <a:pt x="2351612" y="4438481"/>
                  <a:pt x="2361453" y="4441118"/>
                  <a:pt x="2357293" y="4443519"/>
                </a:cubicBezTo>
                <a:cubicBezTo>
                  <a:pt x="2358816" y="4450959"/>
                  <a:pt x="2361453" y="4441118"/>
                  <a:pt x="2363854" y="4445278"/>
                </a:cubicBezTo>
                <a:cubicBezTo>
                  <a:pt x="2366255" y="4449436"/>
                  <a:pt x="2362976" y="4448558"/>
                  <a:pt x="2362096" y="4451837"/>
                </a:cubicBezTo>
                <a:cubicBezTo>
                  <a:pt x="2367778" y="4456877"/>
                  <a:pt x="2382421" y="4467832"/>
                  <a:pt x="2382421" y="4467832"/>
                </a:cubicBezTo>
                <a:cubicBezTo>
                  <a:pt x="2393784" y="4477909"/>
                  <a:pt x="2409071" y="4499583"/>
                  <a:pt x="2414753" y="4504621"/>
                </a:cubicBezTo>
                <a:cubicBezTo>
                  <a:pt x="2417154" y="4508780"/>
                  <a:pt x="2414753" y="4504621"/>
                  <a:pt x="2415632" y="4501341"/>
                </a:cubicBezTo>
                <a:cubicBezTo>
                  <a:pt x="2414753" y="4504621"/>
                  <a:pt x="2420434" y="4509659"/>
                  <a:pt x="2420434" y="4509659"/>
                </a:cubicBezTo>
                <a:cubicBezTo>
                  <a:pt x="2420434" y="4509659"/>
                  <a:pt x="2426995" y="4511417"/>
                  <a:pt x="2426995" y="4511417"/>
                </a:cubicBezTo>
                <a:cubicBezTo>
                  <a:pt x="2429396" y="4515576"/>
                  <a:pt x="2422835" y="4513819"/>
                  <a:pt x="2426115" y="4514697"/>
                </a:cubicBezTo>
                <a:cubicBezTo>
                  <a:pt x="2427638" y="4522137"/>
                  <a:pt x="2435957" y="4517335"/>
                  <a:pt x="2430919" y="4523015"/>
                </a:cubicBezTo>
                <a:cubicBezTo>
                  <a:pt x="2443161" y="4529812"/>
                  <a:pt x="2466765" y="4546684"/>
                  <a:pt x="2470691" y="4558283"/>
                </a:cubicBezTo>
                <a:cubicBezTo>
                  <a:pt x="2467410" y="4557404"/>
                  <a:pt x="2468290" y="4554125"/>
                  <a:pt x="2472448" y="4551724"/>
                </a:cubicBezTo>
                <a:cubicBezTo>
                  <a:pt x="2491015" y="4574276"/>
                  <a:pt x="2521824" y="4603628"/>
                  <a:pt x="2534066" y="4610424"/>
                </a:cubicBezTo>
                <a:cubicBezTo>
                  <a:pt x="2539747" y="4615461"/>
                  <a:pt x="2568798" y="4651372"/>
                  <a:pt x="2585200" y="4655767"/>
                </a:cubicBezTo>
                <a:cubicBezTo>
                  <a:pt x="2590883" y="4660805"/>
                  <a:pt x="2585200" y="4655767"/>
                  <a:pt x="2584321" y="4659048"/>
                </a:cubicBezTo>
                <a:cubicBezTo>
                  <a:pt x="2594162" y="4661685"/>
                  <a:pt x="2610329" y="4680079"/>
                  <a:pt x="2618411" y="4689276"/>
                </a:cubicBezTo>
                <a:cubicBezTo>
                  <a:pt x="2618411" y="4689276"/>
                  <a:pt x="2612728" y="4684238"/>
                  <a:pt x="2608571" y="4686639"/>
                </a:cubicBezTo>
                <a:cubicBezTo>
                  <a:pt x="2629774" y="4699352"/>
                  <a:pt x="2624093" y="4694314"/>
                  <a:pt x="2622570" y="4686874"/>
                </a:cubicBezTo>
                <a:cubicBezTo>
                  <a:pt x="2645297" y="4707027"/>
                  <a:pt x="2648577" y="4707906"/>
                  <a:pt x="2658183" y="4724543"/>
                </a:cubicBezTo>
                <a:cubicBezTo>
                  <a:pt x="2658183" y="4724543"/>
                  <a:pt x="2660584" y="4728703"/>
                  <a:pt x="2660584" y="4728703"/>
                </a:cubicBezTo>
                <a:cubicBezTo>
                  <a:pt x="2660584" y="4728703"/>
                  <a:pt x="2660584" y="4728703"/>
                  <a:pt x="2663864" y="4729582"/>
                </a:cubicBezTo>
                <a:cubicBezTo>
                  <a:pt x="2663864" y="4729582"/>
                  <a:pt x="2664742" y="4726302"/>
                  <a:pt x="2664742" y="4726302"/>
                </a:cubicBezTo>
                <a:cubicBezTo>
                  <a:pt x="2664742" y="4726302"/>
                  <a:pt x="2668024" y="4727180"/>
                  <a:pt x="2670424" y="4731340"/>
                </a:cubicBezTo>
                <a:cubicBezTo>
                  <a:pt x="2670424" y="4731340"/>
                  <a:pt x="2670424" y="4731340"/>
                  <a:pt x="2667143" y="4730462"/>
                </a:cubicBezTo>
                <a:cubicBezTo>
                  <a:pt x="2667143" y="4730462"/>
                  <a:pt x="2667143" y="4730462"/>
                  <a:pt x="2666265" y="4733741"/>
                </a:cubicBezTo>
                <a:cubicBezTo>
                  <a:pt x="2669544" y="4734620"/>
                  <a:pt x="2669544" y="4734620"/>
                  <a:pt x="2672825" y="4735499"/>
                </a:cubicBezTo>
                <a:cubicBezTo>
                  <a:pt x="2675227" y="4739658"/>
                  <a:pt x="2675227" y="4739658"/>
                  <a:pt x="2675227" y="4739658"/>
                </a:cubicBezTo>
                <a:cubicBezTo>
                  <a:pt x="2677628" y="4743816"/>
                  <a:pt x="2692272" y="4754773"/>
                  <a:pt x="2685067" y="4742295"/>
                </a:cubicBezTo>
                <a:cubicBezTo>
                  <a:pt x="2687468" y="4746453"/>
                  <a:pt x="2687468" y="4746453"/>
                  <a:pt x="2690749" y="4747334"/>
                </a:cubicBezTo>
                <a:cubicBezTo>
                  <a:pt x="2690749" y="4747334"/>
                  <a:pt x="2691628" y="4744052"/>
                  <a:pt x="2688348" y="4743174"/>
                </a:cubicBezTo>
                <a:cubicBezTo>
                  <a:pt x="2688348" y="4743174"/>
                  <a:pt x="2689227" y="4739894"/>
                  <a:pt x="2685948" y="4739014"/>
                </a:cubicBezTo>
                <a:cubicBezTo>
                  <a:pt x="2689227" y="4739894"/>
                  <a:pt x="2692507" y="4740773"/>
                  <a:pt x="2692507" y="4740773"/>
                </a:cubicBezTo>
                <a:cubicBezTo>
                  <a:pt x="2694908" y="4744932"/>
                  <a:pt x="2700590" y="4749969"/>
                  <a:pt x="2709552" y="4755887"/>
                </a:cubicBezTo>
                <a:cubicBezTo>
                  <a:pt x="2720915" y="4765962"/>
                  <a:pt x="2732277" y="4776040"/>
                  <a:pt x="2741239" y="4781956"/>
                </a:cubicBezTo>
                <a:cubicBezTo>
                  <a:pt x="2744521" y="4782835"/>
                  <a:pt x="2743642" y="4786115"/>
                  <a:pt x="2743642" y="4786115"/>
                </a:cubicBezTo>
                <a:cubicBezTo>
                  <a:pt x="2743642" y="4786115"/>
                  <a:pt x="2746921" y="4786995"/>
                  <a:pt x="2746921" y="4786995"/>
                </a:cubicBezTo>
                <a:cubicBezTo>
                  <a:pt x="2753482" y="4788752"/>
                  <a:pt x="2759163" y="4793792"/>
                  <a:pt x="2761565" y="4797950"/>
                </a:cubicBezTo>
                <a:cubicBezTo>
                  <a:pt x="2764845" y="4798829"/>
                  <a:pt x="2770527" y="4803867"/>
                  <a:pt x="2773807" y="4804745"/>
                </a:cubicBezTo>
                <a:cubicBezTo>
                  <a:pt x="2779488" y="4809785"/>
                  <a:pt x="2787572" y="4818982"/>
                  <a:pt x="2793253" y="4824020"/>
                </a:cubicBezTo>
                <a:cubicBezTo>
                  <a:pt x="2792374" y="4827301"/>
                  <a:pt x="2792374" y="4827301"/>
                  <a:pt x="2792374" y="4827301"/>
                </a:cubicBezTo>
                <a:cubicBezTo>
                  <a:pt x="2795656" y="4828179"/>
                  <a:pt x="2795656" y="4828179"/>
                  <a:pt x="2798935" y="4829058"/>
                </a:cubicBezTo>
                <a:cubicBezTo>
                  <a:pt x="2801336" y="4833218"/>
                  <a:pt x="2802215" y="4829937"/>
                  <a:pt x="2802215" y="4829937"/>
                </a:cubicBezTo>
                <a:cubicBezTo>
                  <a:pt x="2799813" y="4825779"/>
                  <a:pt x="2799813" y="4825779"/>
                  <a:pt x="2799813" y="4825779"/>
                </a:cubicBezTo>
                <a:cubicBezTo>
                  <a:pt x="2805496" y="4830815"/>
                  <a:pt x="2812700" y="4843294"/>
                  <a:pt x="2820139" y="4841771"/>
                </a:cubicBezTo>
                <a:cubicBezTo>
                  <a:pt x="2819259" y="4845051"/>
                  <a:pt x="2819259" y="4845051"/>
                  <a:pt x="2822540" y="4845931"/>
                </a:cubicBezTo>
                <a:cubicBezTo>
                  <a:pt x="2824941" y="4850090"/>
                  <a:pt x="2825821" y="4846810"/>
                  <a:pt x="2825821" y="4846810"/>
                </a:cubicBezTo>
                <a:cubicBezTo>
                  <a:pt x="2833903" y="4856008"/>
                  <a:pt x="2845502" y="4852082"/>
                  <a:pt x="2847025" y="4859523"/>
                </a:cubicBezTo>
                <a:cubicBezTo>
                  <a:pt x="2843744" y="4858645"/>
                  <a:pt x="2843744" y="4858645"/>
                  <a:pt x="2843744" y="4858645"/>
                </a:cubicBezTo>
                <a:cubicBezTo>
                  <a:pt x="2838063" y="4853605"/>
                  <a:pt x="2834782" y="4852727"/>
                  <a:pt x="2833903" y="4856008"/>
                </a:cubicBezTo>
                <a:cubicBezTo>
                  <a:pt x="2833903" y="4856008"/>
                  <a:pt x="2836304" y="4860166"/>
                  <a:pt x="2839585" y="4861046"/>
                </a:cubicBezTo>
                <a:cubicBezTo>
                  <a:pt x="2841985" y="4865204"/>
                  <a:pt x="2841985" y="4865204"/>
                  <a:pt x="2841985" y="4865204"/>
                </a:cubicBezTo>
                <a:cubicBezTo>
                  <a:pt x="2840228" y="4871765"/>
                  <a:pt x="2831266" y="4865848"/>
                  <a:pt x="2829743" y="4858407"/>
                </a:cubicBezTo>
                <a:cubicBezTo>
                  <a:pt x="2831266" y="4865848"/>
                  <a:pt x="2815743" y="4858173"/>
                  <a:pt x="2824705" y="4864090"/>
                </a:cubicBezTo>
                <a:cubicBezTo>
                  <a:pt x="2833023" y="4859287"/>
                  <a:pt x="2831030" y="4879849"/>
                  <a:pt x="2845031" y="4880083"/>
                </a:cubicBezTo>
                <a:cubicBezTo>
                  <a:pt x="2847433" y="4884243"/>
                  <a:pt x="2847433" y="4884243"/>
                  <a:pt x="2847433" y="4884243"/>
                </a:cubicBezTo>
                <a:cubicBezTo>
                  <a:pt x="2847433" y="4884243"/>
                  <a:pt x="2850711" y="4885122"/>
                  <a:pt x="2850711" y="4885122"/>
                </a:cubicBezTo>
                <a:cubicBezTo>
                  <a:pt x="2853114" y="4889281"/>
                  <a:pt x="2853993" y="4886000"/>
                  <a:pt x="2853993" y="4886000"/>
                </a:cubicBezTo>
                <a:cubicBezTo>
                  <a:pt x="2850711" y="4885122"/>
                  <a:pt x="2851592" y="4881842"/>
                  <a:pt x="2851592" y="4881842"/>
                </a:cubicBezTo>
                <a:cubicBezTo>
                  <a:pt x="2854871" y="4882720"/>
                  <a:pt x="2860553" y="4887759"/>
                  <a:pt x="2861432" y="4884479"/>
                </a:cubicBezTo>
                <a:cubicBezTo>
                  <a:pt x="2859030" y="4880319"/>
                  <a:pt x="2864713" y="4885357"/>
                  <a:pt x="2865592" y="4882076"/>
                </a:cubicBezTo>
                <a:cubicBezTo>
                  <a:pt x="2859909" y="4877039"/>
                  <a:pt x="2856630" y="4876159"/>
                  <a:pt x="2850949" y="4871121"/>
                </a:cubicBezTo>
                <a:cubicBezTo>
                  <a:pt x="2854228" y="4872001"/>
                  <a:pt x="2854228" y="4872001"/>
                  <a:pt x="2854228" y="4872001"/>
                </a:cubicBezTo>
                <a:cubicBezTo>
                  <a:pt x="2857508" y="4872880"/>
                  <a:pt x="2860789" y="4873758"/>
                  <a:pt x="2861667" y="4870478"/>
                </a:cubicBezTo>
                <a:lnTo>
                  <a:pt x="2856769" y="4866135"/>
                </a:lnTo>
                <a:lnTo>
                  <a:pt x="2862737" y="4868128"/>
                </a:lnTo>
                <a:cubicBezTo>
                  <a:pt x="2866808" y="4870976"/>
                  <a:pt x="2871069" y="4874755"/>
                  <a:pt x="2877189" y="4878154"/>
                </a:cubicBezTo>
                <a:cubicBezTo>
                  <a:pt x="2861025" y="4859758"/>
                  <a:pt x="2881349" y="4875751"/>
                  <a:pt x="2889669" y="4870949"/>
                </a:cubicBezTo>
                <a:cubicBezTo>
                  <a:pt x="2892070" y="4875108"/>
                  <a:pt x="2885509" y="4873350"/>
                  <a:pt x="2885509" y="4873350"/>
                </a:cubicBezTo>
                <a:cubicBezTo>
                  <a:pt x="2884630" y="4876631"/>
                  <a:pt x="2884630" y="4876631"/>
                  <a:pt x="2884630" y="4876631"/>
                </a:cubicBezTo>
                <a:cubicBezTo>
                  <a:pt x="2881349" y="4875751"/>
                  <a:pt x="2881349" y="4875751"/>
                  <a:pt x="2883750" y="4879911"/>
                </a:cubicBezTo>
                <a:cubicBezTo>
                  <a:pt x="2883750" y="4879911"/>
                  <a:pt x="2887032" y="4880791"/>
                  <a:pt x="2890311" y="4881670"/>
                </a:cubicBezTo>
                <a:cubicBezTo>
                  <a:pt x="2893590" y="4882548"/>
                  <a:pt x="2893590" y="4882548"/>
                  <a:pt x="2893590" y="4882548"/>
                </a:cubicBezTo>
                <a:cubicBezTo>
                  <a:pt x="2895993" y="4886708"/>
                  <a:pt x="2891834" y="4889109"/>
                  <a:pt x="2898394" y="4890866"/>
                </a:cubicBezTo>
                <a:cubicBezTo>
                  <a:pt x="2895113" y="4889987"/>
                  <a:pt x="2895113" y="4889987"/>
                  <a:pt x="2891834" y="4889109"/>
                </a:cubicBezTo>
                <a:cubicBezTo>
                  <a:pt x="2888554" y="4888230"/>
                  <a:pt x="2887674" y="4891511"/>
                  <a:pt x="2890953" y="4892389"/>
                </a:cubicBezTo>
                <a:cubicBezTo>
                  <a:pt x="2890075" y="4895668"/>
                  <a:pt x="2893356" y="4896549"/>
                  <a:pt x="2896636" y="4897427"/>
                </a:cubicBezTo>
                <a:cubicBezTo>
                  <a:pt x="2899915" y="4898305"/>
                  <a:pt x="2899915" y="4898305"/>
                  <a:pt x="2903197" y="4899185"/>
                </a:cubicBezTo>
                <a:cubicBezTo>
                  <a:pt x="2909757" y="4900942"/>
                  <a:pt x="2917197" y="4899421"/>
                  <a:pt x="2911514" y="4894383"/>
                </a:cubicBezTo>
                <a:cubicBezTo>
                  <a:pt x="2914795" y="4895261"/>
                  <a:pt x="2914795" y="4895261"/>
                  <a:pt x="2915674" y="4891980"/>
                </a:cubicBezTo>
                <a:cubicBezTo>
                  <a:pt x="2915674" y="4891980"/>
                  <a:pt x="2915674" y="4891980"/>
                  <a:pt x="2913273" y="4887822"/>
                </a:cubicBezTo>
                <a:cubicBezTo>
                  <a:pt x="2916553" y="4888701"/>
                  <a:pt x="2922235" y="4893739"/>
                  <a:pt x="2928796" y="4895497"/>
                </a:cubicBezTo>
                <a:cubicBezTo>
                  <a:pt x="2922235" y="4893739"/>
                  <a:pt x="2916553" y="4888701"/>
                  <a:pt x="2918954" y="4892860"/>
                </a:cubicBezTo>
                <a:cubicBezTo>
                  <a:pt x="2920476" y="4900299"/>
                  <a:pt x="2928796" y="4895497"/>
                  <a:pt x="2930317" y="4902935"/>
                </a:cubicBezTo>
                <a:cubicBezTo>
                  <a:pt x="2929439" y="4906217"/>
                  <a:pt x="2929439" y="4906217"/>
                  <a:pt x="2929439" y="4906217"/>
                </a:cubicBezTo>
                <a:cubicBezTo>
                  <a:pt x="2929439" y="4906217"/>
                  <a:pt x="2929439" y="4906217"/>
                  <a:pt x="2932718" y="4907095"/>
                </a:cubicBezTo>
                <a:cubicBezTo>
                  <a:pt x="2932718" y="4907095"/>
                  <a:pt x="2932718" y="4907095"/>
                  <a:pt x="2935999" y="4907975"/>
                </a:cubicBezTo>
                <a:cubicBezTo>
                  <a:pt x="2936878" y="4904694"/>
                  <a:pt x="2936878" y="4904694"/>
                  <a:pt x="2936878" y="4904694"/>
                </a:cubicBezTo>
                <a:cubicBezTo>
                  <a:pt x="2939281" y="4908854"/>
                  <a:pt x="2939281" y="4908854"/>
                  <a:pt x="2941680" y="4913011"/>
                </a:cubicBezTo>
                <a:cubicBezTo>
                  <a:pt x="2949121" y="4911491"/>
                  <a:pt x="2954802" y="4916527"/>
                  <a:pt x="2961363" y="4918285"/>
                </a:cubicBezTo>
                <a:cubicBezTo>
                  <a:pt x="2958082" y="4917407"/>
                  <a:pt x="2954802" y="4916527"/>
                  <a:pt x="2954802" y="4916527"/>
                </a:cubicBezTo>
                <a:cubicBezTo>
                  <a:pt x="2967044" y="4923324"/>
                  <a:pt x="2964643" y="4919164"/>
                  <a:pt x="2972726" y="4928362"/>
                </a:cubicBezTo>
                <a:cubicBezTo>
                  <a:pt x="2969445" y="4927484"/>
                  <a:pt x="2968566" y="4930764"/>
                  <a:pt x="2968566" y="4930764"/>
                </a:cubicBezTo>
                <a:cubicBezTo>
                  <a:pt x="2968566" y="4930764"/>
                  <a:pt x="2971848" y="4931642"/>
                  <a:pt x="2971848" y="4931642"/>
                </a:cubicBezTo>
                <a:cubicBezTo>
                  <a:pt x="2970967" y="4934923"/>
                  <a:pt x="2970967" y="4934923"/>
                  <a:pt x="2970967" y="4934923"/>
                </a:cubicBezTo>
                <a:cubicBezTo>
                  <a:pt x="2953045" y="4923088"/>
                  <a:pt x="2967688" y="4934044"/>
                  <a:pt x="2966810" y="4937324"/>
                </a:cubicBezTo>
                <a:cubicBezTo>
                  <a:pt x="2957847" y="4931407"/>
                  <a:pt x="2948885" y="4925491"/>
                  <a:pt x="2939043" y="4922854"/>
                </a:cubicBezTo>
                <a:cubicBezTo>
                  <a:pt x="2939923" y="4919573"/>
                  <a:pt x="2939923" y="4919573"/>
                  <a:pt x="2939923" y="4919573"/>
                </a:cubicBezTo>
                <a:cubicBezTo>
                  <a:pt x="2934243" y="4914534"/>
                  <a:pt x="2930961" y="4913655"/>
                  <a:pt x="2927680" y="4912777"/>
                </a:cubicBezTo>
                <a:cubicBezTo>
                  <a:pt x="2933362" y="4917815"/>
                  <a:pt x="2936642" y="4918694"/>
                  <a:pt x="2935764" y="4921974"/>
                </a:cubicBezTo>
                <a:cubicBezTo>
                  <a:pt x="2926802" y="4916057"/>
                  <a:pt x="2925924" y="4919338"/>
                  <a:pt x="2920241" y="4914300"/>
                </a:cubicBezTo>
                <a:cubicBezTo>
                  <a:pt x="2920241" y="4914300"/>
                  <a:pt x="2916961" y="4913420"/>
                  <a:pt x="2917839" y="4910140"/>
                </a:cubicBezTo>
                <a:cubicBezTo>
                  <a:pt x="2914560" y="4909260"/>
                  <a:pt x="2914560" y="4909260"/>
                  <a:pt x="2914560" y="4909260"/>
                </a:cubicBezTo>
                <a:cubicBezTo>
                  <a:pt x="2911279" y="4908382"/>
                  <a:pt x="2907999" y="4907503"/>
                  <a:pt x="2910401" y="4911663"/>
                </a:cubicBezTo>
                <a:cubicBezTo>
                  <a:pt x="2912801" y="4915821"/>
                  <a:pt x="2912801" y="4915821"/>
                  <a:pt x="2912801" y="4915821"/>
                </a:cubicBezTo>
                <a:cubicBezTo>
                  <a:pt x="2911923" y="4919100"/>
                  <a:pt x="2915203" y="4919981"/>
                  <a:pt x="2918484" y="4920859"/>
                </a:cubicBezTo>
                <a:cubicBezTo>
                  <a:pt x="2921765" y="4921739"/>
                  <a:pt x="2921765" y="4921739"/>
                  <a:pt x="2921765" y="4921739"/>
                </a:cubicBezTo>
                <a:cubicBezTo>
                  <a:pt x="2922643" y="4918458"/>
                  <a:pt x="2922643" y="4918458"/>
                  <a:pt x="2922643" y="4918458"/>
                </a:cubicBezTo>
                <a:cubicBezTo>
                  <a:pt x="2932484" y="4921095"/>
                  <a:pt x="2952809" y="4937090"/>
                  <a:pt x="2965929" y="4940604"/>
                </a:cubicBezTo>
                <a:cubicBezTo>
                  <a:pt x="2968331" y="4944764"/>
                  <a:pt x="2968331" y="4944764"/>
                  <a:pt x="2968331" y="4944764"/>
                </a:cubicBezTo>
                <a:cubicBezTo>
                  <a:pt x="2968331" y="4944764"/>
                  <a:pt x="2968331" y="4944764"/>
                  <a:pt x="2971612" y="4945642"/>
                </a:cubicBezTo>
                <a:cubicBezTo>
                  <a:pt x="2971612" y="4945642"/>
                  <a:pt x="2974892" y="4946522"/>
                  <a:pt x="2974892" y="4946522"/>
                </a:cubicBezTo>
                <a:cubicBezTo>
                  <a:pt x="2981452" y="4948279"/>
                  <a:pt x="2990414" y="4954196"/>
                  <a:pt x="2992815" y="4958356"/>
                </a:cubicBezTo>
                <a:cubicBezTo>
                  <a:pt x="2993695" y="4955076"/>
                  <a:pt x="2993695" y="4955076"/>
                  <a:pt x="2993695" y="4955076"/>
                </a:cubicBezTo>
                <a:cubicBezTo>
                  <a:pt x="2996095" y="4959234"/>
                  <a:pt x="2996095" y="4959234"/>
                  <a:pt x="2996095" y="4959234"/>
                </a:cubicBezTo>
                <a:cubicBezTo>
                  <a:pt x="2996095" y="4959234"/>
                  <a:pt x="2998496" y="4963394"/>
                  <a:pt x="3001778" y="4964274"/>
                </a:cubicBezTo>
                <a:cubicBezTo>
                  <a:pt x="3001778" y="4964274"/>
                  <a:pt x="3005057" y="4965153"/>
                  <a:pt x="3005937" y="4961873"/>
                </a:cubicBezTo>
                <a:cubicBezTo>
                  <a:pt x="3037859" y="4973942"/>
                  <a:pt x="3051624" y="4988177"/>
                  <a:pt x="3075465" y="4991048"/>
                </a:cubicBezTo>
                <a:cubicBezTo>
                  <a:pt x="3074587" y="4994330"/>
                  <a:pt x="3077866" y="4995208"/>
                  <a:pt x="3081147" y="4996088"/>
                </a:cubicBezTo>
                <a:cubicBezTo>
                  <a:pt x="3081147" y="4996088"/>
                  <a:pt x="3084428" y="4996967"/>
                  <a:pt x="3084428" y="4996967"/>
                </a:cubicBezTo>
                <a:cubicBezTo>
                  <a:pt x="3085306" y="4993685"/>
                  <a:pt x="3085306" y="4993685"/>
                  <a:pt x="3085306" y="4993685"/>
                </a:cubicBezTo>
                <a:cubicBezTo>
                  <a:pt x="3086829" y="5001126"/>
                  <a:pt x="3096669" y="5003762"/>
                  <a:pt x="3103230" y="5005520"/>
                </a:cubicBezTo>
                <a:cubicBezTo>
                  <a:pt x="3103230" y="5005520"/>
                  <a:pt x="3106511" y="5006399"/>
                  <a:pt x="3106511" y="5006399"/>
                </a:cubicBezTo>
                <a:cubicBezTo>
                  <a:pt x="3108911" y="5010558"/>
                  <a:pt x="3108911" y="5010558"/>
                  <a:pt x="3113070" y="5008157"/>
                </a:cubicBezTo>
                <a:cubicBezTo>
                  <a:pt x="3116351" y="5009036"/>
                  <a:pt x="3116351" y="5009036"/>
                  <a:pt x="3116351" y="5009036"/>
                </a:cubicBezTo>
                <a:cubicBezTo>
                  <a:pt x="3116351" y="5009036"/>
                  <a:pt x="3115473" y="5012317"/>
                  <a:pt x="3118751" y="5013195"/>
                </a:cubicBezTo>
                <a:cubicBezTo>
                  <a:pt x="3118751" y="5013195"/>
                  <a:pt x="3118751" y="5013195"/>
                  <a:pt x="3122032" y="5014073"/>
                </a:cubicBezTo>
                <a:cubicBezTo>
                  <a:pt x="3129472" y="5012551"/>
                  <a:pt x="3139956" y="5025909"/>
                  <a:pt x="3141713" y="5019348"/>
                </a:cubicBezTo>
                <a:cubicBezTo>
                  <a:pt x="3141713" y="5019348"/>
                  <a:pt x="3141713" y="5019348"/>
                  <a:pt x="3144995" y="5020227"/>
                </a:cubicBezTo>
                <a:cubicBezTo>
                  <a:pt x="3148274" y="5021105"/>
                  <a:pt x="3151555" y="5021985"/>
                  <a:pt x="3151555" y="5021985"/>
                </a:cubicBezTo>
                <a:cubicBezTo>
                  <a:pt x="3151555" y="5021985"/>
                  <a:pt x="3154835" y="5022864"/>
                  <a:pt x="3154835" y="5022864"/>
                </a:cubicBezTo>
                <a:cubicBezTo>
                  <a:pt x="3156358" y="5030304"/>
                  <a:pt x="3171237" y="5027258"/>
                  <a:pt x="3177797" y="5029016"/>
                </a:cubicBezTo>
                <a:cubicBezTo>
                  <a:pt x="3187638" y="5031653"/>
                  <a:pt x="3179319" y="5036456"/>
                  <a:pt x="3189161" y="5039093"/>
                </a:cubicBezTo>
                <a:cubicBezTo>
                  <a:pt x="3189161" y="5039093"/>
                  <a:pt x="3192440" y="5039972"/>
                  <a:pt x="3191561" y="5043251"/>
                </a:cubicBezTo>
                <a:cubicBezTo>
                  <a:pt x="3191561" y="5043251"/>
                  <a:pt x="3194841" y="5044131"/>
                  <a:pt x="3194841" y="5044131"/>
                </a:cubicBezTo>
                <a:cubicBezTo>
                  <a:pt x="3198123" y="5045010"/>
                  <a:pt x="3198123" y="5045010"/>
                  <a:pt x="3195720" y="5040850"/>
                </a:cubicBezTo>
                <a:cubicBezTo>
                  <a:pt x="3195720" y="5040850"/>
                  <a:pt x="3195720" y="5040850"/>
                  <a:pt x="3192440" y="5039972"/>
                </a:cubicBezTo>
                <a:cubicBezTo>
                  <a:pt x="3199880" y="5038449"/>
                  <a:pt x="3205562" y="5043487"/>
                  <a:pt x="3206440" y="5040207"/>
                </a:cubicBezTo>
                <a:cubicBezTo>
                  <a:pt x="3215401" y="5046124"/>
                  <a:pt x="3205562" y="5043487"/>
                  <a:pt x="3204682" y="5046768"/>
                </a:cubicBezTo>
                <a:lnTo>
                  <a:pt x="3200777" y="5049024"/>
                </a:lnTo>
                <a:lnTo>
                  <a:pt x="3182802" y="5042937"/>
                </a:lnTo>
                <a:cubicBezTo>
                  <a:pt x="3164319" y="5037490"/>
                  <a:pt x="3152140" y="5036205"/>
                  <a:pt x="3134918" y="5031590"/>
                </a:cubicBezTo>
                <a:cubicBezTo>
                  <a:pt x="3134918" y="5031590"/>
                  <a:pt x="3135797" y="5028310"/>
                  <a:pt x="3132517" y="5027430"/>
                </a:cubicBezTo>
                <a:cubicBezTo>
                  <a:pt x="3132517" y="5027430"/>
                  <a:pt x="3129237" y="5026552"/>
                  <a:pt x="3129237" y="5026552"/>
                </a:cubicBezTo>
                <a:cubicBezTo>
                  <a:pt x="3119395" y="5023915"/>
                  <a:pt x="3116116" y="5023036"/>
                  <a:pt x="3111956" y="5025438"/>
                </a:cubicBezTo>
                <a:cubicBezTo>
                  <a:pt x="3125078" y="5028953"/>
                  <a:pt x="3125078" y="5028953"/>
                  <a:pt x="3125078" y="5028953"/>
                </a:cubicBezTo>
                <a:cubicBezTo>
                  <a:pt x="3125078" y="5028953"/>
                  <a:pt x="3121797" y="5028075"/>
                  <a:pt x="3120918" y="5031354"/>
                </a:cubicBezTo>
                <a:cubicBezTo>
                  <a:pt x="3120918" y="5031354"/>
                  <a:pt x="3124199" y="5032234"/>
                  <a:pt x="3124199" y="5032234"/>
                </a:cubicBezTo>
                <a:cubicBezTo>
                  <a:pt x="3127479" y="5033113"/>
                  <a:pt x="3127479" y="5033113"/>
                  <a:pt x="3127479" y="5033113"/>
                </a:cubicBezTo>
                <a:cubicBezTo>
                  <a:pt x="3130758" y="5033991"/>
                  <a:pt x="3130758" y="5033991"/>
                  <a:pt x="3130758" y="5033991"/>
                </a:cubicBezTo>
                <a:cubicBezTo>
                  <a:pt x="3135561" y="5042309"/>
                  <a:pt x="3137083" y="5049750"/>
                  <a:pt x="3159167" y="5059182"/>
                </a:cubicBezTo>
                <a:cubicBezTo>
                  <a:pt x="3172053" y="5076698"/>
                  <a:pt x="3202217" y="5095329"/>
                  <a:pt x="3223421" y="5108042"/>
                </a:cubicBezTo>
                <a:cubicBezTo>
                  <a:pt x="3226702" y="5108920"/>
                  <a:pt x="3225824" y="5112200"/>
                  <a:pt x="3225824" y="5112200"/>
                </a:cubicBezTo>
                <a:cubicBezTo>
                  <a:pt x="3225824" y="5112200"/>
                  <a:pt x="3224945" y="5115481"/>
                  <a:pt x="3228223" y="5116360"/>
                </a:cubicBezTo>
                <a:cubicBezTo>
                  <a:pt x="3228223" y="5116360"/>
                  <a:pt x="3224945" y="5115481"/>
                  <a:pt x="3224065" y="5118761"/>
                </a:cubicBezTo>
                <a:cubicBezTo>
                  <a:pt x="3230626" y="5120519"/>
                  <a:pt x="3233907" y="5121398"/>
                  <a:pt x="3233907" y="5121398"/>
                </a:cubicBezTo>
                <a:cubicBezTo>
                  <a:pt x="3251830" y="5133233"/>
                  <a:pt x="3277193" y="5143544"/>
                  <a:pt x="3292714" y="5151219"/>
                </a:cubicBezTo>
                <a:cubicBezTo>
                  <a:pt x="3295117" y="5155379"/>
                  <a:pt x="3288556" y="5153620"/>
                  <a:pt x="3285275" y="5152742"/>
                </a:cubicBezTo>
                <a:cubicBezTo>
                  <a:pt x="3294237" y="5158659"/>
                  <a:pt x="3331842" y="5175767"/>
                  <a:pt x="3319365" y="5182971"/>
                </a:cubicBezTo>
                <a:cubicBezTo>
                  <a:pt x="3312805" y="5181213"/>
                  <a:pt x="3312805" y="5181213"/>
                  <a:pt x="3312805" y="5181213"/>
                </a:cubicBezTo>
                <a:cubicBezTo>
                  <a:pt x="3309524" y="5180334"/>
                  <a:pt x="3309524" y="5180334"/>
                  <a:pt x="3309524" y="5180334"/>
                </a:cubicBezTo>
                <a:cubicBezTo>
                  <a:pt x="3309524" y="5180334"/>
                  <a:pt x="3308645" y="5183614"/>
                  <a:pt x="3311927" y="5184492"/>
                </a:cubicBezTo>
                <a:cubicBezTo>
                  <a:pt x="3318486" y="5186251"/>
                  <a:pt x="3318486" y="5186251"/>
                  <a:pt x="3318486" y="5186251"/>
                </a:cubicBezTo>
                <a:cubicBezTo>
                  <a:pt x="3304486" y="5186015"/>
                  <a:pt x="3285683" y="5177461"/>
                  <a:pt x="3266002" y="5172187"/>
                </a:cubicBezTo>
                <a:cubicBezTo>
                  <a:pt x="3245205" y="5184194"/>
                  <a:pt x="3297454" y="5212257"/>
                  <a:pt x="3342499" y="5227844"/>
                </a:cubicBezTo>
                <a:cubicBezTo>
                  <a:pt x="3344900" y="5232004"/>
                  <a:pt x="3340742" y="5234405"/>
                  <a:pt x="3348824" y="5243600"/>
                </a:cubicBezTo>
                <a:cubicBezTo>
                  <a:pt x="3339862" y="5237684"/>
                  <a:pt x="3338984" y="5240964"/>
                  <a:pt x="3338105" y="5244245"/>
                </a:cubicBezTo>
                <a:cubicBezTo>
                  <a:pt x="3311863" y="5237212"/>
                  <a:pt x="3286500" y="5226901"/>
                  <a:pt x="3260257" y="5219869"/>
                </a:cubicBezTo>
                <a:cubicBezTo>
                  <a:pt x="3243856" y="5215475"/>
                  <a:pt x="3258499" y="5226430"/>
                  <a:pt x="3243621" y="5229475"/>
                </a:cubicBezTo>
                <a:cubicBezTo>
                  <a:pt x="3228099" y="5221800"/>
                  <a:pt x="3220658" y="5223323"/>
                  <a:pt x="3201857" y="5214769"/>
                </a:cubicBezTo>
                <a:cubicBezTo>
                  <a:pt x="3200977" y="5218050"/>
                  <a:pt x="3206659" y="5223087"/>
                  <a:pt x="3219780" y="5226604"/>
                </a:cubicBezTo>
                <a:cubicBezTo>
                  <a:pt x="3213219" y="5224845"/>
                  <a:pt x="3205781" y="5226368"/>
                  <a:pt x="3193538" y="5219573"/>
                </a:cubicBezTo>
                <a:cubicBezTo>
                  <a:pt x="3199219" y="5224609"/>
                  <a:pt x="3195061" y="5227011"/>
                  <a:pt x="3204023" y="5232929"/>
                </a:cubicBezTo>
                <a:cubicBezTo>
                  <a:pt x="3150016" y="5211425"/>
                  <a:pt x="3096009" y="5189924"/>
                  <a:pt x="3042882" y="5165139"/>
                </a:cubicBezTo>
                <a:cubicBezTo>
                  <a:pt x="3036320" y="5163382"/>
                  <a:pt x="3029761" y="5161624"/>
                  <a:pt x="3027359" y="5157464"/>
                </a:cubicBezTo>
                <a:cubicBezTo>
                  <a:pt x="2396387" y="4861828"/>
                  <a:pt x="1977317" y="4260841"/>
                  <a:pt x="1894782" y="3584788"/>
                </a:cubicBezTo>
                <a:cubicBezTo>
                  <a:pt x="1894782" y="3584788"/>
                  <a:pt x="1894782" y="3584788"/>
                  <a:pt x="1895662" y="3581506"/>
                </a:cubicBezTo>
                <a:cubicBezTo>
                  <a:pt x="1895662" y="3581506"/>
                  <a:pt x="1896540" y="3578226"/>
                  <a:pt x="1896540" y="3578226"/>
                </a:cubicBezTo>
                <a:cubicBezTo>
                  <a:pt x="1898061" y="3585666"/>
                  <a:pt x="1902221" y="3583265"/>
                  <a:pt x="1900698" y="3575825"/>
                </a:cubicBezTo>
                <a:cubicBezTo>
                  <a:pt x="1902221" y="3583265"/>
                  <a:pt x="1902221" y="3583265"/>
                  <a:pt x="1902221" y="3583265"/>
                </a:cubicBezTo>
                <a:cubicBezTo>
                  <a:pt x="1904622" y="3587425"/>
                  <a:pt x="1904622" y="3587425"/>
                  <a:pt x="1908782" y="3585022"/>
                </a:cubicBezTo>
                <a:cubicBezTo>
                  <a:pt x="1908782" y="3585022"/>
                  <a:pt x="1909661" y="3581742"/>
                  <a:pt x="1907259" y="3577584"/>
                </a:cubicBezTo>
                <a:cubicBezTo>
                  <a:pt x="1904858" y="3573425"/>
                  <a:pt x="1904858" y="3573425"/>
                  <a:pt x="1904858" y="3573425"/>
                </a:cubicBezTo>
                <a:cubicBezTo>
                  <a:pt x="1905737" y="3570143"/>
                  <a:pt x="1905737" y="3570143"/>
                  <a:pt x="1905737" y="3570143"/>
                </a:cubicBezTo>
                <a:cubicBezTo>
                  <a:pt x="1912298" y="3571902"/>
                  <a:pt x="1913176" y="3568620"/>
                  <a:pt x="1911655" y="3561181"/>
                </a:cubicBezTo>
                <a:cubicBezTo>
                  <a:pt x="1906851" y="3552863"/>
                  <a:pt x="1908374" y="3560303"/>
                  <a:pt x="1902693" y="3555264"/>
                </a:cubicBezTo>
                <a:cubicBezTo>
                  <a:pt x="1904214" y="3562704"/>
                  <a:pt x="1904214" y="3562704"/>
                  <a:pt x="1904214" y="3562704"/>
                </a:cubicBezTo>
                <a:cubicBezTo>
                  <a:pt x="1901813" y="3558544"/>
                  <a:pt x="1902693" y="3555264"/>
                  <a:pt x="1898533" y="3557666"/>
                </a:cubicBezTo>
                <a:cubicBezTo>
                  <a:pt x="1897653" y="3560947"/>
                  <a:pt x="1896775" y="3564227"/>
                  <a:pt x="1899176" y="3568386"/>
                </a:cubicBezTo>
                <a:cubicBezTo>
                  <a:pt x="1901577" y="3572544"/>
                  <a:pt x="1901577" y="3572544"/>
                  <a:pt x="1901577" y="3572544"/>
                </a:cubicBezTo>
                <a:cubicBezTo>
                  <a:pt x="1898298" y="3571666"/>
                  <a:pt x="1899176" y="3568386"/>
                  <a:pt x="1895896" y="3567506"/>
                </a:cubicBezTo>
                <a:cubicBezTo>
                  <a:pt x="1896775" y="3564227"/>
                  <a:pt x="1896775" y="3564227"/>
                  <a:pt x="1896775" y="3564227"/>
                </a:cubicBezTo>
                <a:cubicBezTo>
                  <a:pt x="1894373" y="3560067"/>
                  <a:pt x="1894373" y="3560067"/>
                  <a:pt x="1894373" y="3560067"/>
                </a:cubicBezTo>
                <a:cubicBezTo>
                  <a:pt x="1891094" y="3559188"/>
                  <a:pt x="1891094" y="3559188"/>
                  <a:pt x="1891094" y="3559188"/>
                </a:cubicBezTo>
                <a:cubicBezTo>
                  <a:pt x="1884597" y="3504711"/>
                  <a:pt x="1882259" y="3447831"/>
                  <a:pt x="1879920" y="3390951"/>
                </a:cubicBezTo>
                <a:cubicBezTo>
                  <a:pt x="1883200" y="3391830"/>
                  <a:pt x="1887359" y="3389429"/>
                  <a:pt x="1885837" y="3381989"/>
                </a:cubicBezTo>
                <a:cubicBezTo>
                  <a:pt x="1882557" y="3381111"/>
                  <a:pt x="1882557" y="3381111"/>
                  <a:pt x="1882557" y="3381111"/>
                </a:cubicBezTo>
                <a:cubicBezTo>
                  <a:pt x="1878180" y="3200631"/>
                  <a:pt x="1900280" y="3013184"/>
                  <a:pt x="1949501" y="2829488"/>
                </a:cubicBezTo>
                <a:cubicBezTo>
                  <a:pt x="2065523" y="2396490"/>
                  <a:pt x="2313805" y="2034089"/>
                  <a:pt x="2643562" y="1774383"/>
                </a:cubicBezTo>
                <a:cubicBezTo>
                  <a:pt x="2638523" y="1780064"/>
                  <a:pt x="2637645" y="1783344"/>
                  <a:pt x="2640925" y="1784224"/>
                </a:cubicBezTo>
                <a:cubicBezTo>
                  <a:pt x="2669161" y="1770694"/>
                  <a:pt x="2664357" y="1762376"/>
                  <a:pt x="2686913" y="1743809"/>
                </a:cubicBezTo>
                <a:cubicBezTo>
                  <a:pt x="2686913" y="1743809"/>
                  <a:pt x="2683632" y="1742931"/>
                  <a:pt x="2683632" y="1742931"/>
                </a:cubicBezTo>
                <a:cubicBezTo>
                  <a:pt x="2705305" y="1727642"/>
                  <a:pt x="2722823" y="1714756"/>
                  <a:pt x="2744497" y="1699471"/>
                </a:cubicBezTo>
                <a:cubicBezTo>
                  <a:pt x="2751936" y="1697948"/>
                  <a:pt x="2777770" y="1680260"/>
                  <a:pt x="2782809" y="1674577"/>
                </a:cubicBezTo>
                <a:cubicBezTo>
                  <a:pt x="2786090" y="1675456"/>
                  <a:pt x="2786969" y="1672176"/>
                  <a:pt x="2786969" y="1672176"/>
                </a:cubicBezTo>
                <a:cubicBezTo>
                  <a:pt x="2791128" y="1669775"/>
                  <a:pt x="2791128" y="1669775"/>
                  <a:pt x="2787847" y="1668896"/>
                </a:cubicBezTo>
                <a:cubicBezTo>
                  <a:pt x="2791128" y="1669775"/>
                  <a:pt x="2792007" y="1666495"/>
                  <a:pt x="2795287" y="1667374"/>
                </a:cubicBezTo>
                <a:cubicBezTo>
                  <a:pt x="2800324" y="1661693"/>
                  <a:pt x="2808643" y="1656889"/>
                  <a:pt x="2812803" y="1654488"/>
                </a:cubicBezTo>
                <a:cubicBezTo>
                  <a:pt x="2830319" y="1641602"/>
                  <a:pt x="2850235" y="1632876"/>
                  <a:pt x="2867751" y="1619990"/>
                </a:cubicBezTo>
                <a:cubicBezTo>
                  <a:pt x="2876070" y="1615187"/>
                  <a:pt x="2884388" y="1610385"/>
                  <a:pt x="2892707" y="1605583"/>
                </a:cubicBezTo>
                <a:cubicBezTo>
                  <a:pt x="2909345" y="1595977"/>
                  <a:pt x="2929260" y="1587250"/>
                  <a:pt x="2945898" y="1577646"/>
                </a:cubicBezTo>
                <a:cubicBezTo>
                  <a:pt x="2945898" y="1577646"/>
                  <a:pt x="2945019" y="1580925"/>
                  <a:pt x="2945019" y="1580925"/>
                </a:cubicBezTo>
                <a:cubicBezTo>
                  <a:pt x="2949179" y="1578524"/>
                  <a:pt x="2950057" y="1575243"/>
                  <a:pt x="2954215" y="1572842"/>
                </a:cubicBezTo>
                <a:cubicBezTo>
                  <a:pt x="3029843" y="1533338"/>
                  <a:pt x="3107651" y="1498813"/>
                  <a:pt x="3187642" y="1469266"/>
                </a:cubicBezTo>
                <a:lnTo>
                  <a:pt x="3206518" y="1462968"/>
                </a:lnTo>
                <a:lnTo>
                  <a:pt x="3279061" y="1433119"/>
                </a:lnTo>
                <a:lnTo>
                  <a:pt x="3268731" y="1435621"/>
                </a:lnTo>
                <a:lnTo>
                  <a:pt x="3291288" y="1428088"/>
                </a:lnTo>
                <a:lnTo>
                  <a:pt x="3299007" y="1424913"/>
                </a:lnTo>
                <a:close/>
                <a:moveTo>
                  <a:pt x="2502762" y="1367737"/>
                </a:moveTo>
                <a:cubicBezTo>
                  <a:pt x="2499088" y="1373406"/>
                  <a:pt x="2499088" y="1373406"/>
                  <a:pt x="2499088" y="1373406"/>
                </a:cubicBezTo>
                <a:cubicBezTo>
                  <a:pt x="2500087" y="1378077"/>
                  <a:pt x="2504758" y="1377078"/>
                  <a:pt x="2508432" y="1371410"/>
                </a:cubicBezTo>
                <a:cubicBezTo>
                  <a:pt x="2496914" y="1386080"/>
                  <a:pt x="2485814" y="1397000"/>
                  <a:pt x="2472589" y="1406541"/>
                </a:cubicBezTo>
                <a:lnTo>
                  <a:pt x="2428360" y="1430993"/>
                </a:lnTo>
                <a:lnTo>
                  <a:pt x="2427665" y="1427740"/>
                </a:lnTo>
                <a:cubicBezTo>
                  <a:pt x="2427665" y="1427740"/>
                  <a:pt x="2423991" y="1433409"/>
                  <a:pt x="2423991" y="1433409"/>
                </a:cubicBezTo>
                <a:cubicBezTo>
                  <a:pt x="2414650" y="1435405"/>
                  <a:pt x="2415648" y="1440075"/>
                  <a:pt x="2406305" y="1442071"/>
                </a:cubicBezTo>
                <a:cubicBezTo>
                  <a:pt x="2401635" y="1443068"/>
                  <a:pt x="2401635" y="1443068"/>
                  <a:pt x="2401635" y="1443068"/>
                </a:cubicBezTo>
                <a:cubicBezTo>
                  <a:pt x="2401635" y="1443068"/>
                  <a:pt x="2402632" y="1447739"/>
                  <a:pt x="2402632" y="1447739"/>
                </a:cubicBezTo>
                <a:cubicBezTo>
                  <a:pt x="2397962" y="1448738"/>
                  <a:pt x="2397962" y="1448738"/>
                  <a:pt x="2397962" y="1448738"/>
                </a:cubicBezTo>
                <a:lnTo>
                  <a:pt x="2368524" y="1462091"/>
                </a:lnTo>
                <a:lnTo>
                  <a:pt x="2436136" y="1405006"/>
                </a:lnTo>
                <a:lnTo>
                  <a:pt x="2447028" y="1404065"/>
                </a:lnTo>
                <a:cubicBezTo>
                  <a:pt x="2460542" y="1398736"/>
                  <a:pt x="2475395" y="1388235"/>
                  <a:pt x="2493419" y="1369732"/>
                </a:cubicBezTo>
                <a:cubicBezTo>
                  <a:pt x="2493419" y="1369732"/>
                  <a:pt x="2498091" y="1368735"/>
                  <a:pt x="2502762" y="1367737"/>
                </a:cubicBezTo>
                <a:close/>
                <a:moveTo>
                  <a:pt x="3694920" y="1351768"/>
                </a:moveTo>
                <a:lnTo>
                  <a:pt x="3592642" y="1364711"/>
                </a:lnTo>
                <a:lnTo>
                  <a:pt x="3590251" y="1366035"/>
                </a:lnTo>
                <a:lnTo>
                  <a:pt x="3570147" y="1371907"/>
                </a:lnTo>
                <a:lnTo>
                  <a:pt x="3581954" y="1369853"/>
                </a:lnTo>
                <a:lnTo>
                  <a:pt x="3656160" y="1363370"/>
                </a:lnTo>
                <a:close/>
                <a:moveTo>
                  <a:pt x="2840435" y="1256522"/>
                </a:moveTo>
                <a:cubicBezTo>
                  <a:pt x="2814405" y="1271852"/>
                  <a:pt x="2779032" y="1289177"/>
                  <a:pt x="2754000" y="1309177"/>
                </a:cubicBezTo>
                <a:cubicBezTo>
                  <a:pt x="2727471" y="1322172"/>
                  <a:pt x="2696248" y="1338915"/>
                  <a:pt x="2675675" y="1354070"/>
                </a:cubicBezTo>
                <a:lnTo>
                  <a:pt x="2664839" y="1363575"/>
                </a:lnTo>
                <a:lnTo>
                  <a:pt x="2606905" y="1394572"/>
                </a:lnTo>
                <a:lnTo>
                  <a:pt x="2606162" y="1394488"/>
                </a:lnTo>
                <a:lnTo>
                  <a:pt x="2606032" y="1395039"/>
                </a:lnTo>
                <a:lnTo>
                  <a:pt x="2569460" y="1414607"/>
                </a:lnTo>
                <a:lnTo>
                  <a:pt x="2535666" y="1437142"/>
                </a:lnTo>
                <a:lnTo>
                  <a:pt x="2557774" y="1419478"/>
                </a:lnTo>
                <a:cubicBezTo>
                  <a:pt x="2617181" y="1377482"/>
                  <a:pt x="2686928" y="1338159"/>
                  <a:pt x="2743660" y="1306503"/>
                </a:cubicBezTo>
                <a:cubicBezTo>
                  <a:pt x="2765019" y="1292171"/>
                  <a:pt x="2787377" y="1282510"/>
                  <a:pt x="2803068" y="1264505"/>
                </a:cubicBezTo>
                <a:cubicBezTo>
                  <a:pt x="2799394" y="1270174"/>
                  <a:pt x="2809734" y="1272849"/>
                  <a:pt x="2840435" y="1256522"/>
                </a:cubicBezTo>
                <a:close/>
                <a:moveTo>
                  <a:pt x="4291945" y="1253435"/>
                </a:moveTo>
                <a:cubicBezTo>
                  <a:pt x="4288620" y="1252908"/>
                  <a:pt x="4285780" y="1253972"/>
                  <a:pt x="4284137" y="1260101"/>
                </a:cubicBezTo>
                <a:cubicBezTo>
                  <a:pt x="4280853" y="1272360"/>
                  <a:pt x="4289390" y="1273187"/>
                  <a:pt x="4298921" y="1275741"/>
                </a:cubicBezTo>
                <a:cubicBezTo>
                  <a:pt x="4349411" y="1283430"/>
                  <a:pt x="4400898" y="1292848"/>
                  <a:pt x="4450293" y="1304623"/>
                </a:cubicBezTo>
                <a:cubicBezTo>
                  <a:pt x="4553327" y="1330041"/>
                  <a:pt x="4653016" y="1361132"/>
                  <a:pt x="4748991" y="1398504"/>
                </a:cubicBezTo>
                <a:lnTo>
                  <a:pt x="4900593" y="1470664"/>
                </a:lnTo>
                <a:lnTo>
                  <a:pt x="4850303" y="1427852"/>
                </a:lnTo>
                <a:lnTo>
                  <a:pt x="4826319" y="1412622"/>
                </a:lnTo>
                <a:lnTo>
                  <a:pt x="4657237" y="1344015"/>
                </a:lnTo>
                <a:cubicBezTo>
                  <a:pt x="4555286" y="1305020"/>
                  <a:pt x="4447497" y="1287816"/>
                  <a:pt x="4341169" y="1265164"/>
                </a:cubicBezTo>
                <a:cubicBezTo>
                  <a:pt x="4328547" y="1263242"/>
                  <a:pt x="4314927" y="1259592"/>
                  <a:pt x="4302669" y="1256309"/>
                </a:cubicBezTo>
                <a:cubicBezTo>
                  <a:pt x="4299082" y="1256077"/>
                  <a:pt x="4295271" y="1253960"/>
                  <a:pt x="4291945" y="1253435"/>
                </a:cubicBezTo>
                <a:close/>
                <a:moveTo>
                  <a:pt x="3498102" y="1245800"/>
                </a:moveTo>
                <a:lnTo>
                  <a:pt x="3459267" y="1255133"/>
                </a:lnTo>
                <a:lnTo>
                  <a:pt x="3459939" y="1258420"/>
                </a:lnTo>
                <a:close/>
                <a:moveTo>
                  <a:pt x="5350802" y="1233036"/>
                </a:moveTo>
                <a:cubicBezTo>
                  <a:pt x="5361142" y="1235710"/>
                  <a:pt x="5361142" y="1235710"/>
                  <a:pt x="5351799" y="1237706"/>
                </a:cubicBezTo>
                <a:cubicBezTo>
                  <a:pt x="5346131" y="1234033"/>
                  <a:pt x="5346131" y="1234033"/>
                  <a:pt x="5346131" y="1234033"/>
                </a:cubicBezTo>
                <a:cubicBezTo>
                  <a:pt x="5350802" y="1233036"/>
                  <a:pt x="5350802" y="1233036"/>
                  <a:pt x="5350802" y="1233036"/>
                </a:cubicBezTo>
                <a:close/>
                <a:moveTo>
                  <a:pt x="5345813" y="1209681"/>
                </a:moveTo>
                <a:cubicBezTo>
                  <a:pt x="5345813" y="1209681"/>
                  <a:pt x="5350483" y="1208682"/>
                  <a:pt x="5351481" y="1213353"/>
                </a:cubicBezTo>
                <a:cubicBezTo>
                  <a:pt x="5346810" y="1214352"/>
                  <a:pt x="5346810" y="1214352"/>
                  <a:pt x="5346810" y="1214352"/>
                </a:cubicBezTo>
                <a:cubicBezTo>
                  <a:pt x="5346810" y="1214352"/>
                  <a:pt x="5345813" y="1209681"/>
                  <a:pt x="5345813" y="1209681"/>
                </a:cubicBezTo>
                <a:close/>
                <a:moveTo>
                  <a:pt x="5343817" y="1200338"/>
                </a:moveTo>
                <a:cubicBezTo>
                  <a:pt x="5344814" y="1205008"/>
                  <a:pt x="5344814" y="1205008"/>
                  <a:pt x="5349485" y="1204011"/>
                </a:cubicBezTo>
                <a:lnTo>
                  <a:pt x="5339148" y="1201337"/>
                </a:lnTo>
                <a:close/>
                <a:moveTo>
                  <a:pt x="2761703" y="1151674"/>
                </a:moveTo>
                <a:lnTo>
                  <a:pt x="2748959" y="1165559"/>
                </a:lnTo>
                <a:cubicBezTo>
                  <a:pt x="2741657" y="1171392"/>
                  <a:pt x="2733065" y="1176892"/>
                  <a:pt x="2722385" y="1184058"/>
                </a:cubicBezTo>
                <a:cubicBezTo>
                  <a:pt x="2726058" y="1178388"/>
                  <a:pt x="2721386" y="1179387"/>
                  <a:pt x="2716716" y="1180384"/>
                </a:cubicBezTo>
                <a:cubicBezTo>
                  <a:pt x="2694359" y="1190045"/>
                  <a:pt x="2674994" y="1213720"/>
                  <a:pt x="2657309" y="1222382"/>
                </a:cubicBezTo>
                <a:cubicBezTo>
                  <a:pt x="2657309" y="1222382"/>
                  <a:pt x="2660982" y="1216713"/>
                  <a:pt x="2660982" y="1216713"/>
                </a:cubicBezTo>
                <a:cubicBezTo>
                  <a:pt x="2630281" y="1233040"/>
                  <a:pt x="2606247" y="1257713"/>
                  <a:pt x="2595906" y="1255037"/>
                </a:cubicBezTo>
                <a:cubicBezTo>
                  <a:pt x="2595906" y="1255037"/>
                  <a:pt x="2596903" y="1259709"/>
                  <a:pt x="2592233" y="1260706"/>
                </a:cubicBezTo>
                <a:cubicBezTo>
                  <a:pt x="2581214" y="1277713"/>
                  <a:pt x="2601576" y="1258710"/>
                  <a:pt x="2606247" y="1257713"/>
                </a:cubicBezTo>
                <a:cubicBezTo>
                  <a:pt x="2593730" y="1267712"/>
                  <a:pt x="2584887" y="1272043"/>
                  <a:pt x="2577796" y="1276001"/>
                </a:cubicBezTo>
                <a:lnTo>
                  <a:pt x="2560312" y="1291636"/>
                </a:lnTo>
                <a:lnTo>
                  <a:pt x="2559859" y="1291860"/>
                </a:lnTo>
                <a:lnTo>
                  <a:pt x="2560069" y="1281620"/>
                </a:lnTo>
                <a:cubicBezTo>
                  <a:pt x="2559696" y="1279869"/>
                  <a:pt x="2557360" y="1280367"/>
                  <a:pt x="2548516" y="1284699"/>
                </a:cubicBezTo>
                <a:cubicBezTo>
                  <a:pt x="2547179" y="1289869"/>
                  <a:pt x="2548846" y="1291955"/>
                  <a:pt x="2549928" y="1294165"/>
                </a:cubicBezTo>
                <a:lnTo>
                  <a:pt x="2549342" y="1297035"/>
                </a:lnTo>
                <a:lnTo>
                  <a:pt x="2541806" y="1300742"/>
                </a:lnTo>
                <a:cubicBezTo>
                  <a:pt x="2519258" y="1309996"/>
                  <a:pt x="2495601" y="1317332"/>
                  <a:pt x="2470077" y="1321264"/>
                </a:cubicBezTo>
                <a:cubicBezTo>
                  <a:pt x="2487552" y="1289140"/>
                  <a:pt x="2510692" y="1274055"/>
                  <a:pt x="2536602" y="1262438"/>
                </a:cubicBezTo>
                <a:cubicBezTo>
                  <a:pt x="2598121" y="1237126"/>
                  <a:pt x="2657282" y="1210292"/>
                  <a:pt x="2712436" y="1174174"/>
                </a:cubicBezTo>
                <a:cubicBezTo>
                  <a:pt x="2723037" y="1166839"/>
                  <a:pt x="2734149" y="1161297"/>
                  <a:pt x="2745575" y="1156796"/>
                </a:cubicBezTo>
                <a:close/>
                <a:moveTo>
                  <a:pt x="4763650" y="1149529"/>
                </a:moveTo>
                <a:lnTo>
                  <a:pt x="4771720" y="1151618"/>
                </a:lnTo>
                <a:cubicBezTo>
                  <a:pt x="4771720" y="1151618"/>
                  <a:pt x="4771720" y="1151618"/>
                  <a:pt x="4767049" y="1152615"/>
                </a:cubicBezTo>
                <a:close/>
                <a:moveTo>
                  <a:pt x="3314885" y="1145389"/>
                </a:moveTo>
                <a:cubicBezTo>
                  <a:pt x="3311211" y="1151058"/>
                  <a:pt x="3311211" y="1151058"/>
                  <a:pt x="3311211" y="1151058"/>
                </a:cubicBezTo>
                <a:cubicBezTo>
                  <a:pt x="3306541" y="1152057"/>
                  <a:pt x="3306541" y="1152057"/>
                  <a:pt x="3306541" y="1152057"/>
                </a:cubicBezTo>
                <a:cubicBezTo>
                  <a:pt x="3297198" y="1154051"/>
                  <a:pt x="3292528" y="1155049"/>
                  <a:pt x="3287857" y="1156047"/>
                </a:cubicBezTo>
                <a:cubicBezTo>
                  <a:pt x="3278514" y="1158043"/>
                  <a:pt x="3273843" y="1159041"/>
                  <a:pt x="3264500" y="1161037"/>
                </a:cubicBezTo>
                <a:lnTo>
                  <a:pt x="3259830" y="1162034"/>
                </a:lnTo>
                <a:close/>
                <a:moveTo>
                  <a:pt x="4063207" y="1058776"/>
                </a:moveTo>
                <a:lnTo>
                  <a:pt x="4059509" y="1058914"/>
                </a:lnTo>
                <a:lnTo>
                  <a:pt x="4059417" y="1058899"/>
                </a:lnTo>
                <a:cubicBezTo>
                  <a:pt x="4058579" y="1058545"/>
                  <a:pt x="4059454" y="1058357"/>
                  <a:pt x="4063207" y="1058776"/>
                </a:cubicBezTo>
                <a:close/>
                <a:moveTo>
                  <a:pt x="4081891" y="1054786"/>
                </a:moveTo>
                <a:cubicBezTo>
                  <a:pt x="4083887" y="1064127"/>
                  <a:pt x="4101574" y="1055465"/>
                  <a:pt x="4111912" y="1058138"/>
                </a:cubicBezTo>
                <a:cubicBezTo>
                  <a:pt x="4097900" y="1061133"/>
                  <a:pt x="4111233" y="1077821"/>
                  <a:pt x="4112910" y="1062810"/>
                </a:cubicBezTo>
                <a:cubicBezTo>
                  <a:pt x="4141935" y="1061494"/>
                  <a:pt x="4171956" y="1064849"/>
                  <a:pt x="4191639" y="1065528"/>
                </a:cubicBezTo>
                <a:cubicBezTo>
                  <a:pt x="4176627" y="1063850"/>
                  <a:pt x="4205653" y="1062533"/>
                  <a:pt x="4224337" y="1058542"/>
                </a:cubicBezTo>
                <a:cubicBezTo>
                  <a:pt x="4225335" y="1063212"/>
                  <a:pt x="4215991" y="1065208"/>
                  <a:pt x="4215991" y="1065208"/>
                </a:cubicBezTo>
                <a:cubicBezTo>
                  <a:pt x="4250685" y="1067565"/>
                  <a:pt x="4270368" y="1068244"/>
                  <a:pt x="4290049" y="1068923"/>
                </a:cubicBezTo>
                <a:cubicBezTo>
                  <a:pt x="4314402" y="1068605"/>
                  <a:pt x="4334085" y="1069284"/>
                  <a:pt x="4379117" y="1074315"/>
                </a:cubicBezTo>
                <a:cubicBezTo>
                  <a:pt x="4375445" y="1079983"/>
                  <a:pt x="4366101" y="1081981"/>
                  <a:pt x="4385785" y="1082660"/>
                </a:cubicBezTo>
                <a:cubicBezTo>
                  <a:pt x="4396125" y="1085335"/>
                  <a:pt x="4374447" y="1075314"/>
                  <a:pt x="4398799" y="1074995"/>
                </a:cubicBezTo>
                <a:cubicBezTo>
                  <a:pt x="4415807" y="1086013"/>
                  <a:pt x="4430817" y="1087691"/>
                  <a:pt x="4443833" y="1080026"/>
                </a:cubicBezTo>
                <a:cubicBezTo>
                  <a:pt x="4460841" y="1091045"/>
                  <a:pt x="4454173" y="1082701"/>
                  <a:pt x="4461839" y="1095716"/>
                </a:cubicBezTo>
                <a:cubicBezTo>
                  <a:pt x="4465511" y="1090048"/>
                  <a:pt x="4474853" y="1088052"/>
                  <a:pt x="4489863" y="1089728"/>
                </a:cubicBezTo>
                <a:cubicBezTo>
                  <a:pt x="4489863" y="1089728"/>
                  <a:pt x="4480522" y="1091724"/>
                  <a:pt x="4486191" y="1095398"/>
                </a:cubicBezTo>
                <a:cubicBezTo>
                  <a:pt x="4509546" y="1090407"/>
                  <a:pt x="4532222" y="1105100"/>
                  <a:pt x="4565917" y="1102785"/>
                </a:cubicBezTo>
                <a:cubicBezTo>
                  <a:pt x="4566915" y="1107457"/>
                  <a:pt x="4546235" y="1102107"/>
                  <a:pt x="4547233" y="1106777"/>
                </a:cubicBezTo>
                <a:cubicBezTo>
                  <a:pt x="4568911" y="1116797"/>
                  <a:pt x="4591269" y="1107139"/>
                  <a:pt x="4609273" y="1122827"/>
                </a:cubicBezTo>
                <a:cubicBezTo>
                  <a:pt x="4613943" y="1121829"/>
                  <a:pt x="4591269" y="1107139"/>
                  <a:pt x="4611947" y="1112488"/>
                </a:cubicBezTo>
                <a:cubicBezTo>
                  <a:pt x="4608275" y="1118157"/>
                  <a:pt x="4613943" y="1121829"/>
                  <a:pt x="4628956" y="1123507"/>
                </a:cubicBezTo>
                <a:cubicBezTo>
                  <a:pt x="4641971" y="1115841"/>
                  <a:pt x="4665645" y="1135205"/>
                  <a:pt x="4668320" y="1124867"/>
                </a:cubicBezTo>
                <a:cubicBezTo>
                  <a:pt x="4669317" y="1129537"/>
                  <a:pt x="4673989" y="1128538"/>
                  <a:pt x="4679657" y="1132212"/>
                </a:cubicBezTo>
                <a:cubicBezTo>
                  <a:pt x="4685326" y="1135884"/>
                  <a:pt x="4685326" y="1135884"/>
                  <a:pt x="4685326" y="1135884"/>
                </a:cubicBezTo>
                <a:cubicBezTo>
                  <a:pt x="4685326" y="1135884"/>
                  <a:pt x="4684329" y="1131215"/>
                  <a:pt x="4684329" y="1131215"/>
                </a:cubicBezTo>
                <a:cubicBezTo>
                  <a:pt x="4679657" y="1132212"/>
                  <a:pt x="4678659" y="1127541"/>
                  <a:pt x="4673989" y="1128538"/>
                </a:cubicBezTo>
                <a:cubicBezTo>
                  <a:pt x="4692673" y="1124547"/>
                  <a:pt x="4705007" y="1136564"/>
                  <a:pt x="4716346" y="1143910"/>
                </a:cubicBezTo>
                <a:cubicBezTo>
                  <a:pt x="4721019" y="1142913"/>
                  <a:pt x="4725689" y="1141914"/>
                  <a:pt x="4737026" y="1149261"/>
                </a:cubicBezTo>
                <a:cubicBezTo>
                  <a:pt x="4750041" y="1141596"/>
                  <a:pt x="4718024" y="1128899"/>
                  <a:pt x="4733035" y="1130577"/>
                </a:cubicBezTo>
                <a:cubicBezTo>
                  <a:pt x="4731029" y="1138331"/>
                  <a:pt x="4750041" y="1141596"/>
                  <a:pt x="4760516" y="1146683"/>
                </a:cubicBezTo>
                <a:lnTo>
                  <a:pt x="4763650" y="1149529"/>
                </a:lnTo>
                <a:lnTo>
                  <a:pt x="4761379" y="1148942"/>
                </a:lnTo>
                <a:cubicBezTo>
                  <a:pt x="4756709" y="1149940"/>
                  <a:pt x="4752037" y="1150938"/>
                  <a:pt x="4752037" y="1150938"/>
                </a:cubicBezTo>
                <a:cubicBezTo>
                  <a:pt x="4752037" y="1150938"/>
                  <a:pt x="4752037" y="1150938"/>
                  <a:pt x="4757706" y="1154611"/>
                </a:cubicBezTo>
                <a:cubicBezTo>
                  <a:pt x="4763375" y="1158284"/>
                  <a:pt x="4768046" y="1157286"/>
                  <a:pt x="4772717" y="1156287"/>
                </a:cubicBezTo>
                <a:cubicBezTo>
                  <a:pt x="4769043" y="1161957"/>
                  <a:pt x="4817750" y="1161320"/>
                  <a:pt x="4799066" y="1165310"/>
                </a:cubicBezTo>
                <a:cubicBezTo>
                  <a:pt x="4824417" y="1169663"/>
                  <a:pt x="4846096" y="1179685"/>
                  <a:pt x="4881786" y="1186712"/>
                </a:cubicBezTo>
                <a:cubicBezTo>
                  <a:pt x="4881786" y="1186712"/>
                  <a:pt x="4881786" y="1186712"/>
                  <a:pt x="4886457" y="1185713"/>
                </a:cubicBezTo>
                <a:cubicBezTo>
                  <a:pt x="4881786" y="1186712"/>
                  <a:pt x="4877116" y="1187711"/>
                  <a:pt x="4878113" y="1192381"/>
                </a:cubicBezTo>
                <a:cubicBezTo>
                  <a:pt x="4878113" y="1192381"/>
                  <a:pt x="4878113" y="1192381"/>
                  <a:pt x="4883782" y="1196053"/>
                </a:cubicBezTo>
                <a:cubicBezTo>
                  <a:pt x="4888453" y="1195056"/>
                  <a:pt x="4887456" y="1190385"/>
                  <a:pt x="4887456" y="1190385"/>
                </a:cubicBezTo>
                <a:cubicBezTo>
                  <a:pt x="4903465" y="1196734"/>
                  <a:pt x="4928816" y="1201086"/>
                  <a:pt x="4920471" y="1207753"/>
                </a:cubicBezTo>
                <a:cubicBezTo>
                  <a:pt x="4941151" y="1213102"/>
                  <a:pt x="4941151" y="1213102"/>
                  <a:pt x="4968499" y="1226796"/>
                </a:cubicBezTo>
                <a:cubicBezTo>
                  <a:pt x="4973169" y="1225799"/>
                  <a:pt x="4972171" y="1221128"/>
                  <a:pt x="4972171" y="1221128"/>
                </a:cubicBezTo>
                <a:cubicBezTo>
                  <a:pt x="4977839" y="1224802"/>
                  <a:pt x="4983509" y="1228474"/>
                  <a:pt x="4988181" y="1227477"/>
                </a:cubicBezTo>
                <a:cubicBezTo>
                  <a:pt x="5000517" y="1239493"/>
                  <a:pt x="5001514" y="1244166"/>
                  <a:pt x="4996843" y="1245163"/>
                </a:cubicBezTo>
                <a:cubicBezTo>
                  <a:pt x="5011854" y="1246838"/>
                  <a:pt x="5016525" y="1245841"/>
                  <a:pt x="5025867" y="1243845"/>
                </a:cubicBezTo>
                <a:cubicBezTo>
                  <a:pt x="5025867" y="1243845"/>
                  <a:pt x="5025867" y="1243845"/>
                  <a:pt x="5026865" y="1248516"/>
                </a:cubicBezTo>
                <a:cubicBezTo>
                  <a:pt x="5032534" y="1252190"/>
                  <a:pt x="5028861" y="1257857"/>
                  <a:pt x="5039201" y="1260533"/>
                </a:cubicBezTo>
                <a:cubicBezTo>
                  <a:pt x="5043871" y="1259535"/>
                  <a:pt x="5042874" y="1254865"/>
                  <a:pt x="5054211" y="1262212"/>
                </a:cubicBezTo>
                <a:cubicBezTo>
                  <a:pt x="5058883" y="1261213"/>
                  <a:pt x="5059881" y="1265883"/>
                  <a:pt x="5059881" y="1265883"/>
                </a:cubicBezTo>
                <a:cubicBezTo>
                  <a:pt x="5059881" y="1265883"/>
                  <a:pt x="5059881" y="1265883"/>
                  <a:pt x="5060879" y="1270554"/>
                </a:cubicBezTo>
                <a:cubicBezTo>
                  <a:pt x="5065550" y="1269557"/>
                  <a:pt x="5065550" y="1269557"/>
                  <a:pt x="5065550" y="1269557"/>
                </a:cubicBezTo>
                <a:cubicBezTo>
                  <a:pt x="5064551" y="1264886"/>
                  <a:pt x="5064551" y="1264886"/>
                  <a:pt x="5063554" y="1260214"/>
                </a:cubicBezTo>
                <a:cubicBezTo>
                  <a:pt x="5063554" y="1260214"/>
                  <a:pt x="5079564" y="1266562"/>
                  <a:pt x="5085233" y="1270236"/>
                </a:cubicBezTo>
                <a:cubicBezTo>
                  <a:pt x="5085233" y="1270236"/>
                  <a:pt x="5089903" y="1269239"/>
                  <a:pt x="5089903" y="1269239"/>
                </a:cubicBezTo>
                <a:cubicBezTo>
                  <a:pt x="5091899" y="1278580"/>
                  <a:pt x="5081559" y="1275906"/>
                  <a:pt x="5092897" y="1283251"/>
                </a:cubicBezTo>
                <a:cubicBezTo>
                  <a:pt x="5091899" y="1278580"/>
                  <a:pt x="5128587" y="1290278"/>
                  <a:pt x="5135255" y="1298622"/>
                </a:cubicBezTo>
                <a:cubicBezTo>
                  <a:pt x="5140923" y="1302296"/>
                  <a:pt x="5140923" y="1302296"/>
                  <a:pt x="5140923" y="1302296"/>
                </a:cubicBezTo>
                <a:cubicBezTo>
                  <a:pt x="5136253" y="1303293"/>
                  <a:pt x="5136253" y="1303293"/>
                  <a:pt x="5136253" y="1303293"/>
                </a:cubicBezTo>
                <a:cubicBezTo>
                  <a:pt x="5135255" y="1298622"/>
                  <a:pt x="5130583" y="1299621"/>
                  <a:pt x="5125914" y="1300618"/>
                </a:cubicBezTo>
                <a:cubicBezTo>
                  <a:pt x="5126911" y="1305290"/>
                  <a:pt x="5126911" y="1305290"/>
                  <a:pt x="5126911" y="1305290"/>
                </a:cubicBezTo>
                <a:cubicBezTo>
                  <a:pt x="5136253" y="1303293"/>
                  <a:pt x="5137251" y="1307965"/>
                  <a:pt x="5141923" y="1306967"/>
                </a:cubicBezTo>
                <a:cubicBezTo>
                  <a:pt x="5161603" y="1307645"/>
                  <a:pt x="5162603" y="1312318"/>
                  <a:pt x="5185279" y="1327010"/>
                </a:cubicBezTo>
                <a:cubicBezTo>
                  <a:pt x="5185279" y="1327010"/>
                  <a:pt x="5189949" y="1326012"/>
                  <a:pt x="5188951" y="1321339"/>
                </a:cubicBezTo>
                <a:cubicBezTo>
                  <a:pt x="5194619" y="1325013"/>
                  <a:pt x="5200289" y="1328686"/>
                  <a:pt x="5201287" y="1333357"/>
                </a:cubicBezTo>
                <a:cubicBezTo>
                  <a:pt x="5206956" y="1337031"/>
                  <a:pt x="5212625" y="1340704"/>
                  <a:pt x="5212625" y="1340704"/>
                </a:cubicBezTo>
                <a:cubicBezTo>
                  <a:pt x="5223963" y="1348049"/>
                  <a:pt x="5228635" y="1347052"/>
                  <a:pt x="5234302" y="1350726"/>
                </a:cubicBezTo>
                <a:cubicBezTo>
                  <a:pt x="5244643" y="1353399"/>
                  <a:pt x="5255981" y="1360746"/>
                  <a:pt x="5261651" y="1364420"/>
                </a:cubicBezTo>
                <a:cubicBezTo>
                  <a:pt x="5262648" y="1369090"/>
                  <a:pt x="5262648" y="1369090"/>
                  <a:pt x="5263645" y="1373761"/>
                </a:cubicBezTo>
                <a:cubicBezTo>
                  <a:pt x="5268317" y="1372762"/>
                  <a:pt x="5269315" y="1377435"/>
                  <a:pt x="5269315" y="1377435"/>
                </a:cubicBezTo>
                <a:cubicBezTo>
                  <a:pt x="5273985" y="1376438"/>
                  <a:pt x="5274984" y="1381108"/>
                  <a:pt x="5279654" y="1380109"/>
                </a:cubicBezTo>
                <a:cubicBezTo>
                  <a:pt x="5279654" y="1380109"/>
                  <a:pt x="5284325" y="1379110"/>
                  <a:pt x="5284325" y="1379110"/>
                </a:cubicBezTo>
                <a:cubicBezTo>
                  <a:pt x="5289994" y="1382784"/>
                  <a:pt x="5301333" y="1390131"/>
                  <a:pt x="5307001" y="1393803"/>
                </a:cubicBezTo>
                <a:cubicBezTo>
                  <a:pt x="5307001" y="1393803"/>
                  <a:pt x="5307001" y="1393803"/>
                  <a:pt x="5311671" y="1392806"/>
                </a:cubicBezTo>
                <a:cubicBezTo>
                  <a:pt x="5329677" y="1408496"/>
                  <a:pt x="5352353" y="1423188"/>
                  <a:pt x="5374031" y="1433210"/>
                </a:cubicBezTo>
                <a:cubicBezTo>
                  <a:pt x="5375029" y="1437880"/>
                  <a:pt x="5375029" y="1437880"/>
                  <a:pt x="5375029" y="1437880"/>
                </a:cubicBezTo>
                <a:cubicBezTo>
                  <a:pt x="5375029" y="1437880"/>
                  <a:pt x="5379701" y="1436882"/>
                  <a:pt x="5379701" y="1436882"/>
                </a:cubicBezTo>
                <a:cubicBezTo>
                  <a:pt x="5420381" y="1467264"/>
                  <a:pt x="5461061" y="1497648"/>
                  <a:pt x="5497073" y="1529027"/>
                </a:cubicBezTo>
                <a:cubicBezTo>
                  <a:pt x="5515075" y="1544718"/>
                  <a:pt x="5555757" y="1575100"/>
                  <a:pt x="5580429" y="1599135"/>
                </a:cubicBezTo>
                <a:cubicBezTo>
                  <a:pt x="5591766" y="1606481"/>
                  <a:pt x="5594761" y="1620493"/>
                  <a:pt x="5606099" y="1627840"/>
                </a:cubicBezTo>
                <a:cubicBezTo>
                  <a:pt x="5649774" y="1672234"/>
                  <a:pt x="5711133" y="1707968"/>
                  <a:pt x="5746464" y="1759030"/>
                </a:cubicBezTo>
                <a:cubicBezTo>
                  <a:pt x="5752134" y="1762703"/>
                  <a:pt x="5753131" y="1767373"/>
                  <a:pt x="5757803" y="1766375"/>
                </a:cubicBezTo>
                <a:cubicBezTo>
                  <a:pt x="5754129" y="1772044"/>
                  <a:pt x="5758800" y="1771047"/>
                  <a:pt x="5758800" y="1771047"/>
                </a:cubicBezTo>
                <a:cubicBezTo>
                  <a:pt x="5775807" y="1782066"/>
                  <a:pt x="5788142" y="1794084"/>
                  <a:pt x="5801477" y="1810771"/>
                </a:cubicBezTo>
                <a:cubicBezTo>
                  <a:pt x="5801477" y="1810771"/>
                  <a:pt x="5802475" y="1815443"/>
                  <a:pt x="5807146" y="1814445"/>
                </a:cubicBezTo>
                <a:cubicBezTo>
                  <a:pt x="5808143" y="1819115"/>
                  <a:pt x="5808143" y="1819115"/>
                  <a:pt x="5812815" y="1818118"/>
                </a:cubicBezTo>
                <a:cubicBezTo>
                  <a:pt x="5826149" y="1834806"/>
                  <a:pt x="5845151" y="1855167"/>
                  <a:pt x="5863156" y="1870858"/>
                </a:cubicBezTo>
                <a:cubicBezTo>
                  <a:pt x="5862157" y="1866187"/>
                  <a:pt x="5855491" y="1857843"/>
                  <a:pt x="5854493" y="1853171"/>
                </a:cubicBezTo>
                <a:cubicBezTo>
                  <a:pt x="5854493" y="1853171"/>
                  <a:pt x="5859165" y="1852174"/>
                  <a:pt x="5860163" y="1856844"/>
                </a:cubicBezTo>
                <a:cubicBezTo>
                  <a:pt x="5860163" y="1856844"/>
                  <a:pt x="5860163" y="1856844"/>
                  <a:pt x="5861160" y="1861515"/>
                </a:cubicBezTo>
                <a:cubicBezTo>
                  <a:pt x="5861160" y="1861515"/>
                  <a:pt x="5865831" y="1860516"/>
                  <a:pt x="5865831" y="1860516"/>
                </a:cubicBezTo>
                <a:cubicBezTo>
                  <a:pt x="5870503" y="1859519"/>
                  <a:pt x="5870503" y="1859519"/>
                  <a:pt x="5870503" y="1859519"/>
                </a:cubicBezTo>
                <a:cubicBezTo>
                  <a:pt x="5871500" y="1864190"/>
                  <a:pt x="5876171" y="1863192"/>
                  <a:pt x="5876171" y="1863192"/>
                </a:cubicBezTo>
                <a:cubicBezTo>
                  <a:pt x="5882839" y="1871536"/>
                  <a:pt x="5888507" y="1875210"/>
                  <a:pt x="5901841" y="1891897"/>
                </a:cubicBezTo>
                <a:cubicBezTo>
                  <a:pt x="5900842" y="1887226"/>
                  <a:pt x="5900842" y="1887226"/>
                  <a:pt x="5900842" y="1887226"/>
                </a:cubicBezTo>
                <a:cubicBezTo>
                  <a:pt x="5906513" y="1890900"/>
                  <a:pt x="5906513" y="1890900"/>
                  <a:pt x="5906513" y="1890900"/>
                </a:cubicBezTo>
                <a:cubicBezTo>
                  <a:pt x="5913179" y="1899244"/>
                  <a:pt x="5913179" y="1899244"/>
                  <a:pt x="5913179" y="1899244"/>
                </a:cubicBezTo>
                <a:cubicBezTo>
                  <a:pt x="5907509" y="1895570"/>
                  <a:pt x="5901841" y="1891897"/>
                  <a:pt x="5897169" y="1892896"/>
                </a:cubicBezTo>
                <a:cubicBezTo>
                  <a:pt x="5902839" y="1896569"/>
                  <a:pt x="5903837" y="1901240"/>
                  <a:pt x="5904836" y="1905910"/>
                </a:cubicBezTo>
                <a:cubicBezTo>
                  <a:pt x="5904836" y="1905910"/>
                  <a:pt x="5900163" y="1906909"/>
                  <a:pt x="5900163" y="1906909"/>
                </a:cubicBezTo>
                <a:cubicBezTo>
                  <a:pt x="5900163" y="1906909"/>
                  <a:pt x="5901161" y="1911580"/>
                  <a:pt x="5901161" y="1911580"/>
                </a:cubicBezTo>
                <a:cubicBezTo>
                  <a:pt x="5906831" y="1915253"/>
                  <a:pt x="5907828" y="1919924"/>
                  <a:pt x="5911502" y="1914255"/>
                </a:cubicBezTo>
                <a:cubicBezTo>
                  <a:pt x="5914495" y="1928268"/>
                  <a:pt x="5920164" y="1931940"/>
                  <a:pt x="5925833" y="1935614"/>
                </a:cubicBezTo>
                <a:cubicBezTo>
                  <a:pt x="5922160" y="1941283"/>
                  <a:pt x="5922160" y="1941283"/>
                  <a:pt x="5922160" y="1941283"/>
                </a:cubicBezTo>
                <a:cubicBezTo>
                  <a:pt x="5929825" y="1954298"/>
                  <a:pt x="5936493" y="1962642"/>
                  <a:pt x="5943160" y="1970986"/>
                </a:cubicBezTo>
                <a:cubicBezTo>
                  <a:pt x="5947829" y="1969987"/>
                  <a:pt x="5948829" y="1974660"/>
                  <a:pt x="5948829" y="1974660"/>
                </a:cubicBezTo>
                <a:cubicBezTo>
                  <a:pt x="5953499" y="1973661"/>
                  <a:pt x="5954497" y="1978332"/>
                  <a:pt x="5955496" y="1983002"/>
                </a:cubicBezTo>
                <a:cubicBezTo>
                  <a:pt x="5956493" y="1987674"/>
                  <a:pt x="5962162" y="1991348"/>
                  <a:pt x="5965836" y="1985679"/>
                </a:cubicBezTo>
                <a:cubicBezTo>
                  <a:pt x="5966833" y="1990349"/>
                  <a:pt x="5966833" y="1990349"/>
                  <a:pt x="5966833" y="1990349"/>
                </a:cubicBezTo>
                <a:cubicBezTo>
                  <a:pt x="5967831" y="1995019"/>
                  <a:pt x="5967831" y="1995019"/>
                  <a:pt x="5963161" y="1996018"/>
                </a:cubicBezTo>
                <a:cubicBezTo>
                  <a:pt x="5963161" y="1996018"/>
                  <a:pt x="5964158" y="2000689"/>
                  <a:pt x="5964158" y="2000689"/>
                </a:cubicBezTo>
                <a:cubicBezTo>
                  <a:pt x="5964158" y="2000689"/>
                  <a:pt x="5969828" y="2004363"/>
                  <a:pt x="5969828" y="2004363"/>
                </a:cubicBezTo>
                <a:cubicBezTo>
                  <a:pt x="5968829" y="1999692"/>
                  <a:pt x="5973499" y="1998694"/>
                  <a:pt x="5973499" y="1998694"/>
                </a:cubicBezTo>
                <a:cubicBezTo>
                  <a:pt x="5972502" y="1994021"/>
                  <a:pt x="5972502" y="1994021"/>
                  <a:pt x="5972502" y="1994021"/>
                </a:cubicBezTo>
                <a:cubicBezTo>
                  <a:pt x="5972502" y="1994021"/>
                  <a:pt x="5972502" y="1994021"/>
                  <a:pt x="5971505" y="1989352"/>
                </a:cubicBezTo>
                <a:cubicBezTo>
                  <a:pt x="5976176" y="1988354"/>
                  <a:pt x="5976176" y="1988354"/>
                  <a:pt x="5975177" y="1983681"/>
                </a:cubicBezTo>
                <a:cubicBezTo>
                  <a:pt x="5975177" y="1983681"/>
                  <a:pt x="5975177" y="1983681"/>
                  <a:pt x="5979849" y="1982684"/>
                </a:cubicBezTo>
                <a:cubicBezTo>
                  <a:pt x="5980846" y="1987355"/>
                  <a:pt x="5980846" y="1987355"/>
                  <a:pt x="5986515" y="1991028"/>
                </a:cubicBezTo>
                <a:cubicBezTo>
                  <a:pt x="5986515" y="1991028"/>
                  <a:pt x="5986515" y="1991028"/>
                  <a:pt x="5987513" y="1995699"/>
                </a:cubicBezTo>
                <a:cubicBezTo>
                  <a:pt x="5987513" y="1995699"/>
                  <a:pt x="5987513" y="1995699"/>
                  <a:pt x="5983841" y="2001368"/>
                </a:cubicBezTo>
                <a:cubicBezTo>
                  <a:pt x="5984838" y="2006039"/>
                  <a:pt x="5990507" y="2009712"/>
                  <a:pt x="5991504" y="2014383"/>
                </a:cubicBezTo>
                <a:cubicBezTo>
                  <a:pt x="5992501" y="2019056"/>
                  <a:pt x="5992501" y="2019056"/>
                  <a:pt x="5997174" y="2018057"/>
                </a:cubicBezTo>
                <a:lnTo>
                  <a:pt x="5996177" y="2013386"/>
                </a:lnTo>
                <a:cubicBezTo>
                  <a:pt x="5996177" y="2013386"/>
                  <a:pt x="5990507" y="2009712"/>
                  <a:pt x="5989508" y="2005041"/>
                </a:cubicBezTo>
                <a:cubicBezTo>
                  <a:pt x="5989508" y="2005041"/>
                  <a:pt x="5993182" y="1999373"/>
                  <a:pt x="5993182" y="1999373"/>
                </a:cubicBezTo>
                <a:cubicBezTo>
                  <a:pt x="5994181" y="2004043"/>
                  <a:pt x="5999848" y="2007716"/>
                  <a:pt x="5999848" y="2007716"/>
                </a:cubicBezTo>
                <a:cubicBezTo>
                  <a:pt x="6008513" y="2025402"/>
                  <a:pt x="6016176" y="2038418"/>
                  <a:pt x="6017173" y="2043089"/>
                </a:cubicBezTo>
                <a:cubicBezTo>
                  <a:pt x="6017173" y="2043089"/>
                  <a:pt x="6012503" y="2044088"/>
                  <a:pt x="6013501" y="2048758"/>
                </a:cubicBezTo>
                <a:cubicBezTo>
                  <a:pt x="6013501" y="2048758"/>
                  <a:pt x="6007833" y="2045085"/>
                  <a:pt x="6002163" y="2041411"/>
                </a:cubicBezTo>
                <a:cubicBezTo>
                  <a:pt x="6012822" y="2068440"/>
                  <a:pt x="6024159" y="2075787"/>
                  <a:pt x="6039490" y="2101816"/>
                </a:cubicBezTo>
                <a:cubicBezTo>
                  <a:pt x="6042164" y="2091476"/>
                  <a:pt x="6058493" y="2122176"/>
                  <a:pt x="6064163" y="2125850"/>
                </a:cubicBezTo>
                <a:cubicBezTo>
                  <a:pt x="6068833" y="2124853"/>
                  <a:pt x="6068833" y="2124853"/>
                  <a:pt x="6068833" y="2124853"/>
                </a:cubicBezTo>
                <a:cubicBezTo>
                  <a:pt x="6069829" y="2129524"/>
                  <a:pt x="6075499" y="2133197"/>
                  <a:pt x="6076497" y="2137868"/>
                </a:cubicBezTo>
                <a:cubicBezTo>
                  <a:pt x="6080171" y="2132198"/>
                  <a:pt x="6080171" y="2132198"/>
                  <a:pt x="6080171" y="2132198"/>
                </a:cubicBezTo>
                <a:cubicBezTo>
                  <a:pt x="6080171" y="2132198"/>
                  <a:pt x="6081170" y="2136869"/>
                  <a:pt x="6081170" y="2136869"/>
                </a:cubicBezTo>
                <a:cubicBezTo>
                  <a:pt x="6087836" y="2145213"/>
                  <a:pt x="6088835" y="2149885"/>
                  <a:pt x="6095499" y="2158228"/>
                </a:cubicBezTo>
                <a:cubicBezTo>
                  <a:pt x="6101169" y="2161901"/>
                  <a:pt x="6102167" y="2166572"/>
                  <a:pt x="6108834" y="2174916"/>
                </a:cubicBezTo>
                <a:cubicBezTo>
                  <a:pt x="6105160" y="2180586"/>
                  <a:pt x="6117496" y="2192603"/>
                  <a:pt x="6118495" y="2197274"/>
                </a:cubicBezTo>
                <a:cubicBezTo>
                  <a:pt x="6128835" y="2199948"/>
                  <a:pt x="6128835" y="2199948"/>
                  <a:pt x="6133507" y="2198951"/>
                </a:cubicBezTo>
                <a:cubicBezTo>
                  <a:pt x="6134505" y="2203622"/>
                  <a:pt x="6135503" y="2208293"/>
                  <a:pt x="6135503" y="2208293"/>
                </a:cubicBezTo>
                <a:cubicBezTo>
                  <a:pt x="6130831" y="2209292"/>
                  <a:pt x="6129833" y="2204621"/>
                  <a:pt x="6130831" y="2209292"/>
                </a:cubicBezTo>
                <a:cubicBezTo>
                  <a:pt x="6130831" y="2209292"/>
                  <a:pt x="6130831" y="2209292"/>
                  <a:pt x="6131829" y="2213962"/>
                </a:cubicBezTo>
                <a:cubicBezTo>
                  <a:pt x="6132827" y="2218633"/>
                  <a:pt x="6132827" y="2218633"/>
                  <a:pt x="6132827" y="2218633"/>
                </a:cubicBezTo>
                <a:cubicBezTo>
                  <a:pt x="6132827" y="2218633"/>
                  <a:pt x="6129153" y="2224302"/>
                  <a:pt x="6124482" y="2225300"/>
                </a:cubicBezTo>
                <a:cubicBezTo>
                  <a:pt x="6145800" y="2279356"/>
                  <a:pt x="6185123" y="2349102"/>
                  <a:pt x="6219136" y="2371140"/>
                </a:cubicBezTo>
                <a:cubicBezTo>
                  <a:pt x="6217458" y="2386151"/>
                  <a:pt x="6223127" y="2389824"/>
                  <a:pt x="6233467" y="2392499"/>
                </a:cubicBezTo>
                <a:cubicBezTo>
                  <a:pt x="6235463" y="2401842"/>
                  <a:pt x="6237459" y="2411185"/>
                  <a:pt x="6244127" y="2419528"/>
                </a:cubicBezTo>
                <a:cubicBezTo>
                  <a:pt x="6250794" y="2427871"/>
                  <a:pt x="6253787" y="2441885"/>
                  <a:pt x="6260453" y="2450229"/>
                </a:cubicBezTo>
                <a:cubicBezTo>
                  <a:pt x="6268118" y="2463244"/>
                  <a:pt x="6272110" y="2481928"/>
                  <a:pt x="6279775" y="2494943"/>
                </a:cubicBezTo>
                <a:cubicBezTo>
                  <a:pt x="6281771" y="2504286"/>
                  <a:pt x="6289436" y="2517300"/>
                  <a:pt x="6295105" y="2520973"/>
                </a:cubicBezTo>
                <a:cubicBezTo>
                  <a:pt x="6296102" y="2525645"/>
                  <a:pt x="6296102" y="2525645"/>
                  <a:pt x="6296102" y="2525645"/>
                </a:cubicBezTo>
                <a:cubicBezTo>
                  <a:pt x="6303768" y="2538660"/>
                  <a:pt x="6305764" y="2548001"/>
                  <a:pt x="6313429" y="2561017"/>
                </a:cubicBezTo>
                <a:cubicBezTo>
                  <a:pt x="6315423" y="2570357"/>
                  <a:pt x="6322091" y="2578701"/>
                  <a:pt x="6329756" y="2591718"/>
                </a:cubicBezTo>
                <a:cubicBezTo>
                  <a:pt x="6328079" y="2606728"/>
                  <a:pt x="6332749" y="2605731"/>
                  <a:pt x="6337421" y="2604732"/>
                </a:cubicBezTo>
                <a:cubicBezTo>
                  <a:pt x="6338419" y="2609405"/>
                  <a:pt x="6338419" y="2609405"/>
                  <a:pt x="6338419" y="2609405"/>
                </a:cubicBezTo>
                <a:cubicBezTo>
                  <a:pt x="6339417" y="2614074"/>
                  <a:pt x="6335743" y="2619745"/>
                  <a:pt x="6336741" y="2624414"/>
                </a:cubicBezTo>
                <a:cubicBezTo>
                  <a:pt x="6336741" y="2624414"/>
                  <a:pt x="6337739" y="2629085"/>
                  <a:pt x="6337739" y="2629085"/>
                </a:cubicBezTo>
                <a:cubicBezTo>
                  <a:pt x="6338737" y="2633756"/>
                  <a:pt x="6338737" y="2633756"/>
                  <a:pt x="6344407" y="2637430"/>
                </a:cubicBezTo>
                <a:cubicBezTo>
                  <a:pt x="6344407" y="2637430"/>
                  <a:pt x="6344407" y="2637430"/>
                  <a:pt x="6349077" y="2636431"/>
                </a:cubicBezTo>
                <a:cubicBezTo>
                  <a:pt x="6354067" y="2659786"/>
                  <a:pt x="6354067" y="2659786"/>
                  <a:pt x="6354067" y="2659786"/>
                </a:cubicBezTo>
                <a:cubicBezTo>
                  <a:pt x="6354067" y="2659786"/>
                  <a:pt x="6359736" y="2663460"/>
                  <a:pt x="6359736" y="2663460"/>
                </a:cubicBezTo>
                <a:cubicBezTo>
                  <a:pt x="6359736" y="2663460"/>
                  <a:pt x="6358737" y="2658789"/>
                  <a:pt x="6358737" y="2658789"/>
                </a:cubicBezTo>
                <a:cubicBezTo>
                  <a:pt x="6349077" y="2636431"/>
                  <a:pt x="6349077" y="2636431"/>
                  <a:pt x="6349077" y="2636431"/>
                </a:cubicBezTo>
                <a:cubicBezTo>
                  <a:pt x="6349077" y="2636431"/>
                  <a:pt x="6353747" y="2635434"/>
                  <a:pt x="6353747" y="2635434"/>
                </a:cubicBezTo>
                <a:cubicBezTo>
                  <a:pt x="6354747" y="2640106"/>
                  <a:pt x="6355743" y="2644776"/>
                  <a:pt x="6355743" y="2644776"/>
                </a:cubicBezTo>
                <a:cubicBezTo>
                  <a:pt x="6356743" y="2649446"/>
                  <a:pt x="6356743" y="2649446"/>
                  <a:pt x="6356743" y="2649446"/>
                </a:cubicBezTo>
                <a:cubicBezTo>
                  <a:pt x="6357740" y="2654118"/>
                  <a:pt x="6363410" y="2657790"/>
                  <a:pt x="6364407" y="2662461"/>
                </a:cubicBezTo>
                <a:cubicBezTo>
                  <a:pt x="6365405" y="2667133"/>
                  <a:pt x="6366403" y="2671804"/>
                  <a:pt x="6368398" y="2681145"/>
                </a:cubicBezTo>
                <a:cubicBezTo>
                  <a:pt x="6367401" y="2676475"/>
                  <a:pt x="6362729" y="2677473"/>
                  <a:pt x="6362729" y="2677473"/>
                </a:cubicBezTo>
                <a:cubicBezTo>
                  <a:pt x="6362729" y="2677473"/>
                  <a:pt x="6363728" y="2682144"/>
                  <a:pt x="6364725" y="2686814"/>
                </a:cubicBezTo>
                <a:cubicBezTo>
                  <a:pt x="6364725" y="2686814"/>
                  <a:pt x="6365723" y="2691487"/>
                  <a:pt x="6366721" y="2696158"/>
                </a:cubicBezTo>
                <a:cubicBezTo>
                  <a:pt x="6372391" y="2699831"/>
                  <a:pt x="6373387" y="2704500"/>
                  <a:pt x="6374387" y="2709173"/>
                </a:cubicBezTo>
                <a:cubicBezTo>
                  <a:pt x="6375383" y="2713843"/>
                  <a:pt x="6375383" y="2713843"/>
                  <a:pt x="6376383" y="2718513"/>
                </a:cubicBezTo>
                <a:cubicBezTo>
                  <a:pt x="6382051" y="2722187"/>
                  <a:pt x="6382051" y="2722187"/>
                  <a:pt x="6382051" y="2722187"/>
                </a:cubicBezTo>
                <a:cubicBezTo>
                  <a:pt x="6383050" y="2726858"/>
                  <a:pt x="6388719" y="2730531"/>
                  <a:pt x="6389717" y="2735202"/>
                </a:cubicBezTo>
                <a:cubicBezTo>
                  <a:pt x="6390715" y="2739873"/>
                  <a:pt x="6391713" y="2744545"/>
                  <a:pt x="6391713" y="2744545"/>
                </a:cubicBezTo>
                <a:cubicBezTo>
                  <a:pt x="6387041" y="2745542"/>
                  <a:pt x="6387041" y="2745542"/>
                  <a:pt x="6388038" y="2750212"/>
                </a:cubicBezTo>
                <a:cubicBezTo>
                  <a:pt x="6388038" y="2750212"/>
                  <a:pt x="6389037" y="2754885"/>
                  <a:pt x="6393708" y="2753886"/>
                </a:cubicBezTo>
                <a:cubicBezTo>
                  <a:pt x="6393708" y="2753886"/>
                  <a:pt x="6394705" y="2758557"/>
                  <a:pt x="6391033" y="2764226"/>
                </a:cubicBezTo>
                <a:cubicBezTo>
                  <a:pt x="6397701" y="2772572"/>
                  <a:pt x="6397701" y="2772572"/>
                  <a:pt x="6397701" y="2772572"/>
                </a:cubicBezTo>
                <a:cubicBezTo>
                  <a:pt x="6397701" y="2772572"/>
                  <a:pt x="6396703" y="2767899"/>
                  <a:pt x="6401373" y="2766901"/>
                </a:cubicBezTo>
                <a:cubicBezTo>
                  <a:pt x="6402371" y="2771573"/>
                  <a:pt x="6403369" y="2776243"/>
                  <a:pt x="6404367" y="2780914"/>
                </a:cubicBezTo>
                <a:cubicBezTo>
                  <a:pt x="6405364" y="2785585"/>
                  <a:pt x="6405364" y="2785585"/>
                  <a:pt x="6405364" y="2785585"/>
                </a:cubicBezTo>
                <a:cubicBezTo>
                  <a:pt x="6412031" y="2793929"/>
                  <a:pt x="6413030" y="2798601"/>
                  <a:pt x="6414027" y="2803272"/>
                </a:cubicBezTo>
                <a:cubicBezTo>
                  <a:pt x="6416023" y="2812613"/>
                  <a:pt x="6417022" y="2817284"/>
                  <a:pt x="6418019" y="2821954"/>
                </a:cubicBezTo>
                <a:cubicBezTo>
                  <a:pt x="6419017" y="2826627"/>
                  <a:pt x="6419017" y="2826627"/>
                  <a:pt x="6421013" y="2835968"/>
                </a:cubicBezTo>
                <a:cubicBezTo>
                  <a:pt x="6417341" y="2841638"/>
                  <a:pt x="6425005" y="2854652"/>
                  <a:pt x="6427000" y="2863995"/>
                </a:cubicBezTo>
                <a:cubicBezTo>
                  <a:pt x="6427999" y="2868666"/>
                  <a:pt x="6424325" y="2874335"/>
                  <a:pt x="6425323" y="2879006"/>
                </a:cubicBezTo>
                <a:cubicBezTo>
                  <a:pt x="6425323" y="2879006"/>
                  <a:pt x="6419655" y="2875334"/>
                  <a:pt x="6419655" y="2875334"/>
                </a:cubicBezTo>
                <a:cubicBezTo>
                  <a:pt x="6418657" y="2870661"/>
                  <a:pt x="6413985" y="2871660"/>
                  <a:pt x="6413985" y="2871660"/>
                </a:cubicBezTo>
                <a:cubicBezTo>
                  <a:pt x="6413985" y="2871660"/>
                  <a:pt x="6413985" y="2871660"/>
                  <a:pt x="6414983" y="2876331"/>
                </a:cubicBezTo>
                <a:cubicBezTo>
                  <a:pt x="6415981" y="2881001"/>
                  <a:pt x="6415981" y="2881001"/>
                  <a:pt x="6415981" y="2881001"/>
                </a:cubicBezTo>
                <a:cubicBezTo>
                  <a:pt x="6416979" y="2885672"/>
                  <a:pt x="6416979" y="2885672"/>
                  <a:pt x="6421651" y="2884673"/>
                </a:cubicBezTo>
                <a:cubicBezTo>
                  <a:pt x="6421651" y="2884673"/>
                  <a:pt x="6427318" y="2888347"/>
                  <a:pt x="6427318" y="2888347"/>
                </a:cubicBezTo>
                <a:cubicBezTo>
                  <a:pt x="6431991" y="2887350"/>
                  <a:pt x="6431991" y="2887350"/>
                  <a:pt x="6431991" y="2887350"/>
                </a:cubicBezTo>
                <a:cubicBezTo>
                  <a:pt x="6430992" y="2882679"/>
                  <a:pt x="6433667" y="2872339"/>
                  <a:pt x="6431673" y="2862996"/>
                </a:cubicBezTo>
                <a:cubicBezTo>
                  <a:pt x="6430674" y="2858326"/>
                  <a:pt x="6430674" y="2858326"/>
                  <a:pt x="6430674" y="2858326"/>
                </a:cubicBezTo>
                <a:cubicBezTo>
                  <a:pt x="6429677" y="2853655"/>
                  <a:pt x="6423009" y="2845311"/>
                  <a:pt x="6426681" y="2839641"/>
                </a:cubicBezTo>
                <a:cubicBezTo>
                  <a:pt x="6425685" y="2834970"/>
                  <a:pt x="6425685" y="2834970"/>
                  <a:pt x="6424687" y="2830300"/>
                </a:cubicBezTo>
                <a:cubicBezTo>
                  <a:pt x="6430354" y="2833972"/>
                  <a:pt x="6432351" y="2843315"/>
                  <a:pt x="6434347" y="2852656"/>
                </a:cubicBezTo>
                <a:cubicBezTo>
                  <a:pt x="6436343" y="2861998"/>
                  <a:pt x="6438339" y="2871341"/>
                  <a:pt x="6445005" y="2879684"/>
                </a:cubicBezTo>
                <a:cubicBezTo>
                  <a:pt x="6446003" y="2884355"/>
                  <a:pt x="6441332" y="2885354"/>
                  <a:pt x="6442331" y="2890025"/>
                </a:cubicBezTo>
                <a:cubicBezTo>
                  <a:pt x="6444325" y="2899366"/>
                  <a:pt x="6444325" y="2899366"/>
                  <a:pt x="6444325" y="2899366"/>
                </a:cubicBezTo>
                <a:cubicBezTo>
                  <a:pt x="6446321" y="2908707"/>
                  <a:pt x="6447319" y="2913380"/>
                  <a:pt x="6449315" y="2922721"/>
                </a:cubicBezTo>
                <a:cubicBezTo>
                  <a:pt x="6443648" y="2919049"/>
                  <a:pt x="6443648" y="2919049"/>
                  <a:pt x="6443648" y="2919049"/>
                </a:cubicBezTo>
                <a:cubicBezTo>
                  <a:pt x="6442649" y="2914378"/>
                  <a:pt x="6442649" y="2914378"/>
                  <a:pt x="6438977" y="2920046"/>
                </a:cubicBezTo>
                <a:cubicBezTo>
                  <a:pt x="6438977" y="2920046"/>
                  <a:pt x="6438977" y="2920046"/>
                  <a:pt x="6439974" y="2924716"/>
                </a:cubicBezTo>
                <a:cubicBezTo>
                  <a:pt x="6439974" y="2924716"/>
                  <a:pt x="6440971" y="2929388"/>
                  <a:pt x="6440971" y="2929388"/>
                </a:cubicBezTo>
                <a:cubicBezTo>
                  <a:pt x="6446641" y="2933062"/>
                  <a:pt x="6446641" y="2933062"/>
                  <a:pt x="6446641" y="2933062"/>
                </a:cubicBezTo>
                <a:cubicBezTo>
                  <a:pt x="6446641" y="2933062"/>
                  <a:pt x="6447639" y="2937733"/>
                  <a:pt x="6447639" y="2937733"/>
                </a:cubicBezTo>
                <a:cubicBezTo>
                  <a:pt x="6447639" y="2937733"/>
                  <a:pt x="6447639" y="2937733"/>
                  <a:pt x="6448636" y="2942403"/>
                </a:cubicBezTo>
                <a:cubicBezTo>
                  <a:pt x="6449635" y="2947074"/>
                  <a:pt x="6456301" y="2955418"/>
                  <a:pt x="6457299" y="2960089"/>
                </a:cubicBezTo>
                <a:cubicBezTo>
                  <a:pt x="6460291" y="2974102"/>
                  <a:pt x="6465961" y="2977776"/>
                  <a:pt x="6462289" y="2983446"/>
                </a:cubicBezTo>
                <a:cubicBezTo>
                  <a:pt x="6457619" y="2984443"/>
                  <a:pt x="6458617" y="2989113"/>
                  <a:pt x="6458617" y="2989113"/>
                </a:cubicBezTo>
                <a:cubicBezTo>
                  <a:pt x="6458617" y="2989113"/>
                  <a:pt x="6453944" y="2990112"/>
                  <a:pt x="6452947" y="2985442"/>
                </a:cubicBezTo>
                <a:cubicBezTo>
                  <a:pt x="6448955" y="2966757"/>
                  <a:pt x="6444963" y="2948073"/>
                  <a:pt x="6436301" y="2930386"/>
                </a:cubicBezTo>
                <a:cubicBezTo>
                  <a:pt x="6435303" y="2925715"/>
                  <a:pt x="6435303" y="2925715"/>
                  <a:pt x="6435303" y="2925715"/>
                </a:cubicBezTo>
                <a:cubicBezTo>
                  <a:pt x="6430633" y="2926712"/>
                  <a:pt x="6431630" y="2931384"/>
                  <a:pt x="6431630" y="2931384"/>
                </a:cubicBezTo>
                <a:cubicBezTo>
                  <a:pt x="6440292" y="2949070"/>
                  <a:pt x="6444285" y="2967756"/>
                  <a:pt x="6448275" y="2986439"/>
                </a:cubicBezTo>
                <a:cubicBezTo>
                  <a:pt x="6443605" y="2987437"/>
                  <a:pt x="6438934" y="2988434"/>
                  <a:pt x="6436259" y="2998774"/>
                </a:cubicBezTo>
                <a:cubicBezTo>
                  <a:pt x="6441249" y="3022129"/>
                  <a:pt x="6432905" y="3028797"/>
                  <a:pt x="6437895" y="3052152"/>
                </a:cubicBezTo>
                <a:cubicBezTo>
                  <a:pt x="6427511" y="3117864"/>
                  <a:pt x="6434137" y="3194596"/>
                  <a:pt x="6440443" y="3246975"/>
                </a:cubicBezTo>
                <a:cubicBezTo>
                  <a:pt x="6441441" y="3251646"/>
                  <a:pt x="6441441" y="3251646"/>
                  <a:pt x="6441441" y="3251646"/>
                </a:cubicBezTo>
                <a:cubicBezTo>
                  <a:pt x="6441441" y="3251646"/>
                  <a:pt x="6442439" y="3256318"/>
                  <a:pt x="6442439" y="3256318"/>
                </a:cubicBezTo>
                <a:cubicBezTo>
                  <a:pt x="6447110" y="3255320"/>
                  <a:pt x="6447110" y="3255320"/>
                  <a:pt x="6446113" y="3250648"/>
                </a:cubicBezTo>
                <a:cubicBezTo>
                  <a:pt x="6439805" y="3198269"/>
                  <a:pt x="6434179" y="3126208"/>
                  <a:pt x="6444561" y="3060496"/>
                </a:cubicBezTo>
                <a:cubicBezTo>
                  <a:pt x="6445559" y="3065167"/>
                  <a:pt x="6445559" y="3065167"/>
                  <a:pt x="6445559" y="3065167"/>
                </a:cubicBezTo>
                <a:cubicBezTo>
                  <a:pt x="6450230" y="3064168"/>
                  <a:pt x="6449231" y="3059497"/>
                  <a:pt x="6452905" y="3053828"/>
                </a:cubicBezTo>
                <a:cubicBezTo>
                  <a:pt x="6453903" y="3058500"/>
                  <a:pt x="6454901" y="3063171"/>
                  <a:pt x="6455899" y="3067841"/>
                </a:cubicBezTo>
                <a:cubicBezTo>
                  <a:pt x="6455899" y="3067841"/>
                  <a:pt x="6455899" y="3067841"/>
                  <a:pt x="6451227" y="3068840"/>
                </a:cubicBezTo>
                <a:cubicBezTo>
                  <a:pt x="6452226" y="3073511"/>
                  <a:pt x="6452226" y="3073511"/>
                  <a:pt x="6452226" y="3073511"/>
                </a:cubicBezTo>
                <a:cubicBezTo>
                  <a:pt x="6452226" y="3073511"/>
                  <a:pt x="6452226" y="3073511"/>
                  <a:pt x="6453223" y="3078181"/>
                </a:cubicBezTo>
                <a:cubicBezTo>
                  <a:pt x="6453223" y="3078181"/>
                  <a:pt x="6457895" y="3077183"/>
                  <a:pt x="6457895" y="3077183"/>
                </a:cubicBezTo>
                <a:cubicBezTo>
                  <a:pt x="6455219" y="3087523"/>
                  <a:pt x="6457215" y="3096865"/>
                  <a:pt x="6458213" y="3101536"/>
                </a:cubicBezTo>
                <a:cubicBezTo>
                  <a:pt x="6459212" y="3106207"/>
                  <a:pt x="6459212" y="3106207"/>
                  <a:pt x="6460209" y="3110879"/>
                </a:cubicBezTo>
                <a:cubicBezTo>
                  <a:pt x="6461207" y="3115548"/>
                  <a:pt x="6462205" y="3120221"/>
                  <a:pt x="6463203" y="3124891"/>
                </a:cubicBezTo>
                <a:lnTo>
                  <a:pt x="6464201" y="3129561"/>
                </a:lnTo>
                <a:cubicBezTo>
                  <a:pt x="6459529" y="3130560"/>
                  <a:pt x="6459529" y="3130560"/>
                  <a:pt x="6460527" y="3135231"/>
                </a:cubicBezTo>
                <a:cubicBezTo>
                  <a:pt x="6461525" y="3139903"/>
                  <a:pt x="6461525" y="3139903"/>
                  <a:pt x="6462523" y="3144574"/>
                </a:cubicBezTo>
                <a:cubicBezTo>
                  <a:pt x="6462523" y="3144574"/>
                  <a:pt x="6468192" y="3148246"/>
                  <a:pt x="6468192" y="3148246"/>
                </a:cubicBezTo>
                <a:cubicBezTo>
                  <a:pt x="6480848" y="3184617"/>
                  <a:pt x="6488831" y="3221985"/>
                  <a:pt x="6492143" y="3260351"/>
                </a:cubicBezTo>
                <a:cubicBezTo>
                  <a:pt x="6491463" y="3280033"/>
                  <a:pt x="6494457" y="3294046"/>
                  <a:pt x="6493779" y="3313728"/>
                </a:cubicBezTo>
                <a:cubicBezTo>
                  <a:pt x="6493779" y="3313728"/>
                  <a:pt x="6498449" y="3312730"/>
                  <a:pt x="6497452" y="3308059"/>
                </a:cubicBezTo>
                <a:cubicBezTo>
                  <a:pt x="6499767" y="3341754"/>
                  <a:pt x="6505755" y="3369779"/>
                  <a:pt x="6508067" y="3403475"/>
                </a:cubicBezTo>
                <a:cubicBezTo>
                  <a:pt x="6509067" y="3408146"/>
                  <a:pt x="6509067" y="3408146"/>
                  <a:pt x="6513737" y="3407147"/>
                </a:cubicBezTo>
                <a:cubicBezTo>
                  <a:pt x="6515734" y="3416490"/>
                  <a:pt x="6512060" y="3422158"/>
                  <a:pt x="6514056" y="3431501"/>
                </a:cubicBezTo>
                <a:cubicBezTo>
                  <a:pt x="6513059" y="3426829"/>
                  <a:pt x="6509385" y="3432498"/>
                  <a:pt x="6510383" y="3437170"/>
                </a:cubicBezTo>
                <a:cubicBezTo>
                  <a:pt x="6515053" y="3436171"/>
                  <a:pt x="6516052" y="3440844"/>
                  <a:pt x="6517049" y="3445513"/>
                </a:cubicBezTo>
                <a:cubicBezTo>
                  <a:pt x="6519045" y="3454856"/>
                  <a:pt x="6516370" y="3465195"/>
                  <a:pt x="6518367" y="3474537"/>
                </a:cubicBezTo>
                <a:cubicBezTo>
                  <a:pt x="6518367" y="3474537"/>
                  <a:pt x="6519363" y="3479209"/>
                  <a:pt x="6519363" y="3479209"/>
                </a:cubicBezTo>
                <a:cubicBezTo>
                  <a:pt x="6520363" y="3483879"/>
                  <a:pt x="6516690" y="3489549"/>
                  <a:pt x="6517687" y="3494220"/>
                </a:cubicBezTo>
                <a:cubicBezTo>
                  <a:pt x="6518686" y="3498890"/>
                  <a:pt x="6518686" y="3498890"/>
                  <a:pt x="6518686" y="3498890"/>
                </a:cubicBezTo>
                <a:cubicBezTo>
                  <a:pt x="6518686" y="3498890"/>
                  <a:pt x="6519683" y="3503561"/>
                  <a:pt x="6519683" y="3503561"/>
                </a:cubicBezTo>
                <a:cubicBezTo>
                  <a:pt x="6521001" y="3532585"/>
                  <a:pt x="6517645" y="3562608"/>
                  <a:pt x="6517965" y="3586960"/>
                </a:cubicBezTo>
                <a:cubicBezTo>
                  <a:pt x="6517965" y="3586960"/>
                  <a:pt x="6524631" y="3595304"/>
                  <a:pt x="6520957" y="3600973"/>
                </a:cubicBezTo>
                <a:cubicBezTo>
                  <a:pt x="6520957" y="3600973"/>
                  <a:pt x="6521957" y="3605644"/>
                  <a:pt x="6521957" y="3605644"/>
                </a:cubicBezTo>
                <a:cubicBezTo>
                  <a:pt x="6520957" y="3600973"/>
                  <a:pt x="6523951" y="3614987"/>
                  <a:pt x="6525949" y="3624328"/>
                </a:cubicBezTo>
                <a:cubicBezTo>
                  <a:pt x="6525268" y="3644009"/>
                  <a:pt x="6519918" y="3664689"/>
                  <a:pt x="6518240" y="3679702"/>
                </a:cubicBezTo>
                <a:cubicBezTo>
                  <a:pt x="6511849" y="3764098"/>
                  <a:pt x="6506139" y="3828814"/>
                  <a:pt x="6499429" y="3888856"/>
                </a:cubicBezTo>
                <a:cubicBezTo>
                  <a:pt x="6500429" y="3893529"/>
                  <a:pt x="6500429" y="3893529"/>
                  <a:pt x="6500429" y="3893529"/>
                </a:cubicBezTo>
                <a:cubicBezTo>
                  <a:pt x="6496756" y="3899196"/>
                  <a:pt x="6496756" y="3899196"/>
                  <a:pt x="6496756" y="3899196"/>
                </a:cubicBezTo>
                <a:cubicBezTo>
                  <a:pt x="6489569" y="3922712"/>
                  <a:pt x="6482133" y="3945057"/>
                  <a:pt x="6474945" y="3968571"/>
                </a:cubicBezTo>
                <a:lnTo>
                  <a:pt x="6456817" y="4036740"/>
                </a:lnTo>
                <a:lnTo>
                  <a:pt x="6457067" y="4035275"/>
                </a:lnTo>
                <a:cubicBezTo>
                  <a:pt x="6457936" y="4028984"/>
                  <a:pt x="6458565" y="4023355"/>
                  <a:pt x="6458983" y="4019603"/>
                </a:cubicBezTo>
                <a:cubicBezTo>
                  <a:pt x="6457986" y="4014933"/>
                  <a:pt x="6461660" y="4009263"/>
                  <a:pt x="6461660" y="4009263"/>
                </a:cubicBezTo>
                <a:cubicBezTo>
                  <a:pt x="6467009" y="3988583"/>
                  <a:pt x="6474355" y="3977246"/>
                  <a:pt x="6468688" y="3973572"/>
                </a:cubicBezTo>
                <a:cubicBezTo>
                  <a:pt x="6477032" y="3966905"/>
                  <a:pt x="6480385" y="3936883"/>
                  <a:pt x="6480067" y="3912531"/>
                </a:cubicBezTo>
                <a:cubicBezTo>
                  <a:pt x="6479069" y="3907860"/>
                  <a:pt x="6478071" y="3903188"/>
                  <a:pt x="6482742" y="3902189"/>
                </a:cubicBezTo>
                <a:cubicBezTo>
                  <a:pt x="6482742" y="3902189"/>
                  <a:pt x="6486415" y="3896521"/>
                  <a:pt x="6485417" y="3891851"/>
                </a:cubicBezTo>
                <a:cubicBezTo>
                  <a:pt x="6484419" y="3887180"/>
                  <a:pt x="6483421" y="3882508"/>
                  <a:pt x="6479749" y="3888177"/>
                </a:cubicBezTo>
                <a:cubicBezTo>
                  <a:pt x="6475079" y="3889174"/>
                  <a:pt x="6472402" y="3899516"/>
                  <a:pt x="6469727" y="3909856"/>
                </a:cubicBezTo>
                <a:cubicBezTo>
                  <a:pt x="6470724" y="3914527"/>
                  <a:pt x="6470724" y="3914527"/>
                  <a:pt x="6470724" y="3914527"/>
                </a:cubicBezTo>
                <a:cubicBezTo>
                  <a:pt x="6460023" y="3955887"/>
                  <a:pt x="6453675" y="3971894"/>
                  <a:pt x="6451319" y="4006588"/>
                </a:cubicBezTo>
                <a:cubicBezTo>
                  <a:pt x="6451319" y="4006588"/>
                  <a:pt x="6452317" y="4011259"/>
                  <a:pt x="6452317" y="4011259"/>
                </a:cubicBezTo>
                <a:cubicBezTo>
                  <a:pt x="6448645" y="4016928"/>
                  <a:pt x="6442295" y="4032937"/>
                  <a:pt x="6438623" y="4038605"/>
                </a:cubicBezTo>
                <a:cubicBezTo>
                  <a:pt x="6445290" y="4046951"/>
                  <a:pt x="6435947" y="4048945"/>
                  <a:pt x="6430597" y="4069625"/>
                </a:cubicBezTo>
                <a:cubicBezTo>
                  <a:pt x="6427083" y="4087471"/>
                  <a:pt x="6423151" y="4109069"/>
                  <a:pt x="6417467" y="4131042"/>
                </a:cubicBezTo>
                <a:lnTo>
                  <a:pt x="6397652" y="4184394"/>
                </a:lnTo>
                <a:lnTo>
                  <a:pt x="6395501" y="4179691"/>
                </a:lnTo>
                <a:cubicBezTo>
                  <a:pt x="6374101" y="4262411"/>
                  <a:pt x="6346031" y="4336787"/>
                  <a:pt x="6310617" y="4422501"/>
                </a:cubicBezTo>
                <a:cubicBezTo>
                  <a:pt x="6310617" y="4422501"/>
                  <a:pt x="6305947" y="4423498"/>
                  <a:pt x="6305947" y="4423498"/>
                </a:cubicBezTo>
                <a:cubicBezTo>
                  <a:pt x="6306945" y="4428171"/>
                  <a:pt x="6306945" y="4428171"/>
                  <a:pt x="6306945" y="4428171"/>
                </a:cubicBezTo>
                <a:cubicBezTo>
                  <a:pt x="6306945" y="4428171"/>
                  <a:pt x="6306945" y="4428171"/>
                  <a:pt x="6307942" y="4432841"/>
                </a:cubicBezTo>
                <a:cubicBezTo>
                  <a:pt x="6304269" y="4438509"/>
                  <a:pt x="6295926" y="4445177"/>
                  <a:pt x="6292252" y="4450844"/>
                </a:cubicBezTo>
                <a:cubicBezTo>
                  <a:pt x="6304588" y="4462863"/>
                  <a:pt x="6277879" y="4497874"/>
                  <a:pt x="6268855" y="4524223"/>
                </a:cubicBezTo>
                <a:cubicBezTo>
                  <a:pt x="6263187" y="4520549"/>
                  <a:pt x="6270533" y="4509212"/>
                  <a:pt x="6265862" y="4510210"/>
                </a:cubicBezTo>
                <a:cubicBezTo>
                  <a:pt x="6247495" y="4538557"/>
                  <a:pt x="6276202" y="4512886"/>
                  <a:pt x="6258833" y="4545902"/>
                </a:cubicBezTo>
                <a:cubicBezTo>
                  <a:pt x="6254163" y="4546899"/>
                  <a:pt x="6257837" y="4541229"/>
                  <a:pt x="6253165" y="4542228"/>
                </a:cubicBezTo>
                <a:cubicBezTo>
                  <a:pt x="6241465" y="4578916"/>
                  <a:pt x="6218430" y="4608260"/>
                  <a:pt x="6214077" y="4633610"/>
                </a:cubicBezTo>
                <a:cubicBezTo>
                  <a:pt x="6214077" y="4633610"/>
                  <a:pt x="6216752" y="4623271"/>
                  <a:pt x="6209407" y="4634608"/>
                </a:cubicBezTo>
                <a:cubicBezTo>
                  <a:pt x="6209725" y="4658961"/>
                  <a:pt x="6184693" y="4678962"/>
                  <a:pt x="6170001" y="4701637"/>
                </a:cubicBezTo>
                <a:cubicBezTo>
                  <a:pt x="6161976" y="4732658"/>
                  <a:pt x="6143609" y="4761003"/>
                  <a:pt x="6124246" y="4784676"/>
                </a:cubicBezTo>
                <a:cubicBezTo>
                  <a:pt x="6114564" y="4796514"/>
                  <a:pt x="6104883" y="4808350"/>
                  <a:pt x="6094991" y="4822064"/>
                </a:cubicBezTo>
                <a:lnTo>
                  <a:pt x="6068122" y="4864900"/>
                </a:lnTo>
                <a:lnTo>
                  <a:pt x="6067155" y="4860368"/>
                </a:lnTo>
                <a:cubicBezTo>
                  <a:pt x="6062481" y="4861367"/>
                  <a:pt x="6062481" y="4861367"/>
                  <a:pt x="6063481" y="4866038"/>
                </a:cubicBezTo>
                <a:cubicBezTo>
                  <a:pt x="6060805" y="4876378"/>
                  <a:pt x="6060805" y="4876378"/>
                  <a:pt x="6060805" y="4876378"/>
                </a:cubicBezTo>
                <a:cubicBezTo>
                  <a:pt x="6059807" y="4871705"/>
                  <a:pt x="6059807" y="4871705"/>
                  <a:pt x="6059807" y="4871705"/>
                </a:cubicBezTo>
                <a:cubicBezTo>
                  <a:pt x="6051464" y="4878373"/>
                  <a:pt x="6044117" y="4889711"/>
                  <a:pt x="6037769" y="4905720"/>
                </a:cubicBezTo>
                <a:cubicBezTo>
                  <a:pt x="6037769" y="4905720"/>
                  <a:pt x="6038767" y="4910391"/>
                  <a:pt x="6038767" y="4910391"/>
                </a:cubicBezTo>
                <a:cubicBezTo>
                  <a:pt x="6039766" y="4915063"/>
                  <a:pt x="6035093" y="4916060"/>
                  <a:pt x="6036091" y="4920731"/>
                </a:cubicBezTo>
                <a:cubicBezTo>
                  <a:pt x="6035093" y="4916060"/>
                  <a:pt x="6038767" y="4910391"/>
                  <a:pt x="6034095" y="4911389"/>
                </a:cubicBezTo>
                <a:cubicBezTo>
                  <a:pt x="6030421" y="4917059"/>
                  <a:pt x="6026751" y="4922726"/>
                  <a:pt x="6023077" y="4928396"/>
                </a:cubicBezTo>
                <a:cubicBezTo>
                  <a:pt x="6022078" y="4923723"/>
                  <a:pt x="6022078" y="4923723"/>
                  <a:pt x="6022078" y="4923723"/>
                </a:cubicBezTo>
                <a:cubicBezTo>
                  <a:pt x="6022078" y="4923723"/>
                  <a:pt x="6022078" y="4923723"/>
                  <a:pt x="6021081" y="4919054"/>
                </a:cubicBezTo>
                <a:cubicBezTo>
                  <a:pt x="6021081" y="4919054"/>
                  <a:pt x="6021081" y="4919054"/>
                  <a:pt x="6016409" y="4920052"/>
                </a:cubicBezTo>
                <a:cubicBezTo>
                  <a:pt x="6017407" y="4924722"/>
                  <a:pt x="6018405" y="4929393"/>
                  <a:pt x="6018405" y="4929393"/>
                </a:cubicBezTo>
                <a:cubicBezTo>
                  <a:pt x="6018405" y="4929393"/>
                  <a:pt x="6018405" y="4929393"/>
                  <a:pt x="6019404" y="4934065"/>
                </a:cubicBezTo>
                <a:cubicBezTo>
                  <a:pt x="6019404" y="4934065"/>
                  <a:pt x="6015730" y="4939735"/>
                  <a:pt x="6015730" y="4939735"/>
                </a:cubicBezTo>
                <a:cubicBezTo>
                  <a:pt x="6015730" y="4939735"/>
                  <a:pt x="6011059" y="4940732"/>
                  <a:pt x="6011059" y="4940732"/>
                </a:cubicBezTo>
                <a:cubicBezTo>
                  <a:pt x="6011059" y="4940732"/>
                  <a:pt x="6006389" y="4941731"/>
                  <a:pt x="6006389" y="4941731"/>
                </a:cubicBezTo>
                <a:cubicBezTo>
                  <a:pt x="6007386" y="4946401"/>
                  <a:pt x="6007386" y="4946401"/>
                  <a:pt x="6007386" y="4946401"/>
                </a:cubicBezTo>
                <a:cubicBezTo>
                  <a:pt x="6008383" y="4951071"/>
                  <a:pt x="6008383" y="4951071"/>
                  <a:pt x="6008383" y="4951071"/>
                </a:cubicBezTo>
                <a:cubicBezTo>
                  <a:pt x="6004711" y="4956741"/>
                  <a:pt x="6001039" y="4962408"/>
                  <a:pt x="5996367" y="4963407"/>
                </a:cubicBezTo>
                <a:cubicBezTo>
                  <a:pt x="5996367" y="4963407"/>
                  <a:pt x="5996367" y="4963407"/>
                  <a:pt x="5995370" y="4958737"/>
                </a:cubicBezTo>
                <a:cubicBezTo>
                  <a:pt x="5995370" y="4958737"/>
                  <a:pt x="5991696" y="4964406"/>
                  <a:pt x="5991696" y="4964406"/>
                </a:cubicBezTo>
                <a:cubicBezTo>
                  <a:pt x="5988022" y="4970074"/>
                  <a:pt x="5988022" y="4970074"/>
                  <a:pt x="5988022" y="4970074"/>
                </a:cubicBezTo>
                <a:cubicBezTo>
                  <a:pt x="5988022" y="4970074"/>
                  <a:pt x="5984349" y="4975743"/>
                  <a:pt x="5985347" y="4980414"/>
                </a:cubicBezTo>
                <a:cubicBezTo>
                  <a:pt x="5984349" y="4975743"/>
                  <a:pt x="5984349" y="4975743"/>
                  <a:pt x="5984349" y="4975743"/>
                </a:cubicBezTo>
                <a:cubicBezTo>
                  <a:pt x="5979678" y="4976742"/>
                  <a:pt x="5976005" y="4982409"/>
                  <a:pt x="5967661" y="4989076"/>
                </a:cubicBezTo>
                <a:cubicBezTo>
                  <a:pt x="5970335" y="4978738"/>
                  <a:pt x="5962990" y="4990075"/>
                  <a:pt x="5965665" y="4979735"/>
                </a:cubicBezTo>
                <a:cubicBezTo>
                  <a:pt x="5949975" y="4997740"/>
                  <a:pt x="5949975" y="4997740"/>
                  <a:pt x="5949975" y="4997740"/>
                </a:cubicBezTo>
                <a:cubicBezTo>
                  <a:pt x="5949975" y="4997740"/>
                  <a:pt x="5948977" y="4993069"/>
                  <a:pt x="5948977" y="4993069"/>
                </a:cubicBezTo>
                <a:cubicBezTo>
                  <a:pt x="5952650" y="4987400"/>
                  <a:pt x="5952650" y="4987400"/>
                  <a:pt x="5952650" y="4987400"/>
                </a:cubicBezTo>
                <a:cubicBezTo>
                  <a:pt x="5952650" y="4987400"/>
                  <a:pt x="5957320" y="4986401"/>
                  <a:pt x="5951653" y="4982729"/>
                </a:cubicBezTo>
                <a:cubicBezTo>
                  <a:pt x="5951653" y="4982729"/>
                  <a:pt x="5951653" y="4982729"/>
                  <a:pt x="5947981" y="4988397"/>
                </a:cubicBezTo>
                <a:cubicBezTo>
                  <a:pt x="5944307" y="4994067"/>
                  <a:pt x="5944307" y="4994067"/>
                  <a:pt x="5944307" y="4994067"/>
                </a:cubicBezTo>
                <a:cubicBezTo>
                  <a:pt x="5945303" y="4998739"/>
                  <a:pt x="5940633" y="4999736"/>
                  <a:pt x="5941631" y="5004407"/>
                </a:cubicBezTo>
                <a:cubicBezTo>
                  <a:pt x="5941631" y="5004407"/>
                  <a:pt x="5947299" y="5008080"/>
                  <a:pt x="5950973" y="5002410"/>
                </a:cubicBezTo>
                <a:cubicBezTo>
                  <a:pt x="5947299" y="5008080"/>
                  <a:pt x="5947299" y="5008080"/>
                  <a:pt x="5947299" y="5008080"/>
                </a:cubicBezTo>
                <a:cubicBezTo>
                  <a:pt x="5937278" y="5029757"/>
                  <a:pt x="5931609" y="5026085"/>
                  <a:pt x="5929931" y="5041095"/>
                </a:cubicBezTo>
                <a:cubicBezTo>
                  <a:pt x="5937278" y="5029757"/>
                  <a:pt x="5942948" y="5033431"/>
                  <a:pt x="5947618" y="5032434"/>
                </a:cubicBezTo>
                <a:cubicBezTo>
                  <a:pt x="5943945" y="5038101"/>
                  <a:pt x="5935601" y="5044769"/>
                  <a:pt x="5931927" y="5050439"/>
                </a:cubicBezTo>
                <a:cubicBezTo>
                  <a:pt x="5928255" y="5056106"/>
                  <a:pt x="5924583" y="5061776"/>
                  <a:pt x="5920909" y="5067445"/>
                </a:cubicBezTo>
                <a:cubicBezTo>
                  <a:pt x="5916239" y="5068442"/>
                  <a:pt x="5912565" y="5074111"/>
                  <a:pt x="5912565" y="5074111"/>
                </a:cubicBezTo>
                <a:cubicBezTo>
                  <a:pt x="5907893" y="5075110"/>
                  <a:pt x="5911567" y="5069441"/>
                  <a:pt x="5910570" y="5064770"/>
                </a:cubicBezTo>
                <a:cubicBezTo>
                  <a:pt x="5895877" y="5087444"/>
                  <a:pt x="5895877" y="5087444"/>
                  <a:pt x="5895877" y="5087444"/>
                </a:cubicBezTo>
                <a:cubicBezTo>
                  <a:pt x="5890208" y="5083772"/>
                  <a:pt x="5890208" y="5083772"/>
                  <a:pt x="5890208" y="5083772"/>
                </a:cubicBezTo>
                <a:cubicBezTo>
                  <a:pt x="5890208" y="5083772"/>
                  <a:pt x="5889209" y="5079100"/>
                  <a:pt x="5893881" y="5078103"/>
                </a:cubicBezTo>
                <a:cubicBezTo>
                  <a:pt x="5892882" y="5073432"/>
                  <a:pt x="5892882" y="5073432"/>
                  <a:pt x="5892882" y="5073432"/>
                </a:cubicBezTo>
                <a:cubicBezTo>
                  <a:pt x="5892882" y="5073432"/>
                  <a:pt x="5892882" y="5073432"/>
                  <a:pt x="5888211" y="5074430"/>
                </a:cubicBezTo>
                <a:cubicBezTo>
                  <a:pt x="5883541" y="5075428"/>
                  <a:pt x="5884539" y="5080098"/>
                  <a:pt x="5884539" y="5080098"/>
                </a:cubicBezTo>
                <a:cubicBezTo>
                  <a:pt x="5885537" y="5084770"/>
                  <a:pt x="5885537" y="5084770"/>
                  <a:pt x="5885537" y="5084770"/>
                </a:cubicBezTo>
                <a:cubicBezTo>
                  <a:pt x="5885537" y="5084770"/>
                  <a:pt x="5880865" y="5085768"/>
                  <a:pt x="5881863" y="5090439"/>
                </a:cubicBezTo>
                <a:cubicBezTo>
                  <a:pt x="5881863" y="5090439"/>
                  <a:pt x="5881863" y="5090439"/>
                  <a:pt x="5878191" y="5096109"/>
                </a:cubicBezTo>
                <a:cubicBezTo>
                  <a:pt x="5878191" y="5096109"/>
                  <a:pt x="5878191" y="5096109"/>
                  <a:pt x="5873519" y="5097107"/>
                </a:cubicBezTo>
                <a:cubicBezTo>
                  <a:pt x="5873519" y="5097107"/>
                  <a:pt x="5874517" y="5101778"/>
                  <a:pt x="5874517" y="5101778"/>
                </a:cubicBezTo>
                <a:cubicBezTo>
                  <a:pt x="5869847" y="5102775"/>
                  <a:pt x="5869847" y="5102775"/>
                  <a:pt x="5869847" y="5102775"/>
                </a:cubicBezTo>
                <a:cubicBezTo>
                  <a:pt x="5868847" y="5098105"/>
                  <a:pt x="5868847" y="5098105"/>
                  <a:pt x="5868847" y="5098105"/>
                </a:cubicBezTo>
                <a:cubicBezTo>
                  <a:pt x="5871523" y="5087764"/>
                  <a:pt x="5871523" y="5087764"/>
                  <a:pt x="5871523" y="5087764"/>
                </a:cubicBezTo>
                <a:cubicBezTo>
                  <a:pt x="5875195" y="5082095"/>
                  <a:pt x="5879868" y="5081096"/>
                  <a:pt x="5878869" y="5076427"/>
                </a:cubicBezTo>
                <a:cubicBezTo>
                  <a:pt x="5878869" y="5076427"/>
                  <a:pt x="5878869" y="5076427"/>
                  <a:pt x="5874198" y="5077424"/>
                </a:cubicBezTo>
                <a:cubicBezTo>
                  <a:pt x="5869528" y="5078423"/>
                  <a:pt x="5870525" y="5083093"/>
                  <a:pt x="5870525" y="5083093"/>
                </a:cubicBezTo>
                <a:cubicBezTo>
                  <a:pt x="5862180" y="5089760"/>
                  <a:pt x="5863179" y="5094431"/>
                  <a:pt x="5859507" y="5100100"/>
                </a:cubicBezTo>
                <a:cubicBezTo>
                  <a:pt x="5860503" y="5104770"/>
                  <a:pt x="5860503" y="5104770"/>
                  <a:pt x="5860503" y="5104770"/>
                </a:cubicBezTo>
                <a:cubicBezTo>
                  <a:pt x="5857829" y="5115111"/>
                  <a:pt x="5853159" y="5116110"/>
                  <a:pt x="5854156" y="5120780"/>
                </a:cubicBezTo>
                <a:cubicBezTo>
                  <a:pt x="5838465" y="5138783"/>
                  <a:pt x="5818104" y="5157787"/>
                  <a:pt x="5803411" y="5180463"/>
                </a:cubicBezTo>
                <a:cubicBezTo>
                  <a:pt x="5798741" y="5181460"/>
                  <a:pt x="5798741" y="5181460"/>
                  <a:pt x="5798741" y="5181460"/>
                </a:cubicBezTo>
                <a:cubicBezTo>
                  <a:pt x="5794069" y="5182459"/>
                  <a:pt x="5795068" y="5187130"/>
                  <a:pt x="5795068" y="5187130"/>
                </a:cubicBezTo>
                <a:cubicBezTo>
                  <a:pt x="5790395" y="5188128"/>
                  <a:pt x="5786723" y="5193798"/>
                  <a:pt x="5783051" y="5199465"/>
                </a:cubicBezTo>
                <a:cubicBezTo>
                  <a:pt x="5783051" y="5199465"/>
                  <a:pt x="5783051" y="5199465"/>
                  <a:pt x="5779378" y="5205135"/>
                </a:cubicBezTo>
                <a:cubicBezTo>
                  <a:pt x="5774707" y="5206133"/>
                  <a:pt x="5771033" y="5211801"/>
                  <a:pt x="5767360" y="5217470"/>
                </a:cubicBezTo>
                <a:cubicBezTo>
                  <a:pt x="5762689" y="5218469"/>
                  <a:pt x="5759016" y="5224137"/>
                  <a:pt x="5755343" y="5229806"/>
                </a:cubicBezTo>
                <a:cubicBezTo>
                  <a:pt x="5746001" y="5231802"/>
                  <a:pt x="5735979" y="5253481"/>
                  <a:pt x="5718293" y="5262142"/>
                </a:cubicBezTo>
                <a:cubicBezTo>
                  <a:pt x="5715617" y="5272484"/>
                  <a:pt x="5691583" y="5297155"/>
                  <a:pt x="5680564" y="5314161"/>
                </a:cubicBezTo>
                <a:cubicBezTo>
                  <a:pt x="5680564" y="5314161"/>
                  <a:pt x="5663876" y="5327495"/>
                  <a:pt x="5668546" y="5326497"/>
                </a:cubicBezTo>
                <a:cubicBezTo>
                  <a:pt x="5688908" y="5307495"/>
                  <a:pt x="5671541" y="5340510"/>
                  <a:pt x="5679885" y="5333842"/>
                </a:cubicBezTo>
                <a:cubicBezTo>
                  <a:pt x="5687230" y="5322506"/>
                  <a:pt x="5686233" y="5317835"/>
                  <a:pt x="5712263" y="5302506"/>
                </a:cubicBezTo>
                <a:cubicBezTo>
                  <a:pt x="5701923" y="5299829"/>
                  <a:pt x="5752987" y="5264500"/>
                  <a:pt x="5746319" y="5256155"/>
                </a:cubicBezTo>
                <a:cubicBezTo>
                  <a:pt x="5730629" y="5274159"/>
                  <a:pt x="5749991" y="5250486"/>
                  <a:pt x="5762009" y="5238151"/>
                </a:cubicBezTo>
                <a:cubicBezTo>
                  <a:pt x="5762009" y="5238151"/>
                  <a:pt x="5762009" y="5238151"/>
                  <a:pt x="5763007" y="5242821"/>
                </a:cubicBezTo>
                <a:cubicBezTo>
                  <a:pt x="5758337" y="5243820"/>
                  <a:pt x="5758337" y="5243820"/>
                  <a:pt x="5758337" y="5243820"/>
                </a:cubicBezTo>
                <a:cubicBezTo>
                  <a:pt x="5754665" y="5249489"/>
                  <a:pt x="5754665" y="5249489"/>
                  <a:pt x="5759335" y="5248491"/>
                </a:cubicBezTo>
                <a:cubicBezTo>
                  <a:pt x="5759335" y="5248491"/>
                  <a:pt x="5759335" y="5248491"/>
                  <a:pt x="5764005" y="5247493"/>
                </a:cubicBezTo>
                <a:cubicBezTo>
                  <a:pt x="5767679" y="5241824"/>
                  <a:pt x="5767679" y="5241824"/>
                  <a:pt x="5767679" y="5241824"/>
                </a:cubicBezTo>
                <a:cubicBezTo>
                  <a:pt x="5771352" y="5236154"/>
                  <a:pt x="5770353" y="5231484"/>
                  <a:pt x="5764685" y="5227811"/>
                </a:cubicBezTo>
                <a:cubicBezTo>
                  <a:pt x="5768359" y="5222141"/>
                  <a:pt x="5772031" y="5216473"/>
                  <a:pt x="5776701" y="5215474"/>
                </a:cubicBezTo>
                <a:cubicBezTo>
                  <a:pt x="5781373" y="5214476"/>
                  <a:pt x="5781373" y="5214476"/>
                  <a:pt x="5786044" y="5213479"/>
                </a:cubicBezTo>
                <a:cubicBezTo>
                  <a:pt x="5786044" y="5213479"/>
                  <a:pt x="5786044" y="5213479"/>
                  <a:pt x="5787043" y="5218150"/>
                </a:cubicBezTo>
                <a:cubicBezTo>
                  <a:pt x="5791713" y="5217152"/>
                  <a:pt x="5790713" y="5212480"/>
                  <a:pt x="5790713" y="5212480"/>
                </a:cubicBezTo>
                <a:cubicBezTo>
                  <a:pt x="5790713" y="5212480"/>
                  <a:pt x="5789717" y="5207810"/>
                  <a:pt x="5789717" y="5207810"/>
                </a:cubicBezTo>
                <a:cubicBezTo>
                  <a:pt x="5788719" y="5203139"/>
                  <a:pt x="5793391" y="5202140"/>
                  <a:pt x="5792393" y="5197469"/>
                </a:cubicBezTo>
                <a:cubicBezTo>
                  <a:pt x="5797063" y="5196472"/>
                  <a:pt x="5800735" y="5190803"/>
                  <a:pt x="5800735" y="5190803"/>
                </a:cubicBezTo>
                <a:cubicBezTo>
                  <a:pt x="5800735" y="5190803"/>
                  <a:pt x="5800735" y="5190803"/>
                  <a:pt x="5805408" y="5189806"/>
                </a:cubicBezTo>
                <a:cubicBezTo>
                  <a:pt x="5804409" y="5185134"/>
                  <a:pt x="5804409" y="5185134"/>
                  <a:pt x="5804409" y="5185134"/>
                </a:cubicBezTo>
                <a:cubicBezTo>
                  <a:pt x="5804409" y="5185134"/>
                  <a:pt x="5809081" y="5184136"/>
                  <a:pt x="5808082" y="5179466"/>
                </a:cubicBezTo>
                <a:cubicBezTo>
                  <a:pt x="5823773" y="5161461"/>
                  <a:pt x="5838465" y="5138783"/>
                  <a:pt x="5859825" y="5124453"/>
                </a:cubicBezTo>
                <a:cubicBezTo>
                  <a:pt x="5863499" y="5118782"/>
                  <a:pt x="5863499" y="5118782"/>
                  <a:pt x="5863499" y="5118782"/>
                </a:cubicBezTo>
                <a:cubicBezTo>
                  <a:pt x="5863499" y="5118782"/>
                  <a:pt x="5862500" y="5114113"/>
                  <a:pt x="5862500" y="5114113"/>
                </a:cubicBezTo>
                <a:cubicBezTo>
                  <a:pt x="5862500" y="5114113"/>
                  <a:pt x="5867171" y="5113115"/>
                  <a:pt x="5867171" y="5113115"/>
                </a:cubicBezTo>
                <a:cubicBezTo>
                  <a:pt x="5867171" y="5113115"/>
                  <a:pt x="5868169" y="5117785"/>
                  <a:pt x="5868169" y="5117785"/>
                </a:cubicBezTo>
                <a:cubicBezTo>
                  <a:pt x="5877511" y="5115790"/>
                  <a:pt x="5881183" y="5110122"/>
                  <a:pt x="5889529" y="5103454"/>
                </a:cubicBezTo>
                <a:cubicBezTo>
                  <a:pt x="5888531" y="5098783"/>
                  <a:pt x="5888531" y="5098783"/>
                  <a:pt x="5888531" y="5098783"/>
                </a:cubicBezTo>
                <a:cubicBezTo>
                  <a:pt x="5903541" y="5100459"/>
                  <a:pt x="5881183" y="5110122"/>
                  <a:pt x="5886853" y="5113794"/>
                </a:cubicBezTo>
                <a:cubicBezTo>
                  <a:pt x="5890527" y="5108126"/>
                  <a:pt x="5907214" y="5094792"/>
                  <a:pt x="5918235" y="5077785"/>
                </a:cubicBezTo>
                <a:cubicBezTo>
                  <a:pt x="5921907" y="5072115"/>
                  <a:pt x="5929254" y="5060777"/>
                  <a:pt x="5937596" y="5054110"/>
                </a:cubicBezTo>
                <a:cubicBezTo>
                  <a:pt x="5941270" y="5048441"/>
                  <a:pt x="5948617" y="5037104"/>
                  <a:pt x="5956961" y="5030438"/>
                </a:cubicBezTo>
                <a:cubicBezTo>
                  <a:pt x="5967979" y="5013430"/>
                  <a:pt x="5980995" y="5005766"/>
                  <a:pt x="5991015" y="4984087"/>
                </a:cubicBezTo>
                <a:cubicBezTo>
                  <a:pt x="5994689" y="4978418"/>
                  <a:pt x="6003035" y="4971752"/>
                  <a:pt x="6003035" y="4971752"/>
                </a:cubicBezTo>
                <a:cubicBezTo>
                  <a:pt x="6006707" y="4966084"/>
                  <a:pt x="6011377" y="4965085"/>
                  <a:pt x="6010379" y="4960413"/>
                </a:cubicBezTo>
                <a:cubicBezTo>
                  <a:pt x="6015051" y="4959416"/>
                  <a:pt x="6015051" y="4959416"/>
                  <a:pt x="6018723" y="4953747"/>
                </a:cubicBezTo>
                <a:cubicBezTo>
                  <a:pt x="6017726" y="4949076"/>
                  <a:pt x="6026070" y="4942409"/>
                  <a:pt x="6029744" y="4936740"/>
                </a:cubicBezTo>
                <a:cubicBezTo>
                  <a:pt x="6030741" y="4941410"/>
                  <a:pt x="6041761" y="4924404"/>
                  <a:pt x="6041761" y="4924404"/>
                </a:cubicBezTo>
                <a:cubicBezTo>
                  <a:pt x="6045433" y="4918735"/>
                  <a:pt x="6049105" y="4913067"/>
                  <a:pt x="6048109" y="4908395"/>
                </a:cubicBezTo>
                <a:cubicBezTo>
                  <a:pt x="6052779" y="4907398"/>
                  <a:pt x="6052779" y="4907398"/>
                  <a:pt x="6052779" y="4907398"/>
                </a:cubicBezTo>
                <a:cubicBezTo>
                  <a:pt x="6092505" y="4864720"/>
                  <a:pt x="6137579" y="4801364"/>
                  <a:pt x="6166964" y="4756012"/>
                </a:cubicBezTo>
                <a:cubicBezTo>
                  <a:pt x="6171634" y="4755014"/>
                  <a:pt x="6171634" y="4755014"/>
                  <a:pt x="6171634" y="4755014"/>
                </a:cubicBezTo>
                <a:cubicBezTo>
                  <a:pt x="6171634" y="4755014"/>
                  <a:pt x="6171634" y="4755014"/>
                  <a:pt x="6176307" y="4754017"/>
                </a:cubicBezTo>
                <a:cubicBezTo>
                  <a:pt x="6172633" y="4759686"/>
                  <a:pt x="6172633" y="4759686"/>
                  <a:pt x="6168961" y="4765354"/>
                </a:cubicBezTo>
                <a:cubicBezTo>
                  <a:pt x="6168961" y="4765354"/>
                  <a:pt x="6165287" y="4771023"/>
                  <a:pt x="6161614" y="4776693"/>
                </a:cubicBezTo>
                <a:cubicBezTo>
                  <a:pt x="6157940" y="4782362"/>
                  <a:pt x="6157940" y="4782362"/>
                  <a:pt x="6154269" y="4788031"/>
                </a:cubicBezTo>
                <a:cubicBezTo>
                  <a:pt x="6154269" y="4788031"/>
                  <a:pt x="6154269" y="4788031"/>
                  <a:pt x="6155266" y="4792702"/>
                </a:cubicBezTo>
                <a:cubicBezTo>
                  <a:pt x="6146921" y="4799369"/>
                  <a:pt x="6144247" y="4809709"/>
                  <a:pt x="6136901" y="4821047"/>
                </a:cubicBezTo>
                <a:cubicBezTo>
                  <a:pt x="6136901" y="4821047"/>
                  <a:pt x="6133227" y="4826715"/>
                  <a:pt x="6137897" y="4825717"/>
                </a:cubicBezTo>
                <a:cubicBezTo>
                  <a:pt x="6138897" y="4830389"/>
                  <a:pt x="6142571" y="4824719"/>
                  <a:pt x="6142571" y="4824719"/>
                </a:cubicBezTo>
                <a:cubicBezTo>
                  <a:pt x="6146243" y="4819049"/>
                  <a:pt x="6146243" y="4819049"/>
                  <a:pt x="6146243" y="4819049"/>
                </a:cubicBezTo>
                <a:cubicBezTo>
                  <a:pt x="6146243" y="4819049"/>
                  <a:pt x="6150913" y="4818052"/>
                  <a:pt x="6149915" y="4813382"/>
                </a:cubicBezTo>
                <a:cubicBezTo>
                  <a:pt x="6153588" y="4807712"/>
                  <a:pt x="6153588" y="4807712"/>
                  <a:pt x="6153588" y="4807712"/>
                </a:cubicBezTo>
                <a:cubicBezTo>
                  <a:pt x="6152591" y="4803042"/>
                  <a:pt x="6157262" y="4802043"/>
                  <a:pt x="6160935" y="4796376"/>
                </a:cubicBezTo>
                <a:cubicBezTo>
                  <a:pt x="6157262" y="4802043"/>
                  <a:pt x="6153192" y="4808713"/>
                  <a:pt x="6149207" y="4815058"/>
                </a:cubicBezTo>
                <a:lnTo>
                  <a:pt x="6138972" y="4830325"/>
                </a:lnTo>
                <a:lnTo>
                  <a:pt x="6138897" y="4830389"/>
                </a:lnTo>
                <a:lnTo>
                  <a:pt x="6138892" y="4830440"/>
                </a:lnTo>
                <a:lnTo>
                  <a:pt x="6137977" y="4831806"/>
                </a:lnTo>
                <a:cubicBezTo>
                  <a:pt x="6131301" y="4840559"/>
                  <a:pt x="6126879" y="4842724"/>
                  <a:pt x="6128557" y="4827713"/>
                </a:cubicBezTo>
                <a:cubicBezTo>
                  <a:pt x="6115859" y="4859731"/>
                  <a:pt x="6107514" y="4866397"/>
                  <a:pt x="6092823" y="4889075"/>
                </a:cubicBezTo>
                <a:cubicBezTo>
                  <a:pt x="6097494" y="4888076"/>
                  <a:pt x="6097494" y="4888076"/>
                  <a:pt x="6097494" y="4888076"/>
                </a:cubicBezTo>
                <a:cubicBezTo>
                  <a:pt x="6086475" y="4905082"/>
                  <a:pt x="6086475" y="4905082"/>
                  <a:pt x="6086475" y="4905082"/>
                </a:cubicBezTo>
                <a:cubicBezTo>
                  <a:pt x="6081803" y="4906081"/>
                  <a:pt x="6081803" y="4906081"/>
                  <a:pt x="6081803" y="4906081"/>
                </a:cubicBezTo>
                <a:cubicBezTo>
                  <a:pt x="6082802" y="4910751"/>
                  <a:pt x="6082802" y="4910751"/>
                  <a:pt x="6082802" y="4910751"/>
                </a:cubicBezTo>
                <a:cubicBezTo>
                  <a:pt x="6078133" y="4911750"/>
                  <a:pt x="6078133" y="4911750"/>
                  <a:pt x="6078133" y="4911750"/>
                </a:cubicBezTo>
                <a:cubicBezTo>
                  <a:pt x="6074459" y="4917418"/>
                  <a:pt x="6075455" y="4922090"/>
                  <a:pt x="6070785" y="4923087"/>
                </a:cubicBezTo>
                <a:cubicBezTo>
                  <a:pt x="6071783" y="4927760"/>
                  <a:pt x="6067111" y="4928757"/>
                  <a:pt x="6068109" y="4933427"/>
                </a:cubicBezTo>
                <a:cubicBezTo>
                  <a:pt x="6063438" y="4934426"/>
                  <a:pt x="6064437" y="4939097"/>
                  <a:pt x="6064437" y="4939097"/>
                </a:cubicBezTo>
                <a:cubicBezTo>
                  <a:pt x="6060764" y="4944766"/>
                  <a:pt x="6057090" y="4950434"/>
                  <a:pt x="6053416" y="4956103"/>
                </a:cubicBezTo>
                <a:cubicBezTo>
                  <a:pt x="6054415" y="4960774"/>
                  <a:pt x="6054415" y="4960774"/>
                  <a:pt x="6054415" y="4960774"/>
                </a:cubicBezTo>
                <a:cubicBezTo>
                  <a:pt x="6054415" y="4960774"/>
                  <a:pt x="6049743" y="4961772"/>
                  <a:pt x="6050743" y="4966443"/>
                </a:cubicBezTo>
                <a:cubicBezTo>
                  <a:pt x="6038725" y="4978779"/>
                  <a:pt x="6027705" y="4995785"/>
                  <a:pt x="6016685" y="5012793"/>
                </a:cubicBezTo>
                <a:cubicBezTo>
                  <a:pt x="6015687" y="5008121"/>
                  <a:pt x="6015687" y="5008121"/>
                  <a:pt x="6011017" y="5009120"/>
                </a:cubicBezTo>
                <a:cubicBezTo>
                  <a:pt x="6014690" y="5003451"/>
                  <a:pt x="6014690" y="5003451"/>
                  <a:pt x="6014690" y="5003451"/>
                </a:cubicBezTo>
                <a:cubicBezTo>
                  <a:pt x="6019361" y="5002453"/>
                  <a:pt x="6018363" y="4997783"/>
                  <a:pt x="6018363" y="4997783"/>
                </a:cubicBezTo>
                <a:cubicBezTo>
                  <a:pt x="6018363" y="4997783"/>
                  <a:pt x="6013693" y="4998780"/>
                  <a:pt x="6013693" y="4998780"/>
                </a:cubicBezTo>
                <a:cubicBezTo>
                  <a:pt x="6010020" y="5004450"/>
                  <a:pt x="6010020" y="5004450"/>
                  <a:pt x="6010020" y="5004450"/>
                </a:cubicBezTo>
                <a:cubicBezTo>
                  <a:pt x="6010020" y="5004450"/>
                  <a:pt x="6006346" y="5010117"/>
                  <a:pt x="6006346" y="5010117"/>
                </a:cubicBezTo>
                <a:cubicBezTo>
                  <a:pt x="6007345" y="5014789"/>
                  <a:pt x="6007345" y="5014789"/>
                  <a:pt x="6007345" y="5014789"/>
                </a:cubicBezTo>
                <a:cubicBezTo>
                  <a:pt x="6007345" y="5014789"/>
                  <a:pt x="6007345" y="5014789"/>
                  <a:pt x="6008343" y="5019460"/>
                </a:cubicBezTo>
                <a:cubicBezTo>
                  <a:pt x="5996325" y="5031796"/>
                  <a:pt x="5985305" y="5048802"/>
                  <a:pt x="5973287" y="5061138"/>
                </a:cubicBezTo>
                <a:cubicBezTo>
                  <a:pt x="5973287" y="5061138"/>
                  <a:pt x="5973287" y="5061138"/>
                  <a:pt x="5974287" y="5065808"/>
                </a:cubicBezTo>
                <a:cubicBezTo>
                  <a:pt x="5946578" y="5096150"/>
                  <a:pt x="5923543" y="5125493"/>
                  <a:pt x="5894837" y="5151162"/>
                </a:cubicBezTo>
                <a:cubicBezTo>
                  <a:pt x="5859782" y="5192842"/>
                  <a:pt x="5823731" y="5229849"/>
                  <a:pt x="5783008" y="5267853"/>
                </a:cubicBezTo>
                <a:cubicBezTo>
                  <a:pt x="5774664" y="5274520"/>
                  <a:pt x="5756977" y="5283184"/>
                  <a:pt x="5758973" y="5292525"/>
                </a:cubicBezTo>
                <a:cubicBezTo>
                  <a:pt x="5758973" y="5292525"/>
                  <a:pt x="5758973" y="5292525"/>
                  <a:pt x="5754302" y="5293524"/>
                </a:cubicBezTo>
                <a:cubicBezTo>
                  <a:pt x="5749632" y="5294521"/>
                  <a:pt x="5745958" y="5300190"/>
                  <a:pt x="5741289" y="5301187"/>
                </a:cubicBezTo>
                <a:cubicBezTo>
                  <a:pt x="5741289" y="5301187"/>
                  <a:pt x="5737613" y="5306857"/>
                  <a:pt x="5737613" y="5306857"/>
                </a:cubicBezTo>
                <a:cubicBezTo>
                  <a:pt x="5737613" y="5306857"/>
                  <a:pt x="5742285" y="5305858"/>
                  <a:pt x="5742285" y="5305858"/>
                </a:cubicBezTo>
                <a:cubicBezTo>
                  <a:pt x="5721925" y="5324862"/>
                  <a:pt x="5701562" y="5343864"/>
                  <a:pt x="5681201" y="5362868"/>
                </a:cubicBezTo>
                <a:cubicBezTo>
                  <a:pt x="5632136" y="5407539"/>
                  <a:pt x="5632136" y="5407539"/>
                  <a:pt x="5632136" y="5407539"/>
                </a:cubicBezTo>
                <a:cubicBezTo>
                  <a:pt x="5615447" y="5420874"/>
                  <a:pt x="5615447" y="5420874"/>
                  <a:pt x="5615447" y="5420874"/>
                </a:cubicBezTo>
                <a:cubicBezTo>
                  <a:pt x="5607101" y="5427540"/>
                  <a:pt x="5585743" y="5441872"/>
                  <a:pt x="5569055" y="5455206"/>
                </a:cubicBezTo>
                <a:cubicBezTo>
                  <a:pt x="5548693" y="5474208"/>
                  <a:pt x="5532003" y="5487543"/>
                  <a:pt x="5536677" y="5486546"/>
                </a:cubicBezTo>
                <a:cubicBezTo>
                  <a:pt x="5478267" y="5533212"/>
                  <a:pt x="5419857" y="5579880"/>
                  <a:pt x="5347435" y="5629544"/>
                </a:cubicBezTo>
                <a:cubicBezTo>
                  <a:pt x="5308391" y="5652537"/>
                  <a:pt x="5238643" y="5691859"/>
                  <a:pt x="5192251" y="5726192"/>
                </a:cubicBezTo>
                <a:cubicBezTo>
                  <a:pt x="5138196" y="5747510"/>
                  <a:pt x="5087133" y="5782839"/>
                  <a:pt x="5029405" y="5809826"/>
                </a:cubicBezTo>
                <a:cubicBezTo>
                  <a:pt x="5021059" y="5816493"/>
                  <a:pt x="5020060" y="5811822"/>
                  <a:pt x="5011718" y="5818489"/>
                </a:cubicBezTo>
                <a:cubicBezTo>
                  <a:pt x="4904601" y="5865795"/>
                  <a:pt x="4795491" y="5903758"/>
                  <a:pt x="4685383" y="5937051"/>
                </a:cubicBezTo>
                <a:cubicBezTo>
                  <a:pt x="4627991" y="5954197"/>
                  <a:pt x="4571271" y="5968757"/>
                  <a:pt x="4514510" y="5980274"/>
                </a:cubicBezTo>
                <a:lnTo>
                  <a:pt x="4434660" y="5991919"/>
                </a:lnTo>
                <a:lnTo>
                  <a:pt x="4450453" y="5989074"/>
                </a:lnTo>
                <a:cubicBezTo>
                  <a:pt x="4468429" y="5984623"/>
                  <a:pt x="4484527" y="5979963"/>
                  <a:pt x="4493869" y="5977967"/>
                </a:cubicBezTo>
                <a:cubicBezTo>
                  <a:pt x="4493869" y="5977967"/>
                  <a:pt x="4498541" y="5976969"/>
                  <a:pt x="4498541" y="5976969"/>
                </a:cubicBezTo>
                <a:cubicBezTo>
                  <a:pt x="4549921" y="5965993"/>
                  <a:pt x="4587289" y="5958008"/>
                  <a:pt x="4637673" y="5942359"/>
                </a:cubicBezTo>
                <a:cubicBezTo>
                  <a:pt x="4642343" y="5941362"/>
                  <a:pt x="4642343" y="5941362"/>
                  <a:pt x="4642343" y="5941362"/>
                </a:cubicBezTo>
                <a:cubicBezTo>
                  <a:pt x="4647017" y="5940363"/>
                  <a:pt x="4647017" y="5940363"/>
                  <a:pt x="4646017" y="5935692"/>
                </a:cubicBezTo>
                <a:cubicBezTo>
                  <a:pt x="4641346" y="5936690"/>
                  <a:pt x="4636675" y="5937688"/>
                  <a:pt x="4636675" y="5937688"/>
                </a:cubicBezTo>
                <a:cubicBezTo>
                  <a:pt x="4637673" y="5942359"/>
                  <a:pt x="4637673" y="5942359"/>
                  <a:pt x="4637673" y="5942359"/>
                </a:cubicBezTo>
                <a:cubicBezTo>
                  <a:pt x="4581622" y="5954334"/>
                  <a:pt x="4548924" y="5961320"/>
                  <a:pt x="4497543" y="5972298"/>
                </a:cubicBezTo>
                <a:cubicBezTo>
                  <a:pt x="4501215" y="5966629"/>
                  <a:pt x="4496545" y="5967627"/>
                  <a:pt x="4490875" y="5963954"/>
                </a:cubicBezTo>
                <a:cubicBezTo>
                  <a:pt x="4486203" y="5964951"/>
                  <a:pt x="4486203" y="5964951"/>
                  <a:pt x="4486203" y="5964951"/>
                </a:cubicBezTo>
                <a:cubicBezTo>
                  <a:pt x="4487203" y="5969623"/>
                  <a:pt x="4487203" y="5969623"/>
                  <a:pt x="4487203" y="5969623"/>
                </a:cubicBezTo>
                <a:cubicBezTo>
                  <a:pt x="4446161" y="5983274"/>
                  <a:pt x="4400129" y="5973572"/>
                  <a:pt x="4389111" y="5990578"/>
                </a:cubicBezTo>
                <a:cubicBezTo>
                  <a:pt x="4390107" y="5995251"/>
                  <a:pt x="4390107" y="5995251"/>
                  <a:pt x="4390107" y="5995251"/>
                </a:cubicBezTo>
                <a:cubicBezTo>
                  <a:pt x="4384439" y="5991577"/>
                  <a:pt x="4375097" y="5993573"/>
                  <a:pt x="4370427" y="5994571"/>
                </a:cubicBezTo>
                <a:cubicBezTo>
                  <a:pt x="4365755" y="5995569"/>
                  <a:pt x="4361085" y="5996567"/>
                  <a:pt x="4361085" y="5996567"/>
                </a:cubicBezTo>
                <a:cubicBezTo>
                  <a:pt x="4360087" y="5991897"/>
                  <a:pt x="4358091" y="5982554"/>
                  <a:pt x="4361763" y="5976885"/>
                </a:cubicBezTo>
                <a:cubicBezTo>
                  <a:pt x="4366434" y="5975888"/>
                  <a:pt x="4375777" y="5973892"/>
                  <a:pt x="4380447" y="5972893"/>
                </a:cubicBezTo>
                <a:cubicBezTo>
                  <a:pt x="4389789" y="5970899"/>
                  <a:pt x="4400129" y="5973572"/>
                  <a:pt x="4408475" y="5966906"/>
                </a:cubicBezTo>
                <a:cubicBezTo>
                  <a:pt x="4408475" y="5966906"/>
                  <a:pt x="4413145" y="5965908"/>
                  <a:pt x="4413145" y="5965908"/>
                </a:cubicBezTo>
                <a:cubicBezTo>
                  <a:pt x="4413145" y="5965908"/>
                  <a:pt x="4413145" y="5965908"/>
                  <a:pt x="4417816" y="5964910"/>
                </a:cubicBezTo>
                <a:cubicBezTo>
                  <a:pt x="4422487" y="5963913"/>
                  <a:pt x="4422487" y="5963913"/>
                  <a:pt x="4427159" y="5962914"/>
                </a:cubicBezTo>
                <a:cubicBezTo>
                  <a:pt x="4431829" y="5961917"/>
                  <a:pt x="4431829" y="5961917"/>
                  <a:pt x="4431829" y="5961917"/>
                </a:cubicBezTo>
                <a:cubicBezTo>
                  <a:pt x="4431829" y="5961917"/>
                  <a:pt x="4430831" y="5957245"/>
                  <a:pt x="4426161" y="5958243"/>
                </a:cubicBezTo>
                <a:cubicBezTo>
                  <a:pt x="4421489" y="5959242"/>
                  <a:pt x="4416819" y="5960239"/>
                  <a:pt x="4416819" y="5960239"/>
                </a:cubicBezTo>
                <a:cubicBezTo>
                  <a:pt x="4412147" y="5961238"/>
                  <a:pt x="4412147" y="5961238"/>
                  <a:pt x="4412147" y="5961238"/>
                </a:cubicBezTo>
                <a:cubicBezTo>
                  <a:pt x="4415820" y="5955568"/>
                  <a:pt x="4411149" y="5956566"/>
                  <a:pt x="4411149" y="5956566"/>
                </a:cubicBezTo>
                <a:cubicBezTo>
                  <a:pt x="4406479" y="5957564"/>
                  <a:pt x="4406479" y="5957564"/>
                  <a:pt x="4406479" y="5957564"/>
                </a:cubicBezTo>
                <a:cubicBezTo>
                  <a:pt x="4406479" y="5957564"/>
                  <a:pt x="4401807" y="5958561"/>
                  <a:pt x="4401807" y="5958561"/>
                </a:cubicBezTo>
                <a:cubicBezTo>
                  <a:pt x="4402805" y="5963232"/>
                  <a:pt x="4402805" y="5963232"/>
                  <a:pt x="4402805" y="5963232"/>
                </a:cubicBezTo>
                <a:cubicBezTo>
                  <a:pt x="4399132" y="5968902"/>
                  <a:pt x="4388792" y="5966227"/>
                  <a:pt x="4379449" y="5968223"/>
                </a:cubicBezTo>
                <a:cubicBezTo>
                  <a:pt x="4374779" y="5969221"/>
                  <a:pt x="4370107" y="5970218"/>
                  <a:pt x="4360765" y="5972214"/>
                </a:cubicBezTo>
                <a:cubicBezTo>
                  <a:pt x="4332741" y="5978202"/>
                  <a:pt x="4332741" y="5978202"/>
                  <a:pt x="4332741" y="5978202"/>
                </a:cubicBezTo>
                <a:cubicBezTo>
                  <a:pt x="4327071" y="5974530"/>
                  <a:pt x="4328067" y="5979200"/>
                  <a:pt x="4328067" y="5979200"/>
                </a:cubicBezTo>
                <a:cubicBezTo>
                  <a:pt x="4328067" y="5979200"/>
                  <a:pt x="4329067" y="5983871"/>
                  <a:pt x="4333738" y="5982874"/>
                </a:cubicBezTo>
                <a:cubicBezTo>
                  <a:pt x="4352421" y="5978882"/>
                  <a:pt x="4352421" y="5978882"/>
                  <a:pt x="4352421" y="5978882"/>
                </a:cubicBezTo>
                <a:cubicBezTo>
                  <a:pt x="4348747" y="5984549"/>
                  <a:pt x="4346073" y="5994892"/>
                  <a:pt x="4347071" y="5999562"/>
                </a:cubicBezTo>
                <a:cubicBezTo>
                  <a:pt x="4342400" y="6000559"/>
                  <a:pt x="4337729" y="6001556"/>
                  <a:pt x="4337729" y="6001556"/>
                </a:cubicBezTo>
                <a:cubicBezTo>
                  <a:pt x="4333057" y="6002555"/>
                  <a:pt x="4333057" y="6002555"/>
                  <a:pt x="4333057" y="6002555"/>
                </a:cubicBezTo>
                <a:cubicBezTo>
                  <a:pt x="4336731" y="5996886"/>
                  <a:pt x="4336731" y="5996886"/>
                  <a:pt x="4336731" y="5996886"/>
                </a:cubicBezTo>
                <a:cubicBezTo>
                  <a:pt x="4336731" y="5996886"/>
                  <a:pt x="4332060" y="5997884"/>
                  <a:pt x="4331061" y="5993214"/>
                </a:cubicBezTo>
                <a:cubicBezTo>
                  <a:pt x="4326391" y="5994211"/>
                  <a:pt x="4327390" y="5998882"/>
                  <a:pt x="4322719" y="5999880"/>
                </a:cubicBezTo>
                <a:cubicBezTo>
                  <a:pt x="4322719" y="5999880"/>
                  <a:pt x="4318046" y="6000879"/>
                  <a:pt x="4318046" y="6000879"/>
                </a:cubicBezTo>
                <a:cubicBezTo>
                  <a:pt x="4313376" y="6001876"/>
                  <a:pt x="4307707" y="5998202"/>
                  <a:pt x="4298365" y="6000199"/>
                </a:cubicBezTo>
                <a:cubicBezTo>
                  <a:pt x="4279681" y="6004190"/>
                  <a:pt x="4302039" y="5994529"/>
                  <a:pt x="4287027" y="5992853"/>
                </a:cubicBezTo>
                <a:cubicBezTo>
                  <a:pt x="4279681" y="6004190"/>
                  <a:pt x="4263672" y="5997842"/>
                  <a:pt x="4253332" y="5995167"/>
                </a:cubicBezTo>
                <a:cubicBezTo>
                  <a:pt x="4254329" y="5999839"/>
                  <a:pt x="4255329" y="6004508"/>
                  <a:pt x="4250657" y="6005506"/>
                </a:cubicBezTo>
                <a:cubicBezTo>
                  <a:pt x="4249659" y="6000836"/>
                  <a:pt x="4248661" y="5996165"/>
                  <a:pt x="4243989" y="5997163"/>
                </a:cubicBezTo>
                <a:cubicBezTo>
                  <a:pt x="4240317" y="6002832"/>
                  <a:pt x="4226303" y="6005825"/>
                  <a:pt x="4216961" y="6007822"/>
                </a:cubicBezTo>
                <a:cubicBezTo>
                  <a:pt x="4219637" y="5997482"/>
                  <a:pt x="4186939" y="6004467"/>
                  <a:pt x="4183267" y="6010136"/>
                </a:cubicBezTo>
                <a:cubicBezTo>
                  <a:pt x="4178595" y="6011135"/>
                  <a:pt x="4178595" y="6011135"/>
                  <a:pt x="4178595" y="6011135"/>
                </a:cubicBezTo>
                <a:cubicBezTo>
                  <a:pt x="4164583" y="6014128"/>
                  <a:pt x="4176599" y="6001792"/>
                  <a:pt x="4162587" y="6004786"/>
                </a:cubicBezTo>
                <a:cubicBezTo>
                  <a:pt x="4154243" y="6011453"/>
                  <a:pt x="4150570" y="6017122"/>
                  <a:pt x="4126216" y="6017440"/>
                </a:cubicBezTo>
                <a:cubicBezTo>
                  <a:pt x="4115876" y="6014765"/>
                  <a:pt x="4100865" y="6013088"/>
                  <a:pt x="4086851" y="6016083"/>
                </a:cubicBezTo>
                <a:cubicBezTo>
                  <a:pt x="4082181" y="6017080"/>
                  <a:pt x="4072838" y="6019077"/>
                  <a:pt x="4067171" y="6015403"/>
                </a:cubicBezTo>
                <a:cubicBezTo>
                  <a:pt x="4038144" y="6016720"/>
                  <a:pt x="4061501" y="6011729"/>
                  <a:pt x="4040821" y="6006380"/>
                </a:cubicBezTo>
                <a:cubicBezTo>
                  <a:pt x="4024132" y="6019713"/>
                  <a:pt x="3962092" y="6003663"/>
                  <a:pt x="3944405" y="6012325"/>
                </a:cubicBezTo>
                <a:cubicBezTo>
                  <a:pt x="3965085" y="6017676"/>
                  <a:pt x="3925723" y="6016317"/>
                  <a:pt x="3925723" y="6016317"/>
                </a:cubicBezTo>
                <a:cubicBezTo>
                  <a:pt x="3921050" y="6017316"/>
                  <a:pt x="3916380" y="6018314"/>
                  <a:pt x="3911709" y="6019311"/>
                </a:cubicBezTo>
                <a:cubicBezTo>
                  <a:pt x="3852664" y="6017274"/>
                  <a:pt x="3818969" y="6019588"/>
                  <a:pt x="3784954" y="5997550"/>
                </a:cubicBezTo>
                <a:cubicBezTo>
                  <a:pt x="3782279" y="6007888"/>
                  <a:pt x="3744593" y="5991520"/>
                  <a:pt x="3731576" y="5999185"/>
                </a:cubicBezTo>
                <a:cubicBezTo>
                  <a:pt x="3741917" y="6001860"/>
                  <a:pt x="3706225" y="5994832"/>
                  <a:pt x="3701555" y="5995831"/>
                </a:cubicBezTo>
                <a:cubicBezTo>
                  <a:pt x="3701555" y="5995831"/>
                  <a:pt x="3706225" y="5994832"/>
                  <a:pt x="3706225" y="5994832"/>
                </a:cubicBezTo>
                <a:cubicBezTo>
                  <a:pt x="3667859" y="5998145"/>
                  <a:pt x="3636839" y="5990119"/>
                  <a:pt x="3591805" y="5985087"/>
                </a:cubicBezTo>
                <a:cubicBezTo>
                  <a:pt x="3603144" y="5992434"/>
                  <a:pt x="3575797" y="5978739"/>
                  <a:pt x="3573122" y="5989079"/>
                </a:cubicBezTo>
                <a:cubicBezTo>
                  <a:pt x="3571125" y="5979738"/>
                  <a:pt x="3553439" y="5988402"/>
                  <a:pt x="3537430" y="5982053"/>
                </a:cubicBezTo>
                <a:cubicBezTo>
                  <a:pt x="3557113" y="5982733"/>
                  <a:pt x="3542781" y="5961373"/>
                  <a:pt x="3541104" y="5976384"/>
                </a:cubicBezTo>
                <a:cubicBezTo>
                  <a:pt x="3512081" y="5977701"/>
                  <a:pt x="3484733" y="5964007"/>
                  <a:pt x="3465050" y="5963328"/>
                </a:cubicBezTo>
                <a:cubicBezTo>
                  <a:pt x="3476388" y="5970674"/>
                  <a:pt x="3445368" y="5962647"/>
                  <a:pt x="3430358" y="5960971"/>
                </a:cubicBezTo>
                <a:cubicBezTo>
                  <a:pt x="3430358" y="5960971"/>
                  <a:pt x="3435029" y="5959972"/>
                  <a:pt x="3439699" y="5958974"/>
                </a:cubicBezTo>
                <a:cubicBezTo>
                  <a:pt x="3404008" y="5951948"/>
                  <a:pt x="3384325" y="5951268"/>
                  <a:pt x="3363648" y="5945918"/>
                </a:cubicBezTo>
                <a:cubicBezTo>
                  <a:pt x="3342967" y="5940568"/>
                  <a:pt x="3323285" y="5939888"/>
                  <a:pt x="3280927" y="5924516"/>
                </a:cubicBezTo>
                <a:cubicBezTo>
                  <a:pt x="3280927" y="5924516"/>
                  <a:pt x="3290268" y="5922520"/>
                  <a:pt x="3275257" y="5920844"/>
                </a:cubicBezTo>
                <a:cubicBezTo>
                  <a:pt x="3260247" y="5919166"/>
                  <a:pt x="3281924" y="5929188"/>
                  <a:pt x="3261244" y="5923839"/>
                </a:cubicBezTo>
                <a:cubicBezTo>
                  <a:pt x="3244238" y="5912818"/>
                  <a:pt x="3229227" y="5911142"/>
                  <a:pt x="3215214" y="5914135"/>
                </a:cubicBezTo>
                <a:cubicBezTo>
                  <a:pt x="3202877" y="5902119"/>
                  <a:pt x="3203875" y="5906789"/>
                  <a:pt x="3201879" y="5897447"/>
                </a:cubicBezTo>
                <a:cubicBezTo>
                  <a:pt x="3192538" y="5899442"/>
                  <a:pt x="3187867" y="5900441"/>
                  <a:pt x="3172855" y="5898763"/>
                </a:cubicBezTo>
                <a:cubicBezTo>
                  <a:pt x="3171857" y="5894093"/>
                  <a:pt x="3182197" y="5896768"/>
                  <a:pt x="3171857" y="5894093"/>
                </a:cubicBezTo>
                <a:cubicBezTo>
                  <a:pt x="3152175" y="5893412"/>
                  <a:pt x="3128502" y="5874051"/>
                  <a:pt x="3099478" y="5875367"/>
                </a:cubicBezTo>
                <a:cubicBezTo>
                  <a:pt x="3097482" y="5866024"/>
                  <a:pt x="3114489" y="5877044"/>
                  <a:pt x="3119159" y="5876046"/>
                </a:cubicBezTo>
                <a:cubicBezTo>
                  <a:pt x="3096485" y="5861354"/>
                  <a:pt x="3073128" y="5866344"/>
                  <a:pt x="3059795" y="5849654"/>
                </a:cubicBezTo>
                <a:cubicBezTo>
                  <a:pt x="3050452" y="5851652"/>
                  <a:pt x="3072131" y="5861672"/>
                  <a:pt x="3056122" y="5855324"/>
                </a:cubicBezTo>
                <a:cubicBezTo>
                  <a:pt x="3060792" y="5854327"/>
                  <a:pt x="3054124" y="5845982"/>
                  <a:pt x="3039115" y="5844305"/>
                </a:cubicBezTo>
                <a:cubicBezTo>
                  <a:pt x="3026099" y="5851970"/>
                  <a:pt x="3001427" y="5827936"/>
                  <a:pt x="3003423" y="5837278"/>
                </a:cubicBezTo>
                <a:cubicBezTo>
                  <a:pt x="2997755" y="5833604"/>
                  <a:pt x="2992086" y="5829932"/>
                  <a:pt x="2986416" y="5826258"/>
                </a:cubicBezTo>
                <a:cubicBezTo>
                  <a:pt x="2986416" y="5826258"/>
                  <a:pt x="2986416" y="5826258"/>
                  <a:pt x="2981746" y="5827257"/>
                </a:cubicBezTo>
                <a:cubicBezTo>
                  <a:pt x="2987413" y="5830929"/>
                  <a:pt x="2993083" y="5834603"/>
                  <a:pt x="2993083" y="5834603"/>
                </a:cubicBezTo>
                <a:cubicBezTo>
                  <a:pt x="2978073" y="5832925"/>
                  <a:pt x="2965737" y="5820909"/>
                  <a:pt x="2953401" y="5808891"/>
                </a:cubicBezTo>
                <a:cubicBezTo>
                  <a:pt x="2949727" y="5814561"/>
                  <a:pt x="2944059" y="5810887"/>
                  <a:pt x="2937391" y="5802543"/>
                </a:cubicBezTo>
                <a:cubicBezTo>
                  <a:pt x="2928048" y="5804539"/>
                  <a:pt x="2934716" y="5812883"/>
                  <a:pt x="2940386" y="5816557"/>
                </a:cubicBezTo>
                <a:cubicBezTo>
                  <a:pt x="2935713" y="5817555"/>
                  <a:pt x="2935713" y="5817555"/>
                  <a:pt x="2935713" y="5817555"/>
                </a:cubicBezTo>
                <a:cubicBezTo>
                  <a:pt x="2929046" y="5809211"/>
                  <a:pt x="2903696" y="5804858"/>
                  <a:pt x="2902699" y="5800186"/>
                </a:cubicBezTo>
                <a:cubicBezTo>
                  <a:pt x="2901701" y="5795516"/>
                  <a:pt x="2901701" y="5795516"/>
                  <a:pt x="2901701" y="5795516"/>
                </a:cubicBezTo>
                <a:cubicBezTo>
                  <a:pt x="2907370" y="5799188"/>
                  <a:pt x="2912041" y="5798190"/>
                  <a:pt x="2912041" y="5798190"/>
                </a:cubicBezTo>
                <a:cubicBezTo>
                  <a:pt x="2917710" y="5801864"/>
                  <a:pt x="2917710" y="5801864"/>
                  <a:pt x="2917710" y="5801864"/>
                </a:cubicBezTo>
                <a:cubicBezTo>
                  <a:pt x="2922381" y="5800865"/>
                  <a:pt x="2916711" y="5797193"/>
                  <a:pt x="2916711" y="5797193"/>
                </a:cubicBezTo>
                <a:cubicBezTo>
                  <a:pt x="2911042" y="5793520"/>
                  <a:pt x="2905374" y="5789848"/>
                  <a:pt x="2900702" y="5790845"/>
                </a:cubicBezTo>
                <a:cubicBezTo>
                  <a:pt x="2904375" y="5785175"/>
                  <a:pt x="2854671" y="5781142"/>
                  <a:pt x="2878026" y="5776152"/>
                </a:cubicBezTo>
                <a:cubicBezTo>
                  <a:pt x="2863016" y="5774474"/>
                  <a:pt x="2847008" y="5768126"/>
                  <a:pt x="2830996" y="5761779"/>
                </a:cubicBezTo>
                <a:cubicBezTo>
                  <a:pt x="2819659" y="5754432"/>
                  <a:pt x="2808323" y="5747087"/>
                  <a:pt x="2802653" y="5743413"/>
                </a:cubicBezTo>
                <a:cubicBezTo>
                  <a:pt x="2801655" y="5738743"/>
                  <a:pt x="2801655" y="5738743"/>
                  <a:pt x="2796984" y="5739740"/>
                </a:cubicBezTo>
                <a:cubicBezTo>
                  <a:pt x="2796984" y="5739740"/>
                  <a:pt x="2795985" y="5735071"/>
                  <a:pt x="2792311" y="5740738"/>
                </a:cubicBezTo>
                <a:cubicBezTo>
                  <a:pt x="2769637" y="5726046"/>
                  <a:pt x="2729955" y="5700335"/>
                  <a:pt x="2707279" y="5685642"/>
                </a:cubicBezTo>
                <a:cubicBezTo>
                  <a:pt x="2695940" y="5678297"/>
                  <a:pt x="2688275" y="5665282"/>
                  <a:pt x="2676938" y="5657935"/>
                </a:cubicBezTo>
                <a:cubicBezTo>
                  <a:pt x="2624918" y="5620207"/>
                  <a:pt x="2565553" y="5593817"/>
                  <a:pt x="2520882" y="5544750"/>
                </a:cubicBezTo>
                <a:cubicBezTo>
                  <a:pt x="2467186" y="5522032"/>
                  <a:pt x="2439519" y="5483984"/>
                  <a:pt x="2389498" y="5455598"/>
                </a:cubicBezTo>
                <a:cubicBezTo>
                  <a:pt x="2396165" y="5463942"/>
                  <a:pt x="2402831" y="5472286"/>
                  <a:pt x="2399159" y="5477954"/>
                </a:cubicBezTo>
                <a:cubicBezTo>
                  <a:pt x="2382151" y="5466937"/>
                  <a:pt x="2376483" y="5463264"/>
                  <a:pt x="2364147" y="5451245"/>
                </a:cubicBezTo>
                <a:cubicBezTo>
                  <a:pt x="2358476" y="5447574"/>
                  <a:pt x="2352809" y="5443900"/>
                  <a:pt x="2347139" y="5440226"/>
                </a:cubicBezTo>
                <a:cubicBezTo>
                  <a:pt x="2346142" y="5435556"/>
                  <a:pt x="2344146" y="5426213"/>
                  <a:pt x="2345143" y="5430885"/>
                </a:cubicBezTo>
                <a:cubicBezTo>
                  <a:pt x="2338477" y="5422541"/>
                  <a:pt x="2339474" y="5427211"/>
                  <a:pt x="2340472" y="5431882"/>
                </a:cubicBezTo>
                <a:cubicBezTo>
                  <a:pt x="2305461" y="5405174"/>
                  <a:pt x="2318476" y="5397508"/>
                  <a:pt x="2322149" y="5391840"/>
                </a:cubicBezTo>
                <a:cubicBezTo>
                  <a:pt x="2321151" y="5387168"/>
                  <a:pt x="2321151" y="5387168"/>
                  <a:pt x="2315481" y="5383495"/>
                </a:cubicBezTo>
                <a:cubicBezTo>
                  <a:pt x="2315481" y="5383495"/>
                  <a:pt x="2313487" y="5374154"/>
                  <a:pt x="2309813" y="5379823"/>
                </a:cubicBezTo>
                <a:cubicBezTo>
                  <a:pt x="2309813" y="5379823"/>
                  <a:pt x="2308814" y="5375151"/>
                  <a:pt x="2304144" y="5376149"/>
                </a:cubicBezTo>
                <a:cubicBezTo>
                  <a:pt x="2311490" y="5364811"/>
                  <a:pt x="2289812" y="5354789"/>
                  <a:pt x="2280470" y="5356786"/>
                </a:cubicBezTo>
                <a:cubicBezTo>
                  <a:pt x="2279473" y="5352116"/>
                  <a:pt x="2274800" y="5353113"/>
                  <a:pt x="2274800" y="5353113"/>
                </a:cubicBezTo>
                <a:cubicBezTo>
                  <a:pt x="2270129" y="5354112"/>
                  <a:pt x="2270129" y="5354112"/>
                  <a:pt x="2275799" y="5357784"/>
                </a:cubicBezTo>
                <a:cubicBezTo>
                  <a:pt x="2276796" y="5362454"/>
                  <a:pt x="2282467" y="5366128"/>
                  <a:pt x="2282467" y="5366128"/>
                </a:cubicBezTo>
                <a:cubicBezTo>
                  <a:pt x="2278793" y="5371797"/>
                  <a:pt x="2254120" y="5347763"/>
                  <a:pt x="2258113" y="5366446"/>
                </a:cubicBezTo>
                <a:cubicBezTo>
                  <a:pt x="2257114" y="5361775"/>
                  <a:pt x="2257114" y="5361775"/>
                  <a:pt x="2257114" y="5361775"/>
                </a:cubicBezTo>
                <a:cubicBezTo>
                  <a:pt x="2238112" y="5341415"/>
                  <a:pt x="2187771" y="5288675"/>
                  <a:pt x="2230129" y="5304046"/>
                </a:cubicBezTo>
                <a:cubicBezTo>
                  <a:pt x="2229131" y="5299376"/>
                  <a:pt x="2229131" y="5299376"/>
                  <a:pt x="2224460" y="5300373"/>
                </a:cubicBezTo>
                <a:cubicBezTo>
                  <a:pt x="2223461" y="5295703"/>
                  <a:pt x="2223461" y="5295703"/>
                  <a:pt x="2223461" y="5295703"/>
                </a:cubicBezTo>
                <a:cubicBezTo>
                  <a:pt x="2210128" y="5279014"/>
                  <a:pt x="2198790" y="5271669"/>
                  <a:pt x="2184458" y="5250308"/>
                </a:cubicBezTo>
                <a:cubicBezTo>
                  <a:pt x="2181783" y="5260648"/>
                  <a:pt x="2161782" y="5235617"/>
                  <a:pt x="2156113" y="5231944"/>
                </a:cubicBezTo>
                <a:cubicBezTo>
                  <a:pt x="2156113" y="5231944"/>
                  <a:pt x="2156113" y="5231944"/>
                  <a:pt x="2155116" y="5227273"/>
                </a:cubicBezTo>
                <a:cubicBezTo>
                  <a:pt x="2155116" y="5227273"/>
                  <a:pt x="2150443" y="5228270"/>
                  <a:pt x="2150443" y="5228270"/>
                </a:cubicBezTo>
                <a:cubicBezTo>
                  <a:pt x="2144775" y="5224598"/>
                  <a:pt x="2144775" y="5224598"/>
                  <a:pt x="2139106" y="5220925"/>
                </a:cubicBezTo>
                <a:cubicBezTo>
                  <a:pt x="2140105" y="5225596"/>
                  <a:pt x="2140105" y="5225596"/>
                  <a:pt x="2140105" y="5225596"/>
                </a:cubicBezTo>
                <a:cubicBezTo>
                  <a:pt x="2145773" y="5229268"/>
                  <a:pt x="2145773" y="5229268"/>
                  <a:pt x="2146772" y="5233939"/>
                </a:cubicBezTo>
                <a:cubicBezTo>
                  <a:pt x="2146772" y="5233939"/>
                  <a:pt x="2136431" y="5231265"/>
                  <a:pt x="2129765" y="5222920"/>
                </a:cubicBezTo>
                <a:cubicBezTo>
                  <a:pt x="2124095" y="5219247"/>
                  <a:pt x="2112757" y="5211902"/>
                  <a:pt x="2109085" y="5217571"/>
                </a:cubicBezTo>
                <a:cubicBezTo>
                  <a:pt x="2107089" y="5208228"/>
                  <a:pt x="2100421" y="5199886"/>
                  <a:pt x="2093754" y="5191540"/>
                </a:cubicBezTo>
                <a:cubicBezTo>
                  <a:pt x="2098425" y="5190542"/>
                  <a:pt x="2098425" y="5190542"/>
                  <a:pt x="2098425" y="5190542"/>
                </a:cubicBezTo>
                <a:cubicBezTo>
                  <a:pt x="2097428" y="5185872"/>
                  <a:pt x="2097428" y="5185872"/>
                  <a:pt x="2097428" y="5185872"/>
                </a:cubicBezTo>
                <a:cubicBezTo>
                  <a:pt x="2097428" y="5185872"/>
                  <a:pt x="2096431" y="5181200"/>
                  <a:pt x="2091758" y="5182198"/>
                </a:cubicBezTo>
                <a:cubicBezTo>
                  <a:pt x="2090760" y="5177526"/>
                  <a:pt x="2085092" y="5173855"/>
                  <a:pt x="2084094" y="5169184"/>
                </a:cubicBezTo>
                <a:cubicBezTo>
                  <a:pt x="2079423" y="5170181"/>
                  <a:pt x="2078424" y="5165510"/>
                  <a:pt x="2078424" y="5165510"/>
                </a:cubicBezTo>
                <a:cubicBezTo>
                  <a:pt x="2071758" y="5157166"/>
                  <a:pt x="2070760" y="5152495"/>
                  <a:pt x="2074434" y="5146826"/>
                </a:cubicBezTo>
                <a:cubicBezTo>
                  <a:pt x="2082098" y="5159841"/>
                  <a:pt x="2088764" y="5168185"/>
                  <a:pt x="2093436" y="5167188"/>
                </a:cubicBezTo>
                <a:cubicBezTo>
                  <a:pt x="2086768" y="5158842"/>
                  <a:pt x="2091440" y="5157844"/>
                  <a:pt x="2090442" y="5153174"/>
                </a:cubicBezTo>
                <a:cubicBezTo>
                  <a:pt x="2084772" y="5149501"/>
                  <a:pt x="2083775" y="5144830"/>
                  <a:pt x="2078108" y="5141157"/>
                </a:cubicBezTo>
                <a:cubicBezTo>
                  <a:pt x="2061779" y="5110457"/>
                  <a:pt x="2038785" y="5071411"/>
                  <a:pt x="2013114" y="5042706"/>
                </a:cubicBezTo>
                <a:cubicBezTo>
                  <a:pt x="2000779" y="5030688"/>
                  <a:pt x="1982773" y="5014999"/>
                  <a:pt x="1971436" y="5007652"/>
                </a:cubicBezTo>
                <a:cubicBezTo>
                  <a:pt x="1970438" y="5002981"/>
                  <a:pt x="1970438" y="5002981"/>
                  <a:pt x="1975108" y="5001984"/>
                </a:cubicBezTo>
                <a:cubicBezTo>
                  <a:pt x="1974111" y="4997311"/>
                  <a:pt x="1974111" y="4997311"/>
                  <a:pt x="1968442" y="4993638"/>
                </a:cubicBezTo>
                <a:cubicBezTo>
                  <a:pt x="1967443" y="4988969"/>
                  <a:pt x="1962774" y="4989966"/>
                  <a:pt x="1962774" y="4989966"/>
                </a:cubicBezTo>
                <a:cubicBezTo>
                  <a:pt x="1962774" y="4989966"/>
                  <a:pt x="1963771" y="4994637"/>
                  <a:pt x="1963771" y="4994637"/>
                </a:cubicBezTo>
                <a:cubicBezTo>
                  <a:pt x="1958102" y="4990965"/>
                  <a:pt x="1957103" y="4986292"/>
                  <a:pt x="1951435" y="4982619"/>
                </a:cubicBezTo>
                <a:cubicBezTo>
                  <a:pt x="1951435" y="4982619"/>
                  <a:pt x="1950437" y="4977949"/>
                  <a:pt x="1955107" y="4976952"/>
                </a:cubicBezTo>
                <a:cubicBezTo>
                  <a:pt x="1942773" y="4964934"/>
                  <a:pt x="1930437" y="4952916"/>
                  <a:pt x="1923769" y="4944572"/>
                </a:cubicBezTo>
                <a:cubicBezTo>
                  <a:pt x="1923769" y="4944572"/>
                  <a:pt x="1923769" y="4944572"/>
                  <a:pt x="1922772" y="4939901"/>
                </a:cubicBezTo>
                <a:cubicBezTo>
                  <a:pt x="1922772" y="4939901"/>
                  <a:pt x="1918100" y="4940898"/>
                  <a:pt x="1918100" y="4940898"/>
                </a:cubicBezTo>
                <a:cubicBezTo>
                  <a:pt x="1913429" y="4941897"/>
                  <a:pt x="1913429" y="4941897"/>
                  <a:pt x="1913429" y="4941897"/>
                </a:cubicBezTo>
                <a:cubicBezTo>
                  <a:pt x="1913429" y="4941897"/>
                  <a:pt x="1913429" y="4941897"/>
                  <a:pt x="1912432" y="4937227"/>
                </a:cubicBezTo>
                <a:cubicBezTo>
                  <a:pt x="1906763" y="4933553"/>
                  <a:pt x="1902092" y="4934551"/>
                  <a:pt x="1902092" y="4934551"/>
                </a:cubicBezTo>
                <a:lnTo>
                  <a:pt x="1904088" y="4943893"/>
                </a:lnTo>
                <a:lnTo>
                  <a:pt x="1898418" y="4940221"/>
                </a:lnTo>
                <a:cubicBezTo>
                  <a:pt x="1891752" y="4931875"/>
                  <a:pt x="1878418" y="4915188"/>
                  <a:pt x="1873746" y="4916186"/>
                </a:cubicBezTo>
                <a:cubicBezTo>
                  <a:pt x="1851750" y="4881812"/>
                  <a:pt x="1858417" y="4890155"/>
                  <a:pt x="1855423" y="4876142"/>
                </a:cubicBezTo>
                <a:cubicBezTo>
                  <a:pt x="1841090" y="4854784"/>
                  <a:pt x="1853746" y="4891153"/>
                  <a:pt x="1845083" y="4873468"/>
                </a:cubicBezTo>
                <a:cubicBezTo>
                  <a:pt x="1844085" y="4868797"/>
                  <a:pt x="1851432" y="4857458"/>
                  <a:pt x="1840093" y="4850113"/>
                </a:cubicBezTo>
                <a:cubicBezTo>
                  <a:pt x="1842089" y="4859454"/>
                  <a:pt x="1838417" y="4865123"/>
                  <a:pt x="1831749" y="4856779"/>
                </a:cubicBezTo>
                <a:cubicBezTo>
                  <a:pt x="1837418" y="4860453"/>
                  <a:pt x="1833427" y="4841769"/>
                  <a:pt x="1828756" y="4842767"/>
                </a:cubicBezTo>
                <a:cubicBezTo>
                  <a:pt x="1811748" y="4831747"/>
                  <a:pt x="1793107" y="4767351"/>
                  <a:pt x="1767437" y="4738646"/>
                </a:cubicBezTo>
                <a:cubicBezTo>
                  <a:pt x="1774784" y="4727309"/>
                  <a:pt x="1757775" y="4716290"/>
                  <a:pt x="1759453" y="4701279"/>
                </a:cubicBezTo>
                <a:cubicBezTo>
                  <a:pt x="1752106" y="4712616"/>
                  <a:pt x="1732786" y="4667902"/>
                  <a:pt x="1748116" y="4693932"/>
                </a:cubicBezTo>
                <a:cubicBezTo>
                  <a:pt x="1740451" y="4680917"/>
                  <a:pt x="1733783" y="4672573"/>
                  <a:pt x="1730789" y="4658560"/>
                </a:cubicBezTo>
                <a:cubicBezTo>
                  <a:pt x="1727117" y="4664228"/>
                  <a:pt x="1729114" y="4673570"/>
                  <a:pt x="1720450" y="4655885"/>
                </a:cubicBezTo>
                <a:cubicBezTo>
                  <a:pt x="1720450" y="4655885"/>
                  <a:pt x="1725121" y="4654886"/>
                  <a:pt x="1724123" y="4650215"/>
                </a:cubicBezTo>
                <a:cubicBezTo>
                  <a:pt x="1709111" y="4648539"/>
                  <a:pt x="1715142" y="4608176"/>
                  <a:pt x="1694462" y="4602826"/>
                </a:cubicBezTo>
                <a:cubicBezTo>
                  <a:pt x="1701807" y="4591488"/>
                  <a:pt x="1679131" y="4576797"/>
                  <a:pt x="1686478" y="4565458"/>
                </a:cubicBezTo>
                <a:cubicBezTo>
                  <a:pt x="1679810" y="4557114"/>
                  <a:pt x="1675140" y="4558111"/>
                  <a:pt x="1667476" y="4545098"/>
                </a:cubicBezTo>
                <a:cubicBezTo>
                  <a:pt x="1684482" y="4556117"/>
                  <a:pt x="1663483" y="4526412"/>
                  <a:pt x="1666159" y="4516074"/>
                </a:cubicBezTo>
                <a:cubicBezTo>
                  <a:pt x="1650149" y="4509724"/>
                  <a:pt x="1652505" y="4475032"/>
                  <a:pt x="1643164" y="4477028"/>
                </a:cubicBezTo>
                <a:cubicBezTo>
                  <a:pt x="1640169" y="4463014"/>
                  <a:pt x="1640169" y="4463014"/>
                  <a:pt x="1647836" y="4476029"/>
                </a:cubicBezTo>
                <a:cubicBezTo>
                  <a:pt x="1639172" y="4458344"/>
                  <a:pt x="1629511" y="4435986"/>
                  <a:pt x="1625519" y="4417302"/>
                </a:cubicBezTo>
                <a:cubicBezTo>
                  <a:pt x="1631188" y="4420976"/>
                  <a:pt x="1632186" y="4425648"/>
                  <a:pt x="1636858" y="4424649"/>
                </a:cubicBezTo>
                <a:lnTo>
                  <a:pt x="1643326" y="4435630"/>
                </a:lnTo>
                <a:lnTo>
                  <a:pt x="1642725" y="4443543"/>
                </a:lnTo>
                <a:cubicBezTo>
                  <a:pt x="1642765" y="4446586"/>
                  <a:pt x="1641849" y="4448003"/>
                  <a:pt x="1636179" y="4444330"/>
                </a:cubicBezTo>
                <a:cubicBezTo>
                  <a:pt x="1642846" y="4452675"/>
                  <a:pt x="1644841" y="4462017"/>
                  <a:pt x="1649512" y="4461018"/>
                </a:cubicBezTo>
                <a:cubicBezTo>
                  <a:pt x="1651508" y="4470362"/>
                  <a:pt x="1659173" y="4483377"/>
                  <a:pt x="1665839" y="4491720"/>
                </a:cubicBezTo>
                <a:cubicBezTo>
                  <a:pt x="1666838" y="4496392"/>
                  <a:pt x="1666838" y="4496392"/>
                  <a:pt x="1666838" y="4496392"/>
                </a:cubicBezTo>
                <a:cubicBezTo>
                  <a:pt x="1667836" y="4501062"/>
                  <a:pt x="1667836" y="4501062"/>
                  <a:pt x="1667836" y="4501062"/>
                </a:cubicBezTo>
                <a:cubicBezTo>
                  <a:pt x="1672506" y="4500064"/>
                  <a:pt x="1672506" y="4500064"/>
                  <a:pt x="1672506" y="4500064"/>
                </a:cubicBezTo>
                <a:cubicBezTo>
                  <a:pt x="1672506" y="4500064"/>
                  <a:pt x="1675182" y="4489725"/>
                  <a:pt x="1672188" y="4475711"/>
                </a:cubicBezTo>
                <a:cubicBezTo>
                  <a:pt x="1666519" y="4472037"/>
                  <a:pt x="1666519" y="4472037"/>
                  <a:pt x="1666519" y="4472037"/>
                </a:cubicBezTo>
                <a:cubicBezTo>
                  <a:pt x="1665521" y="4467367"/>
                  <a:pt x="1665521" y="4467367"/>
                  <a:pt x="1665521" y="4467367"/>
                </a:cubicBezTo>
                <a:cubicBezTo>
                  <a:pt x="1665521" y="4467367"/>
                  <a:pt x="1664523" y="4462696"/>
                  <a:pt x="1659852" y="4463695"/>
                </a:cubicBezTo>
                <a:cubicBezTo>
                  <a:pt x="1661530" y="4448683"/>
                  <a:pt x="1662527" y="4453355"/>
                  <a:pt x="1652866" y="4430997"/>
                </a:cubicBezTo>
                <a:cubicBezTo>
                  <a:pt x="1657538" y="4429998"/>
                  <a:pt x="1662208" y="4429001"/>
                  <a:pt x="1664883" y="4418662"/>
                </a:cubicBezTo>
                <a:cubicBezTo>
                  <a:pt x="1655222" y="4396304"/>
                  <a:pt x="1662570" y="4384965"/>
                  <a:pt x="1653906" y="4367280"/>
                </a:cubicBezTo>
                <a:cubicBezTo>
                  <a:pt x="1653949" y="4298891"/>
                  <a:pt x="1637981" y="4224156"/>
                  <a:pt x="1626006" y="4168104"/>
                </a:cubicBezTo>
                <a:cubicBezTo>
                  <a:pt x="1625007" y="4163433"/>
                  <a:pt x="1620338" y="4164430"/>
                  <a:pt x="1620338" y="4164430"/>
                </a:cubicBezTo>
                <a:cubicBezTo>
                  <a:pt x="1620338" y="4164430"/>
                  <a:pt x="1615666" y="4165427"/>
                  <a:pt x="1616665" y="4170100"/>
                </a:cubicBezTo>
                <a:cubicBezTo>
                  <a:pt x="1632313" y="4220483"/>
                  <a:pt x="1648280" y="4295219"/>
                  <a:pt x="1646242" y="4354265"/>
                </a:cubicBezTo>
                <a:cubicBezTo>
                  <a:pt x="1646242" y="4354265"/>
                  <a:pt x="1646242" y="4354265"/>
                  <a:pt x="1641572" y="4355264"/>
                </a:cubicBezTo>
                <a:cubicBezTo>
                  <a:pt x="1640573" y="4350591"/>
                  <a:pt x="1640573" y="4350591"/>
                  <a:pt x="1634904" y="4346919"/>
                </a:cubicBezTo>
                <a:cubicBezTo>
                  <a:pt x="1640573" y="4350591"/>
                  <a:pt x="1641572" y="4355264"/>
                  <a:pt x="1642569" y="4359934"/>
                </a:cubicBezTo>
                <a:cubicBezTo>
                  <a:pt x="1642569" y="4359934"/>
                  <a:pt x="1642569" y="4359934"/>
                  <a:pt x="1638895" y="4365602"/>
                </a:cubicBezTo>
                <a:cubicBezTo>
                  <a:pt x="1634904" y="4346919"/>
                  <a:pt x="1627919" y="4314222"/>
                  <a:pt x="1623247" y="4315219"/>
                </a:cubicBezTo>
                <a:cubicBezTo>
                  <a:pt x="1629913" y="4323563"/>
                  <a:pt x="1626241" y="4329233"/>
                  <a:pt x="1621571" y="4330231"/>
                </a:cubicBezTo>
                <a:cubicBezTo>
                  <a:pt x="1614903" y="4321887"/>
                  <a:pt x="1612907" y="4312544"/>
                  <a:pt x="1605241" y="4299529"/>
                </a:cubicBezTo>
                <a:cubicBezTo>
                  <a:pt x="1603246" y="4290188"/>
                  <a:pt x="1603925" y="4270505"/>
                  <a:pt x="1595263" y="4252820"/>
                </a:cubicBezTo>
                <a:cubicBezTo>
                  <a:pt x="1593267" y="4243477"/>
                  <a:pt x="1591271" y="4234135"/>
                  <a:pt x="1584604" y="4225791"/>
                </a:cubicBezTo>
                <a:cubicBezTo>
                  <a:pt x="1576621" y="4188423"/>
                  <a:pt x="1569636" y="4155727"/>
                  <a:pt x="1560653" y="4113688"/>
                </a:cubicBezTo>
                <a:cubicBezTo>
                  <a:pt x="1560653" y="4113688"/>
                  <a:pt x="1556981" y="4119356"/>
                  <a:pt x="1557980" y="4124028"/>
                </a:cubicBezTo>
                <a:cubicBezTo>
                  <a:pt x="1557980" y="4124028"/>
                  <a:pt x="1556981" y="4119356"/>
                  <a:pt x="1556981" y="4119356"/>
                </a:cubicBezTo>
                <a:cubicBezTo>
                  <a:pt x="1555983" y="4114685"/>
                  <a:pt x="1555983" y="4114685"/>
                  <a:pt x="1555983" y="4114685"/>
                </a:cubicBezTo>
                <a:cubicBezTo>
                  <a:pt x="1554987" y="4110014"/>
                  <a:pt x="1554987" y="4110014"/>
                  <a:pt x="1553987" y="4105344"/>
                </a:cubicBezTo>
                <a:cubicBezTo>
                  <a:pt x="1548998" y="4081987"/>
                  <a:pt x="1539337" y="4059632"/>
                  <a:pt x="1535347" y="4040947"/>
                </a:cubicBezTo>
                <a:cubicBezTo>
                  <a:pt x="1534347" y="4036277"/>
                  <a:pt x="1534347" y="4036277"/>
                  <a:pt x="1533348" y="4031606"/>
                </a:cubicBezTo>
                <a:cubicBezTo>
                  <a:pt x="1532351" y="4026934"/>
                  <a:pt x="1531352" y="4022263"/>
                  <a:pt x="1530356" y="4017592"/>
                </a:cubicBezTo>
                <a:cubicBezTo>
                  <a:pt x="1528360" y="4008250"/>
                  <a:pt x="1526363" y="3998908"/>
                  <a:pt x="1524368" y="3989566"/>
                </a:cubicBezTo>
                <a:cubicBezTo>
                  <a:pt x="1523369" y="3984895"/>
                  <a:pt x="1523369" y="3984895"/>
                  <a:pt x="1523369" y="3984895"/>
                </a:cubicBezTo>
                <a:cubicBezTo>
                  <a:pt x="1522372" y="3980224"/>
                  <a:pt x="1522372" y="3980224"/>
                  <a:pt x="1522372" y="3980224"/>
                </a:cubicBezTo>
                <a:cubicBezTo>
                  <a:pt x="1522372" y="3980224"/>
                  <a:pt x="1522372" y="3980224"/>
                  <a:pt x="1517699" y="3981221"/>
                </a:cubicBezTo>
                <a:cubicBezTo>
                  <a:pt x="1521375" y="3975553"/>
                  <a:pt x="1521375" y="3975553"/>
                  <a:pt x="1526045" y="3974555"/>
                </a:cubicBezTo>
                <a:cubicBezTo>
                  <a:pt x="1518380" y="3961540"/>
                  <a:pt x="1518380" y="3961540"/>
                  <a:pt x="1518380" y="3961540"/>
                </a:cubicBezTo>
                <a:cubicBezTo>
                  <a:pt x="1518380" y="3961540"/>
                  <a:pt x="1518380" y="3961540"/>
                  <a:pt x="1514707" y="3967209"/>
                </a:cubicBezTo>
                <a:cubicBezTo>
                  <a:pt x="1513708" y="3962537"/>
                  <a:pt x="1513708" y="3962537"/>
                  <a:pt x="1512710" y="3957867"/>
                </a:cubicBezTo>
                <a:cubicBezTo>
                  <a:pt x="1513390" y="3938185"/>
                  <a:pt x="1508401" y="3914830"/>
                  <a:pt x="1504408" y="3896146"/>
                </a:cubicBezTo>
                <a:cubicBezTo>
                  <a:pt x="1508082" y="3890477"/>
                  <a:pt x="1506086" y="3881136"/>
                  <a:pt x="1505087" y="3876464"/>
                </a:cubicBezTo>
                <a:cubicBezTo>
                  <a:pt x="1504090" y="3871793"/>
                  <a:pt x="1504090" y="3871793"/>
                  <a:pt x="1503093" y="3867123"/>
                </a:cubicBezTo>
                <a:cubicBezTo>
                  <a:pt x="1502096" y="3862450"/>
                  <a:pt x="1505767" y="3856782"/>
                  <a:pt x="1505767" y="3856782"/>
                </a:cubicBezTo>
                <a:cubicBezTo>
                  <a:pt x="1510438" y="3855784"/>
                  <a:pt x="1510438" y="3855784"/>
                  <a:pt x="1511436" y="3860456"/>
                </a:cubicBezTo>
                <a:cubicBezTo>
                  <a:pt x="1511436" y="3860456"/>
                  <a:pt x="1516108" y="3859457"/>
                  <a:pt x="1517105" y="3864128"/>
                </a:cubicBezTo>
                <a:cubicBezTo>
                  <a:pt x="1517105" y="3864128"/>
                  <a:pt x="1517105" y="3864128"/>
                  <a:pt x="1516108" y="3859457"/>
                </a:cubicBezTo>
                <a:cubicBezTo>
                  <a:pt x="1520779" y="3858458"/>
                  <a:pt x="1520779" y="3858458"/>
                  <a:pt x="1520779" y="3858458"/>
                </a:cubicBezTo>
                <a:cubicBezTo>
                  <a:pt x="1519780" y="3853788"/>
                  <a:pt x="1515111" y="3854787"/>
                  <a:pt x="1514112" y="3850114"/>
                </a:cubicBezTo>
                <a:cubicBezTo>
                  <a:pt x="1508442" y="3846442"/>
                  <a:pt x="1507444" y="3841772"/>
                  <a:pt x="1502774" y="3842769"/>
                </a:cubicBezTo>
                <a:cubicBezTo>
                  <a:pt x="1503770" y="3847441"/>
                  <a:pt x="1499101" y="3848438"/>
                  <a:pt x="1499101" y="3848438"/>
                </a:cubicBezTo>
                <a:cubicBezTo>
                  <a:pt x="1499101" y="3848438"/>
                  <a:pt x="1497104" y="3839097"/>
                  <a:pt x="1491436" y="3835424"/>
                </a:cubicBezTo>
                <a:cubicBezTo>
                  <a:pt x="1489440" y="3826080"/>
                  <a:pt x="1488442" y="3821410"/>
                  <a:pt x="1491118" y="3811070"/>
                </a:cubicBezTo>
                <a:cubicBezTo>
                  <a:pt x="1492115" y="3815742"/>
                  <a:pt x="1496785" y="3814743"/>
                  <a:pt x="1496785" y="3814743"/>
                </a:cubicBezTo>
                <a:cubicBezTo>
                  <a:pt x="1495787" y="3810073"/>
                  <a:pt x="1495787" y="3810073"/>
                  <a:pt x="1495787" y="3810073"/>
                </a:cubicBezTo>
                <a:cubicBezTo>
                  <a:pt x="1494791" y="3805402"/>
                  <a:pt x="1494791" y="3805402"/>
                  <a:pt x="1493791" y="3800730"/>
                </a:cubicBezTo>
                <a:cubicBezTo>
                  <a:pt x="1492794" y="3796059"/>
                  <a:pt x="1492794" y="3796059"/>
                  <a:pt x="1492794" y="3796059"/>
                </a:cubicBezTo>
                <a:cubicBezTo>
                  <a:pt x="1492794" y="3796059"/>
                  <a:pt x="1492794" y="3796059"/>
                  <a:pt x="1491796" y="3791389"/>
                </a:cubicBezTo>
                <a:cubicBezTo>
                  <a:pt x="1489799" y="3782046"/>
                  <a:pt x="1488802" y="3777375"/>
                  <a:pt x="1487804" y="3772705"/>
                </a:cubicBezTo>
                <a:cubicBezTo>
                  <a:pt x="1486806" y="3768032"/>
                  <a:pt x="1485808" y="3763362"/>
                  <a:pt x="1484809" y="3758693"/>
                </a:cubicBezTo>
                <a:cubicBezTo>
                  <a:pt x="1488483" y="3753022"/>
                  <a:pt x="1487486" y="3748350"/>
                  <a:pt x="1486487" y="3743680"/>
                </a:cubicBezTo>
                <a:cubicBezTo>
                  <a:pt x="1494833" y="3737012"/>
                  <a:pt x="1485170" y="3714656"/>
                  <a:pt x="1484853" y="3690303"/>
                </a:cubicBezTo>
                <a:cubicBezTo>
                  <a:pt x="1480182" y="3691301"/>
                  <a:pt x="1480182" y="3691301"/>
                  <a:pt x="1480182" y="3691301"/>
                </a:cubicBezTo>
                <a:cubicBezTo>
                  <a:pt x="1476870" y="3652934"/>
                  <a:pt x="1475552" y="3623910"/>
                  <a:pt x="1478906" y="3593889"/>
                </a:cubicBezTo>
                <a:cubicBezTo>
                  <a:pt x="1477909" y="3589218"/>
                  <a:pt x="1482579" y="3588219"/>
                  <a:pt x="1481582" y="3583549"/>
                </a:cubicBezTo>
                <a:cubicBezTo>
                  <a:pt x="1480585" y="3578879"/>
                  <a:pt x="1480585" y="3578879"/>
                  <a:pt x="1480585" y="3578879"/>
                </a:cubicBezTo>
                <a:cubicBezTo>
                  <a:pt x="1476911" y="3584548"/>
                  <a:pt x="1476911" y="3584548"/>
                  <a:pt x="1476911" y="3584548"/>
                </a:cubicBezTo>
                <a:cubicBezTo>
                  <a:pt x="1474916" y="3575204"/>
                  <a:pt x="1478589" y="3569537"/>
                  <a:pt x="1476591" y="3560194"/>
                </a:cubicBezTo>
                <a:cubicBezTo>
                  <a:pt x="1475594" y="3555524"/>
                  <a:pt x="1480266" y="3554525"/>
                  <a:pt x="1480266" y="3554525"/>
                </a:cubicBezTo>
                <a:cubicBezTo>
                  <a:pt x="1479268" y="3549854"/>
                  <a:pt x="1479268" y="3549854"/>
                  <a:pt x="1474596" y="3550853"/>
                </a:cubicBezTo>
                <a:cubicBezTo>
                  <a:pt x="1473599" y="3546181"/>
                  <a:pt x="1478268" y="3545184"/>
                  <a:pt x="1477271" y="3540513"/>
                </a:cubicBezTo>
                <a:cubicBezTo>
                  <a:pt x="1476274" y="3535841"/>
                  <a:pt x="1475275" y="3531170"/>
                  <a:pt x="1477950" y="3520831"/>
                </a:cubicBezTo>
                <a:cubicBezTo>
                  <a:pt x="1477950" y="3520831"/>
                  <a:pt x="1477950" y="3520831"/>
                  <a:pt x="1476953" y="3516159"/>
                </a:cubicBezTo>
                <a:cubicBezTo>
                  <a:pt x="1475956" y="3511487"/>
                  <a:pt x="1474959" y="3506818"/>
                  <a:pt x="1473959" y="3502146"/>
                </a:cubicBezTo>
                <a:cubicBezTo>
                  <a:pt x="1478631" y="3501149"/>
                  <a:pt x="1478631" y="3501149"/>
                  <a:pt x="1478631" y="3501149"/>
                </a:cubicBezTo>
                <a:cubicBezTo>
                  <a:pt x="1477993" y="3452442"/>
                  <a:pt x="1481029" y="3398067"/>
                  <a:pt x="1485742" y="3328682"/>
                </a:cubicBezTo>
                <a:cubicBezTo>
                  <a:pt x="1485742" y="3328682"/>
                  <a:pt x="1491412" y="3332354"/>
                  <a:pt x="1490413" y="3327685"/>
                </a:cubicBezTo>
                <a:cubicBezTo>
                  <a:pt x="1492409" y="3337025"/>
                  <a:pt x="1488735" y="3342694"/>
                  <a:pt x="1490732" y="3352037"/>
                </a:cubicBezTo>
                <a:cubicBezTo>
                  <a:pt x="1491730" y="3356707"/>
                  <a:pt x="1488056" y="3362377"/>
                  <a:pt x="1492048" y="3381061"/>
                </a:cubicBezTo>
                <a:cubicBezTo>
                  <a:pt x="1490370" y="3396071"/>
                  <a:pt x="1488692" y="3411082"/>
                  <a:pt x="1488015" y="3430765"/>
                </a:cubicBezTo>
                <a:cubicBezTo>
                  <a:pt x="1488651" y="3479470"/>
                  <a:pt x="1485616" y="3533845"/>
                  <a:pt x="1496593" y="3585226"/>
                </a:cubicBezTo>
                <a:cubicBezTo>
                  <a:pt x="1496593" y="3585226"/>
                  <a:pt x="1492920" y="3590896"/>
                  <a:pt x="1492920" y="3590896"/>
                </a:cubicBezTo>
                <a:cubicBezTo>
                  <a:pt x="1493920" y="3595566"/>
                  <a:pt x="1493920" y="3595566"/>
                  <a:pt x="1494916" y="3600237"/>
                </a:cubicBezTo>
                <a:cubicBezTo>
                  <a:pt x="1491242" y="3605906"/>
                  <a:pt x="1492240" y="3610578"/>
                  <a:pt x="1493239" y="3615248"/>
                </a:cubicBezTo>
                <a:cubicBezTo>
                  <a:pt x="1497910" y="3614251"/>
                  <a:pt x="1497910" y="3614251"/>
                  <a:pt x="1496911" y="3609580"/>
                </a:cubicBezTo>
                <a:cubicBezTo>
                  <a:pt x="1498908" y="3618921"/>
                  <a:pt x="1499906" y="3623594"/>
                  <a:pt x="1495235" y="3624591"/>
                </a:cubicBezTo>
                <a:cubicBezTo>
                  <a:pt x="1496232" y="3629262"/>
                  <a:pt x="1497229" y="3633932"/>
                  <a:pt x="1498229" y="3638603"/>
                </a:cubicBezTo>
                <a:cubicBezTo>
                  <a:pt x="1502899" y="3637605"/>
                  <a:pt x="1502899" y="3637605"/>
                  <a:pt x="1501903" y="3632933"/>
                </a:cubicBezTo>
                <a:cubicBezTo>
                  <a:pt x="1505575" y="3627266"/>
                  <a:pt x="1504577" y="3622595"/>
                  <a:pt x="1504577" y="3622595"/>
                </a:cubicBezTo>
                <a:cubicBezTo>
                  <a:pt x="1502582" y="3613252"/>
                  <a:pt x="1501584" y="3608581"/>
                  <a:pt x="1500585" y="3603911"/>
                </a:cubicBezTo>
                <a:cubicBezTo>
                  <a:pt x="1500585" y="3603911"/>
                  <a:pt x="1504258" y="3598241"/>
                  <a:pt x="1504258" y="3598241"/>
                </a:cubicBezTo>
                <a:cubicBezTo>
                  <a:pt x="1505255" y="3602912"/>
                  <a:pt x="1509927" y="3601915"/>
                  <a:pt x="1508929" y="3597243"/>
                </a:cubicBezTo>
                <a:cubicBezTo>
                  <a:pt x="1508929" y="3597243"/>
                  <a:pt x="1508929" y="3597243"/>
                  <a:pt x="1507930" y="3592574"/>
                </a:cubicBezTo>
                <a:cubicBezTo>
                  <a:pt x="1507930" y="3592574"/>
                  <a:pt x="1506933" y="3587901"/>
                  <a:pt x="1506933" y="3587901"/>
                </a:cubicBezTo>
                <a:cubicBezTo>
                  <a:pt x="1505936" y="3583231"/>
                  <a:pt x="1501265" y="3584228"/>
                  <a:pt x="1500267" y="3579558"/>
                </a:cubicBezTo>
                <a:cubicBezTo>
                  <a:pt x="1500267" y="3579558"/>
                  <a:pt x="1499268" y="3574887"/>
                  <a:pt x="1499268" y="3574887"/>
                </a:cubicBezTo>
                <a:cubicBezTo>
                  <a:pt x="1499268" y="3574887"/>
                  <a:pt x="1498270" y="3570216"/>
                  <a:pt x="1498270" y="3570216"/>
                </a:cubicBezTo>
                <a:cubicBezTo>
                  <a:pt x="1496273" y="3560873"/>
                  <a:pt x="1498950" y="3550533"/>
                  <a:pt x="1497951" y="3545863"/>
                </a:cubicBezTo>
                <a:cubicBezTo>
                  <a:pt x="1496953" y="3541192"/>
                  <a:pt x="1499629" y="3530852"/>
                  <a:pt x="1502303" y="3520512"/>
                </a:cubicBezTo>
                <a:lnTo>
                  <a:pt x="1503052" y="3524015"/>
                </a:lnTo>
                <a:cubicBezTo>
                  <a:pt x="1503302" y="3525183"/>
                  <a:pt x="1503302" y="3525183"/>
                  <a:pt x="1503302" y="3525183"/>
                </a:cubicBezTo>
                <a:cubicBezTo>
                  <a:pt x="1503302" y="3525183"/>
                  <a:pt x="1504300" y="3529853"/>
                  <a:pt x="1504300" y="3529853"/>
                </a:cubicBezTo>
                <a:cubicBezTo>
                  <a:pt x="1504300" y="3529853"/>
                  <a:pt x="1507974" y="3524184"/>
                  <a:pt x="1507974" y="3524184"/>
                </a:cubicBezTo>
                <a:cubicBezTo>
                  <a:pt x="1504979" y="3510172"/>
                  <a:pt x="1504979" y="3510172"/>
                  <a:pt x="1504979" y="3510172"/>
                </a:cubicBezTo>
                <a:cubicBezTo>
                  <a:pt x="1504979" y="3510172"/>
                  <a:pt x="1503981" y="3505501"/>
                  <a:pt x="1502984" y="3500831"/>
                </a:cubicBezTo>
                <a:cubicBezTo>
                  <a:pt x="1511010" y="3469809"/>
                  <a:pt x="1512685" y="3454799"/>
                  <a:pt x="1505701" y="3422101"/>
                </a:cubicBezTo>
                <a:cubicBezTo>
                  <a:pt x="1505701" y="3422101"/>
                  <a:pt x="1504702" y="3417432"/>
                  <a:pt x="1504702" y="3417432"/>
                </a:cubicBezTo>
                <a:cubicBezTo>
                  <a:pt x="1507378" y="3407090"/>
                  <a:pt x="1510053" y="3396751"/>
                  <a:pt x="1513725" y="3391082"/>
                </a:cubicBezTo>
                <a:cubicBezTo>
                  <a:pt x="1506062" y="3378068"/>
                  <a:pt x="1515402" y="3376070"/>
                  <a:pt x="1517081" y="3361059"/>
                </a:cubicBezTo>
                <a:cubicBezTo>
                  <a:pt x="1523110" y="3320699"/>
                  <a:pt x="1522473" y="3271993"/>
                  <a:pt x="1537845" y="3229635"/>
                </a:cubicBezTo>
                <a:lnTo>
                  <a:pt x="1537470" y="3237096"/>
                </a:lnTo>
                <a:lnTo>
                  <a:pt x="1536167" y="3244645"/>
                </a:lnTo>
                <a:cubicBezTo>
                  <a:pt x="1536167" y="3244645"/>
                  <a:pt x="1536836" y="3242059"/>
                  <a:pt x="1537380" y="3238891"/>
                </a:cubicBezTo>
                <a:lnTo>
                  <a:pt x="1537470" y="3237096"/>
                </a:lnTo>
                <a:lnTo>
                  <a:pt x="1547897" y="3176681"/>
                </a:lnTo>
                <a:lnTo>
                  <a:pt x="1545573" y="3277555"/>
                </a:lnTo>
                <a:cubicBezTo>
                  <a:pt x="1546668" y="3464676"/>
                  <a:pt x="1564032" y="3649179"/>
                  <a:pt x="1597367" y="3833692"/>
                </a:cubicBezTo>
                <a:cubicBezTo>
                  <a:pt x="1599024" y="3841449"/>
                  <a:pt x="1600268" y="3847267"/>
                  <a:pt x="1601925" y="3855026"/>
                </a:cubicBezTo>
                <a:cubicBezTo>
                  <a:pt x="1621187" y="3840769"/>
                  <a:pt x="1613581" y="3824145"/>
                  <a:pt x="1610266" y="3808629"/>
                </a:cubicBezTo>
                <a:cubicBezTo>
                  <a:pt x="1558492" y="3537815"/>
                  <a:pt x="1552907" y="3274371"/>
                  <a:pt x="1591906" y="3017877"/>
                </a:cubicBezTo>
                <a:lnTo>
                  <a:pt x="1617063" y="2889971"/>
                </a:lnTo>
                <a:lnTo>
                  <a:pt x="1617864" y="2892622"/>
                </a:lnTo>
                <a:cubicBezTo>
                  <a:pt x="1618030" y="2896252"/>
                  <a:pt x="1618778" y="2899754"/>
                  <a:pt x="1623449" y="2898755"/>
                </a:cubicBezTo>
                <a:cubicBezTo>
                  <a:pt x="1627462" y="2883247"/>
                  <a:pt x="1623709" y="2882826"/>
                  <a:pt x="1621000" y="2881573"/>
                </a:cubicBezTo>
                <a:lnTo>
                  <a:pt x="1619374" y="2878224"/>
                </a:lnTo>
                <a:lnTo>
                  <a:pt x="1620680" y="2871580"/>
                </a:lnTo>
                <a:lnTo>
                  <a:pt x="1624809" y="2859392"/>
                </a:lnTo>
                <a:cubicBezTo>
                  <a:pt x="1624809" y="2859392"/>
                  <a:pt x="1625807" y="2864063"/>
                  <a:pt x="1626805" y="2868734"/>
                </a:cubicBezTo>
                <a:cubicBezTo>
                  <a:pt x="1637504" y="2827374"/>
                  <a:pt x="1654871" y="2794358"/>
                  <a:pt x="1653555" y="2765334"/>
                </a:cubicBezTo>
                <a:cubicBezTo>
                  <a:pt x="1653555" y="2765334"/>
                  <a:pt x="1655550" y="2774676"/>
                  <a:pt x="1659225" y="2769008"/>
                </a:cubicBezTo>
                <a:cubicBezTo>
                  <a:pt x="1653237" y="2740980"/>
                  <a:pt x="1672600" y="2717308"/>
                  <a:pt x="1687292" y="2694632"/>
                </a:cubicBezTo>
                <a:cubicBezTo>
                  <a:pt x="1689650" y="2659938"/>
                  <a:pt x="1703343" y="2632592"/>
                  <a:pt x="1721709" y="2604247"/>
                </a:cubicBezTo>
                <a:cubicBezTo>
                  <a:pt x="1735404" y="2576901"/>
                  <a:pt x="1754767" y="2553227"/>
                  <a:pt x="1765467" y="2511867"/>
                </a:cubicBezTo>
                <a:cubicBezTo>
                  <a:pt x="1770138" y="2510869"/>
                  <a:pt x="1770138" y="2510869"/>
                  <a:pt x="1770138" y="2510869"/>
                </a:cubicBezTo>
                <a:cubicBezTo>
                  <a:pt x="1767464" y="2521209"/>
                  <a:pt x="1767464" y="2521209"/>
                  <a:pt x="1767464" y="2521209"/>
                </a:cubicBezTo>
                <a:cubicBezTo>
                  <a:pt x="1767464" y="2521209"/>
                  <a:pt x="1767464" y="2521209"/>
                  <a:pt x="1772134" y="2520212"/>
                </a:cubicBezTo>
                <a:cubicBezTo>
                  <a:pt x="1771136" y="2515541"/>
                  <a:pt x="1771136" y="2515541"/>
                  <a:pt x="1771136" y="2515541"/>
                </a:cubicBezTo>
                <a:cubicBezTo>
                  <a:pt x="1774810" y="2509871"/>
                  <a:pt x="1774810" y="2509871"/>
                  <a:pt x="1774810" y="2509871"/>
                </a:cubicBezTo>
                <a:cubicBezTo>
                  <a:pt x="1778482" y="2504202"/>
                  <a:pt x="1784831" y="2488195"/>
                  <a:pt x="1792178" y="2476856"/>
                </a:cubicBezTo>
                <a:cubicBezTo>
                  <a:pt x="1791179" y="2472185"/>
                  <a:pt x="1786509" y="2473183"/>
                  <a:pt x="1790180" y="2467514"/>
                </a:cubicBezTo>
                <a:cubicBezTo>
                  <a:pt x="1790180" y="2467514"/>
                  <a:pt x="1789183" y="2462842"/>
                  <a:pt x="1793854" y="2461845"/>
                </a:cubicBezTo>
                <a:cubicBezTo>
                  <a:pt x="1793854" y="2461845"/>
                  <a:pt x="1790180" y="2467514"/>
                  <a:pt x="1795850" y="2471187"/>
                </a:cubicBezTo>
                <a:cubicBezTo>
                  <a:pt x="1798526" y="2460847"/>
                  <a:pt x="1797527" y="2456176"/>
                  <a:pt x="1801201" y="2450507"/>
                </a:cubicBezTo>
                <a:cubicBezTo>
                  <a:pt x="1801201" y="2450507"/>
                  <a:pt x="1801201" y="2450507"/>
                  <a:pt x="1802198" y="2455177"/>
                </a:cubicBezTo>
                <a:cubicBezTo>
                  <a:pt x="1803197" y="2459849"/>
                  <a:pt x="1803197" y="2459849"/>
                  <a:pt x="1803197" y="2459849"/>
                </a:cubicBezTo>
                <a:cubicBezTo>
                  <a:pt x="1803197" y="2459849"/>
                  <a:pt x="1807868" y="2458850"/>
                  <a:pt x="1807868" y="2458850"/>
                </a:cubicBezTo>
                <a:cubicBezTo>
                  <a:pt x="1807868" y="2458850"/>
                  <a:pt x="1806871" y="2454180"/>
                  <a:pt x="1806871" y="2454180"/>
                </a:cubicBezTo>
                <a:cubicBezTo>
                  <a:pt x="1810542" y="2448511"/>
                  <a:pt x="1805872" y="2449510"/>
                  <a:pt x="1804873" y="2444837"/>
                </a:cubicBezTo>
                <a:cubicBezTo>
                  <a:pt x="1803876" y="2440166"/>
                  <a:pt x="1808546" y="2439168"/>
                  <a:pt x="1807549" y="2434499"/>
                </a:cubicBezTo>
                <a:cubicBezTo>
                  <a:pt x="1808546" y="2439168"/>
                  <a:pt x="1813219" y="2438170"/>
                  <a:pt x="1812220" y="2433500"/>
                </a:cubicBezTo>
                <a:cubicBezTo>
                  <a:pt x="1815894" y="2427831"/>
                  <a:pt x="1815894" y="2427831"/>
                  <a:pt x="1815894" y="2427831"/>
                </a:cubicBezTo>
                <a:cubicBezTo>
                  <a:pt x="1815894" y="2427831"/>
                  <a:pt x="1814895" y="2423160"/>
                  <a:pt x="1814895" y="2423160"/>
                </a:cubicBezTo>
                <a:cubicBezTo>
                  <a:pt x="1818568" y="2417492"/>
                  <a:pt x="1817570" y="2412820"/>
                  <a:pt x="1822240" y="2411823"/>
                </a:cubicBezTo>
                <a:lnTo>
                  <a:pt x="1825914" y="2406152"/>
                </a:lnTo>
                <a:lnTo>
                  <a:pt x="1826913" y="2410824"/>
                </a:lnTo>
                <a:cubicBezTo>
                  <a:pt x="1830586" y="2405155"/>
                  <a:pt x="1830586" y="2405155"/>
                  <a:pt x="1830586" y="2405155"/>
                </a:cubicBezTo>
                <a:cubicBezTo>
                  <a:pt x="1829587" y="2400485"/>
                  <a:pt x="1834258" y="2399486"/>
                  <a:pt x="1833261" y="2394815"/>
                </a:cubicBezTo>
                <a:cubicBezTo>
                  <a:pt x="1838929" y="2398489"/>
                  <a:pt x="1841605" y="2388148"/>
                  <a:pt x="1845277" y="2382479"/>
                </a:cubicBezTo>
                <a:cubicBezTo>
                  <a:pt x="1847273" y="2391822"/>
                  <a:pt x="1854620" y="2380483"/>
                  <a:pt x="1851945" y="2390824"/>
                </a:cubicBezTo>
                <a:cubicBezTo>
                  <a:pt x="1861966" y="2369146"/>
                  <a:pt x="1861966" y="2369146"/>
                  <a:pt x="1861966" y="2369146"/>
                </a:cubicBezTo>
                <a:cubicBezTo>
                  <a:pt x="1861966" y="2369146"/>
                  <a:pt x="1866636" y="2368147"/>
                  <a:pt x="1866636" y="2368147"/>
                </a:cubicBezTo>
                <a:cubicBezTo>
                  <a:pt x="1867635" y="2372820"/>
                  <a:pt x="1867635" y="2372820"/>
                  <a:pt x="1867635" y="2372820"/>
                </a:cubicBezTo>
                <a:cubicBezTo>
                  <a:pt x="1863962" y="2378487"/>
                  <a:pt x="1863962" y="2378487"/>
                  <a:pt x="1863962" y="2378487"/>
                </a:cubicBezTo>
                <a:cubicBezTo>
                  <a:pt x="1860289" y="2384157"/>
                  <a:pt x="1860289" y="2384157"/>
                  <a:pt x="1864960" y="2383159"/>
                </a:cubicBezTo>
                <a:cubicBezTo>
                  <a:pt x="1864960" y="2383159"/>
                  <a:pt x="1864960" y="2383159"/>
                  <a:pt x="1869631" y="2382161"/>
                </a:cubicBezTo>
                <a:cubicBezTo>
                  <a:pt x="1868632" y="2377489"/>
                  <a:pt x="1868632" y="2377489"/>
                  <a:pt x="1868632" y="2377489"/>
                </a:cubicBezTo>
                <a:cubicBezTo>
                  <a:pt x="1872306" y="2371821"/>
                  <a:pt x="1872306" y="2371821"/>
                  <a:pt x="1872306" y="2371821"/>
                </a:cubicBezTo>
                <a:cubicBezTo>
                  <a:pt x="1871309" y="2367149"/>
                  <a:pt x="1871309" y="2367149"/>
                  <a:pt x="1870310" y="2362478"/>
                </a:cubicBezTo>
                <a:cubicBezTo>
                  <a:pt x="1870310" y="2362478"/>
                  <a:pt x="1865639" y="2363477"/>
                  <a:pt x="1865639" y="2363477"/>
                </a:cubicBezTo>
                <a:cubicBezTo>
                  <a:pt x="1874662" y="2337128"/>
                  <a:pt x="1874662" y="2337128"/>
                  <a:pt x="1877339" y="2326787"/>
                </a:cubicBezTo>
                <a:cubicBezTo>
                  <a:pt x="1869991" y="2338127"/>
                  <a:pt x="1868993" y="2333455"/>
                  <a:pt x="1864323" y="2334453"/>
                </a:cubicBezTo>
                <a:cubicBezTo>
                  <a:pt x="1867996" y="2328783"/>
                  <a:pt x="1871668" y="2323114"/>
                  <a:pt x="1875342" y="2317445"/>
                </a:cubicBezTo>
                <a:cubicBezTo>
                  <a:pt x="1879015" y="2311777"/>
                  <a:pt x="1882688" y="2306108"/>
                  <a:pt x="1886360" y="2300440"/>
                </a:cubicBezTo>
                <a:cubicBezTo>
                  <a:pt x="1890034" y="2294769"/>
                  <a:pt x="1889037" y="2290099"/>
                  <a:pt x="1893707" y="2289102"/>
                </a:cubicBezTo>
                <a:cubicBezTo>
                  <a:pt x="1893707" y="2289102"/>
                  <a:pt x="1894705" y="2293772"/>
                  <a:pt x="1895703" y="2298443"/>
                </a:cubicBezTo>
                <a:cubicBezTo>
                  <a:pt x="1905725" y="2276764"/>
                  <a:pt x="1905725" y="2276764"/>
                  <a:pt x="1905725" y="2276764"/>
                </a:cubicBezTo>
                <a:cubicBezTo>
                  <a:pt x="1910394" y="2275767"/>
                  <a:pt x="1910394" y="2275767"/>
                  <a:pt x="1910394" y="2275767"/>
                </a:cubicBezTo>
                <a:cubicBezTo>
                  <a:pt x="1911393" y="2280438"/>
                  <a:pt x="1911393" y="2280438"/>
                  <a:pt x="1912391" y="2285110"/>
                </a:cubicBezTo>
                <a:cubicBezTo>
                  <a:pt x="1917063" y="2284111"/>
                  <a:pt x="1917063" y="2284111"/>
                  <a:pt x="1917063" y="2284111"/>
                </a:cubicBezTo>
                <a:cubicBezTo>
                  <a:pt x="1917063" y="2284111"/>
                  <a:pt x="1916065" y="2279441"/>
                  <a:pt x="1916065" y="2279441"/>
                </a:cubicBezTo>
                <a:cubicBezTo>
                  <a:pt x="1920736" y="2278443"/>
                  <a:pt x="1920736" y="2278443"/>
                  <a:pt x="1920736" y="2278443"/>
                </a:cubicBezTo>
                <a:cubicBezTo>
                  <a:pt x="1919737" y="2273771"/>
                  <a:pt x="1919737" y="2273771"/>
                  <a:pt x="1918740" y="2269100"/>
                </a:cubicBezTo>
                <a:cubicBezTo>
                  <a:pt x="1918740" y="2269100"/>
                  <a:pt x="1918740" y="2269100"/>
                  <a:pt x="1922414" y="2263431"/>
                </a:cubicBezTo>
                <a:cubicBezTo>
                  <a:pt x="1922414" y="2263431"/>
                  <a:pt x="1922414" y="2263431"/>
                  <a:pt x="1926085" y="2257763"/>
                </a:cubicBezTo>
                <a:cubicBezTo>
                  <a:pt x="1926085" y="2257763"/>
                  <a:pt x="1930756" y="2256764"/>
                  <a:pt x="1930756" y="2256764"/>
                </a:cubicBezTo>
                <a:cubicBezTo>
                  <a:pt x="1930756" y="2256764"/>
                  <a:pt x="1931755" y="2261436"/>
                  <a:pt x="1931755" y="2261436"/>
                </a:cubicBezTo>
                <a:cubicBezTo>
                  <a:pt x="1928081" y="2267104"/>
                  <a:pt x="1929080" y="2271775"/>
                  <a:pt x="1929080" y="2271775"/>
                </a:cubicBezTo>
                <a:cubicBezTo>
                  <a:pt x="1924410" y="2272774"/>
                  <a:pt x="1925407" y="2277444"/>
                  <a:pt x="1926405" y="2282115"/>
                </a:cubicBezTo>
                <a:cubicBezTo>
                  <a:pt x="1930077" y="2276446"/>
                  <a:pt x="1930077" y="2276446"/>
                  <a:pt x="1934748" y="2275449"/>
                </a:cubicBezTo>
                <a:cubicBezTo>
                  <a:pt x="1937424" y="2265107"/>
                  <a:pt x="1936426" y="2260438"/>
                  <a:pt x="1940099" y="2254769"/>
                </a:cubicBezTo>
                <a:cubicBezTo>
                  <a:pt x="1940099" y="2254769"/>
                  <a:pt x="1939100" y="2250098"/>
                  <a:pt x="1939100" y="2250098"/>
                </a:cubicBezTo>
                <a:cubicBezTo>
                  <a:pt x="1942774" y="2244429"/>
                  <a:pt x="1941777" y="2239758"/>
                  <a:pt x="1940779" y="2235086"/>
                </a:cubicBezTo>
                <a:cubicBezTo>
                  <a:pt x="1945449" y="2234089"/>
                  <a:pt x="1945449" y="2234089"/>
                  <a:pt x="1945449" y="2234089"/>
                </a:cubicBezTo>
                <a:cubicBezTo>
                  <a:pt x="1956468" y="2217082"/>
                  <a:pt x="1975833" y="2193408"/>
                  <a:pt x="1985855" y="2171731"/>
                </a:cubicBezTo>
                <a:cubicBezTo>
                  <a:pt x="1985855" y="2171731"/>
                  <a:pt x="1989527" y="2166061"/>
                  <a:pt x="1989527" y="2166061"/>
                </a:cubicBezTo>
                <a:cubicBezTo>
                  <a:pt x="1989527" y="2166061"/>
                  <a:pt x="1994197" y="2165063"/>
                  <a:pt x="1993200" y="2160392"/>
                </a:cubicBezTo>
                <a:cubicBezTo>
                  <a:pt x="1997871" y="2159393"/>
                  <a:pt x="1996872" y="2154724"/>
                  <a:pt x="2000546" y="2149055"/>
                </a:cubicBezTo>
                <a:cubicBezTo>
                  <a:pt x="2000546" y="2149055"/>
                  <a:pt x="2004219" y="2143386"/>
                  <a:pt x="2004219" y="2143386"/>
                </a:cubicBezTo>
                <a:cubicBezTo>
                  <a:pt x="2007891" y="2137717"/>
                  <a:pt x="2011565" y="2132049"/>
                  <a:pt x="2015238" y="2126379"/>
                </a:cubicBezTo>
                <a:cubicBezTo>
                  <a:pt x="2019909" y="2125381"/>
                  <a:pt x="2023582" y="2119712"/>
                  <a:pt x="2022584" y="2115041"/>
                </a:cubicBezTo>
                <a:cubicBezTo>
                  <a:pt x="2027256" y="2114043"/>
                  <a:pt x="2027256" y="2114043"/>
                  <a:pt x="2027256" y="2114043"/>
                </a:cubicBezTo>
                <a:cubicBezTo>
                  <a:pt x="2030930" y="2108374"/>
                  <a:pt x="2040950" y="2086695"/>
                  <a:pt x="2057639" y="2073362"/>
                </a:cubicBezTo>
                <a:cubicBezTo>
                  <a:pt x="2058976" y="2068192"/>
                  <a:pt x="2064486" y="2059689"/>
                  <a:pt x="2070330" y="2049893"/>
                </a:cubicBezTo>
                <a:lnTo>
                  <a:pt x="2084675" y="2019414"/>
                </a:lnTo>
                <a:lnTo>
                  <a:pt x="2085251" y="2026039"/>
                </a:lnTo>
                <a:cubicBezTo>
                  <a:pt x="2087737" y="2037676"/>
                  <a:pt x="2077757" y="2047919"/>
                  <a:pt x="2069717" y="2057748"/>
                </a:cubicBezTo>
                <a:cubicBezTo>
                  <a:pt x="2017728" y="2127663"/>
                  <a:pt x="1974742" y="2201739"/>
                  <a:pt x="1934524" y="2279281"/>
                </a:cubicBezTo>
                <a:cubicBezTo>
                  <a:pt x="1930361" y="2288281"/>
                  <a:pt x="1909160" y="2302950"/>
                  <a:pt x="1942264" y="2306017"/>
                </a:cubicBezTo>
                <a:cubicBezTo>
                  <a:pt x="1960962" y="2308106"/>
                  <a:pt x="1944468" y="2325825"/>
                  <a:pt x="1939891" y="2332886"/>
                </a:cubicBezTo>
                <a:cubicBezTo>
                  <a:pt x="1849193" y="2506383"/>
                  <a:pt x="1784668" y="2688482"/>
                  <a:pt x="1744379" y="2879600"/>
                </a:cubicBezTo>
                <a:cubicBezTo>
                  <a:pt x="1692415" y="3129990"/>
                  <a:pt x="1689487" y="3382073"/>
                  <a:pt x="1717309" y="3635697"/>
                </a:cubicBezTo>
                <a:cubicBezTo>
                  <a:pt x="1717724" y="3637636"/>
                  <a:pt x="1718552" y="3641516"/>
                  <a:pt x="1724502" y="3650384"/>
                </a:cubicBezTo>
                <a:cubicBezTo>
                  <a:pt x="1752970" y="3536823"/>
                  <a:pt x="1709128" y="3426545"/>
                  <a:pt x="1738840" y="3318804"/>
                </a:cubicBezTo>
                <a:cubicBezTo>
                  <a:pt x="1737957" y="3400107"/>
                  <a:pt x="1779048" y="3478528"/>
                  <a:pt x="1762235" y="3561205"/>
                </a:cubicBezTo>
                <a:cubicBezTo>
                  <a:pt x="1759459" y="3571939"/>
                  <a:pt x="1758032" y="3581877"/>
                  <a:pt x="1759082" y="3591538"/>
                </a:cubicBezTo>
                <a:lnTo>
                  <a:pt x="1769723" y="3617611"/>
                </a:lnTo>
                <a:lnTo>
                  <a:pt x="1769321" y="3612476"/>
                </a:lnTo>
                <a:cubicBezTo>
                  <a:pt x="1768377" y="3343615"/>
                  <a:pt x="1773244" y="3074852"/>
                  <a:pt x="1833782" y="2810787"/>
                </a:cubicBezTo>
                <a:cubicBezTo>
                  <a:pt x="1865196" y="2671762"/>
                  <a:pt x="1915310" y="2539207"/>
                  <a:pt x="1970873" y="2408113"/>
                </a:cubicBezTo>
                <a:cubicBezTo>
                  <a:pt x="1988730" y="2363264"/>
                  <a:pt x="2010672" y="2319508"/>
                  <a:pt x="2031252" y="2275389"/>
                </a:cubicBezTo>
                <a:cubicBezTo>
                  <a:pt x="2040446" y="2257416"/>
                  <a:pt x="2051370" y="2238445"/>
                  <a:pt x="2065646" y="2223293"/>
                </a:cubicBezTo>
                <a:cubicBezTo>
                  <a:pt x="2085835" y="2202426"/>
                  <a:pt x="2098581" y="2176645"/>
                  <a:pt x="2102160" y="2146947"/>
                </a:cubicBezTo>
                <a:cubicBezTo>
                  <a:pt x="2103817" y="2129872"/>
                  <a:pt x="2111187" y="2118708"/>
                  <a:pt x="2129354" y="2116277"/>
                </a:cubicBezTo>
                <a:cubicBezTo>
                  <a:pt x="2150611" y="2113214"/>
                  <a:pt x="2162799" y="2100422"/>
                  <a:pt x="2168272" y="2079992"/>
                </a:cubicBezTo>
                <a:cubicBezTo>
                  <a:pt x="2176666" y="2048665"/>
                  <a:pt x="2195226" y="2022981"/>
                  <a:pt x="2217506" y="1999754"/>
                </a:cubicBezTo>
                <a:cubicBezTo>
                  <a:pt x="2256156" y="1959018"/>
                  <a:pt x="2296168" y="1918645"/>
                  <a:pt x="2332460" y="1875815"/>
                </a:cubicBezTo>
                <a:cubicBezTo>
                  <a:pt x="2437515" y="1750682"/>
                  <a:pt x="2572408" y="1661282"/>
                  <a:pt x="2704943" y="1569790"/>
                </a:cubicBezTo>
                <a:cubicBezTo>
                  <a:pt x="2789027" y="1512030"/>
                  <a:pt x="2871749" y="1453905"/>
                  <a:pt x="2964173" y="1408599"/>
                </a:cubicBezTo>
                <a:cubicBezTo>
                  <a:pt x="2970715" y="1405972"/>
                  <a:pt x="2977624" y="1401982"/>
                  <a:pt x="2984167" y="1399357"/>
                </a:cubicBezTo>
                <a:cubicBezTo>
                  <a:pt x="2995889" y="1393739"/>
                  <a:pt x="3004328" y="1400380"/>
                  <a:pt x="3008948" y="1410376"/>
                </a:cubicBezTo>
                <a:cubicBezTo>
                  <a:pt x="3013203" y="1421736"/>
                  <a:pt x="3003936" y="1423631"/>
                  <a:pt x="2995666" y="1427255"/>
                </a:cubicBezTo>
                <a:cubicBezTo>
                  <a:pt x="2947411" y="1449362"/>
                  <a:pt x="2899789" y="1474555"/>
                  <a:pt x="2856153" y="1506659"/>
                </a:cubicBezTo>
                <a:cubicBezTo>
                  <a:pt x="2848880" y="1512010"/>
                  <a:pt x="2840247" y="1516995"/>
                  <a:pt x="2836329" y="1526166"/>
                </a:cubicBezTo>
                <a:cubicBezTo>
                  <a:pt x="2835965" y="1527527"/>
                  <a:pt x="2833508" y="1531248"/>
                  <a:pt x="2834871" y="1531611"/>
                </a:cubicBezTo>
                <a:cubicBezTo>
                  <a:pt x="2836864" y="1535067"/>
                  <a:pt x="2838957" y="1532707"/>
                  <a:pt x="2839687" y="1529983"/>
                </a:cubicBezTo>
                <a:cubicBezTo>
                  <a:pt x="2929020" y="1485309"/>
                  <a:pt x="3015366" y="1435454"/>
                  <a:pt x="3105334" y="1393869"/>
                </a:cubicBezTo>
                <a:cubicBezTo>
                  <a:pt x="3133597" y="1381004"/>
                  <a:pt x="3161494" y="1369500"/>
                  <a:pt x="3190120" y="1355273"/>
                </a:cubicBezTo>
                <a:cubicBezTo>
                  <a:pt x="3193392" y="1353961"/>
                  <a:pt x="3197253" y="1353171"/>
                  <a:pt x="3200753" y="1351005"/>
                </a:cubicBezTo>
                <a:lnTo>
                  <a:pt x="3205367" y="1344182"/>
                </a:lnTo>
                <a:lnTo>
                  <a:pt x="3191596" y="1347596"/>
                </a:lnTo>
                <a:lnTo>
                  <a:pt x="3208716" y="1339231"/>
                </a:lnTo>
                <a:lnTo>
                  <a:pt x="3209214" y="1338493"/>
                </a:lnTo>
                <a:cubicBezTo>
                  <a:pt x="3157701" y="1350967"/>
                  <a:pt x="3114333" y="1387521"/>
                  <a:pt x="3058956" y="1365383"/>
                </a:cubicBezTo>
                <a:cubicBezTo>
                  <a:pt x="3107759" y="1341234"/>
                  <a:pt x="3157098" y="1319510"/>
                  <a:pt x="3207049" y="1300185"/>
                </a:cubicBezTo>
                <a:lnTo>
                  <a:pt x="3244299" y="1287715"/>
                </a:lnTo>
                <a:lnTo>
                  <a:pt x="3186359" y="1304100"/>
                </a:lnTo>
                <a:cubicBezTo>
                  <a:pt x="3129003" y="1320412"/>
                  <a:pt x="3072475" y="1340600"/>
                  <a:pt x="3018716" y="1364251"/>
                </a:cubicBezTo>
                <a:cubicBezTo>
                  <a:pt x="2962603" y="1386380"/>
                  <a:pt x="2911611" y="1413497"/>
                  <a:pt x="2856327" y="1439503"/>
                </a:cubicBezTo>
                <a:cubicBezTo>
                  <a:pt x="2851074" y="1424403"/>
                  <a:pt x="2869357" y="1424553"/>
                  <a:pt x="2869223" y="1414441"/>
                </a:cubicBezTo>
                <a:cubicBezTo>
                  <a:pt x="2866871" y="1412916"/>
                  <a:pt x="2864517" y="1411392"/>
                  <a:pt x="2862577" y="1411805"/>
                </a:cubicBezTo>
                <a:cubicBezTo>
                  <a:pt x="2823787" y="1420092"/>
                  <a:pt x="2790949" y="1437247"/>
                  <a:pt x="2756585" y="1456757"/>
                </a:cubicBezTo>
                <a:cubicBezTo>
                  <a:pt x="2653905" y="1517224"/>
                  <a:pt x="2556349" y="1582679"/>
                  <a:pt x="2462803" y="1657418"/>
                </a:cubicBezTo>
                <a:cubicBezTo>
                  <a:pt x="2442013" y="1674026"/>
                  <a:pt x="2420397" y="1686755"/>
                  <a:pt x="2392001" y="1686740"/>
                </a:cubicBezTo>
                <a:cubicBezTo>
                  <a:pt x="2365959" y="1688247"/>
                  <a:pt x="2348354" y="1710258"/>
                  <a:pt x="2329505" y="1726455"/>
                </a:cubicBezTo>
                <a:cubicBezTo>
                  <a:pt x="2313151" y="1740088"/>
                  <a:pt x="2296280" y="1751296"/>
                  <a:pt x="2277611" y="1758833"/>
                </a:cubicBezTo>
                <a:lnTo>
                  <a:pt x="2266239" y="1762069"/>
                </a:lnTo>
                <a:lnTo>
                  <a:pt x="2282854" y="1744404"/>
                </a:lnTo>
                <a:cubicBezTo>
                  <a:pt x="2311061" y="1716399"/>
                  <a:pt x="2341603" y="1687893"/>
                  <a:pt x="2374481" y="1658891"/>
                </a:cubicBezTo>
                <a:cubicBezTo>
                  <a:pt x="2407856" y="1632224"/>
                  <a:pt x="2470936" y="1584557"/>
                  <a:pt x="2515332" y="1540883"/>
                </a:cubicBezTo>
                <a:cubicBezTo>
                  <a:pt x="2563719" y="1515893"/>
                  <a:pt x="2608115" y="1472217"/>
                  <a:pt x="2663850" y="1435891"/>
                </a:cubicBezTo>
                <a:cubicBezTo>
                  <a:pt x="2667523" y="1430220"/>
                  <a:pt x="2673191" y="1433894"/>
                  <a:pt x="2681537" y="1427227"/>
                </a:cubicBezTo>
                <a:cubicBezTo>
                  <a:pt x="2776315" y="1367905"/>
                  <a:pt x="2881435" y="1311257"/>
                  <a:pt x="2987551" y="1259281"/>
                </a:cubicBezTo>
                <a:cubicBezTo>
                  <a:pt x="3041109" y="1235627"/>
                  <a:pt x="3095166" y="1214310"/>
                  <a:pt x="3149720" y="1195329"/>
                </a:cubicBezTo>
                <a:lnTo>
                  <a:pt x="3259829" y="1162036"/>
                </a:lnTo>
                <a:lnTo>
                  <a:pt x="3210739" y="1178017"/>
                </a:lnTo>
                <a:cubicBezTo>
                  <a:pt x="3193848" y="1184679"/>
                  <a:pt x="3178247" y="1191675"/>
                  <a:pt x="3169403" y="1196006"/>
                </a:cubicBezTo>
                <a:cubicBezTo>
                  <a:pt x="3164732" y="1197005"/>
                  <a:pt x="3164732" y="1197005"/>
                  <a:pt x="3164732" y="1197005"/>
                </a:cubicBezTo>
                <a:cubicBezTo>
                  <a:pt x="3115346" y="1217324"/>
                  <a:pt x="3083647" y="1228980"/>
                  <a:pt x="3029591" y="1250298"/>
                </a:cubicBezTo>
                <a:cubicBezTo>
                  <a:pt x="3024920" y="1251297"/>
                  <a:pt x="3024920" y="1251297"/>
                  <a:pt x="3024920" y="1251297"/>
                </a:cubicBezTo>
                <a:cubicBezTo>
                  <a:pt x="3025917" y="1255966"/>
                  <a:pt x="3021247" y="1256965"/>
                  <a:pt x="3025917" y="1255966"/>
                </a:cubicBezTo>
                <a:cubicBezTo>
                  <a:pt x="3025917" y="1255966"/>
                  <a:pt x="3030589" y="1254969"/>
                  <a:pt x="3035260" y="1253970"/>
                </a:cubicBezTo>
                <a:cubicBezTo>
                  <a:pt x="3084644" y="1233653"/>
                  <a:pt x="3121016" y="1220997"/>
                  <a:pt x="3165731" y="1201677"/>
                </a:cubicBezTo>
                <a:cubicBezTo>
                  <a:pt x="3166728" y="1206348"/>
                  <a:pt x="3166728" y="1206348"/>
                  <a:pt x="3171401" y="1205351"/>
                </a:cubicBezTo>
                <a:cubicBezTo>
                  <a:pt x="3171401" y="1205351"/>
                  <a:pt x="3176071" y="1204352"/>
                  <a:pt x="3176071" y="1204352"/>
                </a:cubicBezTo>
                <a:cubicBezTo>
                  <a:pt x="3176071" y="1204352"/>
                  <a:pt x="3176071" y="1204352"/>
                  <a:pt x="3175073" y="1199680"/>
                </a:cubicBezTo>
                <a:cubicBezTo>
                  <a:pt x="3215116" y="1181357"/>
                  <a:pt x="3264821" y="1185391"/>
                  <a:pt x="3270170" y="1164711"/>
                </a:cubicBezTo>
                <a:lnTo>
                  <a:pt x="3288855" y="1160719"/>
                </a:lnTo>
                <a:cubicBezTo>
                  <a:pt x="3293525" y="1159721"/>
                  <a:pt x="3298195" y="1158724"/>
                  <a:pt x="3298195" y="1158724"/>
                </a:cubicBezTo>
                <a:cubicBezTo>
                  <a:pt x="3299194" y="1163394"/>
                  <a:pt x="3301190" y="1172736"/>
                  <a:pt x="3297518" y="1178405"/>
                </a:cubicBezTo>
                <a:cubicBezTo>
                  <a:pt x="3292847" y="1179404"/>
                  <a:pt x="3288175" y="1180401"/>
                  <a:pt x="3283504" y="1181399"/>
                </a:cubicBezTo>
                <a:cubicBezTo>
                  <a:pt x="3269491" y="1184393"/>
                  <a:pt x="3261147" y="1191060"/>
                  <a:pt x="3251805" y="1193056"/>
                </a:cubicBezTo>
                <a:cubicBezTo>
                  <a:pt x="3251805" y="1193056"/>
                  <a:pt x="3247133" y="1194053"/>
                  <a:pt x="3247133" y="1194053"/>
                </a:cubicBezTo>
                <a:cubicBezTo>
                  <a:pt x="3243461" y="1199722"/>
                  <a:pt x="3238789" y="1200720"/>
                  <a:pt x="3234118" y="1201718"/>
                </a:cubicBezTo>
                <a:cubicBezTo>
                  <a:pt x="3234118" y="1201718"/>
                  <a:pt x="3229448" y="1202715"/>
                  <a:pt x="3229448" y="1202715"/>
                </a:cubicBezTo>
                <a:cubicBezTo>
                  <a:pt x="3230447" y="1207386"/>
                  <a:pt x="3235117" y="1206389"/>
                  <a:pt x="3235117" y="1206389"/>
                </a:cubicBezTo>
                <a:cubicBezTo>
                  <a:pt x="3244459" y="1204394"/>
                  <a:pt x="3243461" y="1199722"/>
                  <a:pt x="3248132" y="1198724"/>
                </a:cubicBezTo>
                <a:cubicBezTo>
                  <a:pt x="3248132" y="1198724"/>
                  <a:pt x="3248132" y="1198724"/>
                  <a:pt x="3252802" y="1197727"/>
                </a:cubicBezTo>
                <a:cubicBezTo>
                  <a:pt x="3248132" y="1198724"/>
                  <a:pt x="3249131" y="1203396"/>
                  <a:pt x="3249131" y="1203396"/>
                </a:cubicBezTo>
                <a:cubicBezTo>
                  <a:pt x="3249131" y="1203396"/>
                  <a:pt x="3253801" y="1202397"/>
                  <a:pt x="3253801" y="1202397"/>
                </a:cubicBezTo>
                <a:cubicBezTo>
                  <a:pt x="3258472" y="1201400"/>
                  <a:pt x="3263143" y="1200401"/>
                  <a:pt x="3263143" y="1200401"/>
                </a:cubicBezTo>
                <a:cubicBezTo>
                  <a:pt x="3263143" y="1200401"/>
                  <a:pt x="3262146" y="1195729"/>
                  <a:pt x="3262146" y="1195729"/>
                </a:cubicBezTo>
                <a:cubicBezTo>
                  <a:pt x="3266816" y="1194732"/>
                  <a:pt x="3275160" y="1188065"/>
                  <a:pt x="3279831" y="1187067"/>
                </a:cubicBezTo>
                <a:cubicBezTo>
                  <a:pt x="3289174" y="1185071"/>
                  <a:pt x="3293844" y="1184074"/>
                  <a:pt x="3303187" y="1182078"/>
                </a:cubicBezTo>
                <a:cubicBezTo>
                  <a:pt x="3326541" y="1177088"/>
                  <a:pt x="3326541" y="1177088"/>
                  <a:pt x="3326541" y="1177088"/>
                </a:cubicBezTo>
                <a:cubicBezTo>
                  <a:pt x="3331213" y="1176089"/>
                  <a:pt x="3334885" y="1170421"/>
                  <a:pt x="3334885" y="1170421"/>
                </a:cubicBezTo>
                <a:cubicBezTo>
                  <a:pt x="3334885" y="1170421"/>
                  <a:pt x="3330215" y="1171419"/>
                  <a:pt x="3325543" y="1172418"/>
                </a:cubicBezTo>
                <a:cubicBezTo>
                  <a:pt x="3306859" y="1176409"/>
                  <a:pt x="3306859" y="1176409"/>
                  <a:pt x="3306859" y="1176409"/>
                </a:cubicBezTo>
                <a:cubicBezTo>
                  <a:pt x="3309534" y="1166069"/>
                  <a:pt x="3313208" y="1160400"/>
                  <a:pt x="3312209" y="1155729"/>
                </a:cubicBezTo>
                <a:cubicBezTo>
                  <a:pt x="3311211" y="1151058"/>
                  <a:pt x="3311211" y="1151058"/>
                  <a:pt x="3311211" y="1151058"/>
                </a:cubicBezTo>
                <a:cubicBezTo>
                  <a:pt x="3315882" y="1150059"/>
                  <a:pt x="3315882" y="1150059"/>
                  <a:pt x="3320555" y="1149062"/>
                </a:cubicBezTo>
                <a:cubicBezTo>
                  <a:pt x="3324227" y="1143393"/>
                  <a:pt x="3324227" y="1143393"/>
                  <a:pt x="3324227" y="1143393"/>
                </a:cubicBezTo>
                <a:cubicBezTo>
                  <a:pt x="3318557" y="1139720"/>
                  <a:pt x="3318557" y="1139720"/>
                  <a:pt x="3318557" y="1139720"/>
                </a:cubicBezTo>
                <a:cubicBezTo>
                  <a:pt x="3323230" y="1138722"/>
                  <a:pt x="3323230" y="1138722"/>
                  <a:pt x="3323230" y="1138722"/>
                </a:cubicBezTo>
                <a:cubicBezTo>
                  <a:pt x="3342911" y="1139401"/>
                  <a:pt x="3374612" y="1127745"/>
                  <a:pt x="3402637" y="1121757"/>
                </a:cubicBezTo>
                <a:cubicBezTo>
                  <a:pt x="3394293" y="1128423"/>
                  <a:pt x="3346584" y="1133732"/>
                  <a:pt x="3348580" y="1143073"/>
                </a:cubicBezTo>
                <a:lnTo>
                  <a:pt x="3343909" y="1144072"/>
                </a:lnTo>
                <a:cubicBezTo>
                  <a:pt x="3339239" y="1145071"/>
                  <a:pt x="3329895" y="1147066"/>
                  <a:pt x="3325225" y="1148063"/>
                </a:cubicBezTo>
                <a:cubicBezTo>
                  <a:pt x="3321552" y="1153733"/>
                  <a:pt x="3321552" y="1153733"/>
                  <a:pt x="3321552" y="1153733"/>
                </a:cubicBezTo>
                <a:cubicBezTo>
                  <a:pt x="3321552" y="1153733"/>
                  <a:pt x="3327221" y="1157406"/>
                  <a:pt x="3327221" y="1157406"/>
                </a:cubicBezTo>
                <a:cubicBezTo>
                  <a:pt x="3331892" y="1156408"/>
                  <a:pt x="3331892" y="1156408"/>
                  <a:pt x="3331892" y="1156408"/>
                </a:cubicBezTo>
                <a:cubicBezTo>
                  <a:pt x="3331892" y="1156408"/>
                  <a:pt x="3335565" y="1150740"/>
                  <a:pt x="3335565" y="1150740"/>
                </a:cubicBezTo>
                <a:cubicBezTo>
                  <a:pt x="3335565" y="1150740"/>
                  <a:pt x="3340236" y="1149741"/>
                  <a:pt x="3340236" y="1149741"/>
                </a:cubicBezTo>
                <a:cubicBezTo>
                  <a:pt x="3344907" y="1148743"/>
                  <a:pt x="3349577" y="1147746"/>
                  <a:pt x="3358920" y="1145750"/>
                </a:cubicBezTo>
                <a:cubicBezTo>
                  <a:pt x="3377604" y="1141758"/>
                  <a:pt x="3359919" y="1150420"/>
                  <a:pt x="3369260" y="1148425"/>
                </a:cubicBezTo>
                <a:cubicBezTo>
                  <a:pt x="3377604" y="1141758"/>
                  <a:pt x="3398285" y="1147107"/>
                  <a:pt x="3402955" y="1146109"/>
                </a:cubicBezTo>
                <a:cubicBezTo>
                  <a:pt x="3401956" y="1141439"/>
                  <a:pt x="3400959" y="1136768"/>
                  <a:pt x="3405630" y="1135769"/>
                </a:cubicBezTo>
                <a:cubicBezTo>
                  <a:pt x="3411300" y="1139443"/>
                  <a:pt x="3406629" y="1140442"/>
                  <a:pt x="3415970" y="1138446"/>
                </a:cubicBezTo>
                <a:cubicBezTo>
                  <a:pt x="3414971" y="1133775"/>
                  <a:pt x="3428985" y="1130780"/>
                  <a:pt x="3438328" y="1128784"/>
                </a:cubicBezTo>
                <a:cubicBezTo>
                  <a:pt x="3435651" y="1139124"/>
                  <a:pt x="3471025" y="1121798"/>
                  <a:pt x="3471025" y="1121798"/>
                </a:cubicBezTo>
                <a:cubicBezTo>
                  <a:pt x="3474697" y="1116129"/>
                  <a:pt x="3474697" y="1116129"/>
                  <a:pt x="3474697" y="1116129"/>
                </a:cubicBezTo>
                <a:cubicBezTo>
                  <a:pt x="3488711" y="1113136"/>
                  <a:pt x="3476695" y="1125472"/>
                  <a:pt x="3490707" y="1122479"/>
                </a:cubicBezTo>
                <a:cubicBezTo>
                  <a:pt x="3499051" y="1115811"/>
                  <a:pt x="3502725" y="1110142"/>
                  <a:pt x="3526079" y="1105153"/>
                </a:cubicBezTo>
                <a:cubicBezTo>
                  <a:pt x="3540093" y="1102158"/>
                  <a:pt x="3555104" y="1103836"/>
                  <a:pt x="3569117" y="1100842"/>
                </a:cubicBezTo>
                <a:cubicBezTo>
                  <a:pt x="3573788" y="1099844"/>
                  <a:pt x="3578459" y="1098846"/>
                  <a:pt x="3583129" y="1097849"/>
                </a:cubicBezTo>
                <a:cubicBezTo>
                  <a:pt x="3611156" y="1091861"/>
                  <a:pt x="3588799" y="1101522"/>
                  <a:pt x="3613152" y="1101202"/>
                </a:cubicBezTo>
                <a:cubicBezTo>
                  <a:pt x="3629841" y="1087868"/>
                  <a:pt x="3694555" y="1093580"/>
                  <a:pt x="3706573" y="1081242"/>
                </a:cubicBezTo>
                <a:lnTo>
                  <a:pt x="3708908" y="1080744"/>
                </a:lnTo>
                <a:cubicBezTo>
                  <a:pt x="3715914" y="1079247"/>
                  <a:pt x="3725257" y="1077251"/>
                  <a:pt x="3725257" y="1077251"/>
                </a:cubicBezTo>
                <a:cubicBezTo>
                  <a:pt x="3729928" y="1076254"/>
                  <a:pt x="3729928" y="1076254"/>
                  <a:pt x="3729928" y="1076254"/>
                </a:cubicBezTo>
                <a:cubicBezTo>
                  <a:pt x="3729928" y="1076254"/>
                  <a:pt x="3734599" y="1075255"/>
                  <a:pt x="3739269" y="1074258"/>
                </a:cubicBezTo>
                <a:cubicBezTo>
                  <a:pt x="3796321" y="1066953"/>
                  <a:pt x="3829017" y="1059968"/>
                  <a:pt x="3866705" y="1076336"/>
                </a:cubicBezTo>
                <a:cubicBezTo>
                  <a:pt x="3869380" y="1065996"/>
                  <a:pt x="3910740" y="1076699"/>
                  <a:pt x="3919084" y="1070031"/>
                </a:cubicBezTo>
                <a:cubicBezTo>
                  <a:pt x="3908744" y="1067356"/>
                  <a:pt x="3948108" y="1068716"/>
                  <a:pt x="3951782" y="1063046"/>
                </a:cubicBezTo>
                <a:cubicBezTo>
                  <a:pt x="3952779" y="1067717"/>
                  <a:pt x="3948108" y="1068716"/>
                  <a:pt x="3943436" y="1069713"/>
                </a:cubicBezTo>
                <a:cubicBezTo>
                  <a:pt x="3963959" y="1062885"/>
                  <a:pt x="3981973" y="1061480"/>
                  <a:pt x="4000821" y="1061115"/>
                </a:cubicBezTo>
                <a:lnTo>
                  <a:pt x="4059509" y="1058914"/>
                </a:lnTo>
                <a:lnTo>
                  <a:pt x="4065917" y="1060029"/>
                </a:lnTo>
                <a:cubicBezTo>
                  <a:pt x="4072129" y="1060534"/>
                  <a:pt x="4080553" y="1059956"/>
                  <a:pt x="4081891" y="1054786"/>
                </a:cubicBezTo>
                <a:close/>
                <a:moveTo>
                  <a:pt x="3073381" y="1003429"/>
                </a:moveTo>
                <a:lnTo>
                  <a:pt x="3075110" y="1006131"/>
                </a:lnTo>
                <a:cubicBezTo>
                  <a:pt x="3075110" y="1006131"/>
                  <a:pt x="3070439" y="1007129"/>
                  <a:pt x="3070439" y="1007129"/>
                </a:cubicBezTo>
                <a:cubicBezTo>
                  <a:pt x="3065769" y="1008126"/>
                  <a:pt x="3061097" y="1009125"/>
                  <a:pt x="3062096" y="1013796"/>
                </a:cubicBezTo>
                <a:cubicBezTo>
                  <a:pt x="3062096" y="1013796"/>
                  <a:pt x="3062096" y="1013796"/>
                  <a:pt x="3066767" y="1012799"/>
                </a:cubicBezTo>
                <a:cubicBezTo>
                  <a:pt x="3071437" y="1011800"/>
                  <a:pt x="3071437" y="1011800"/>
                  <a:pt x="3071437" y="1011800"/>
                </a:cubicBezTo>
                <a:cubicBezTo>
                  <a:pt x="3038741" y="1018786"/>
                  <a:pt x="2980013" y="1041101"/>
                  <a:pt x="2960649" y="1064775"/>
                </a:cubicBezTo>
                <a:cubicBezTo>
                  <a:pt x="2950141" y="1067019"/>
                  <a:pt x="2938419" y="1070746"/>
                  <a:pt x="2925558" y="1075554"/>
                </a:cubicBezTo>
                <a:lnTo>
                  <a:pt x="2899162" y="1086428"/>
                </a:lnTo>
                <a:lnTo>
                  <a:pt x="2903371" y="1080657"/>
                </a:lnTo>
                <a:cubicBezTo>
                  <a:pt x="2910167" y="1065009"/>
                  <a:pt x="2925269" y="1059755"/>
                  <a:pt x="2939957" y="1052562"/>
                </a:cubicBezTo>
                <a:close/>
                <a:moveTo>
                  <a:pt x="5800514" y="966736"/>
                </a:moveTo>
                <a:lnTo>
                  <a:pt x="5823561" y="985857"/>
                </a:lnTo>
                <a:lnTo>
                  <a:pt x="5812369" y="974867"/>
                </a:lnTo>
                <a:close/>
                <a:moveTo>
                  <a:pt x="4691065" y="966665"/>
                </a:moveTo>
                <a:lnTo>
                  <a:pt x="4697929" y="967981"/>
                </a:lnTo>
                <a:lnTo>
                  <a:pt x="4702739" y="970365"/>
                </a:lnTo>
                <a:close/>
                <a:moveTo>
                  <a:pt x="3242294" y="953477"/>
                </a:moveTo>
                <a:lnTo>
                  <a:pt x="3244945" y="955193"/>
                </a:lnTo>
                <a:cubicBezTo>
                  <a:pt x="3235603" y="957189"/>
                  <a:pt x="3226260" y="959187"/>
                  <a:pt x="3222587" y="964854"/>
                </a:cubicBezTo>
                <a:cubicBezTo>
                  <a:pt x="3217918" y="965853"/>
                  <a:pt x="3208575" y="967849"/>
                  <a:pt x="3203904" y="968846"/>
                </a:cubicBezTo>
                <a:cubicBezTo>
                  <a:pt x="3189891" y="971840"/>
                  <a:pt x="3180549" y="973837"/>
                  <a:pt x="3166536" y="976829"/>
                </a:cubicBezTo>
                <a:cubicBezTo>
                  <a:pt x="3143181" y="981820"/>
                  <a:pt x="3126491" y="995154"/>
                  <a:pt x="3102137" y="995473"/>
                </a:cubicBezTo>
                <a:lnTo>
                  <a:pt x="3102436" y="994324"/>
                </a:lnTo>
                <a:lnTo>
                  <a:pt x="3217427" y="959472"/>
                </a:lnTo>
                <a:close/>
                <a:moveTo>
                  <a:pt x="3376913" y="922116"/>
                </a:moveTo>
                <a:lnTo>
                  <a:pt x="3336954" y="930653"/>
                </a:lnTo>
                <a:lnTo>
                  <a:pt x="3358282" y="925510"/>
                </a:lnTo>
                <a:close/>
                <a:moveTo>
                  <a:pt x="3950309" y="744665"/>
                </a:moveTo>
                <a:cubicBezTo>
                  <a:pt x="4249637" y="736884"/>
                  <a:pt x="4545266" y="777512"/>
                  <a:pt x="4826941" y="861419"/>
                </a:cubicBezTo>
                <a:cubicBezTo>
                  <a:pt x="4817601" y="863415"/>
                  <a:pt x="4811931" y="859742"/>
                  <a:pt x="4812928" y="864412"/>
                </a:cubicBezTo>
                <a:cubicBezTo>
                  <a:pt x="4851613" y="885453"/>
                  <a:pt x="4859958" y="878787"/>
                  <a:pt x="4895649" y="885814"/>
                </a:cubicBezTo>
                <a:cubicBezTo>
                  <a:pt x="4926669" y="893839"/>
                  <a:pt x="4963358" y="905536"/>
                  <a:pt x="4995377" y="918233"/>
                </a:cubicBezTo>
                <a:cubicBezTo>
                  <a:pt x="5002043" y="926578"/>
                  <a:pt x="5044401" y="941949"/>
                  <a:pt x="5053743" y="939953"/>
                </a:cubicBezTo>
                <a:cubicBezTo>
                  <a:pt x="5054740" y="944624"/>
                  <a:pt x="5054740" y="944624"/>
                  <a:pt x="5054740" y="944624"/>
                </a:cubicBezTo>
                <a:cubicBezTo>
                  <a:pt x="5059411" y="943626"/>
                  <a:pt x="5059411" y="943626"/>
                  <a:pt x="5059411" y="943626"/>
                </a:cubicBezTo>
                <a:cubicBezTo>
                  <a:pt x="5060410" y="948297"/>
                  <a:pt x="5060410" y="948297"/>
                  <a:pt x="5065081" y="947300"/>
                </a:cubicBezTo>
                <a:cubicBezTo>
                  <a:pt x="5069751" y="946301"/>
                  <a:pt x="5069751" y="946301"/>
                  <a:pt x="5075420" y="949975"/>
                </a:cubicBezTo>
                <a:cubicBezTo>
                  <a:pt x="5081090" y="953649"/>
                  <a:pt x="5097099" y="959996"/>
                  <a:pt x="5101770" y="958998"/>
                </a:cubicBezTo>
                <a:cubicBezTo>
                  <a:pt x="5129117" y="972692"/>
                  <a:pt x="5156463" y="986386"/>
                  <a:pt x="5187483" y="994412"/>
                </a:cubicBezTo>
                <a:cubicBezTo>
                  <a:pt x="5198821" y="1001757"/>
                  <a:pt x="5210159" y="1009104"/>
                  <a:pt x="5220499" y="1011779"/>
                </a:cubicBezTo>
                <a:cubicBezTo>
                  <a:pt x="5247847" y="1025473"/>
                  <a:pt x="5275193" y="1039168"/>
                  <a:pt x="5296871" y="1049189"/>
                </a:cubicBezTo>
                <a:cubicBezTo>
                  <a:pt x="5296871" y="1049189"/>
                  <a:pt x="5292201" y="1050187"/>
                  <a:pt x="5292201" y="1050187"/>
                </a:cubicBezTo>
                <a:cubicBezTo>
                  <a:pt x="5297869" y="1053861"/>
                  <a:pt x="5303538" y="1057532"/>
                  <a:pt x="5308209" y="1056534"/>
                </a:cubicBezTo>
                <a:cubicBezTo>
                  <a:pt x="5631701" y="1221864"/>
                  <a:pt x="5925129" y="1452227"/>
                  <a:pt x="6165817" y="1732932"/>
                </a:cubicBezTo>
                <a:cubicBezTo>
                  <a:pt x="6298157" y="1895142"/>
                  <a:pt x="6412891" y="2072104"/>
                  <a:pt x="6507308" y="2262564"/>
                </a:cubicBezTo>
                <a:lnTo>
                  <a:pt x="6530564" y="2317112"/>
                </a:lnTo>
                <a:lnTo>
                  <a:pt x="6530564" y="2701060"/>
                </a:lnTo>
                <a:lnTo>
                  <a:pt x="6526175" y="2710932"/>
                </a:lnTo>
                <a:cubicBezTo>
                  <a:pt x="6503179" y="2671888"/>
                  <a:pt x="6478867" y="2603819"/>
                  <a:pt x="6455513" y="2608808"/>
                </a:cubicBezTo>
                <a:cubicBezTo>
                  <a:pt x="6455513" y="2608808"/>
                  <a:pt x="6454515" y="2604137"/>
                  <a:pt x="6454515" y="2604137"/>
                </a:cubicBezTo>
                <a:cubicBezTo>
                  <a:pt x="6454515" y="2604137"/>
                  <a:pt x="6452519" y="2594796"/>
                  <a:pt x="6452519" y="2594796"/>
                </a:cubicBezTo>
                <a:cubicBezTo>
                  <a:pt x="6446850" y="2591122"/>
                  <a:pt x="6445853" y="2586451"/>
                  <a:pt x="6446850" y="2591122"/>
                </a:cubicBezTo>
                <a:cubicBezTo>
                  <a:pt x="6440184" y="2582777"/>
                  <a:pt x="6437191" y="2568765"/>
                  <a:pt x="6421859" y="2542736"/>
                </a:cubicBezTo>
                <a:cubicBezTo>
                  <a:pt x="6415193" y="2534391"/>
                  <a:pt x="6414195" y="2529719"/>
                  <a:pt x="6413197" y="2525048"/>
                </a:cubicBezTo>
                <a:cubicBezTo>
                  <a:pt x="6413197" y="2525048"/>
                  <a:pt x="6407529" y="2521375"/>
                  <a:pt x="6407529" y="2521375"/>
                </a:cubicBezTo>
                <a:cubicBezTo>
                  <a:pt x="6406530" y="2516706"/>
                  <a:pt x="6406530" y="2516706"/>
                  <a:pt x="6406530" y="2516706"/>
                </a:cubicBezTo>
                <a:cubicBezTo>
                  <a:pt x="6405533" y="2512033"/>
                  <a:pt x="6401861" y="2517703"/>
                  <a:pt x="6401861" y="2517703"/>
                </a:cubicBezTo>
                <a:cubicBezTo>
                  <a:pt x="6400861" y="2513032"/>
                  <a:pt x="6400861" y="2513032"/>
                  <a:pt x="6400861" y="2513032"/>
                </a:cubicBezTo>
                <a:cubicBezTo>
                  <a:pt x="6396191" y="2514030"/>
                  <a:pt x="6392199" y="2495345"/>
                  <a:pt x="6387528" y="2496344"/>
                </a:cubicBezTo>
                <a:cubicBezTo>
                  <a:pt x="6397189" y="2518700"/>
                  <a:pt x="6388527" y="2501014"/>
                  <a:pt x="6385850" y="2511354"/>
                </a:cubicBezTo>
                <a:cubicBezTo>
                  <a:pt x="6375192" y="2484326"/>
                  <a:pt x="6383175" y="2521695"/>
                  <a:pt x="6374513" y="2504009"/>
                </a:cubicBezTo>
                <a:cubicBezTo>
                  <a:pt x="6363855" y="2476981"/>
                  <a:pt x="6359182" y="2477980"/>
                  <a:pt x="6360859" y="2462967"/>
                </a:cubicBezTo>
                <a:cubicBezTo>
                  <a:pt x="6346847" y="2465962"/>
                  <a:pt x="6323533" y="2402563"/>
                  <a:pt x="6299541" y="2358847"/>
                </a:cubicBezTo>
                <a:cubicBezTo>
                  <a:pt x="6298543" y="2354175"/>
                  <a:pt x="6291875" y="2345832"/>
                  <a:pt x="6284212" y="2332816"/>
                </a:cubicBezTo>
                <a:cubicBezTo>
                  <a:pt x="6261217" y="2293772"/>
                  <a:pt x="6245888" y="2267742"/>
                  <a:pt x="6231556" y="2246383"/>
                </a:cubicBezTo>
                <a:cubicBezTo>
                  <a:pt x="6224890" y="2238037"/>
                  <a:pt x="6230559" y="2241711"/>
                  <a:pt x="6228563" y="2232369"/>
                </a:cubicBezTo>
                <a:cubicBezTo>
                  <a:pt x="6223891" y="2233367"/>
                  <a:pt x="6218223" y="2229693"/>
                  <a:pt x="6217223" y="2225023"/>
                </a:cubicBezTo>
                <a:cubicBezTo>
                  <a:pt x="6216227" y="2220352"/>
                  <a:pt x="6228563" y="2232369"/>
                  <a:pt x="6220897" y="2219353"/>
                </a:cubicBezTo>
                <a:cubicBezTo>
                  <a:pt x="6201894" y="2198991"/>
                  <a:pt x="6205567" y="2193324"/>
                  <a:pt x="6178901" y="2159947"/>
                </a:cubicBezTo>
                <a:cubicBezTo>
                  <a:pt x="6188241" y="2157951"/>
                  <a:pt x="6188241" y="2157951"/>
                  <a:pt x="6188241" y="2157951"/>
                </a:cubicBezTo>
                <a:cubicBezTo>
                  <a:pt x="6173910" y="2136592"/>
                  <a:pt x="6167243" y="2128248"/>
                  <a:pt x="6171235" y="2146932"/>
                </a:cubicBezTo>
                <a:cubicBezTo>
                  <a:pt x="6158899" y="2134916"/>
                  <a:pt x="6167243" y="2128248"/>
                  <a:pt x="6150235" y="2117229"/>
                </a:cubicBezTo>
                <a:cubicBezTo>
                  <a:pt x="6155904" y="2120903"/>
                  <a:pt x="6154907" y="2116231"/>
                  <a:pt x="6149238" y="2112559"/>
                </a:cubicBezTo>
                <a:cubicBezTo>
                  <a:pt x="6153909" y="2111560"/>
                  <a:pt x="6153909" y="2111560"/>
                  <a:pt x="6153909" y="2111560"/>
                </a:cubicBezTo>
                <a:cubicBezTo>
                  <a:pt x="6159578" y="2115233"/>
                  <a:pt x="6158581" y="2110562"/>
                  <a:pt x="6158581" y="2110562"/>
                </a:cubicBezTo>
                <a:cubicBezTo>
                  <a:pt x="6157582" y="2105892"/>
                  <a:pt x="6157582" y="2105892"/>
                  <a:pt x="6157582" y="2105892"/>
                </a:cubicBezTo>
                <a:cubicBezTo>
                  <a:pt x="6170917" y="2122580"/>
                  <a:pt x="6160257" y="2095550"/>
                  <a:pt x="6147921" y="2083534"/>
                </a:cubicBezTo>
                <a:cubicBezTo>
                  <a:pt x="6152592" y="2082535"/>
                  <a:pt x="6152592" y="2082535"/>
                  <a:pt x="6152592" y="2082535"/>
                </a:cubicBezTo>
                <a:cubicBezTo>
                  <a:pt x="6152592" y="2082535"/>
                  <a:pt x="6152592" y="2082535"/>
                  <a:pt x="6151595" y="2077865"/>
                </a:cubicBezTo>
                <a:cubicBezTo>
                  <a:pt x="6151595" y="2077865"/>
                  <a:pt x="6145926" y="2074193"/>
                  <a:pt x="6145926" y="2074193"/>
                </a:cubicBezTo>
                <a:cubicBezTo>
                  <a:pt x="6131594" y="2052834"/>
                  <a:pt x="6110595" y="2023131"/>
                  <a:pt x="6089597" y="1993426"/>
                </a:cubicBezTo>
                <a:cubicBezTo>
                  <a:pt x="6063927" y="1964722"/>
                  <a:pt x="6038257" y="1936016"/>
                  <a:pt x="6019255" y="1915656"/>
                </a:cubicBezTo>
                <a:cubicBezTo>
                  <a:pt x="6010591" y="1897969"/>
                  <a:pt x="5985919" y="1873934"/>
                  <a:pt x="5960249" y="1845230"/>
                </a:cubicBezTo>
                <a:cubicBezTo>
                  <a:pt x="5940249" y="1820198"/>
                  <a:pt x="5914579" y="1791491"/>
                  <a:pt x="5903921" y="1764465"/>
                </a:cubicBezTo>
                <a:cubicBezTo>
                  <a:pt x="5893581" y="1761789"/>
                  <a:pt x="5881245" y="1749773"/>
                  <a:pt x="5875576" y="1746097"/>
                </a:cubicBezTo>
                <a:cubicBezTo>
                  <a:pt x="5875576" y="1746097"/>
                  <a:pt x="5874577" y="1741428"/>
                  <a:pt x="5874577" y="1741428"/>
                </a:cubicBezTo>
                <a:cubicBezTo>
                  <a:pt x="5868909" y="1737755"/>
                  <a:pt x="5868909" y="1737755"/>
                  <a:pt x="5867911" y="1733084"/>
                </a:cubicBezTo>
                <a:cubicBezTo>
                  <a:pt x="5863240" y="1734081"/>
                  <a:pt x="5863240" y="1734081"/>
                  <a:pt x="5864239" y="1738752"/>
                </a:cubicBezTo>
                <a:cubicBezTo>
                  <a:pt x="5817569" y="1680344"/>
                  <a:pt x="5734213" y="1610238"/>
                  <a:pt x="5653531" y="1529790"/>
                </a:cubicBezTo>
                <a:cubicBezTo>
                  <a:pt x="5653531" y="1529790"/>
                  <a:pt x="5653531" y="1529790"/>
                  <a:pt x="5652531" y="1525119"/>
                </a:cubicBezTo>
                <a:cubicBezTo>
                  <a:pt x="5666545" y="1522125"/>
                  <a:pt x="5664868" y="1537137"/>
                  <a:pt x="5697884" y="1554504"/>
                </a:cubicBezTo>
                <a:cubicBezTo>
                  <a:pt x="5694211" y="1560172"/>
                  <a:pt x="5695209" y="1564844"/>
                  <a:pt x="5701875" y="1573189"/>
                </a:cubicBezTo>
                <a:cubicBezTo>
                  <a:pt x="5707545" y="1576861"/>
                  <a:pt x="5724553" y="1587879"/>
                  <a:pt x="5742557" y="1603571"/>
                </a:cubicBezTo>
                <a:cubicBezTo>
                  <a:pt x="5760562" y="1619260"/>
                  <a:pt x="5778567" y="1634952"/>
                  <a:pt x="5779564" y="1639622"/>
                </a:cubicBezTo>
                <a:cubicBezTo>
                  <a:pt x="5791900" y="1651638"/>
                  <a:pt x="5816573" y="1675674"/>
                  <a:pt x="5840245" y="1695037"/>
                </a:cubicBezTo>
                <a:cubicBezTo>
                  <a:pt x="5859248" y="1715397"/>
                  <a:pt x="5878251" y="1735759"/>
                  <a:pt x="5879249" y="1740430"/>
                </a:cubicBezTo>
                <a:cubicBezTo>
                  <a:pt x="5895259" y="1746778"/>
                  <a:pt x="5917256" y="1781152"/>
                  <a:pt x="5934262" y="1792171"/>
                </a:cubicBezTo>
                <a:cubicBezTo>
                  <a:pt x="5934262" y="1792171"/>
                  <a:pt x="5935261" y="1796841"/>
                  <a:pt x="5935261" y="1796841"/>
                </a:cubicBezTo>
                <a:cubicBezTo>
                  <a:pt x="5936258" y="1801513"/>
                  <a:pt x="5936258" y="1801513"/>
                  <a:pt x="5936258" y="1801513"/>
                </a:cubicBezTo>
                <a:cubicBezTo>
                  <a:pt x="5936258" y="1801513"/>
                  <a:pt x="5940929" y="1800515"/>
                  <a:pt x="5940929" y="1800515"/>
                </a:cubicBezTo>
                <a:cubicBezTo>
                  <a:pt x="5953264" y="1812533"/>
                  <a:pt x="5948594" y="1813530"/>
                  <a:pt x="5955260" y="1821873"/>
                </a:cubicBezTo>
                <a:cubicBezTo>
                  <a:pt x="5955260" y="1821873"/>
                  <a:pt x="5956259" y="1826546"/>
                  <a:pt x="5956259" y="1826546"/>
                </a:cubicBezTo>
                <a:cubicBezTo>
                  <a:pt x="5956259" y="1826546"/>
                  <a:pt x="5961927" y="1830220"/>
                  <a:pt x="5961927" y="1830220"/>
                </a:cubicBezTo>
                <a:cubicBezTo>
                  <a:pt x="5960930" y="1825547"/>
                  <a:pt x="5960930" y="1825547"/>
                  <a:pt x="5960930" y="1825547"/>
                </a:cubicBezTo>
                <a:cubicBezTo>
                  <a:pt x="5979932" y="1845910"/>
                  <a:pt x="5987597" y="1858924"/>
                  <a:pt x="6004605" y="1869943"/>
                </a:cubicBezTo>
                <a:cubicBezTo>
                  <a:pt x="5999933" y="1870942"/>
                  <a:pt x="5999933" y="1870942"/>
                  <a:pt x="5999933" y="1870942"/>
                </a:cubicBezTo>
                <a:lnTo>
                  <a:pt x="6000931" y="1875612"/>
                </a:lnTo>
                <a:cubicBezTo>
                  <a:pt x="6001929" y="1880283"/>
                  <a:pt x="6006601" y="1879284"/>
                  <a:pt x="6006601" y="1879284"/>
                </a:cubicBezTo>
                <a:cubicBezTo>
                  <a:pt x="6006601" y="1879284"/>
                  <a:pt x="6006601" y="1879284"/>
                  <a:pt x="6011271" y="1878287"/>
                </a:cubicBezTo>
                <a:cubicBezTo>
                  <a:pt x="6012269" y="1882958"/>
                  <a:pt x="6012269" y="1882958"/>
                  <a:pt x="6012269" y="1882958"/>
                </a:cubicBezTo>
                <a:cubicBezTo>
                  <a:pt x="6024604" y="1894976"/>
                  <a:pt x="6020931" y="1900645"/>
                  <a:pt x="6027599" y="1908989"/>
                </a:cubicBezTo>
                <a:cubicBezTo>
                  <a:pt x="6032269" y="1907991"/>
                  <a:pt x="6031271" y="1903319"/>
                  <a:pt x="6037939" y="1911662"/>
                </a:cubicBezTo>
                <a:cubicBezTo>
                  <a:pt x="6038936" y="1916334"/>
                  <a:pt x="6043606" y="1915336"/>
                  <a:pt x="6044605" y="1920008"/>
                </a:cubicBezTo>
                <a:cubicBezTo>
                  <a:pt x="6039935" y="1921005"/>
                  <a:pt x="6039935" y="1921005"/>
                  <a:pt x="6040933" y="1925676"/>
                </a:cubicBezTo>
                <a:cubicBezTo>
                  <a:pt x="6040933" y="1925676"/>
                  <a:pt x="6041931" y="1930346"/>
                  <a:pt x="6046601" y="1929349"/>
                </a:cubicBezTo>
                <a:cubicBezTo>
                  <a:pt x="6046601" y="1929349"/>
                  <a:pt x="6047599" y="1934020"/>
                  <a:pt x="6052271" y="1933023"/>
                </a:cubicBezTo>
                <a:cubicBezTo>
                  <a:pt x="6058937" y="1941367"/>
                  <a:pt x="6090275" y="1973745"/>
                  <a:pt x="6084607" y="1970071"/>
                </a:cubicBezTo>
                <a:cubicBezTo>
                  <a:pt x="6092952" y="1963405"/>
                  <a:pt x="6067599" y="1959052"/>
                  <a:pt x="6075945" y="1952386"/>
                </a:cubicBezTo>
                <a:cubicBezTo>
                  <a:pt x="6070275" y="1948713"/>
                  <a:pt x="6064605" y="1945039"/>
                  <a:pt x="6057939" y="1936695"/>
                </a:cubicBezTo>
                <a:cubicBezTo>
                  <a:pt x="6057939" y="1936695"/>
                  <a:pt x="6057939" y="1936695"/>
                  <a:pt x="6056941" y="1932024"/>
                </a:cubicBezTo>
                <a:cubicBezTo>
                  <a:pt x="6056941" y="1932024"/>
                  <a:pt x="6055943" y="1927353"/>
                  <a:pt x="6055943" y="1927353"/>
                </a:cubicBezTo>
                <a:cubicBezTo>
                  <a:pt x="6054946" y="1922683"/>
                  <a:pt x="6049276" y="1919009"/>
                  <a:pt x="6049276" y="1919009"/>
                </a:cubicBezTo>
                <a:cubicBezTo>
                  <a:pt x="6046283" y="1904996"/>
                  <a:pt x="6031271" y="1903319"/>
                  <a:pt x="6017937" y="1886631"/>
                </a:cubicBezTo>
                <a:cubicBezTo>
                  <a:pt x="6022609" y="1885633"/>
                  <a:pt x="6021611" y="1880962"/>
                  <a:pt x="6015942" y="1877290"/>
                </a:cubicBezTo>
                <a:cubicBezTo>
                  <a:pt x="6014943" y="1872617"/>
                  <a:pt x="6014943" y="1872617"/>
                  <a:pt x="6014943" y="1872617"/>
                </a:cubicBezTo>
                <a:cubicBezTo>
                  <a:pt x="6014943" y="1872617"/>
                  <a:pt x="6013945" y="1867947"/>
                  <a:pt x="6012949" y="1863276"/>
                </a:cubicBezTo>
                <a:cubicBezTo>
                  <a:pt x="6008279" y="1864274"/>
                  <a:pt x="6007279" y="1859602"/>
                  <a:pt x="6008279" y="1864274"/>
                </a:cubicBezTo>
                <a:cubicBezTo>
                  <a:pt x="6008279" y="1864274"/>
                  <a:pt x="6003605" y="1865272"/>
                  <a:pt x="6003605" y="1865272"/>
                </a:cubicBezTo>
                <a:cubicBezTo>
                  <a:pt x="6000612" y="1851259"/>
                  <a:pt x="5992267" y="1857927"/>
                  <a:pt x="5985601" y="1849581"/>
                </a:cubicBezTo>
                <a:cubicBezTo>
                  <a:pt x="5977936" y="1836566"/>
                  <a:pt x="5971269" y="1828222"/>
                  <a:pt x="5965600" y="1824550"/>
                </a:cubicBezTo>
                <a:cubicBezTo>
                  <a:pt x="5965600" y="1824550"/>
                  <a:pt x="5964603" y="1819878"/>
                  <a:pt x="5964603" y="1819878"/>
                </a:cubicBezTo>
                <a:cubicBezTo>
                  <a:pt x="5964603" y="1819878"/>
                  <a:pt x="5964603" y="1819878"/>
                  <a:pt x="5963605" y="1815208"/>
                </a:cubicBezTo>
                <a:cubicBezTo>
                  <a:pt x="5952267" y="1807860"/>
                  <a:pt x="5952267" y="1807860"/>
                  <a:pt x="5945599" y="1799518"/>
                </a:cubicBezTo>
                <a:cubicBezTo>
                  <a:pt x="5946598" y="1804188"/>
                  <a:pt x="5946598" y="1804188"/>
                  <a:pt x="5951268" y="1803190"/>
                </a:cubicBezTo>
                <a:cubicBezTo>
                  <a:pt x="5951268" y="1803190"/>
                  <a:pt x="5951268" y="1803190"/>
                  <a:pt x="5950271" y="1798519"/>
                </a:cubicBezTo>
                <a:cubicBezTo>
                  <a:pt x="5950271" y="1798519"/>
                  <a:pt x="5944601" y="1794847"/>
                  <a:pt x="5944601" y="1794847"/>
                </a:cubicBezTo>
                <a:cubicBezTo>
                  <a:pt x="5938933" y="1791173"/>
                  <a:pt x="5938933" y="1791173"/>
                  <a:pt x="5938933" y="1791173"/>
                </a:cubicBezTo>
                <a:cubicBezTo>
                  <a:pt x="5937936" y="1786503"/>
                  <a:pt x="5937936" y="1786503"/>
                  <a:pt x="5931269" y="1778159"/>
                </a:cubicBezTo>
                <a:cubicBezTo>
                  <a:pt x="5932265" y="1782829"/>
                  <a:pt x="5926595" y="1779156"/>
                  <a:pt x="5919929" y="1770811"/>
                </a:cubicBezTo>
                <a:cubicBezTo>
                  <a:pt x="5924601" y="1769814"/>
                  <a:pt x="5925598" y="1774486"/>
                  <a:pt x="5930269" y="1773488"/>
                </a:cubicBezTo>
                <a:cubicBezTo>
                  <a:pt x="5917935" y="1761471"/>
                  <a:pt x="5919929" y="1770811"/>
                  <a:pt x="5913263" y="1762468"/>
                </a:cubicBezTo>
                <a:cubicBezTo>
                  <a:pt x="5905597" y="1749453"/>
                  <a:pt x="5912265" y="1757797"/>
                  <a:pt x="5894260" y="1742107"/>
                </a:cubicBezTo>
                <a:cubicBezTo>
                  <a:pt x="5897933" y="1736438"/>
                  <a:pt x="5903603" y="1740111"/>
                  <a:pt x="5908274" y="1739112"/>
                </a:cubicBezTo>
                <a:cubicBezTo>
                  <a:pt x="5896935" y="1731767"/>
                  <a:pt x="5891267" y="1728094"/>
                  <a:pt x="5885598" y="1724422"/>
                </a:cubicBezTo>
                <a:cubicBezTo>
                  <a:pt x="5890269" y="1723424"/>
                  <a:pt x="5890269" y="1723424"/>
                  <a:pt x="5890269" y="1723424"/>
                </a:cubicBezTo>
                <a:cubicBezTo>
                  <a:pt x="5890269" y="1723424"/>
                  <a:pt x="5890269" y="1723424"/>
                  <a:pt x="5889272" y="1718751"/>
                </a:cubicBezTo>
                <a:cubicBezTo>
                  <a:pt x="5889272" y="1718751"/>
                  <a:pt x="5884601" y="1719750"/>
                  <a:pt x="5883602" y="1715079"/>
                </a:cubicBezTo>
                <a:cubicBezTo>
                  <a:pt x="5877933" y="1711405"/>
                  <a:pt x="5871265" y="1703061"/>
                  <a:pt x="5866595" y="1704060"/>
                </a:cubicBezTo>
                <a:cubicBezTo>
                  <a:pt x="5866595" y="1704060"/>
                  <a:pt x="5860925" y="1700386"/>
                  <a:pt x="5859927" y="1695716"/>
                </a:cubicBezTo>
                <a:cubicBezTo>
                  <a:pt x="5859927" y="1695716"/>
                  <a:pt x="5859927" y="1695716"/>
                  <a:pt x="5854258" y="1692043"/>
                </a:cubicBezTo>
                <a:cubicBezTo>
                  <a:pt x="5854258" y="1692043"/>
                  <a:pt x="5854258" y="1692043"/>
                  <a:pt x="5855257" y="1696713"/>
                </a:cubicBezTo>
                <a:cubicBezTo>
                  <a:pt x="5855257" y="1696713"/>
                  <a:pt x="5855257" y="1696713"/>
                  <a:pt x="5856255" y="1701383"/>
                </a:cubicBezTo>
                <a:cubicBezTo>
                  <a:pt x="5839247" y="1690365"/>
                  <a:pt x="5831582" y="1677350"/>
                  <a:pt x="5824917" y="1669006"/>
                </a:cubicBezTo>
                <a:cubicBezTo>
                  <a:pt x="5829587" y="1668009"/>
                  <a:pt x="5835256" y="1671682"/>
                  <a:pt x="5839927" y="1670683"/>
                </a:cubicBezTo>
                <a:cubicBezTo>
                  <a:pt x="5820924" y="1650321"/>
                  <a:pt x="5801921" y="1629962"/>
                  <a:pt x="5805913" y="1648645"/>
                </a:cubicBezTo>
                <a:cubicBezTo>
                  <a:pt x="5791582" y="1627287"/>
                  <a:pt x="5791582" y="1627287"/>
                  <a:pt x="5774575" y="1616266"/>
                </a:cubicBezTo>
                <a:cubicBezTo>
                  <a:pt x="5774575" y="1616266"/>
                  <a:pt x="5779247" y="1615269"/>
                  <a:pt x="5780245" y="1619939"/>
                </a:cubicBezTo>
                <a:cubicBezTo>
                  <a:pt x="5780245" y="1619939"/>
                  <a:pt x="5784915" y="1618942"/>
                  <a:pt x="5784915" y="1618942"/>
                </a:cubicBezTo>
                <a:cubicBezTo>
                  <a:pt x="5790585" y="1622614"/>
                  <a:pt x="5789585" y="1617944"/>
                  <a:pt x="5789585" y="1617944"/>
                </a:cubicBezTo>
                <a:cubicBezTo>
                  <a:pt x="5788587" y="1613273"/>
                  <a:pt x="5788587" y="1613273"/>
                  <a:pt x="5782919" y="1609599"/>
                </a:cubicBezTo>
                <a:cubicBezTo>
                  <a:pt x="5787589" y="1608602"/>
                  <a:pt x="5787589" y="1608602"/>
                  <a:pt x="5787589" y="1608602"/>
                </a:cubicBezTo>
                <a:cubicBezTo>
                  <a:pt x="5788587" y="1613273"/>
                  <a:pt x="5793259" y="1612274"/>
                  <a:pt x="5793259" y="1612274"/>
                </a:cubicBezTo>
                <a:cubicBezTo>
                  <a:pt x="5794257" y="1616947"/>
                  <a:pt x="5794257" y="1616947"/>
                  <a:pt x="5794257" y="1616947"/>
                </a:cubicBezTo>
                <a:cubicBezTo>
                  <a:pt x="5794257" y="1616947"/>
                  <a:pt x="5799925" y="1620620"/>
                  <a:pt x="5799925" y="1620620"/>
                </a:cubicBezTo>
                <a:cubicBezTo>
                  <a:pt x="5799925" y="1620620"/>
                  <a:pt x="5805595" y="1624292"/>
                  <a:pt x="5805595" y="1624292"/>
                </a:cubicBezTo>
                <a:cubicBezTo>
                  <a:pt x="5849269" y="1668688"/>
                  <a:pt x="5887275" y="1709410"/>
                  <a:pt x="5930950" y="1753805"/>
                </a:cubicBezTo>
                <a:cubicBezTo>
                  <a:pt x="5931947" y="1758476"/>
                  <a:pt x="5931947" y="1758476"/>
                  <a:pt x="5931947" y="1758476"/>
                </a:cubicBezTo>
                <a:cubicBezTo>
                  <a:pt x="5932945" y="1763146"/>
                  <a:pt x="5937615" y="1762149"/>
                  <a:pt x="5937615" y="1762149"/>
                </a:cubicBezTo>
                <a:cubicBezTo>
                  <a:pt x="5954623" y="1773169"/>
                  <a:pt x="5949952" y="1774167"/>
                  <a:pt x="5962289" y="1786184"/>
                </a:cubicBezTo>
                <a:cubicBezTo>
                  <a:pt x="5963285" y="1790854"/>
                  <a:pt x="5964283" y="1795526"/>
                  <a:pt x="5969953" y="1799200"/>
                </a:cubicBezTo>
                <a:cubicBezTo>
                  <a:pt x="5970951" y="1803870"/>
                  <a:pt x="5975622" y="1802871"/>
                  <a:pt x="5975622" y="1802871"/>
                </a:cubicBezTo>
                <a:cubicBezTo>
                  <a:pt x="5987958" y="1814887"/>
                  <a:pt x="5995623" y="1827904"/>
                  <a:pt x="6005963" y="1830579"/>
                </a:cubicBezTo>
                <a:cubicBezTo>
                  <a:pt x="6005963" y="1830579"/>
                  <a:pt x="6011631" y="1834252"/>
                  <a:pt x="6011631" y="1834252"/>
                </a:cubicBezTo>
                <a:cubicBezTo>
                  <a:pt x="6012630" y="1838924"/>
                  <a:pt x="6013627" y="1843594"/>
                  <a:pt x="6014625" y="1848264"/>
                </a:cubicBezTo>
                <a:cubicBezTo>
                  <a:pt x="6019296" y="1847267"/>
                  <a:pt x="6033629" y="1868626"/>
                  <a:pt x="6044965" y="1875972"/>
                </a:cubicBezTo>
                <a:cubicBezTo>
                  <a:pt x="6044965" y="1875972"/>
                  <a:pt x="6045965" y="1880642"/>
                  <a:pt x="6050635" y="1879645"/>
                </a:cubicBezTo>
                <a:cubicBezTo>
                  <a:pt x="6051633" y="1884316"/>
                  <a:pt x="6051633" y="1884316"/>
                  <a:pt x="6051633" y="1884316"/>
                </a:cubicBezTo>
                <a:cubicBezTo>
                  <a:pt x="6079299" y="1922363"/>
                  <a:pt x="6107962" y="1965081"/>
                  <a:pt x="6140299" y="2002132"/>
                </a:cubicBezTo>
                <a:cubicBezTo>
                  <a:pt x="6141296" y="2006801"/>
                  <a:pt x="6146966" y="2010475"/>
                  <a:pt x="6152635" y="2014149"/>
                </a:cubicBezTo>
                <a:cubicBezTo>
                  <a:pt x="6153632" y="2018819"/>
                  <a:pt x="6154629" y="2023491"/>
                  <a:pt x="6155629" y="2028161"/>
                </a:cubicBezTo>
                <a:cubicBezTo>
                  <a:pt x="6154629" y="2023491"/>
                  <a:pt x="6160299" y="2027163"/>
                  <a:pt x="6164971" y="2026165"/>
                </a:cubicBezTo>
                <a:cubicBezTo>
                  <a:pt x="6165969" y="2030835"/>
                  <a:pt x="6171637" y="2034509"/>
                  <a:pt x="6171637" y="2034509"/>
                </a:cubicBezTo>
                <a:cubicBezTo>
                  <a:pt x="6185969" y="2055870"/>
                  <a:pt x="6195630" y="2078225"/>
                  <a:pt x="6208963" y="2094914"/>
                </a:cubicBezTo>
                <a:cubicBezTo>
                  <a:pt x="6208963" y="2094914"/>
                  <a:pt x="6209963" y="2099585"/>
                  <a:pt x="6209963" y="2099585"/>
                </a:cubicBezTo>
                <a:cubicBezTo>
                  <a:pt x="6210959" y="2104255"/>
                  <a:pt x="6210959" y="2104255"/>
                  <a:pt x="6211957" y="2108927"/>
                </a:cubicBezTo>
                <a:cubicBezTo>
                  <a:pt x="6216629" y="2107929"/>
                  <a:pt x="6216629" y="2107929"/>
                  <a:pt x="6216629" y="2107929"/>
                </a:cubicBezTo>
                <a:cubicBezTo>
                  <a:pt x="6236629" y="2132961"/>
                  <a:pt x="6255633" y="2153322"/>
                  <a:pt x="6264295" y="2171008"/>
                </a:cubicBezTo>
                <a:cubicBezTo>
                  <a:pt x="6281303" y="2182027"/>
                  <a:pt x="6299624" y="2222071"/>
                  <a:pt x="6321623" y="2256444"/>
                </a:cubicBezTo>
                <a:cubicBezTo>
                  <a:pt x="6332959" y="2263790"/>
                  <a:pt x="6344617" y="2295490"/>
                  <a:pt x="6351284" y="2303835"/>
                </a:cubicBezTo>
                <a:cubicBezTo>
                  <a:pt x="6351284" y="2303835"/>
                  <a:pt x="6352281" y="2308505"/>
                  <a:pt x="6352281" y="2308505"/>
                </a:cubicBezTo>
                <a:cubicBezTo>
                  <a:pt x="6352281" y="2308505"/>
                  <a:pt x="6353279" y="2313176"/>
                  <a:pt x="6353279" y="2313176"/>
                </a:cubicBezTo>
                <a:cubicBezTo>
                  <a:pt x="6354277" y="2317847"/>
                  <a:pt x="6354277" y="2317847"/>
                  <a:pt x="6354277" y="2317847"/>
                </a:cubicBezTo>
                <a:cubicBezTo>
                  <a:pt x="6359946" y="2321520"/>
                  <a:pt x="6359946" y="2321520"/>
                  <a:pt x="6358947" y="2316850"/>
                </a:cubicBezTo>
                <a:cubicBezTo>
                  <a:pt x="6366612" y="2329865"/>
                  <a:pt x="6364617" y="2320523"/>
                  <a:pt x="6369289" y="2319526"/>
                </a:cubicBezTo>
                <a:cubicBezTo>
                  <a:pt x="6367611" y="2334535"/>
                  <a:pt x="6381625" y="2331542"/>
                  <a:pt x="6385616" y="2350226"/>
                </a:cubicBezTo>
                <a:cubicBezTo>
                  <a:pt x="6389289" y="2344557"/>
                  <a:pt x="6392282" y="2358570"/>
                  <a:pt x="6396955" y="2357572"/>
                </a:cubicBezTo>
                <a:cubicBezTo>
                  <a:pt x="6383619" y="2340883"/>
                  <a:pt x="6371963" y="2309185"/>
                  <a:pt x="6361624" y="2306510"/>
                </a:cubicBezTo>
                <a:cubicBezTo>
                  <a:pt x="6361624" y="2306510"/>
                  <a:pt x="6360625" y="2301837"/>
                  <a:pt x="6359627" y="2297168"/>
                </a:cubicBezTo>
                <a:cubicBezTo>
                  <a:pt x="6359627" y="2297168"/>
                  <a:pt x="6358629" y="2292496"/>
                  <a:pt x="6353959" y="2293494"/>
                </a:cubicBezTo>
                <a:cubicBezTo>
                  <a:pt x="6347971" y="2265469"/>
                  <a:pt x="6328969" y="2245107"/>
                  <a:pt x="6314637" y="2223747"/>
                </a:cubicBezTo>
                <a:cubicBezTo>
                  <a:pt x="6278307" y="2168014"/>
                  <a:pt x="6246649" y="2111283"/>
                  <a:pt x="6212319" y="2064893"/>
                </a:cubicBezTo>
                <a:cubicBezTo>
                  <a:pt x="6184653" y="2026844"/>
                  <a:pt x="6151999" y="1965444"/>
                  <a:pt x="6107325" y="1916375"/>
                </a:cubicBezTo>
                <a:cubicBezTo>
                  <a:pt x="6100658" y="1908032"/>
                  <a:pt x="6090318" y="1905356"/>
                  <a:pt x="6088323" y="1896015"/>
                </a:cubicBezTo>
                <a:cubicBezTo>
                  <a:pt x="6055985" y="1858965"/>
                  <a:pt x="6032992" y="1819921"/>
                  <a:pt x="6007323" y="1791215"/>
                </a:cubicBezTo>
                <a:cubicBezTo>
                  <a:pt x="5983647" y="1771851"/>
                  <a:pt x="5995982" y="1783869"/>
                  <a:pt x="5975983" y="1758836"/>
                </a:cubicBezTo>
                <a:cubicBezTo>
                  <a:pt x="5954985" y="1729134"/>
                  <a:pt x="5930312" y="1705100"/>
                  <a:pt x="5907636" y="1690407"/>
                </a:cubicBezTo>
                <a:cubicBezTo>
                  <a:pt x="5879969" y="1652360"/>
                  <a:pt x="5821285" y="1606287"/>
                  <a:pt x="5789947" y="1573908"/>
                </a:cubicBezTo>
                <a:cubicBezTo>
                  <a:pt x="5777611" y="1561891"/>
                  <a:pt x="5773937" y="1567560"/>
                  <a:pt x="5761602" y="1555544"/>
                </a:cubicBezTo>
                <a:cubicBezTo>
                  <a:pt x="5769945" y="1548876"/>
                  <a:pt x="5746271" y="1529513"/>
                  <a:pt x="5729265" y="1518494"/>
                </a:cubicBezTo>
                <a:cubicBezTo>
                  <a:pt x="5729265" y="1518494"/>
                  <a:pt x="5724593" y="1519493"/>
                  <a:pt x="5718925" y="1515819"/>
                </a:cubicBezTo>
                <a:cubicBezTo>
                  <a:pt x="5701919" y="1504800"/>
                  <a:pt x="5685591" y="1474099"/>
                  <a:pt x="5658243" y="1460405"/>
                </a:cubicBezTo>
                <a:cubicBezTo>
                  <a:pt x="5652575" y="1456732"/>
                  <a:pt x="5648901" y="1462401"/>
                  <a:pt x="5637563" y="1455055"/>
                </a:cubicBezTo>
                <a:cubicBezTo>
                  <a:pt x="5637563" y="1455055"/>
                  <a:pt x="5634569" y="1441042"/>
                  <a:pt x="5624228" y="1438365"/>
                </a:cubicBezTo>
                <a:cubicBezTo>
                  <a:pt x="5575884" y="1394968"/>
                  <a:pt x="5503185" y="1351889"/>
                  <a:pt x="5452165" y="1318832"/>
                </a:cubicBezTo>
                <a:cubicBezTo>
                  <a:pt x="5429489" y="1304140"/>
                  <a:pt x="5405815" y="1284777"/>
                  <a:pt x="5377469" y="1266412"/>
                </a:cubicBezTo>
                <a:cubicBezTo>
                  <a:pt x="5366133" y="1259066"/>
                  <a:pt x="5345452" y="1253715"/>
                  <a:pt x="5334113" y="1246370"/>
                </a:cubicBezTo>
                <a:cubicBezTo>
                  <a:pt x="5334113" y="1246370"/>
                  <a:pt x="5321779" y="1234352"/>
                  <a:pt x="5321779" y="1234352"/>
                </a:cubicBezTo>
                <a:cubicBezTo>
                  <a:pt x="5310439" y="1227007"/>
                  <a:pt x="5305769" y="1228004"/>
                  <a:pt x="5300101" y="1224331"/>
                </a:cubicBezTo>
                <a:cubicBezTo>
                  <a:pt x="5299103" y="1219660"/>
                  <a:pt x="5299103" y="1219660"/>
                  <a:pt x="5299103" y="1219660"/>
                </a:cubicBezTo>
                <a:cubicBezTo>
                  <a:pt x="5313115" y="1216667"/>
                  <a:pt x="5322775" y="1239023"/>
                  <a:pt x="5325451" y="1228683"/>
                </a:cubicBezTo>
                <a:cubicBezTo>
                  <a:pt x="5325451" y="1228683"/>
                  <a:pt x="5325451" y="1228683"/>
                  <a:pt x="5326449" y="1233354"/>
                </a:cubicBezTo>
                <a:cubicBezTo>
                  <a:pt x="5336789" y="1236030"/>
                  <a:pt x="5336789" y="1236030"/>
                  <a:pt x="5336789" y="1236030"/>
                </a:cubicBezTo>
                <a:cubicBezTo>
                  <a:pt x="5336789" y="1236030"/>
                  <a:pt x="5341461" y="1235032"/>
                  <a:pt x="5341461" y="1235032"/>
                </a:cubicBezTo>
                <a:cubicBezTo>
                  <a:pt x="5341461" y="1235032"/>
                  <a:pt x="5342459" y="1239702"/>
                  <a:pt x="5347129" y="1238705"/>
                </a:cubicBezTo>
                <a:cubicBezTo>
                  <a:pt x="5347129" y="1238705"/>
                  <a:pt x="5351799" y="1237706"/>
                  <a:pt x="5351799" y="1237706"/>
                </a:cubicBezTo>
                <a:cubicBezTo>
                  <a:pt x="5368805" y="1248725"/>
                  <a:pt x="5367808" y="1244055"/>
                  <a:pt x="5384815" y="1255074"/>
                </a:cubicBezTo>
                <a:cubicBezTo>
                  <a:pt x="5384815" y="1255074"/>
                  <a:pt x="5390485" y="1258747"/>
                  <a:pt x="5390485" y="1258747"/>
                </a:cubicBezTo>
                <a:cubicBezTo>
                  <a:pt x="5390485" y="1258747"/>
                  <a:pt x="5390485" y="1258747"/>
                  <a:pt x="5395155" y="1257748"/>
                </a:cubicBezTo>
                <a:cubicBezTo>
                  <a:pt x="5395155" y="1257748"/>
                  <a:pt x="5396153" y="1262419"/>
                  <a:pt x="5396153" y="1262419"/>
                </a:cubicBezTo>
                <a:cubicBezTo>
                  <a:pt x="5402821" y="1270763"/>
                  <a:pt x="5376472" y="1261740"/>
                  <a:pt x="5392481" y="1268089"/>
                </a:cubicBezTo>
                <a:cubicBezTo>
                  <a:pt x="5398151" y="1271762"/>
                  <a:pt x="5401823" y="1266093"/>
                  <a:pt x="5416835" y="1267768"/>
                </a:cubicBezTo>
                <a:cubicBezTo>
                  <a:pt x="5424499" y="1280785"/>
                  <a:pt x="5433841" y="1278790"/>
                  <a:pt x="5457515" y="1298152"/>
                </a:cubicBezTo>
                <a:cubicBezTo>
                  <a:pt x="5452843" y="1299151"/>
                  <a:pt x="5452843" y="1299151"/>
                  <a:pt x="5452843" y="1299151"/>
                </a:cubicBezTo>
                <a:cubicBezTo>
                  <a:pt x="5458513" y="1302825"/>
                  <a:pt x="5458513" y="1302825"/>
                  <a:pt x="5458513" y="1302825"/>
                </a:cubicBezTo>
                <a:cubicBezTo>
                  <a:pt x="5460509" y="1312164"/>
                  <a:pt x="5448173" y="1300148"/>
                  <a:pt x="5443501" y="1301145"/>
                </a:cubicBezTo>
                <a:cubicBezTo>
                  <a:pt x="5455837" y="1313163"/>
                  <a:pt x="5460509" y="1312164"/>
                  <a:pt x="5469850" y="1310170"/>
                </a:cubicBezTo>
                <a:cubicBezTo>
                  <a:pt x="5470849" y="1314841"/>
                  <a:pt x="5470849" y="1314841"/>
                  <a:pt x="5476517" y="1318514"/>
                </a:cubicBezTo>
                <a:cubicBezTo>
                  <a:pt x="5477516" y="1323185"/>
                  <a:pt x="5482186" y="1322188"/>
                  <a:pt x="5482186" y="1322188"/>
                </a:cubicBezTo>
                <a:cubicBezTo>
                  <a:pt x="5485860" y="1316519"/>
                  <a:pt x="5485860" y="1316519"/>
                  <a:pt x="5485860" y="1316519"/>
                </a:cubicBezTo>
                <a:cubicBezTo>
                  <a:pt x="5494522" y="1334204"/>
                  <a:pt x="5500870" y="1318194"/>
                  <a:pt x="5519873" y="1338556"/>
                </a:cubicBezTo>
                <a:cubicBezTo>
                  <a:pt x="5525542" y="1342228"/>
                  <a:pt x="5525542" y="1342228"/>
                  <a:pt x="5525542" y="1342228"/>
                </a:cubicBezTo>
                <a:cubicBezTo>
                  <a:pt x="5525542" y="1342228"/>
                  <a:pt x="5530213" y="1341231"/>
                  <a:pt x="5530213" y="1341231"/>
                </a:cubicBezTo>
                <a:cubicBezTo>
                  <a:pt x="5570893" y="1371613"/>
                  <a:pt x="5604908" y="1393651"/>
                  <a:pt x="5637924" y="1411021"/>
                </a:cubicBezTo>
                <a:cubicBezTo>
                  <a:pt x="5633253" y="1412018"/>
                  <a:pt x="5637243" y="1430702"/>
                  <a:pt x="5645589" y="1424035"/>
                </a:cubicBezTo>
                <a:cubicBezTo>
                  <a:pt x="5638921" y="1415691"/>
                  <a:pt x="5649263" y="1418366"/>
                  <a:pt x="5655929" y="1426710"/>
                </a:cubicBezTo>
                <a:cubicBezTo>
                  <a:pt x="5673933" y="1442400"/>
                  <a:pt x="5707947" y="1464437"/>
                  <a:pt x="5738288" y="1492145"/>
                </a:cubicBezTo>
                <a:cubicBezTo>
                  <a:pt x="5767630" y="1515181"/>
                  <a:pt x="5797972" y="1542889"/>
                  <a:pt x="5821645" y="1562252"/>
                </a:cubicBezTo>
                <a:cubicBezTo>
                  <a:pt x="5815977" y="1558580"/>
                  <a:pt x="5824641" y="1576266"/>
                  <a:pt x="5829311" y="1575267"/>
                </a:cubicBezTo>
                <a:cubicBezTo>
                  <a:pt x="5822645" y="1566922"/>
                  <a:pt x="5827315" y="1565925"/>
                  <a:pt x="5832983" y="1569599"/>
                </a:cubicBezTo>
                <a:cubicBezTo>
                  <a:pt x="5834979" y="1578940"/>
                  <a:pt x="5858654" y="1598303"/>
                  <a:pt x="5876659" y="1613995"/>
                </a:cubicBezTo>
                <a:cubicBezTo>
                  <a:pt x="5894663" y="1629684"/>
                  <a:pt x="5911669" y="1640703"/>
                  <a:pt x="5906998" y="1641700"/>
                </a:cubicBezTo>
                <a:cubicBezTo>
                  <a:pt x="5929675" y="1656393"/>
                  <a:pt x="5943009" y="1673082"/>
                  <a:pt x="5956341" y="1689770"/>
                </a:cubicBezTo>
                <a:cubicBezTo>
                  <a:pt x="5975346" y="1710131"/>
                  <a:pt x="5989677" y="1731490"/>
                  <a:pt x="6019021" y="1754527"/>
                </a:cubicBezTo>
                <a:cubicBezTo>
                  <a:pt x="6019021" y="1754527"/>
                  <a:pt x="6020018" y="1759196"/>
                  <a:pt x="6021017" y="1763868"/>
                </a:cubicBezTo>
                <a:cubicBezTo>
                  <a:pt x="6040698" y="1764547"/>
                  <a:pt x="6067685" y="1822276"/>
                  <a:pt x="6085689" y="1837968"/>
                </a:cubicBezTo>
                <a:cubicBezTo>
                  <a:pt x="6091358" y="1841639"/>
                  <a:pt x="6090361" y="1836969"/>
                  <a:pt x="6097027" y="1845313"/>
                </a:cubicBezTo>
                <a:cubicBezTo>
                  <a:pt x="6109363" y="1857330"/>
                  <a:pt x="6112357" y="1871342"/>
                  <a:pt x="6124692" y="1883360"/>
                </a:cubicBezTo>
                <a:cubicBezTo>
                  <a:pt x="6131359" y="1891704"/>
                  <a:pt x="6137029" y="1895377"/>
                  <a:pt x="6148365" y="1902723"/>
                </a:cubicBezTo>
                <a:cubicBezTo>
                  <a:pt x="6168367" y="1927756"/>
                  <a:pt x="6186691" y="1967798"/>
                  <a:pt x="6207689" y="1997502"/>
                </a:cubicBezTo>
                <a:cubicBezTo>
                  <a:pt x="6234356" y="2030879"/>
                  <a:pt x="6265017" y="2082939"/>
                  <a:pt x="6292683" y="2120986"/>
                </a:cubicBezTo>
                <a:cubicBezTo>
                  <a:pt x="6300345" y="2134001"/>
                  <a:pt x="6312681" y="2146017"/>
                  <a:pt x="6319349" y="2154362"/>
                </a:cubicBezTo>
                <a:cubicBezTo>
                  <a:pt x="6319349" y="2154362"/>
                  <a:pt x="6313681" y="2150689"/>
                  <a:pt x="6313681" y="2150689"/>
                </a:cubicBezTo>
                <a:cubicBezTo>
                  <a:pt x="6322344" y="2168375"/>
                  <a:pt x="6335677" y="2185064"/>
                  <a:pt x="6343343" y="2198078"/>
                </a:cubicBezTo>
                <a:cubicBezTo>
                  <a:pt x="6344339" y="2202749"/>
                  <a:pt x="6346335" y="2212090"/>
                  <a:pt x="6346335" y="2212090"/>
                </a:cubicBezTo>
                <a:cubicBezTo>
                  <a:pt x="6370329" y="2255808"/>
                  <a:pt x="6401987" y="2312540"/>
                  <a:pt x="6424979" y="2351584"/>
                </a:cubicBezTo>
                <a:cubicBezTo>
                  <a:pt x="6424979" y="2351584"/>
                  <a:pt x="6424979" y="2351584"/>
                  <a:pt x="6420309" y="2352581"/>
                </a:cubicBezTo>
                <a:cubicBezTo>
                  <a:pt x="6420309" y="2352581"/>
                  <a:pt x="6421307" y="2357252"/>
                  <a:pt x="6421307" y="2357252"/>
                </a:cubicBezTo>
                <a:cubicBezTo>
                  <a:pt x="6421307" y="2357252"/>
                  <a:pt x="6426975" y="2360926"/>
                  <a:pt x="6426975" y="2360926"/>
                </a:cubicBezTo>
                <a:cubicBezTo>
                  <a:pt x="6434641" y="2373942"/>
                  <a:pt x="6450289" y="2424325"/>
                  <a:pt x="6451966" y="2409313"/>
                </a:cubicBezTo>
                <a:cubicBezTo>
                  <a:pt x="6452965" y="2413983"/>
                  <a:pt x="6452965" y="2413983"/>
                  <a:pt x="6452965" y="2413983"/>
                </a:cubicBezTo>
                <a:cubicBezTo>
                  <a:pt x="6453963" y="2418656"/>
                  <a:pt x="6453963" y="2418656"/>
                  <a:pt x="6453963" y="2418656"/>
                </a:cubicBezTo>
                <a:cubicBezTo>
                  <a:pt x="6458633" y="2417657"/>
                  <a:pt x="6458633" y="2417657"/>
                  <a:pt x="6458633" y="2417657"/>
                </a:cubicBezTo>
                <a:cubicBezTo>
                  <a:pt x="6457635" y="2412986"/>
                  <a:pt x="6457635" y="2412986"/>
                  <a:pt x="6457635" y="2412986"/>
                </a:cubicBezTo>
                <a:cubicBezTo>
                  <a:pt x="6465980" y="2406320"/>
                  <a:pt x="6465299" y="2426002"/>
                  <a:pt x="6466299" y="2430673"/>
                </a:cubicBezTo>
                <a:cubicBezTo>
                  <a:pt x="6468972" y="2420333"/>
                  <a:pt x="6484303" y="2446363"/>
                  <a:pt x="6475639" y="2428676"/>
                </a:cubicBezTo>
                <a:cubicBezTo>
                  <a:pt x="6470969" y="2429674"/>
                  <a:pt x="6467975" y="2415661"/>
                  <a:pt x="6467975" y="2415661"/>
                </a:cubicBezTo>
                <a:cubicBezTo>
                  <a:pt x="6474643" y="2424007"/>
                  <a:pt x="6473645" y="2419335"/>
                  <a:pt x="6472646" y="2414663"/>
                </a:cubicBezTo>
                <a:cubicBezTo>
                  <a:pt x="6462306" y="2411989"/>
                  <a:pt x="6458314" y="2393305"/>
                  <a:pt x="6445979" y="2381288"/>
                </a:cubicBezTo>
                <a:cubicBezTo>
                  <a:pt x="6445979" y="2381288"/>
                  <a:pt x="6444981" y="2376615"/>
                  <a:pt x="6443981" y="2371946"/>
                </a:cubicBezTo>
                <a:cubicBezTo>
                  <a:pt x="6443981" y="2371946"/>
                  <a:pt x="6442985" y="2367276"/>
                  <a:pt x="6442985" y="2367276"/>
                </a:cubicBezTo>
                <a:cubicBezTo>
                  <a:pt x="6441987" y="2362603"/>
                  <a:pt x="6441987" y="2362603"/>
                  <a:pt x="6441987" y="2362603"/>
                </a:cubicBezTo>
                <a:cubicBezTo>
                  <a:pt x="6441987" y="2362603"/>
                  <a:pt x="6437315" y="2363602"/>
                  <a:pt x="6437315" y="2363602"/>
                </a:cubicBezTo>
                <a:cubicBezTo>
                  <a:pt x="6436317" y="2358931"/>
                  <a:pt x="6436317" y="2358931"/>
                  <a:pt x="6435319" y="2354259"/>
                </a:cubicBezTo>
                <a:cubicBezTo>
                  <a:pt x="6438993" y="2348590"/>
                  <a:pt x="6440989" y="2357932"/>
                  <a:pt x="6445659" y="2356934"/>
                </a:cubicBezTo>
                <a:cubicBezTo>
                  <a:pt x="6443663" y="2347593"/>
                  <a:pt x="6438993" y="2348590"/>
                  <a:pt x="6437995" y="2343919"/>
                </a:cubicBezTo>
                <a:cubicBezTo>
                  <a:pt x="6437995" y="2343919"/>
                  <a:pt x="6437995" y="2343919"/>
                  <a:pt x="6436996" y="2339248"/>
                </a:cubicBezTo>
                <a:cubicBezTo>
                  <a:pt x="6436996" y="2339248"/>
                  <a:pt x="6435999" y="2334578"/>
                  <a:pt x="6435999" y="2334578"/>
                </a:cubicBezTo>
                <a:cubicBezTo>
                  <a:pt x="6435001" y="2329906"/>
                  <a:pt x="6435001" y="2329906"/>
                  <a:pt x="6435001" y="2329906"/>
                </a:cubicBezTo>
                <a:cubicBezTo>
                  <a:pt x="6426338" y="2312220"/>
                  <a:pt x="6426338" y="2312220"/>
                  <a:pt x="6426338" y="2312220"/>
                </a:cubicBezTo>
                <a:cubicBezTo>
                  <a:pt x="6420669" y="2308548"/>
                  <a:pt x="6420669" y="2308548"/>
                  <a:pt x="6420669" y="2308548"/>
                </a:cubicBezTo>
                <a:cubicBezTo>
                  <a:pt x="6405339" y="2282517"/>
                  <a:pt x="6407335" y="2291860"/>
                  <a:pt x="6396677" y="2264832"/>
                </a:cubicBezTo>
                <a:cubicBezTo>
                  <a:pt x="6395680" y="2260159"/>
                  <a:pt x="6395680" y="2260159"/>
                  <a:pt x="6394681" y="2255488"/>
                </a:cubicBezTo>
                <a:cubicBezTo>
                  <a:pt x="6389013" y="2251817"/>
                  <a:pt x="6389013" y="2251817"/>
                  <a:pt x="6390010" y="2256487"/>
                </a:cubicBezTo>
                <a:cubicBezTo>
                  <a:pt x="6387017" y="2242473"/>
                  <a:pt x="6377355" y="2220118"/>
                  <a:pt x="6367015" y="2217441"/>
                </a:cubicBezTo>
                <a:cubicBezTo>
                  <a:pt x="6373683" y="2225786"/>
                  <a:pt x="6369012" y="2226785"/>
                  <a:pt x="6362345" y="2218440"/>
                </a:cubicBezTo>
                <a:lnTo>
                  <a:pt x="6361347" y="2213768"/>
                </a:lnTo>
                <a:cubicBezTo>
                  <a:pt x="6366017" y="2212771"/>
                  <a:pt x="6366017" y="2212771"/>
                  <a:pt x="6366017" y="2212771"/>
                </a:cubicBezTo>
                <a:cubicBezTo>
                  <a:pt x="6366017" y="2212771"/>
                  <a:pt x="6366017" y="2212771"/>
                  <a:pt x="6365019" y="2208100"/>
                </a:cubicBezTo>
                <a:cubicBezTo>
                  <a:pt x="6365019" y="2208100"/>
                  <a:pt x="6365019" y="2208100"/>
                  <a:pt x="6359351" y="2204426"/>
                </a:cubicBezTo>
                <a:cubicBezTo>
                  <a:pt x="6353364" y="2176401"/>
                  <a:pt x="6305696" y="2113321"/>
                  <a:pt x="6289369" y="2082620"/>
                </a:cubicBezTo>
                <a:cubicBezTo>
                  <a:pt x="6280707" y="2064934"/>
                  <a:pt x="6284379" y="2059265"/>
                  <a:pt x="6272043" y="2047249"/>
                </a:cubicBezTo>
                <a:cubicBezTo>
                  <a:pt x="6270049" y="2037906"/>
                  <a:pt x="6259707" y="2035231"/>
                  <a:pt x="6253041" y="2026887"/>
                </a:cubicBezTo>
                <a:cubicBezTo>
                  <a:pt x="6244378" y="2009200"/>
                  <a:pt x="6241385" y="1995188"/>
                  <a:pt x="6226373" y="1993510"/>
                </a:cubicBezTo>
                <a:cubicBezTo>
                  <a:pt x="6179387" y="1910749"/>
                  <a:pt x="6107048" y="1823635"/>
                  <a:pt x="6037705" y="1750534"/>
                </a:cubicBezTo>
                <a:cubicBezTo>
                  <a:pt x="6041377" y="1744864"/>
                  <a:pt x="6041377" y="1744864"/>
                  <a:pt x="6040378" y="1740194"/>
                </a:cubicBezTo>
                <a:cubicBezTo>
                  <a:pt x="6040378" y="1740194"/>
                  <a:pt x="6041377" y="1744864"/>
                  <a:pt x="6041377" y="1744864"/>
                </a:cubicBezTo>
                <a:cubicBezTo>
                  <a:pt x="6046048" y="1743867"/>
                  <a:pt x="6046048" y="1743867"/>
                  <a:pt x="6046048" y="1743867"/>
                </a:cubicBezTo>
                <a:cubicBezTo>
                  <a:pt x="6046048" y="1743867"/>
                  <a:pt x="6045051" y="1739196"/>
                  <a:pt x="6039381" y="1735524"/>
                </a:cubicBezTo>
                <a:cubicBezTo>
                  <a:pt x="6038383" y="1730853"/>
                  <a:pt x="6043053" y="1729854"/>
                  <a:pt x="6036386" y="1721512"/>
                </a:cubicBezTo>
                <a:cubicBezTo>
                  <a:pt x="6032715" y="1727179"/>
                  <a:pt x="6027046" y="1723507"/>
                  <a:pt x="6014709" y="1711489"/>
                </a:cubicBezTo>
                <a:cubicBezTo>
                  <a:pt x="6013711" y="1706819"/>
                  <a:pt x="6013711" y="1706819"/>
                  <a:pt x="6013711" y="1706819"/>
                </a:cubicBezTo>
                <a:cubicBezTo>
                  <a:pt x="6013711" y="1706819"/>
                  <a:pt x="6009041" y="1707816"/>
                  <a:pt x="6008043" y="1703145"/>
                </a:cubicBezTo>
                <a:cubicBezTo>
                  <a:pt x="6008043" y="1703145"/>
                  <a:pt x="6007045" y="1698475"/>
                  <a:pt x="6007045" y="1698475"/>
                </a:cubicBezTo>
                <a:cubicBezTo>
                  <a:pt x="6002374" y="1699472"/>
                  <a:pt x="6002374" y="1699472"/>
                  <a:pt x="6002374" y="1699472"/>
                </a:cubicBezTo>
                <a:cubicBezTo>
                  <a:pt x="6001375" y="1694802"/>
                  <a:pt x="6001375" y="1694802"/>
                  <a:pt x="5995707" y="1691128"/>
                </a:cubicBezTo>
                <a:cubicBezTo>
                  <a:pt x="5998381" y="1680788"/>
                  <a:pt x="5976703" y="1670768"/>
                  <a:pt x="5981375" y="1669769"/>
                </a:cubicBezTo>
                <a:cubicBezTo>
                  <a:pt x="5981375" y="1669769"/>
                  <a:pt x="5986045" y="1668771"/>
                  <a:pt x="5986045" y="1668771"/>
                </a:cubicBezTo>
                <a:cubicBezTo>
                  <a:pt x="5987045" y="1673440"/>
                  <a:pt x="5991715" y="1672443"/>
                  <a:pt x="5991715" y="1672443"/>
                </a:cubicBezTo>
                <a:cubicBezTo>
                  <a:pt x="5990715" y="1667773"/>
                  <a:pt x="5986045" y="1668771"/>
                  <a:pt x="5985048" y="1664101"/>
                </a:cubicBezTo>
                <a:cubicBezTo>
                  <a:pt x="5985048" y="1664101"/>
                  <a:pt x="5979379" y="1660427"/>
                  <a:pt x="5979379" y="1660427"/>
                </a:cubicBezTo>
                <a:cubicBezTo>
                  <a:pt x="5972712" y="1652083"/>
                  <a:pt x="5966045" y="1643739"/>
                  <a:pt x="5961375" y="1644738"/>
                </a:cubicBezTo>
                <a:cubicBezTo>
                  <a:pt x="5961375" y="1644738"/>
                  <a:pt x="5961375" y="1644738"/>
                  <a:pt x="5960376" y="1640066"/>
                </a:cubicBezTo>
                <a:cubicBezTo>
                  <a:pt x="5960376" y="1640066"/>
                  <a:pt x="5959379" y="1635394"/>
                  <a:pt x="5953710" y="1631721"/>
                </a:cubicBezTo>
                <a:cubicBezTo>
                  <a:pt x="5953710" y="1631721"/>
                  <a:pt x="5949037" y="1632720"/>
                  <a:pt x="5949037" y="1632720"/>
                </a:cubicBezTo>
                <a:cubicBezTo>
                  <a:pt x="5949037" y="1632720"/>
                  <a:pt x="5950036" y="1637390"/>
                  <a:pt x="5950036" y="1637390"/>
                </a:cubicBezTo>
                <a:cubicBezTo>
                  <a:pt x="5949037" y="1632720"/>
                  <a:pt x="5948040" y="1628050"/>
                  <a:pt x="5942371" y="1624375"/>
                </a:cubicBezTo>
                <a:cubicBezTo>
                  <a:pt x="5943369" y="1629047"/>
                  <a:pt x="5938699" y="1630045"/>
                  <a:pt x="5933029" y="1626372"/>
                </a:cubicBezTo>
                <a:cubicBezTo>
                  <a:pt x="5937700" y="1625373"/>
                  <a:pt x="5932031" y="1621701"/>
                  <a:pt x="5931033" y="1617029"/>
                </a:cubicBezTo>
                <a:cubicBezTo>
                  <a:pt x="5925364" y="1613357"/>
                  <a:pt x="5925364" y="1613357"/>
                  <a:pt x="5925364" y="1613357"/>
                </a:cubicBezTo>
                <a:cubicBezTo>
                  <a:pt x="5924365" y="1608686"/>
                  <a:pt x="5924365" y="1608686"/>
                  <a:pt x="5924365" y="1608686"/>
                </a:cubicBezTo>
                <a:cubicBezTo>
                  <a:pt x="5919695" y="1609683"/>
                  <a:pt x="5919695" y="1609683"/>
                  <a:pt x="5919695" y="1609683"/>
                </a:cubicBezTo>
                <a:cubicBezTo>
                  <a:pt x="5919695" y="1609683"/>
                  <a:pt x="5919695" y="1609683"/>
                  <a:pt x="5920694" y="1614354"/>
                </a:cubicBezTo>
                <a:cubicBezTo>
                  <a:pt x="5901691" y="1593994"/>
                  <a:pt x="5882689" y="1573632"/>
                  <a:pt x="5872349" y="1570957"/>
                </a:cubicBezTo>
                <a:cubicBezTo>
                  <a:pt x="5866678" y="1567284"/>
                  <a:pt x="5866678" y="1567284"/>
                  <a:pt x="5865681" y="1562613"/>
                </a:cubicBezTo>
                <a:cubicBezTo>
                  <a:pt x="5860011" y="1558939"/>
                  <a:pt x="5860011" y="1558939"/>
                  <a:pt x="5855341" y="1559936"/>
                </a:cubicBezTo>
                <a:lnTo>
                  <a:pt x="5856125" y="1563605"/>
                </a:lnTo>
                <a:lnTo>
                  <a:pt x="5841049" y="1551621"/>
                </a:lnTo>
                <a:cubicBezTo>
                  <a:pt x="5824309" y="1537567"/>
                  <a:pt x="5816995" y="1529056"/>
                  <a:pt x="5789989" y="1505521"/>
                </a:cubicBezTo>
                <a:cubicBezTo>
                  <a:pt x="5773977" y="1499174"/>
                  <a:pt x="5768311" y="1495498"/>
                  <a:pt x="5763639" y="1496497"/>
                </a:cubicBezTo>
                <a:cubicBezTo>
                  <a:pt x="5762641" y="1491827"/>
                  <a:pt x="5767313" y="1490830"/>
                  <a:pt x="5760645" y="1482484"/>
                </a:cubicBezTo>
                <a:cubicBezTo>
                  <a:pt x="5751305" y="1484481"/>
                  <a:pt x="5748309" y="1470467"/>
                  <a:pt x="5731302" y="1459447"/>
                </a:cubicBezTo>
                <a:cubicBezTo>
                  <a:pt x="5714295" y="1448430"/>
                  <a:pt x="5728629" y="1469789"/>
                  <a:pt x="5710622" y="1454098"/>
                </a:cubicBezTo>
                <a:cubicBezTo>
                  <a:pt x="5726632" y="1460446"/>
                  <a:pt x="5708627" y="1444756"/>
                  <a:pt x="5691620" y="1433737"/>
                </a:cubicBezTo>
                <a:cubicBezTo>
                  <a:pt x="5696290" y="1432738"/>
                  <a:pt x="5696290" y="1432738"/>
                  <a:pt x="5696290" y="1432738"/>
                </a:cubicBezTo>
                <a:cubicBezTo>
                  <a:pt x="5701960" y="1436412"/>
                  <a:pt x="5707630" y="1440085"/>
                  <a:pt x="5706631" y="1435415"/>
                </a:cubicBezTo>
                <a:cubicBezTo>
                  <a:pt x="5706631" y="1435415"/>
                  <a:pt x="5705634" y="1430743"/>
                  <a:pt x="5699964" y="1427069"/>
                </a:cubicBezTo>
                <a:cubicBezTo>
                  <a:pt x="5694295" y="1423397"/>
                  <a:pt x="5694295" y="1423397"/>
                  <a:pt x="5694295" y="1423397"/>
                </a:cubicBezTo>
                <a:cubicBezTo>
                  <a:pt x="5698967" y="1422399"/>
                  <a:pt x="5706631" y="1435415"/>
                  <a:pt x="5710304" y="1429745"/>
                </a:cubicBezTo>
                <a:cubicBezTo>
                  <a:pt x="5698967" y="1422399"/>
                  <a:pt x="5692299" y="1414056"/>
                  <a:pt x="5687628" y="1415053"/>
                </a:cubicBezTo>
                <a:cubicBezTo>
                  <a:pt x="5682958" y="1416052"/>
                  <a:pt x="5682958" y="1416052"/>
                  <a:pt x="5681959" y="1411380"/>
                </a:cubicBezTo>
                <a:cubicBezTo>
                  <a:pt x="5676291" y="1407706"/>
                  <a:pt x="5670621" y="1404035"/>
                  <a:pt x="5665951" y="1405033"/>
                </a:cubicBezTo>
                <a:cubicBezTo>
                  <a:pt x="5665951" y="1405033"/>
                  <a:pt x="5666948" y="1409702"/>
                  <a:pt x="5672618" y="1413376"/>
                </a:cubicBezTo>
                <a:cubicBezTo>
                  <a:pt x="5673615" y="1418048"/>
                  <a:pt x="5673615" y="1418048"/>
                  <a:pt x="5673615" y="1418048"/>
                </a:cubicBezTo>
                <a:cubicBezTo>
                  <a:pt x="5663275" y="1415371"/>
                  <a:pt x="5665271" y="1424714"/>
                  <a:pt x="5656608" y="1407029"/>
                </a:cubicBezTo>
                <a:cubicBezTo>
                  <a:pt x="5652935" y="1412696"/>
                  <a:pt x="5664273" y="1420042"/>
                  <a:pt x="5665271" y="1424714"/>
                </a:cubicBezTo>
                <a:cubicBezTo>
                  <a:pt x="5647267" y="1409023"/>
                  <a:pt x="5650937" y="1403355"/>
                  <a:pt x="5639602" y="1396008"/>
                </a:cubicBezTo>
                <a:cubicBezTo>
                  <a:pt x="5644273" y="1395011"/>
                  <a:pt x="5645271" y="1399681"/>
                  <a:pt x="5645271" y="1399681"/>
                </a:cubicBezTo>
                <a:cubicBezTo>
                  <a:pt x="5650937" y="1403355"/>
                  <a:pt x="5650937" y="1403355"/>
                  <a:pt x="5654611" y="1397686"/>
                </a:cubicBezTo>
                <a:cubicBezTo>
                  <a:pt x="5654611" y="1397686"/>
                  <a:pt x="5648943" y="1394013"/>
                  <a:pt x="5643275" y="1390339"/>
                </a:cubicBezTo>
                <a:cubicBezTo>
                  <a:pt x="5653615" y="1393016"/>
                  <a:pt x="5652617" y="1388343"/>
                  <a:pt x="5642277" y="1385668"/>
                </a:cubicBezTo>
                <a:cubicBezTo>
                  <a:pt x="5641279" y="1380997"/>
                  <a:pt x="5641279" y="1380997"/>
                  <a:pt x="5641279" y="1380997"/>
                </a:cubicBezTo>
                <a:cubicBezTo>
                  <a:pt x="5646947" y="1384671"/>
                  <a:pt x="5645949" y="1379999"/>
                  <a:pt x="5645949" y="1379999"/>
                </a:cubicBezTo>
                <a:cubicBezTo>
                  <a:pt x="5640281" y="1376325"/>
                  <a:pt x="5640281" y="1376325"/>
                  <a:pt x="5635609" y="1377324"/>
                </a:cubicBezTo>
                <a:cubicBezTo>
                  <a:pt x="5634612" y="1372654"/>
                  <a:pt x="5634612" y="1372654"/>
                  <a:pt x="5629939" y="1373652"/>
                </a:cubicBezTo>
                <a:cubicBezTo>
                  <a:pt x="5623273" y="1365308"/>
                  <a:pt x="5623273" y="1365308"/>
                  <a:pt x="5616607" y="1356962"/>
                </a:cubicBezTo>
                <a:cubicBezTo>
                  <a:pt x="5622275" y="1360636"/>
                  <a:pt x="5622275" y="1360636"/>
                  <a:pt x="5622275" y="1360636"/>
                </a:cubicBezTo>
                <a:cubicBezTo>
                  <a:pt x="5627945" y="1364309"/>
                  <a:pt x="5632616" y="1363312"/>
                  <a:pt x="5632616" y="1363312"/>
                </a:cubicBezTo>
                <a:cubicBezTo>
                  <a:pt x="5631617" y="1358640"/>
                  <a:pt x="5625949" y="1354966"/>
                  <a:pt x="5620280" y="1351294"/>
                </a:cubicBezTo>
                <a:cubicBezTo>
                  <a:pt x="5614611" y="1347621"/>
                  <a:pt x="5614611" y="1347621"/>
                  <a:pt x="5614611" y="1347621"/>
                </a:cubicBezTo>
                <a:cubicBezTo>
                  <a:pt x="5608941" y="1343947"/>
                  <a:pt x="5608941" y="1343947"/>
                  <a:pt x="5608941" y="1343947"/>
                </a:cubicBezTo>
                <a:cubicBezTo>
                  <a:pt x="5603273" y="1340275"/>
                  <a:pt x="5598601" y="1341272"/>
                  <a:pt x="5599600" y="1345945"/>
                </a:cubicBezTo>
                <a:cubicBezTo>
                  <a:pt x="5599600" y="1345945"/>
                  <a:pt x="5600599" y="1350615"/>
                  <a:pt x="5606266" y="1354289"/>
                </a:cubicBezTo>
                <a:cubicBezTo>
                  <a:pt x="5606266" y="1354289"/>
                  <a:pt x="5606266" y="1354289"/>
                  <a:pt x="5610937" y="1353291"/>
                </a:cubicBezTo>
                <a:cubicBezTo>
                  <a:pt x="5616607" y="1356962"/>
                  <a:pt x="5616607" y="1356962"/>
                  <a:pt x="5616607" y="1356962"/>
                </a:cubicBezTo>
                <a:cubicBezTo>
                  <a:pt x="5591255" y="1352611"/>
                  <a:pt x="5612933" y="1362633"/>
                  <a:pt x="5625269" y="1374649"/>
                </a:cubicBezTo>
                <a:cubicBezTo>
                  <a:pt x="5619601" y="1370976"/>
                  <a:pt x="5619601" y="1370976"/>
                  <a:pt x="5619601" y="1370976"/>
                </a:cubicBezTo>
                <a:cubicBezTo>
                  <a:pt x="5619601" y="1370976"/>
                  <a:pt x="5620599" y="1375646"/>
                  <a:pt x="5620599" y="1375646"/>
                </a:cubicBezTo>
                <a:cubicBezTo>
                  <a:pt x="5620599" y="1375646"/>
                  <a:pt x="5620599" y="1375646"/>
                  <a:pt x="5621597" y="1380318"/>
                </a:cubicBezTo>
                <a:cubicBezTo>
                  <a:pt x="5626267" y="1379320"/>
                  <a:pt x="5626267" y="1379320"/>
                  <a:pt x="5626267" y="1379320"/>
                </a:cubicBezTo>
                <a:cubicBezTo>
                  <a:pt x="5631935" y="1382993"/>
                  <a:pt x="5631935" y="1382993"/>
                  <a:pt x="5631935" y="1382993"/>
                </a:cubicBezTo>
                <a:cubicBezTo>
                  <a:pt x="5627265" y="1383992"/>
                  <a:pt x="5627265" y="1383992"/>
                  <a:pt x="5627265" y="1383992"/>
                </a:cubicBezTo>
                <a:cubicBezTo>
                  <a:pt x="5627265" y="1383992"/>
                  <a:pt x="5628263" y="1388662"/>
                  <a:pt x="5632935" y="1387664"/>
                </a:cubicBezTo>
                <a:cubicBezTo>
                  <a:pt x="5633931" y="1392336"/>
                  <a:pt x="5633931" y="1392336"/>
                  <a:pt x="5633931" y="1392336"/>
                </a:cubicBezTo>
                <a:cubicBezTo>
                  <a:pt x="5618921" y="1390658"/>
                  <a:pt x="5612255" y="1382314"/>
                  <a:pt x="5594249" y="1366625"/>
                </a:cubicBezTo>
                <a:cubicBezTo>
                  <a:pt x="5598919" y="1365626"/>
                  <a:pt x="5598919" y="1365626"/>
                  <a:pt x="5598919" y="1365626"/>
                </a:cubicBezTo>
                <a:cubicBezTo>
                  <a:pt x="5603592" y="1364627"/>
                  <a:pt x="5603592" y="1364627"/>
                  <a:pt x="5603592" y="1364627"/>
                </a:cubicBezTo>
                <a:cubicBezTo>
                  <a:pt x="5597922" y="1360955"/>
                  <a:pt x="5597922" y="1360955"/>
                  <a:pt x="5597922" y="1360955"/>
                </a:cubicBezTo>
                <a:cubicBezTo>
                  <a:pt x="5593251" y="1361952"/>
                  <a:pt x="5593251" y="1361952"/>
                  <a:pt x="5593251" y="1361952"/>
                </a:cubicBezTo>
                <a:cubicBezTo>
                  <a:pt x="5587582" y="1358280"/>
                  <a:pt x="5587582" y="1358280"/>
                  <a:pt x="5587582" y="1358280"/>
                </a:cubicBezTo>
                <a:cubicBezTo>
                  <a:pt x="5581915" y="1354607"/>
                  <a:pt x="5585586" y="1348938"/>
                  <a:pt x="5574249" y="1341592"/>
                </a:cubicBezTo>
                <a:cubicBezTo>
                  <a:pt x="5573250" y="1336920"/>
                  <a:pt x="5573250" y="1336920"/>
                  <a:pt x="5573250" y="1336920"/>
                </a:cubicBezTo>
                <a:cubicBezTo>
                  <a:pt x="5568580" y="1337918"/>
                  <a:pt x="5567581" y="1333248"/>
                  <a:pt x="5567581" y="1333248"/>
                </a:cubicBezTo>
                <a:cubicBezTo>
                  <a:pt x="5562910" y="1334245"/>
                  <a:pt x="5562910" y="1334245"/>
                  <a:pt x="5562910" y="1334245"/>
                </a:cubicBezTo>
                <a:cubicBezTo>
                  <a:pt x="5563907" y="1338917"/>
                  <a:pt x="5563907" y="1338917"/>
                  <a:pt x="5563907" y="1338917"/>
                </a:cubicBezTo>
                <a:cubicBezTo>
                  <a:pt x="5552570" y="1331570"/>
                  <a:pt x="5549577" y="1317557"/>
                  <a:pt x="5540235" y="1319554"/>
                </a:cubicBezTo>
                <a:cubicBezTo>
                  <a:pt x="5540235" y="1319554"/>
                  <a:pt x="5535564" y="1320551"/>
                  <a:pt x="5534565" y="1315881"/>
                </a:cubicBezTo>
                <a:cubicBezTo>
                  <a:pt x="5534565" y="1315881"/>
                  <a:pt x="5529895" y="1316878"/>
                  <a:pt x="5529895" y="1316878"/>
                </a:cubicBezTo>
                <a:cubicBezTo>
                  <a:pt x="5530893" y="1321550"/>
                  <a:pt x="5530893" y="1321550"/>
                  <a:pt x="5530893" y="1321550"/>
                </a:cubicBezTo>
                <a:cubicBezTo>
                  <a:pt x="5505223" y="1292844"/>
                  <a:pt x="5519555" y="1314203"/>
                  <a:pt x="5510213" y="1316199"/>
                </a:cubicBezTo>
                <a:cubicBezTo>
                  <a:pt x="5501549" y="1298513"/>
                  <a:pt x="5467535" y="1276475"/>
                  <a:pt x="5439193" y="1258110"/>
                </a:cubicBezTo>
                <a:cubicBezTo>
                  <a:pt x="5435519" y="1263778"/>
                  <a:pt x="5435519" y="1263778"/>
                  <a:pt x="5435519" y="1263778"/>
                </a:cubicBezTo>
                <a:cubicBezTo>
                  <a:pt x="5434519" y="1259108"/>
                  <a:pt x="5434519" y="1259108"/>
                  <a:pt x="5434519" y="1259108"/>
                </a:cubicBezTo>
                <a:cubicBezTo>
                  <a:pt x="5434519" y="1259108"/>
                  <a:pt x="5433522" y="1254436"/>
                  <a:pt x="5428851" y="1255434"/>
                </a:cubicBezTo>
                <a:cubicBezTo>
                  <a:pt x="5428851" y="1255434"/>
                  <a:pt x="5429849" y="1260105"/>
                  <a:pt x="5429849" y="1260105"/>
                </a:cubicBezTo>
                <a:cubicBezTo>
                  <a:pt x="5412842" y="1249086"/>
                  <a:pt x="5399507" y="1232398"/>
                  <a:pt x="5392843" y="1224054"/>
                </a:cubicBezTo>
                <a:cubicBezTo>
                  <a:pt x="5389167" y="1229722"/>
                  <a:pt x="5390166" y="1234394"/>
                  <a:pt x="5384497" y="1230720"/>
                </a:cubicBezTo>
                <a:cubicBezTo>
                  <a:pt x="5383499" y="1226050"/>
                  <a:pt x="5383499" y="1226050"/>
                  <a:pt x="5377830" y="1222376"/>
                </a:cubicBezTo>
                <a:cubicBezTo>
                  <a:pt x="5374157" y="1228047"/>
                  <a:pt x="5373160" y="1223374"/>
                  <a:pt x="5366493" y="1215031"/>
                </a:cubicBezTo>
                <a:cubicBezTo>
                  <a:pt x="5366493" y="1215031"/>
                  <a:pt x="5366493" y="1215031"/>
                  <a:pt x="5371164" y="1214034"/>
                </a:cubicBezTo>
                <a:cubicBezTo>
                  <a:pt x="5371164" y="1214034"/>
                  <a:pt x="5371164" y="1214034"/>
                  <a:pt x="5370165" y="1209361"/>
                </a:cubicBezTo>
                <a:cubicBezTo>
                  <a:pt x="5365495" y="1210360"/>
                  <a:pt x="5364497" y="1205689"/>
                  <a:pt x="5359825" y="1206686"/>
                </a:cubicBezTo>
                <a:cubicBezTo>
                  <a:pt x="5359825" y="1206686"/>
                  <a:pt x="5355155" y="1207685"/>
                  <a:pt x="5355155" y="1207685"/>
                </a:cubicBezTo>
                <a:cubicBezTo>
                  <a:pt x="5353159" y="1198342"/>
                  <a:pt x="5305132" y="1179299"/>
                  <a:pt x="5316471" y="1186644"/>
                </a:cubicBezTo>
                <a:cubicBezTo>
                  <a:pt x="5330483" y="1183650"/>
                  <a:pt x="5315790" y="1206325"/>
                  <a:pt x="5328805" y="1198660"/>
                </a:cubicBezTo>
                <a:lnTo>
                  <a:pt x="5339148" y="1201337"/>
                </a:lnTo>
                <a:lnTo>
                  <a:pt x="5339145" y="1201337"/>
                </a:lnTo>
                <a:cubicBezTo>
                  <a:pt x="5334475" y="1202334"/>
                  <a:pt x="5340143" y="1206007"/>
                  <a:pt x="5340143" y="1206007"/>
                </a:cubicBezTo>
                <a:cubicBezTo>
                  <a:pt x="5345813" y="1209681"/>
                  <a:pt x="5345813" y="1209681"/>
                  <a:pt x="5345813" y="1209681"/>
                </a:cubicBezTo>
                <a:cubicBezTo>
                  <a:pt x="5341141" y="1210678"/>
                  <a:pt x="5341141" y="1210678"/>
                  <a:pt x="5341141" y="1210678"/>
                </a:cubicBezTo>
                <a:cubicBezTo>
                  <a:pt x="5340143" y="1206007"/>
                  <a:pt x="5335473" y="1207006"/>
                  <a:pt x="5335473" y="1207006"/>
                </a:cubicBezTo>
                <a:cubicBezTo>
                  <a:pt x="5335473" y="1207006"/>
                  <a:pt x="5336470" y="1211676"/>
                  <a:pt x="5336470" y="1211676"/>
                </a:cubicBezTo>
                <a:cubicBezTo>
                  <a:pt x="5342139" y="1215350"/>
                  <a:pt x="5342139" y="1215350"/>
                  <a:pt x="5342139" y="1215350"/>
                </a:cubicBezTo>
                <a:cubicBezTo>
                  <a:pt x="5347809" y="1219022"/>
                  <a:pt x="5347809" y="1219022"/>
                  <a:pt x="5347809" y="1219022"/>
                </a:cubicBezTo>
                <a:cubicBezTo>
                  <a:pt x="5347809" y="1219022"/>
                  <a:pt x="5337469" y="1216347"/>
                  <a:pt x="5337469" y="1216347"/>
                </a:cubicBezTo>
                <a:cubicBezTo>
                  <a:pt x="5331799" y="1212674"/>
                  <a:pt x="5331799" y="1212674"/>
                  <a:pt x="5331799" y="1212674"/>
                </a:cubicBezTo>
                <a:cubicBezTo>
                  <a:pt x="5326130" y="1209000"/>
                  <a:pt x="5326130" y="1209000"/>
                  <a:pt x="5326130" y="1209000"/>
                </a:cubicBezTo>
                <a:cubicBezTo>
                  <a:pt x="5325133" y="1204330"/>
                  <a:pt x="5319464" y="1200656"/>
                  <a:pt x="5314793" y="1201655"/>
                </a:cubicBezTo>
                <a:cubicBezTo>
                  <a:pt x="5310121" y="1202653"/>
                  <a:pt x="5311119" y="1207324"/>
                  <a:pt x="5316787" y="1210996"/>
                </a:cubicBezTo>
                <a:cubicBezTo>
                  <a:pt x="5316787" y="1210996"/>
                  <a:pt x="5316787" y="1210996"/>
                  <a:pt x="5317786" y="1215668"/>
                </a:cubicBezTo>
                <a:cubicBezTo>
                  <a:pt x="5300780" y="1204649"/>
                  <a:pt x="5314793" y="1201655"/>
                  <a:pt x="5294113" y="1196306"/>
                </a:cubicBezTo>
                <a:cubicBezTo>
                  <a:pt x="5298783" y="1195307"/>
                  <a:pt x="5298783" y="1195307"/>
                  <a:pt x="5298783" y="1195307"/>
                </a:cubicBezTo>
                <a:cubicBezTo>
                  <a:pt x="5298783" y="1195307"/>
                  <a:pt x="5298783" y="1195307"/>
                  <a:pt x="5297785" y="1190636"/>
                </a:cubicBezTo>
                <a:cubicBezTo>
                  <a:pt x="5293114" y="1191633"/>
                  <a:pt x="5293114" y="1191633"/>
                  <a:pt x="5293114" y="1191633"/>
                </a:cubicBezTo>
                <a:cubicBezTo>
                  <a:pt x="5293114" y="1191633"/>
                  <a:pt x="5288443" y="1192631"/>
                  <a:pt x="5288443" y="1192631"/>
                </a:cubicBezTo>
                <a:cubicBezTo>
                  <a:pt x="5282775" y="1188958"/>
                  <a:pt x="5282775" y="1188958"/>
                  <a:pt x="5282775" y="1188958"/>
                </a:cubicBezTo>
                <a:cubicBezTo>
                  <a:pt x="5277105" y="1185286"/>
                  <a:pt x="5277105" y="1185286"/>
                  <a:pt x="5265767" y="1177939"/>
                </a:cubicBezTo>
                <a:cubicBezTo>
                  <a:pt x="5258421" y="1189278"/>
                  <a:pt x="5234748" y="1169914"/>
                  <a:pt x="5237741" y="1183927"/>
                </a:cubicBezTo>
                <a:cubicBezTo>
                  <a:pt x="5247083" y="1181931"/>
                  <a:pt x="5253750" y="1190277"/>
                  <a:pt x="5264090" y="1192949"/>
                </a:cubicBezTo>
                <a:cubicBezTo>
                  <a:pt x="5253750" y="1190277"/>
                  <a:pt x="5253750" y="1190277"/>
                  <a:pt x="5254749" y="1194947"/>
                </a:cubicBezTo>
                <a:cubicBezTo>
                  <a:pt x="5254749" y="1194947"/>
                  <a:pt x="5254749" y="1194947"/>
                  <a:pt x="5255746" y="1199616"/>
                </a:cubicBezTo>
                <a:cubicBezTo>
                  <a:pt x="5243410" y="1187600"/>
                  <a:pt x="5226404" y="1176581"/>
                  <a:pt x="5210394" y="1170233"/>
                </a:cubicBezTo>
                <a:cubicBezTo>
                  <a:pt x="5199057" y="1162887"/>
                  <a:pt x="5182049" y="1151868"/>
                  <a:pt x="5166041" y="1145520"/>
                </a:cubicBezTo>
                <a:cubicBezTo>
                  <a:pt x="5171709" y="1149192"/>
                  <a:pt x="5182049" y="1151868"/>
                  <a:pt x="5175383" y="1143524"/>
                </a:cubicBezTo>
                <a:cubicBezTo>
                  <a:pt x="5154702" y="1138173"/>
                  <a:pt x="5154702" y="1138173"/>
                  <a:pt x="5152707" y="1128832"/>
                </a:cubicBezTo>
                <a:cubicBezTo>
                  <a:pt x="5132025" y="1123480"/>
                  <a:pt x="5124363" y="1110465"/>
                  <a:pt x="5132025" y="1123480"/>
                </a:cubicBezTo>
                <a:cubicBezTo>
                  <a:pt x="5127356" y="1124478"/>
                  <a:pt x="5127356" y="1124478"/>
                  <a:pt x="5122685" y="1125476"/>
                </a:cubicBezTo>
                <a:cubicBezTo>
                  <a:pt x="5095337" y="1111782"/>
                  <a:pt x="5068989" y="1102760"/>
                  <a:pt x="5046313" y="1088067"/>
                </a:cubicBezTo>
                <a:cubicBezTo>
                  <a:pt x="5041643" y="1089066"/>
                  <a:pt x="5035973" y="1085392"/>
                  <a:pt x="5030303" y="1081718"/>
                </a:cubicBezTo>
                <a:cubicBezTo>
                  <a:pt x="5050983" y="1087069"/>
                  <a:pt x="5065997" y="1088746"/>
                  <a:pt x="5086675" y="1094097"/>
                </a:cubicBezTo>
                <a:cubicBezTo>
                  <a:pt x="5086675" y="1094097"/>
                  <a:pt x="5103683" y="1105116"/>
                  <a:pt x="5085676" y="1089426"/>
                </a:cubicBezTo>
                <a:cubicBezTo>
                  <a:pt x="5091346" y="1093098"/>
                  <a:pt x="5101686" y="1095775"/>
                  <a:pt x="5095019" y="1087429"/>
                </a:cubicBezTo>
                <a:cubicBezTo>
                  <a:pt x="5076335" y="1091420"/>
                  <a:pt x="5054656" y="1081400"/>
                  <a:pt x="5029307" y="1077048"/>
                </a:cubicBezTo>
                <a:cubicBezTo>
                  <a:pt x="5033976" y="1076051"/>
                  <a:pt x="5032979" y="1071380"/>
                  <a:pt x="5028309" y="1072377"/>
                </a:cubicBezTo>
                <a:cubicBezTo>
                  <a:pt x="5032979" y="1071380"/>
                  <a:pt x="5032979" y="1071380"/>
                  <a:pt x="5032979" y="1071380"/>
                </a:cubicBezTo>
                <a:cubicBezTo>
                  <a:pt x="5031981" y="1066707"/>
                  <a:pt x="5031981" y="1066707"/>
                  <a:pt x="5027310" y="1067706"/>
                </a:cubicBezTo>
                <a:cubicBezTo>
                  <a:pt x="5026313" y="1063036"/>
                  <a:pt x="5015971" y="1060359"/>
                  <a:pt x="5005631" y="1057685"/>
                </a:cubicBezTo>
                <a:cubicBezTo>
                  <a:pt x="5000961" y="1058683"/>
                  <a:pt x="5000961" y="1058683"/>
                  <a:pt x="5000961" y="1058683"/>
                </a:cubicBezTo>
                <a:cubicBezTo>
                  <a:pt x="4999964" y="1054011"/>
                  <a:pt x="4999964" y="1054011"/>
                  <a:pt x="4995291" y="1055010"/>
                </a:cubicBezTo>
                <a:cubicBezTo>
                  <a:pt x="4989623" y="1051337"/>
                  <a:pt x="4989623" y="1051337"/>
                  <a:pt x="4983954" y="1047662"/>
                </a:cubicBezTo>
                <a:cubicBezTo>
                  <a:pt x="4983954" y="1047662"/>
                  <a:pt x="4982957" y="1042992"/>
                  <a:pt x="4982957" y="1042992"/>
                </a:cubicBezTo>
                <a:cubicBezTo>
                  <a:pt x="4977287" y="1039320"/>
                  <a:pt x="4977287" y="1039320"/>
                  <a:pt x="4977287" y="1039320"/>
                </a:cubicBezTo>
                <a:cubicBezTo>
                  <a:pt x="4973614" y="1044988"/>
                  <a:pt x="4973614" y="1044988"/>
                  <a:pt x="4973614" y="1044988"/>
                </a:cubicBezTo>
                <a:cubicBezTo>
                  <a:pt x="4962277" y="1037643"/>
                  <a:pt x="4952934" y="1039638"/>
                  <a:pt x="4942594" y="1036963"/>
                </a:cubicBezTo>
                <a:cubicBezTo>
                  <a:pt x="4942594" y="1036963"/>
                  <a:pt x="4947265" y="1035964"/>
                  <a:pt x="4947265" y="1035964"/>
                </a:cubicBezTo>
                <a:cubicBezTo>
                  <a:pt x="4947265" y="1035964"/>
                  <a:pt x="4947265" y="1035964"/>
                  <a:pt x="4946267" y="1031294"/>
                </a:cubicBezTo>
                <a:cubicBezTo>
                  <a:pt x="4946267" y="1031294"/>
                  <a:pt x="4941597" y="1032293"/>
                  <a:pt x="4941597" y="1032293"/>
                </a:cubicBezTo>
                <a:cubicBezTo>
                  <a:pt x="4941597" y="1032293"/>
                  <a:pt x="4936925" y="1033290"/>
                  <a:pt x="4936925" y="1033290"/>
                </a:cubicBezTo>
                <a:cubicBezTo>
                  <a:pt x="4945269" y="1026623"/>
                  <a:pt x="4900235" y="1021592"/>
                  <a:pt x="4921914" y="1031612"/>
                </a:cubicBezTo>
                <a:cubicBezTo>
                  <a:pt x="4922913" y="1036284"/>
                  <a:pt x="4927583" y="1035286"/>
                  <a:pt x="4927583" y="1035286"/>
                </a:cubicBezTo>
                <a:cubicBezTo>
                  <a:pt x="4914567" y="1042949"/>
                  <a:pt x="4957604" y="1038641"/>
                  <a:pt x="4973614" y="1044988"/>
                </a:cubicBezTo>
                <a:cubicBezTo>
                  <a:pt x="4968943" y="1045986"/>
                  <a:pt x="4968943" y="1045986"/>
                  <a:pt x="4964271" y="1046983"/>
                </a:cubicBezTo>
                <a:cubicBezTo>
                  <a:pt x="4964271" y="1046983"/>
                  <a:pt x="4965270" y="1051656"/>
                  <a:pt x="4965270" y="1051656"/>
                </a:cubicBezTo>
                <a:cubicBezTo>
                  <a:pt x="4969940" y="1050657"/>
                  <a:pt x="4969940" y="1050657"/>
                  <a:pt x="4969940" y="1050657"/>
                </a:cubicBezTo>
                <a:cubicBezTo>
                  <a:pt x="4970937" y="1055328"/>
                  <a:pt x="4975610" y="1054330"/>
                  <a:pt x="4975610" y="1054330"/>
                </a:cubicBezTo>
                <a:cubicBezTo>
                  <a:pt x="4980281" y="1053332"/>
                  <a:pt x="4980281" y="1053332"/>
                  <a:pt x="4980281" y="1053332"/>
                </a:cubicBezTo>
                <a:cubicBezTo>
                  <a:pt x="5002957" y="1068025"/>
                  <a:pt x="4954930" y="1048979"/>
                  <a:pt x="4976607" y="1059002"/>
                </a:cubicBezTo>
                <a:cubicBezTo>
                  <a:pt x="4966267" y="1056326"/>
                  <a:pt x="4955927" y="1053650"/>
                  <a:pt x="4945587" y="1050975"/>
                </a:cubicBezTo>
                <a:cubicBezTo>
                  <a:pt x="4926745" y="1042790"/>
                  <a:pt x="4906983" y="1036024"/>
                  <a:pt x="4888638" y="1030174"/>
                </a:cubicBezTo>
                <a:lnTo>
                  <a:pt x="4883576" y="1028576"/>
                </a:lnTo>
                <a:lnTo>
                  <a:pt x="4677737" y="918554"/>
                </a:lnTo>
                <a:cubicBezTo>
                  <a:pt x="4618194" y="886663"/>
                  <a:pt x="4554209" y="871943"/>
                  <a:pt x="4486061" y="866223"/>
                </a:cubicBezTo>
                <a:cubicBezTo>
                  <a:pt x="4338547" y="859209"/>
                  <a:pt x="4194645" y="831144"/>
                  <a:pt x="4048372" y="829950"/>
                </a:cubicBezTo>
                <a:cubicBezTo>
                  <a:pt x="3646949" y="830539"/>
                  <a:pt x="3256016" y="889726"/>
                  <a:pt x="2878191" y="1029255"/>
                </a:cubicBezTo>
                <a:cubicBezTo>
                  <a:pt x="2787997" y="1062720"/>
                  <a:pt x="2702509" y="1099236"/>
                  <a:pt x="2628640" y="1161658"/>
                </a:cubicBezTo>
                <a:cubicBezTo>
                  <a:pt x="2511256" y="1257713"/>
                  <a:pt x="2371313" y="1324113"/>
                  <a:pt x="2250745" y="1414763"/>
                </a:cubicBezTo>
                <a:cubicBezTo>
                  <a:pt x="2238411" y="1423482"/>
                  <a:pt x="2220675" y="1435383"/>
                  <a:pt x="2208076" y="1423878"/>
                </a:cubicBezTo>
                <a:cubicBezTo>
                  <a:pt x="2204928" y="1421004"/>
                  <a:pt x="2203060" y="1417600"/>
                  <a:pt x="2202136" y="1413869"/>
                </a:cubicBezTo>
                <a:lnTo>
                  <a:pt x="2202084" y="1411629"/>
                </a:lnTo>
                <a:lnTo>
                  <a:pt x="2206238" y="1407817"/>
                </a:lnTo>
                <a:cubicBezTo>
                  <a:pt x="2380395" y="1260518"/>
                  <a:pt x="2574630" y="1132593"/>
                  <a:pt x="2786866" y="1028640"/>
                </a:cubicBezTo>
                <a:cubicBezTo>
                  <a:pt x="2787863" y="1033311"/>
                  <a:pt x="2787863" y="1033311"/>
                  <a:pt x="2792535" y="1032314"/>
                </a:cubicBezTo>
                <a:cubicBezTo>
                  <a:pt x="2792535" y="1032314"/>
                  <a:pt x="2797204" y="1031315"/>
                  <a:pt x="2797204" y="1031315"/>
                </a:cubicBezTo>
                <a:cubicBezTo>
                  <a:pt x="2792535" y="1032314"/>
                  <a:pt x="2794529" y="1041655"/>
                  <a:pt x="2802875" y="1034988"/>
                </a:cubicBezTo>
                <a:cubicBezTo>
                  <a:pt x="2794529" y="1041655"/>
                  <a:pt x="2794529" y="1041655"/>
                  <a:pt x="2794529" y="1041655"/>
                </a:cubicBezTo>
                <a:cubicBezTo>
                  <a:pt x="2789859" y="1042653"/>
                  <a:pt x="2790857" y="1047324"/>
                  <a:pt x="2795528" y="1046327"/>
                </a:cubicBezTo>
                <a:cubicBezTo>
                  <a:pt x="2795528" y="1046327"/>
                  <a:pt x="2800199" y="1045328"/>
                  <a:pt x="2800199" y="1045328"/>
                </a:cubicBezTo>
                <a:cubicBezTo>
                  <a:pt x="2804871" y="1044330"/>
                  <a:pt x="2804871" y="1044330"/>
                  <a:pt x="2804871" y="1044330"/>
                </a:cubicBezTo>
                <a:cubicBezTo>
                  <a:pt x="2808543" y="1038660"/>
                  <a:pt x="2808543" y="1038660"/>
                  <a:pt x="2808543" y="1038660"/>
                </a:cubicBezTo>
                <a:cubicBezTo>
                  <a:pt x="2813215" y="1037663"/>
                  <a:pt x="2813215" y="1037663"/>
                  <a:pt x="2813215" y="1037663"/>
                </a:cubicBezTo>
                <a:cubicBezTo>
                  <a:pt x="2810539" y="1048003"/>
                  <a:pt x="2815209" y="1047006"/>
                  <a:pt x="2829222" y="1044011"/>
                </a:cubicBezTo>
                <a:cubicBezTo>
                  <a:pt x="2836568" y="1032673"/>
                  <a:pt x="2828224" y="1039341"/>
                  <a:pt x="2830901" y="1029001"/>
                </a:cubicBezTo>
                <a:lnTo>
                  <a:pt x="2826228" y="1029998"/>
                </a:lnTo>
                <a:cubicBezTo>
                  <a:pt x="2830901" y="1029001"/>
                  <a:pt x="2829902" y="1024329"/>
                  <a:pt x="2825231" y="1025328"/>
                </a:cubicBezTo>
                <a:cubicBezTo>
                  <a:pt x="2825231" y="1025328"/>
                  <a:pt x="2815890" y="1027323"/>
                  <a:pt x="2811218" y="1028322"/>
                </a:cubicBezTo>
                <a:cubicBezTo>
                  <a:pt x="2807546" y="1033990"/>
                  <a:pt x="2807546" y="1033990"/>
                  <a:pt x="2807546" y="1033990"/>
                </a:cubicBezTo>
                <a:cubicBezTo>
                  <a:pt x="2806549" y="1029320"/>
                  <a:pt x="2811218" y="1028322"/>
                  <a:pt x="2810219" y="1023650"/>
                </a:cubicBezTo>
                <a:cubicBezTo>
                  <a:pt x="2810219" y="1023650"/>
                  <a:pt x="2814891" y="1022653"/>
                  <a:pt x="2814891" y="1022653"/>
                </a:cubicBezTo>
                <a:cubicBezTo>
                  <a:pt x="2819564" y="1021654"/>
                  <a:pt x="2823235" y="1015986"/>
                  <a:pt x="2823235" y="1015986"/>
                </a:cubicBezTo>
                <a:cubicBezTo>
                  <a:pt x="2823235" y="1015986"/>
                  <a:pt x="2823235" y="1015986"/>
                  <a:pt x="2818565" y="1016983"/>
                </a:cubicBezTo>
                <a:cubicBezTo>
                  <a:pt x="2889309" y="982332"/>
                  <a:pt x="2965723" y="951353"/>
                  <a:pt x="3037465" y="921374"/>
                </a:cubicBezTo>
                <a:cubicBezTo>
                  <a:pt x="3038464" y="926044"/>
                  <a:pt x="3044133" y="929718"/>
                  <a:pt x="3058147" y="926725"/>
                </a:cubicBezTo>
                <a:cubicBezTo>
                  <a:pt x="3057148" y="922053"/>
                  <a:pt x="3051479" y="918379"/>
                  <a:pt x="3046809" y="919377"/>
                </a:cubicBezTo>
                <a:cubicBezTo>
                  <a:pt x="3046809" y="919377"/>
                  <a:pt x="3051479" y="918379"/>
                  <a:pt x="3051479" y="918379"/>
                </a:cubicBezTo>
                <a:cubicBezTo>
                  <a:pt x="3199715" y="863510"/>
                  <a:pt x="3349591" y="822028"/>
                  <a:pt x="3499823" y="793288"/>
                </a:cubicBezTo>
                <a:lnTo>
                  <a:pt x="3644023" y="771778"/>
                </a:lnTo>
                <a:lnTo>
                  <a:pt x="3664087" y="769873"/>
                </a:lnTo>
                <a:cubicBezTo>
                  <a:pt x="3709474" y="766929"/>
                  <a:pt x="3755207" y="765334"/>
                  <a:pt x="3801298" y="765118"/>
                </a:cubicBezTo>
                <a:cubicBezTo>
                  <a:pt x="3825607" y="764994"/>
                  <a:pt x="3838629" y="764240"/>
                  <a:pt x="3849108" y="758706"/>
                </a:cubicBezTo>
                <a:lnTo>
                  <a:pt x="3858639" y="750773"/>
                </a:lnTo>
                <a:close/>
                <a:moveTo>
                  <a:pt x="1876892" y="560831"/>
                </a:moveTo>
                <a:cubicBezTo>
                  <a:pt x="1882274" y="560831"/>
                  <a:pt x="1887657" y="560831"/>
                  <a:pt x="1898421" y="560831"/>
                </a:cubicBezTo>
                <a:cubicBezTo>
                  <a:pt x="1868820" y="611956"/>
                  <a:pt x="1831147" y="646935"/>
                  <a:pt x="1793475" y="681915"/>
                </a:cubicBezTo>
                <a:cubicBezTo>
                  <a:pt x="1330636" y="1093597"/>
                  <a:pt x="988888" y="1588690"/>
                  <a:pt x="776305" y="2172579"/>
                </a:cubicBezTo>
                <a:cubicBezTo>
                  <a:pt x="770924" y="2188723"/>
                  <a:pt x="757469" y="2210249"/>
                  <a:pt x="760159" y="2226393"/>
                </a:cubicBezTo>
                <a:cubicBezTo>
                  <a:pt x="768233" y="2398600"/>
                  <a:pt x="698268" y="2557354"/>
                  <a:pt x="674049" y="2724179"/>
                </a:cubicBezTo>
                <a:cubicBezTo>
                  <a:pt x="652522" y="2874859"/>
                  <a:pt x="622922" y="3022849"/>
                  <a:pt x="622922" y="3181602"/>
                </a:cubicBezTo>
                <a:cubicBezTo>
                  <a:pt x="665977" y="3152004"/>
                  <a:pt x="665977" y="3111643"/>
                  <a:pt x="668667" y="3073973"/>
                </a:cubicBezTo>
                <a:cubicBezTo>
                  <a:pt x="682124" y="2936746"/>
                  <a:pt x="698268" y="2799518"/>
                  <a:pt x="725177" y="2664982"/>
                </a:cubicBezTo>
                <a:cubicBezTo>
                  <a:pt x="835505" y="2102620"/>
                  <a:pt x="1077688" y="1602145"/>
                  <a:pt x="1438272" y="1155483"/>
                </a:cubicBezTo>
                <a:cubicBezTo>
                  <a:pt x="1489400" y="1090906"/>
                  <a:pt x="1562055" y="1047854"/>
                  <a:pt x="1629328" y="999420"/>
                </a:cubicBezTo>
                <a:cubicBezTo>
                  <a:pt x="1653547" y="983276"/>
                  <a:pt x="1675074" y="969822"/>
                  <a:pt x="1669692" y="929461"/>
                </a:cubicBezTo>
                <a:cubicBezTo>
                  <a:pt x="1667001" y="886410"/>
                  <a:pt x="1707365" y="867574"/>
                  <a:pt x="1739655" y="848740"/>
                </a:cubicBezTo>
                <a:cubicBezTo>
                  <a:pt x="1761183" y="837977"/>
                  <a:pt x="1788092" y="835286"/>
                  <a:pt x="1817693" y="837977"/>
                </a:cubicBezTo>
                <a:cubicBezTo>
                  <a:pt x="1782710" y="875647"/>
                  <a:pt x="1750420" y="916008"/>
                  <a:pt x="1715438" y="953679"/>
                </a:cubicBezTo>
                <a:cubicBezTo>
                  <a:pt x="1605109" y="1074761"/>
                  <a:pt x="1494782" y="1198535"/>
                  <a:pt x="1403290" y="1335761"/>
                </a:cubicBezTo>
                <a:cubicBezTo>
                  <a:pt x="1376382" y="1370741"/>
                  <a:pt x="1344091" y="1397649"/>
                  <a:pt x="1352163" y="1448772"/>
                </a:cubicBezTo>
                <a:cubicBezTo>
                  <a:pt x="1357545" y="1478370"/>
                  <a:pt x="1330636" y="1505278"/>
                  <a:pt x="1314489" y="1532185"/>
                </a:cubicBezTo>
                <a:cubicBezTo>
                  <a:pt x="1220307" y="1669413"/>
                  <a:pt x="1144962" y="1817402"/>
                  <a:pt x="1072307" y="1965393"/>
                </a:cubicBezTo>
                <a:cubicBezTo>
                  <a:pt x="1066925" y="1976156"/>
                  <a:pt x="1061543" y="1984227"/>
                  <a:pt x="1069616" y="1997681"/>
                </a:cubicBezTo>
                <a:cubicBezTo>
                  <a:pt x="1091144" y="2003063"/>
                  <a:pt x="1093835" y="1981536"/>
                  <a:pt x="1099217" y="1970774"/>
                </a:cubicBezTo>
                <a:cubicBezTo>
                  <a:pt x="1206853" y="1739372"/>
                  <a:pt x="1344091" y="1529495"/>
                  <a:pt x="1494782" y="1327690"/>
                </a:cubicBezTo>
                <a:cubicBezTo>
                  <a:pt x="1500164" y="1319618"/>
                  <a:pt x="1505545" y="1311545"/>
                  <a:pt x="1510927" y="1303472"/>
                </a:cubicBezTo>
                <a:cubicBezTo>
                  <a:pt x="1519001" y="1292711"/>
                  <a:pt x="1529764" y="1287329"/>
                  <a:pt x="1540528" y="1300782"/>
                </a:cubicBezTo>
                <a:cubicBezTo>
                  <a:pt x="1556672" y="1311545"/>
                  <a:pt x="1548600" y="1319618"/>
                  <a:pt x="1540528" y="1330381"/>
                </a:cubicBezTo>
                <a:cubicBezTo>
                  <a:pt x="1411363" y="1483752"/>
                  <a:pt x="1319872" y="1664031"/>
                  <a:pt x="1217616" y="1836238"/>
                </a:cubicBezTo>
                <a:cubicBezTo>
                  <a:pt x="1212235" y="1847000"/>
                  <a:pt x="1204162" y="1855072"/>
                  <a:pt x="1201472" y="1865836"/>
                </a:cubicBezTo>
                <a:cubicBezTo>
                  <a:pt x="1163799" y="2021897"/>
                  <a:pt x="1077688" y="2159125"/>
                  <a:pt x="1034634" y="2315188"/>
                </a:cubicBezTo>
                <a:cubicBezTo>
                  <a:pt x="945833" y="2646147"/>
                  <a:pt x="897396" y="2977107"/>
                  <a:pt x="886633" y="3316138"/>
                </a:cubicBezTo>
                <a:cubicBezTo>
                  <a:pt x="886633" y="3326902"/>
                  <a:pt x="886633" y="3334975"/>
                  <a:pt x="886633" y="3345737"/>
                </a:cubicBezTo>
                <a:cubicBezTo>
                  <a:pt x="916234" y="3332283"/>
                  <a:pt x="910852" y="3308066"/>
                  <a:pt x="910852" y="3286541"/>
                </a:cubicBezTo>
                <a:lnTo>
                  <a:pt x="912039" y="3267394"/>
                </a:lnTo>
                <a:lnTo>
                  <a:pt x="911945" y="3235898"/>
                </a:lnTo>
                <a:cubicBezTo>
                  <a:pt x="916573" y="3143655"/>
                  <a:pt x="911504" y="3053483"/>
                  <a:pt x="932891" y="2963742"/>
                </a:cubicBezTo>
                <a:cubicBezTo>
                  <a:pt x="934004" y="2959449"/>
                  <a:pt x="934041" y="2954878"/>
                  <a:pt x="935203" y="2950827"/>
                </a:cubicBezTo>
                <a:lnTo>
                  <a:pt x="936942" y="2948948"/>
                </a:lnTo>
                <a:lnTo>
                  <a:pt x="967110" y="2742550"/>
                </a:lnTo>
                <a:cubicBezTo>
                  <a:pt x="1067262" y="2215462"/>
                  <a:pt x="1298344" y="1738698"/>
                  <a:pt x="1653547" y="1308854"/>
                </a:cubicBezTo>
                <a:cubicBezTo>
                  <a:pt x="1782710" y="1152792"/>
                  <a:pt x="1933403" y="1015565"/>
                  <a:pt x="2092167" y="889101"/>
                </a:cubicBezTo>
                <a:cubicBezTo>
                  <a:pt x="2105621" y="878338"/>
                  <a:pt x="2119075" y="867574"/>
                  <a:pt x="2137913" y="856811"/>
                </a:cubicBezTo>
                <a:cubicBezTo>
                  <a:pt x="2148676" y="897172"/>
                  <a:pt x="2127149" y="916008"/>
                  <a:pt x="2108312" y="940224"/>
                </a:cubicBezTo>
                <a:cubicBezTo>
                  <a:pt x="2078713" y="972513"/>
                  <a:pt x="2043730" y="1004802"/>
                  <a:pt x="2046421" y="1055926"/>
                </a:cubicBezTo>
                <a:cubicBezTo>
                  <a:pt x="2046421" y="1072070"/>
                  <a:pt x="2030276" y="1082833"/>
                  <a:pt x="2016821" y="1093597"/>
                </a:cubicBezTo>
                <a:cubicBezTo>
                  <a:pt x="1928020" y="1171627"/>
                  <a:pt x="1849984" y="1257731"/>
                  <a:pt x="1774638" y="1349215"/>
                </a:cubicBezTo>
                <a:cubicBezTo>
                  <a:pt x="1766565" y="1359979"/>
                  <a:pt x="1734274" y="1373431"/>
                  <a:pt x="1777328" y="1386886"/>
                </a:cubicBezTo>
                <a:cubicBezTo>
                  <a:pt x="1801547" y="1394958"/>
                  <a:pt x="1774638" y="1413793"/>
                  <a:pt x="1766565" y="1421865"/>
                </a:cubicBezTo>
                <a:cubicBezTo>
                  <a:pt x="1597036" y="1626361"/>
                  <a:pt x="1459800" y="1849691"/>
                  <a:pt x="1352163" y="2091856"/>
                </a:cubicBezTo>
                <a:cubicBezTo>
                  <a:pt x="1212235" y="2409363"/>
                  <a:pt x="1136890" y="2743013"/>
                  <a:pt x="1101907" y="3087427"/>
                </a:cubicBezTo>
                <a:cubicBezTo>
                  <a:pt x="1101907" y="3088772"/>
                  <a:pt x="1101907" y="3090790"/>
                  <a:pt x="1102580" y="3094154"/>
                </a:cubicBezTo>
                <a:lnTo>
                  <a:pt x="1104570" y="3100406"/>
                </a:lnTo>
                <a:lnTo>
                  <a:pt x="1113843" y="2999101"/>
                </a:lnTo>
                <a:cubicBezTo>
                  <a:pt x="1138226" y="2826084"/>
                  <a:pt x="1179369" y="2655571"/>
                  <a:pt x="1236682" y="2487179"/>
                </a:cubicBezTo>
                <a:cubicBezTo>
                  <a:pt x="1239318" y="2480533"/>
                  <a:pt x="1242783" y="2477764"/>
                  <a:pt x="1249712" y="2472227"/>
                </a:cubicBezTo>
                <a:cubicBezTo>
                  <a:pt x="1202697" y="2647291"/>
                  <a:pt x="1165753" y="2822770"/>
                  <a:pt x="1144152" y="2998820"/>
                </a:cubicBezTo>
                <a:lnTo>
                  <a:pt x="1143877" y="3001792"/>
                </a:lnTo>
                <a:lnTo>
                  <a:pt x="1144625" y="2999599"/>
                </a:lnTo>
                <a:cubicBezTo>
                  <a:pt x="1169853" y="2888481"/>
                  <a:pt x="1167835" y="2773956"/>
                  <a:pt x="1220307" y="2673054"/>
                </a:cubicBezTo>
                <a:cubicBezTo>
                  <a:pt x="1196089" y="2780684"/>
                  <a:pt x="1228380" y="2896384"/>
                  <a:pt x="1182634" y="3001323"/>
                </a:cubicBezTo>
                <a:lnTo>
                  <a:pt x="1177230" y="3017964"/>
                </a:lnTo>
                <a:lnTo>
                  <a:pt x="1193129" y="3023733"/>
                </a:lnTo>
                <a:cubicBezTo>
                  <a:pt x="1206837" y="3030944"/>
                  <a:pt x="1205461" y="3015014"/>
                  <a:pt x="1207684" y="3006427"/>
                </a:cubicBezTo>
                <a:cubicBezTo>
                  <a:pt x="1226207" y="2846324"/>
                  <a:pt x="1272430" y="2692470"/>
                  <a:pt x="1314361" y="2537505"/>
                </a:cubicBezTo>
                <a:cubicBezTo>
                  <a:pt x="1316859" y="2527844"/>
                  <a:pt x="1315153" y="2514521"/>
                  <a:pt x="1324018" y="2510631"/>
                </a:cubicBezTo>
                <a:cubicBezTo>
                  <a:pt x="1326973" y="2509334"/>
                  <a:pt x="1331103" y="2509086"/>
                  <a:pt x="1336954" y="2510369"/>
                </a:cubicBezTo>
                <a:lnTo>
                  <a:pt x="1346335" y="2515455"/>
                </a:lnTo>
                <a:lnTo>
                  <a:pt x="1341475" y="2526822"/>
                </a:lnTo>
                <a:cubicBezTo>
                  <a:pt x="1282033" y="2684987"/>
                  <a:pt x="1236529" y="2849070"/>
                  <a:pt x="1206129" y="3017246"/>
                </a:cubicBezTo>
                <a:lnTo>
                  <a:pt x="1190428" y="3134619"/>
                </a:lnTo>
                <a:lnTo>
                  <a:pt x="1188018" y="3178911"/>
                </a:lnTo>
                <a:cubicBezTo>
                  <a:pt x="1171870" y="3302686"/>
                  <a:pt x="1175907" y="3425785"/>
                  <a:pt x="1189026" y="3548551"/>
                </a:cubicBezTo>
                <a:lnTo>
                  <a:pt x="1205813" y="3671558"/>
                </a:lnTo>
                <a:lnTo>
                  <a:pt x="1210772" y="3356381"/>
                </a:lnTo>
                <a:cubicBezTo>
                  <a:pt x="1228015" y="3130993"/>
                  <a:pt x="1272258" y="2909658"/>
                  <a:pt x="1341421" y="2696971"/>
                </a:cubicBezTo>
                <a:lnTo>
                  <a:pt x="1356818" y="2655264"/>
                </a:lnTo>
                <a:lnTo>
                  <a:pt x="1364300" y="2638368"/>
                </a:lnTo>
                <a:lnTo>
                  <a:pt x="1403642" y="2528432"/>
                </a:lnTo>
                <a:lnTo>
                  <a:pt x="1418816" y="2487337"/>
                </a:lnTo>
                <a:cubicBezTo>
                  <a:pt x="1532878" y="2212122"/>
                  <a:pt x="1690015" y="1955007"/>
                  <a:pt x="1885305" y="1726888"/>
                </a:cubicBezTo>
                <a:lnTo>
                  <a:pt x="1887481" y="1724542"/>
                </a:lnTo>
                <a:lnTo>
                  <a:pt x="1876956" y="1747601"/>
                </a:lnTo>
                <a:cubicBezTo>
                  <a:pt x="1867112" y="1764406"/>
                  <a:pt x="1856228" y="1779912"/>
                  <a:pt x="1845344" y="1795419"/>
                </a:cubicBezTo>
                <a:cubicBezTo>
                  <a:pt x="1575145" y="2163411"/>
                  <a:pt x="1405066" y="2572876"/>
                  <a:pt x="1341756" y="3026454"/>
                </a:cubicBezTo>
                <a:cubicBezTo>
                  <a:pt x="1340364" y="3038918"/>
                  <a:pt x="1333981" y="3056505"/>
                  <a:pt x="1338404" y="3067727"/>
                </a:cubicBezTo>
                <a:cubicBezTo>
                  <a:pt x="1370741" y="3190602"/>
                  <a:pt x="1344761" y="3315799"/>
                  <a:pt x="1352994" y="3439768"/>
                </a:cubicBezTo>
                <a:cubicBezTo>
                  <a:pt x="1360680" y="3551687"/>
                  <a:pt x="1362135" y="3662909"/>
                  <a:pt x="1386580" y="3777331"/>
                </a:cubicBezTo>
                <a:cubicBezTo>
                  <a:pt x="1413055" y="3749368"/>
                  <a:pt x="1406839" y="3720278"/>
                  <a:pt x="1402977" y="3692713"/>
                </a:cubicBezTo>
                <a:cubicBezTo>
                  <a:pt x="1391546" y="3591734"/>
                  <a:pt x="1382050" y="3490340"/>
                  <a:pt x="1380729" y="3389229"/>
                </a:cubicBezTo>
                <a:cubicBezTo>
                  <a:pt x="1373652" y="2966913"/>
                  <a:pt x="1471141" y="2568900"/>
                  <a:pt x="1662254" y="2191442"/>
                </a:cubicBezTo>
                <a:cubicBezTo>
                  <a:pt x="1689160" y="2137024"/>
                  <a:pt x="1734897" y="2094806"/>
                  <a:pt x="1775928" y="2049539"/>
                </a:cubicBezTo>
                <a:cubicBezTo>
                  <a:pt x="1790896" y="2034174"/>
                  <a:pt x="1804341" y="2021163"/>
                  <a:pt x="1794248" y="1992901"/>
                </a:cubicBezTo>
                <a:cubicBezTo>
                  <a:pt x="1785677" y="1962285"/>
                  <a:pt x="1811870" y="1942493"/>
                  <a:pt x="1832245" y="1923946"/>
                </a:cubicBezTo>
                <a:cubicBezTo>
                  <a:pt x="1846103" y="1912874"/>
                  <a:pt x="1865082" y="1906791"/>
                  <a:pt x="1886833" y="1904172"/>
                </a:cubicBezTo>
                <a:cubicBezTo>
                  <a:pt x="1867419" y="1936710"/>
                  <a:pt x="1850361" y="1970773"/>
                  <a:pt x="1830946" y="2003310"/>
                </a:cubicBezTo>
                <a:cubicBezTo>
                  <a:pt x="1770073" y="2107570"/>
                  <a:pt x="1709613" y="2213770"/>
                  <a:pt x="1664800" y="2326766"/>
                </a:cubicBezTo>
                <a:cubicBezTo>
                  <a:pt x="1650792" y="2356122"/>
                  <a:pt x="1631662" y="2380487"/>
                  <a:pt x="1645352" y="2416092"/>
                </a:cubicBezTo>
                <a:cubicBezTo>
                  <a:pt x="1653790" y="2436595"/>
                  <a:pt x="1638537" y="2460134"/>
                  <a:pt x="1631044" y="2482013"/>
                </a:cubicBezTo>
                <a:cubicBezTo>
                  <a:pt x="1584292" y="2595423"/>
                  <a:pt x="1552775" y="2713690"/>
                  <a:pt x="1523196" y="2831542"/>
                </a:cubicBezTo>
                <a:cubicBezTo>
                  <a:pt x="1520975" y="2840128"/>
                  <a:pt x="1518340" y="2846776"/>
                  <a:pt x="1526229" y="2855229"/>
                </a:cubicBezTo>
                <a:lnTo>
                  <a:pt x="1534614" y="2850072"/>
                </a:lnTo>
                <a:lnTo>
                  <a:pt x="1531478" y="2868343"/>
                </a:lnTo>
                <a:lnTo>
                  <a:pt x="1530525" y="2870743"/>
                </a:lnTo>
                <a:lnTo>
                  <a:pt x="1530643" y="2867299"/>
                </a:lnTo>
                <a:cubicBezTo>
                  <a:pt x="1530730" y="2864839"/>
                  <a:pt x="1530230" y="2862503"/>
                  <a:pt x="1527396" y="2860667"/>
                </a:cubicBezTo>
                <a:cubicBezTo>
                  <a:pt x="1527396" y="2860667"/>
                  <a:pt x="1523722" y="2866335"/>
                  <a:pt x="1520049" y="2872005"/>
                </a:cubicBezTo>
                <a:cubicBezTo>
                  <a:pt x="1521048" y="2876676"/>
                  <a:pt x="1521048" y="2876676"/>
                  <a:pt x="1521048" y="2876676"/>
                </a:cubicBezTo>
                <a:cubicBezTo>
                  <a:pt x="1511706" y="2878672"/>
                  <a:pt x="1513382" y="2863661"/>
                  <a:pt x="1521727" y="2856995"/>
                </a:cubicBezTo>
                <a:cubicBezTo>
                  <a:pt x="1513382" y="2863661"/>
                  <a:pt x="1517734" y="2838310"/>
                  <a:pt x="1511385" y="2854318"/>
                </a:cubicBezTo>
                <a:cubicBezTo>
                  <a:pt x="1522725" y="2861665"/>
                  <a:pt x="1494699" y="2867653"/>
                  <a:pt x="1498690" y="2886335"/>
                </a:cubicBezTo>
                <a:cubicBezTo>
                  <a:pt x="1499687" y="2891007"/>
                  <a:pt x="1499687" y="2891007"/>
                  <a:pt x="1499687" y="2891007"/>
                </a:cubicBezTo>
                <a:cubicBezTo>
                  <a:pt x="1499687" y="2891007"/>
                  <a:pt x="1499687" y="2891007"/>
                  <a:pt x="1495017" y="2892005"/>
                </a:cubicBezTo>
                <a:cubicBezTo>
                  <a:pt x="1495017" y="2892005"/>
                  <a:pt x="1496015" y="2896677"/>
                  <a:pt x="1496015" y="2896677"/>
                </a:cubicBezTo>
                <a:cubicBezTo>
                  <a:pt x="1497013" y="2901348"/>
                  <a:pt x="1497013" y="2901348"/>
                  <a:pt x="1497013" y="2901348"/>
                </a:cubicBezTo>
                <a:cubicBezTo>
                  <a:pt x="1496015" y="2896677"/>
                  <a:pt x="1500687" y="2895679"/>
                  <a:pt x="1500687" y="2895679"/>
                </a:cubicBezTo>
                <a:cubicBezTo>
                  <a:pt x="1501683" y="2900350"/>
                  <a:pt x="1499008" y="2910689"/>
                  <a:pt x="1500005" y="2915361"/>
                </a:cubicBezTo>
                <a:cubicBezTo>
                  <a:pt x="1502682" y="2905019"/>
                  <a:pt x="1504677" y="2914363"/>
                  <a:pt x="1504677" y="2914363"/>
                </a:cubicBezTo>
                <a:cubicBezTo>
                  <a:pt x="1508351" y="2908695"/>
                  <a:pt x="1511025" y="2898353"/>
                  <a:pt x="1514701" y="2892685"/>
                </a:cubicBezTo>
                <a:cubicBezTo>
                  <a:pt x="1514701" y="2892685"/>
                  <a:pt x="1514701" y="2892685"/>
                  <a:pt x="1519370" y="2891687"/>
                </a:cubicBezTo>
                <a:cubicBezTo>
                  <a:pt x="1515697" y="2897355"/>
                  <a:pt x="1515697" y="2897355"/>
                  <a:pt x="1515697" y="2897355"/>
                </a:cubicBezTo>
                <a:cubicBezTo>
                  <a:pt x="1516695" y="2902027"/>
                  <a:pt x="1517692" y="2906697"/>
                  <a:pt x="1522365" y="2905700"/>
                </a:cubicBezTo>
                <a:cubicBezTo>
                  <a:pt x="1522365" y="2905700"/>
                  <a:pt x="1526037" y="2900031"/>
                  <a:pt x="1525039" y="2895360"/>
                </a:cubicBezTo>
                <a:cubicBezTo>
                  <a:pt x="1525039" y="2895360"/>
                  <a:pt x="1525039" y="2895360"/>
                  <a:pt x="1524041" y="2890688"/>
                </a:cubicBezTo>
                <a:cubicBezTo>
                  <a:pt x="1527714" y="2885020"/>
                  <a:pt x="1527714" y="2885020"/>
                  <a:pt x="1527714" y="2885020"/>
                </a:cubicBezTo>
                <a:cubicBezTo>
                  <a:pt x="1530708" y="2899032"/>
                  <a:pt x="1523363" y="2910371"/>
                  <a:pt x="1518010" y="2931050"/>
                </a:cubicBezTo>
                <a:cubicBezTo>
                  <a:pt x="1530708" y="2899032"/>
                  <a:pt x="1522684" y="2930053"/>
                  <a:pt x="1529349" y="2938396"/>
                </a:cubicBezTo>
                <a:cubicBezTo>
                  <a:pt x="1529349" y="2938396"/>
                  <a:pt x="1530348" y="2943068"/>
                  <a:pt x="1530348" y="2943068"/>
                </a:cubicBezTo>
                <a:cubicBezTo>
                  <a:pt x="1530348" y="2943068"/>
                  <a:pt x="1529349" y="2938396"/>
                  <a:pt x="1524678" y="2939395"/>
                </a:cubicBezTo>
                <a:cubicBezTo>
                  <a:pt x="1524678" y="2939395"/>
                  <a:pt x="1524678" y="2939395"/>
                  <a:pt x="1523680" y="2934724"/>
                </a:cubicBezTo>
                <a:cubicBezTo>
                  <a:pt x="1523680" y="2934724"/>
                  <a:pt x="1523680" y="2934724"/>
                  <a:pt x="1519008" y="2935721"/>
                </a:cubicBezTo>
                <a:cubicBezTo>
                  <a:pt x="1520006" y="2940394"/>
                  <a:pt x="1516334" y="2946061"/>
                  <a:pt x="1516334" y="2946061"/>
                </a:cubicBezTo>
                <a:cubicBezTo>
                  <a:pt x="1516334" y="2946061"/>
                  <a:pt x="1517333" y="2950732"/>
                  <a:pt x="1517333" y="2950732"/>
                </a:cubicBezTo>
                <a:cubicBezTo>
                  <a:pt x="1513659" y="2956402"/>
                  <a:pt x="1513659" y="2956402"/>
                  <a:pt x="1509986" y="2962070"/>
                </a:cubicBezTo>
                <a:cubicBezTo>
                  <a:pt x="1508989" y="2957400"/>
                  <a:pt x="1508989" y="2957400"/>
                  <a:pt x="1507991" y="2952728"/>
                </a:cubicBezTo>
                <a:cubicBezTo>
                  <a:pt x="1506991" y="2948057"/>
                  <a:pt x="1506991" y="2948057"/>
                  <a:pt x="1503320" y="2953726"/>
                </a:cubicBezTo>
                <a:cubicBezTo>
                  <a:pt x="1503320" y="2953726"/>
                  <a:pt x="1499646" y="2959396"/>
                  <a:pt x="1500643" y="2964066"/>
                </a:cubicBezTo>
                <a:cubicBezTo>
                  <a:pt x="1501642" y="2968737"/>
                  <a:pt x="1501642" y="2968737"/>
                  <a:pt x="1502641" y="2973409"/>
                </a:cubicBezTo>
                <a:cubicBezTo>
                  <a:pt x="1504636" y="2982750"/>
                  <a:pt x="1511303" y="2991095"/>
                  <a:pt x="1514976" y="2985426"/>
                </a:cubicBezTo>
                <a:cubicBezTo>
                  <a:pt x="1515974" y="2990096"/>
                  <a:pt x="1516970" y="2994767"/>
                  <a:pt x="1513299" y="3000436"/>
                </a:cubicBezTo>
                <a:cubicBezTo>
                  <a:pt x="1508946" y="3025786"/>
                  <a:pt x="1499923" y="3052136"/>
                  <a:pt x="1495570" y="3077486"/>
                </a:cubicBezTo>
                <a:cubicBezTo>
                  <a:pt x="1495570" y="3077486"/>
                  <a:pt x="1489902" y="3073814"/>
                  <a:pt x="1489902" y="3073814"/>
                </a:cubicBezTo>
                <a:cubicBezTo>
                  <a:pt x="1489902" y="3073814"/>
                  <a:pt x="1490900" y="3078485"/>
                  <a:pt x="1490900" y="3078485"/>
                </a:cubicBezTo>
                <a:cubicBezTo>
                  <a:pt x="1490900" y="3078485"/>
                  <a:pt x="1486228" y="3079482"/>
                  <a:pt x="1486228" y="3079482"/>
                </a:cubicBezTo>
                <a:cubicBezTo>
                  <a:pt x="1490582" y="3054132"/>
                  <a:pt x="1485230" y="3074812"/>
                  <a:pt x="1480559" y="3075811"/>
                </a:cubicBezTo>
                <a:cubicBezTo>
                  <a:pt x="1482237" y="3060798"/>
                  <a:pt x="1488585" y="3044791"/>
                  <a:pt x="1485591" y="3030777"/>
                </a:cubicBezTo>
                <a:cubicBezTo>
                  <a:pt x="1491260" y="3034450"/>
                  <a:pt x="1491260" y="3034450"/>
                  <a:pt x="1491260" y="3034450"/>
                </a:cubicBezTo>
                <a:cubicBezTo>
                  <a:pt x="1493935" y="3024111"/>
                  <a:pt x="1496610" y="3013770"/>
                  <a:pt x="1496610" y="3013770"/>
                </a:cubicBezTo>
                <a:cubicBezTo>
                  <a:pt x="1493935" y="3024111"/>
                  <a:pt x="1489264" y="3025108"/>
                  <a:pt x="1489264" y="3025108"/>
                </a:cubicBezTo>
                <a:cubicBezTo>
                  <a:pt x="1491939" y="3014767"/>
                  <a:pt x="1486270" y="3011096"/>
                  <a:pt x="1489944" y="3005426"/>
                </a:cubicBezTo>
                <a:cubicBezTo>
                  <a:pt x="1488945" y="3000755"/>
                  <a:pt x="1488945" y="3000755"/>
                  <a:pt x="1488945" y="3000755"/>
                </a:cubicBezTo>
                <a:cubicBezTo>
                  <a:pt x="1488945" y="3000755"/>
                  <a:pt x="1493617" y="2999757"/>
                  <a:pt x="1492619" y="2995087"/>
                </a:cubicBezTo>
                <a:cubicBezTo>
                  <a:pt x="1492619" y="2995087"/>
                  <a:pt x="1492619" y="2995087"/>
                  <a:pt x="1491621" y="2990414"/>
                </a:cubicBezTo>
                <a:cubicBezTo>
                  <a:pt x="1491621" y="2990414"/>
                  <a:pt x="1490623" y="2985745"/>
                  <a:pt x="1490623" y="2985745"/>
                </a:cubicBezTo>
                <a:cubicBezTo>
                  <a:pt x="1482279" y="2992412"/>
                  <a:pt x="1482279" y="2992412"/>
                  <a:pt x="1482279" y="2992412"/>
                </a:cubicBezTo>
                <a:cubicBezTo>
                  <a:pt x="1482279" y="2992412"/>
                  <a:pt x="1478607" y="2998081"/>
                  <a:pt x="1479604" y="3002751"/>
                </a:cubicBezTo>
                <a:lnTo>
                  <a:pt x="1480602" y="3007422"/>
                </a:lnTo>
                <a:cubicBezTo>
                  <a:pt x="1485271" y="3006424"/>
                  <a:pt x="1485271" y="3006424"/>
                  <a:pt x="1485271" y="3006424"/>
                </a:cubicBezTo>
                <a:cubicBezTo>
                  <a:pt x="1483597" y="3021434"/>
                  <a:pt x="1476568" y="3057127"/>
                  <a:pt x="1475889" y="3076809"/>
                </a:cubicBezTo>
                <a:cubicBezTo>
                  <a:pt x="1472215" y="3082477"/>
                  <a:pt x="1472215" y="3082477"/>
                  <a:pt x="1472215" y="3082477"/>
                </a:cubicBezTo>
                <a:cubicBezTo>
                  <a:pt x="1468541" y="3088146"/>
                  <a:pt x="1468541" y="3088146"/>
                  <a:pt x="1469540" y="3092817"/>
                </a:cubicBezTo>
                <a:cubicBezTo>
                  <a:pt x="1474211" y="3091818"/>
                  <a:pt x="1474211" y="3091818"/>
                  <a:pt x="1474211" y="3091818"/>
                </a:cubicBezTo>
                <a:cubicBezTo>
                  <a:pt x="1470538" y="3097487"/>
                  <a:pt x="1468860" y="3112498"/>
                  <a:pt x="1466185" y="3122840"/>
                </a:cubicBezTo>
                <a:cubicBezTo>
                  <a:pt x="1461514" y="3123837"/>
                  <a:pt x="1462511" y="3128508"/>
                  <a:pt x="1463510" y="3133178"/>
                </a:cubicBezTo>
                <a:cubicBezTo>
                  <a:pt x="1464509" y="3137850"/>
                  <a:pt x="1464509" y="3137850"/>
                  <a:pt x="1464509" y="3137850"/>
                </a:cubicBezTo>
                <a:cubicBezTo>
                  <a:pt x="1464509" y="3137850"/>
                  <a:pt x="1464509" y="3137850"/>
                  <a:pt x="1469179" y="3136851"/>
                </a:cubicBezTo>
                <a:cubicBezTo>
                  <a:pt x="1460474" y="3187554"/>
                  <a:pt x="1451452" y="3213902"/>
                  <a:pt x="1458437" y="3246598"/>
                </a:cubicBezTo>
                <a:cubicBezTo>
                  <a:pt x="1458437" y="3246598"/>
                  <a:pt x="1453765" y="3247597"/>
                  <a:pt x="1454763" y="3252269"/>
                </a:cubicBezTo>
                <a:cubicBezTo>
                  <a:pt x="1455762" y="3256940"/>
                  <a:pt x="1455762" y="3256940"/>
                  <a:pt x="1455762" y="3256940"/>
                </a:cubicBezTo>
                <a:cubicBezTo>
                  <a:pt x="1456759" y="3261610"/>
                  <a:pt x="1456759" y="3261610"/>
                  <a:pt x="1456759" y="3261610"/>
                </a:cubicBezTo>
                <a:cubicBezTo>
                  <a:pt x="1452090" y="3262609"/>
                  <a:pt x="1450411" y="3277620"/>
                  <a:pt x="1452407" y="3286961"/>
                </a:cubicBezTo>
                <a:cubicBezTo>
                  <a:pt x="1452407" y="3286961"/>
                  <a:pt x="1453405" y="3291634"/>
                  <a:pt x="1448735" y="3292631"/>
                </a:cubicBezTo>
                <a:cubicBezTo>
                  <a:pt x="1449733" y="3297301"/>
                  <a:pt x="1449733" y="3297301"/>
                  <a:pt x="1450729" y="3301973"/>
                </a:cubicBezTo>
                <a:cubicBezTo>
                  <a:pt x="1450729" y="3301973"/>
                  <a:pt x="1451728" y="3306644"/>
                  <a:pt x="1451728" y="3306644"/>
                </a:cubicBezTo>
                <a:cubicBezTo>
                  <a:pt x="1451728" y="3306644"/>
                  <a:pt x="1451728" y="3306644"/>
                  <a:pt x="1448054" y="3312312"/>
                </a:cubicBezTo>
                <a:cubicBezTo>
                  <a:pt x="1448054" y="3312312"/>
                  <a:pt x="1449053" y="3316984"/>
                  <a:pt x="1449053" y="3316984"/>
                </a:cubicBezTo>
                <a:cubicBezTo>
                  <a:pt x="1455719" y="3325326"/>
                  <a:pt x="1440030" y="3343331"/>
                  <a:pt x="1455040" y="3345009"/>
                </a:cubicBezTo>
                <a:cubicBezTo>
                  <a:pt x="1450369" y="3346008"/>
                  <a:pt x="1450369" y="3346008"/>
                  <a:pt x="1451367" y="3350678"/>
                </a:cubicBezTo>
                <a:cubicBezTo>
                  <a:pt x="1451367" y="3350678"/>
                  <a:pt x="1452366" y="3355351"/>
                  <a:pt x="1452366" y="3355351"/>
                </a:cubicBezTo>
                <a:cubicBezTo>
                  <a:pt x="1453364" y="3360020"/>
                  <a:pt x="1449691" y="3365689"/>
                  <a:pt x="1450688" y="3370360"/>
                </a:cubicBezTo>
                <a:cubicBezTo>
                  <a:pt x="1450688" y="3370360"/>
                  <a:pt x="1450688" y="3370360"/>
                  <a:pt x="1451686" y="3375030"/>
                </a:cubicBezTo>
                <a:cubicBezTo>
                  <a:pt x="1450009" y="3390042"/>
                  <a:pt x="1447334" y="3400383"/>
                  <a:pt x="1445656" y="3415393"/>
                </a:cubicBezTo>
                <a:cubicBezTo>
                  <a:pt x="1446653" y="3420063"/>
                  <a:pt x="1446653" y="3420063"/>
                  <a:pt x="1446653" y="3420063"/>
                </a:cubicBezTo>
                <a:cubicBezTo>
                  <a:pt x="1446653" y="3420063"/>
                  <a:pt x="1446653" y="3420063"/>
                  <a:pt x="1441983" y="3421062"/>
                </a:cubicBezTo>
                <a:cubicBezTo>
                  <a:pt x="1442981" y="3425733"/>
                  <a:pt x="1442981" y="3425733"/>
                  <a:pt x="1442981" y="3425733"/>
                </a:cubicBezTo>
                <a:cubicBezTo>
                  <a:pt x="1443979" y="3430404"/>
                  <a:pt x="1443979" y="3430404"/>
                  <a:pt x="1443979" y="3430404"/>
                </a:cubicBezTo>
                <a:cubicBezTo>
                  <a:pt x="1443979" y="3430404"/>
                  <a:pt x="1448650" y="3429407"/>
                  <a:pt x="1448650" y="3429407"/>
                </a:cubicBezTo>
                <a:cubicBezTo>
                  <a:pt x="1444977" y="3435075"/>
                  <a:pt x="1445976" y="3439745"/>
                  <a:pt x="1446973" y="3444417"/>
                </a:cubicBezTo>
                <a:cubicBezTo>
                  <a:pt x="1446973" y="3444417"/>
                  <a:pt x="1445976" y="3439745"/>
                  <a:pt x="1445976" y="3439745"/>
                </a:cubicBezTo>
                <a:cubicBezTo>
                  <a:pt x="1444296" y="3454757"/>
                  <a:pt x="1444296" y="3454757"/>
                  <a:pt x="1445295" y="3459428"/>
                </a:cubicBezTo>
                <a:cubicBezTo>
                  <a:pt x="1446294" y="3464099"/>
                  <a:pt x="1447291" y="3468769"/>
                  <a:pt x="1448290" y="3473441"/>
                </a:cubicBezTo>
                <a:cubicBezTo>
                  <a:pt x="1448290" y="3473441"/>
                  <a:pt x="1444616" y="3479111"/>
                  <a:pt x="1444616" y="3479111"/>
                </a:cubicBezTo>
                <a:cubicBezTo>
                  <a:pt x="1445615" y="3483781"/>
                  <a:pt x="1445615" y="3483781"/>
                  <a:pt x="1445615" y="3483781"/>
                </a:cubicBezTo>
                <a:cubicBezTo>
                  <a:pt x="1445615" y="3483781"/>
                  <a:pt x="1440943" y="3484778"/>
                  <a:pt x="1441943" y="3489449"/>
                </a:cubicBezTo>
                <a:cubicBezTo>
                  <a:pt x="1441943" y="3489449"/>
                  <a:pt x="1442939" y="3494121"/>
                  <a:pt x="1442939" y="3494121"/>
                </a:cubicBezTo>
                <a:cubicBezTo>
                  <a:pt x="1447611" y="3493123"/>
                  <a:pt x="1447611" y="3493123"/>
                  <a:pt x="1447611" y="3493123"/>
                </a:cubicBezTo>
                <a:cubicBezTo>
                  <a:pt x="1450603" y="3507136"/>
                  <a:pt x="1448928" y="3522147"/>
                  <a:pt x="1456592" y="3535162"/>
                </a:cubicBezTo>
                <a:cubicBezTo>
                  <a:pt x="1455594" y="3530490"/>
                  <a:pt x="1455594" y="3530490"/>
                  <a:pt x="1450922" y="3531488"/>
                </a:cubicBezTo>
                <a:cubicBezTo>
                  <a:pt x="1449926" y="3526818"/>
                  <a:pt x="1449926" y="3526818"/>
                  <a:pt x="1446252" y="3532487"/>
                </a:cubicBezTo>
                <a:cubicBezTo>
                  <a:pt x="1447250" y="3537157"/>
                  <a:pt x="1448249" y="3541828"/>
                  <a:pt x="1448249" y="3541828"/>
                </a:cubicBezTo>
                <a:cubicBezTo>
                  <a:pt x="1449247" y="3546500"/>
                  <a:pt x="1449247" y="3546500"/>
                  <a:pt x="1449247" y="3546500"/>
                </a:cubicBezTo>
                <a:cubicBezTo>
                  <a:pt x="1442897" y="3562510"/>
                  <a:pt x="1459904" y="3573529"/>
                  <a:pt x="1449883" y="3595205"/>
                </a:cubicBezTo>
                <a:cubicBezTo>
                  <a:pt x="1454554" y="3594207"/>
                  <a:pt x="1454554" y="3594207"/>
                  <a:pt x="1454554" y="3594207"/>
                </a:cubicBezTo>
                <a:cubicBezTo>
                  <a:pt x="1449883" y="3595205"/>
                  <a:pt x="1449883" y="3595205"/>
                  <a:pt x="1450880" y="3599876"/>
                </a:cubicBezTo>
                <a:cubicBezTo>
                  <a:pt x="1451878" y="3604549"/>
                  <a:pt x="1451878" y="3604549"/>
                  <a:pt x="1451878" y="3604549"/>
                </a:cubicBezTo>
                <a:cubicBezTo>
                  <a:pt x="1454873" y="3618561"/>
                  <a:pt x="1457866" y="3632574"/>
                  <a:pt x="1457866" y="3632574"/>
                </a:cubicBezTo>
                <a:cubicBezTo>
                  <a:pt x="1456608" y="3643833"/>
                  <a:pt x="1458742" y="3632388"/>
                  <a:pt x="1461993" y="3635813"/>
                </a:cubicBezTo>
                <a:lnTo>
                  <a:pt x="1465432" y="3645315"/>
                </a:lnTo>
                <a:lnTo>
                  <a:pt x="1464828" y="3645610"/>
                </a:lnTo>
                <a:lnTo>
                  <a:pt x="1458859" y="3645794"/>
                </a:lnTo>
                <a:cubicBezTo>
                  <a:pt x="1457357" y="3647335"/>
                  <a:pt x="1456688" y="3649919"/>
                  <a:pt x="1457188" y="3652257"/>
                </a:cubicBezTo>
                <a:cubicBezTo>
                  <a:pt x="1460022" y="3654092"/>
                  <a:pt x="1462528" y="3648673"/>
                  <a:pt x="1464365" y="3645838"/>
                </a:cubicBezTo>
                <a:lnTo>
                  <a:pt x="1464828" y="3645610"/>
                </a:lnTo>
                <a:lnTo>
                  <a:pt x="1465530" y="3645589"/>
                </a:lnTo>
                <a:lnTo>
                  <a:pt x="1465432" y="3645315"/>
                </a:lnTo>
                <a:lnTo>
                  <a:pt x="1466575" y="3644755"/>
                </a:lnTo>
                <a:cubicBezTo>
                  <a:pt x="1467116" y="3645862"/>
                  <a:pt x="1467447" y="3648843"/>
                  <a:pt x="1467526" y="3654930"/>
                </a:cubicBezTo>
                <a:cubicBezTo>
                  <a:pt x="1462856" y="3655929"/>
                  <a:pt x="1462856" y="3655929"/>
                  <a:pt x="1463852" y="3660600"/>
                </a:cubicBezTo>
                <a:cubicBezTo>
                  <a:pt x="1463852" y="3660600"/>
                  <a:pt x="1464851" y="3665270"/>
                  <a:pt x="1464851" y="3665270"/>
                </a:cubicBezTo>
                <a:cubicBezTo>
                  <a:pt x="1461179" y="3670939"/>
                  <a:pt x="1461179" y="3670939"/>
                  <a:pt x="1461179" y="3670939"/>
                </a:cubicBezTo>
                <a:cubicBezTo>
                  <a:pt x="1462178" y="3675610"/>
                  <a:pt x="1462178" y="3675610"/>
                  <a:pt x="1462178" y="3675610"/>
                </a:cubicBezTo>
                <a:cubicBezTo>
                  <a:pt x="1462178" y="3675610"/>
                  <a:pt x="1463175" y="3680282"/>
                  <a:pt x="1464173" y="3684953"/>
                </a:cubicBezTo>
                <a:cubicBezTo>
                  <a:pt x="1464173" y="3684953"/>
                  <a:pt x="1465171" y="3689624"/>
                  <a:pt x="1466168" y="3694296"/>
                </a:cubicBezTo>
                <a:cubicBezTo>
                  <a:pt x="1461498" y="3695293"/>
                  <a:pt x="1462496" y="3699964"/>
                  <a:pt x="1463494" y="3704634"/>
                </a:cubicBezTo>
                <a:cubicBezTo>
                  <a:pt x="1459821" y="3710304"/>
                  <a:pt x="1459821" y="3710304"/>
                  <a:pt x="1460818" y="3714976"/>
                </a:cubicBezTo>
                <a:cubicBezTo>
                  <a:pt x="1460818" y="3714976"/>
                  <a:pt x="1461815" y="3719645"/>
                  <a:pt x="1461815" y="3719645"/>
                </a:cubicBezTo>
                <a:cubicBezTo>
                  <a:pt x="1461815" y="3719645"/>
                  <a:pt x="1462814" y="3724317"/>
                  <a:pt x="1462814" y="3724317"/>
                </a:cubicBezTo>
                <a:cubicBezTo>
                  <a:pt x="1458143" y="3725314"/>
                  <a:pt x="1458143" y="3725314"/>
                  <a:pt x="1458143" y="3725314"/>
                </a:cubicBezTo>
                <a:cubicBezTo>
                  <a:pt x="1458143" y="3725314"/>
                  <a:pt x="1458143" y="3725314"/>
                  <a:pt x="1454470" y="3730983"/>
                </a:cubicBezTo>
                <a:cubicBezTo>
                  <a:pt x="1455467" y="3735654"/>
                  <a:pt x="1455467" y="3735654"/>
                  <a:pt x="1455467" y="3735654"/>
                </a:cubicBezTo>
                <a:cubicBezTo>
                  <a:pt x="1461137" y="3739328"/>
                  <a:pt x="1461137" y="3739328"/>
                  <a:pt x="1461137" y="3739328"/>
                </a:cubicBezTo>
                <a:cubicBezTo>
                  <a:pt x="1462135" y="3743998"/>
                  <a:pt x="1462135" y="3743998"/>
                  <a:pt x="1462135" y="3743998"/>
                </a:cubicBezTo>
                <a:cubicBezTo>
                  <a:pt x="1462135" y="3743998"/>
                  <a:pt x="1463132" y="3748671"/>
                  <a:pt x="1463132" y="3748671"/>
                </a:cubicBezTo>
                <a:cubicBezTo>
                  <a:pt x="1464130" y="3753341"/>
                  <a:pt x="1465128" y="3758012"/>
                  <a:pt x="1466126" y="3762683"/>
                </a:cubicBezTo>
                <a:cubicBezTo>
                  <a:pt x="1463452" y="3773022"/>
                  <a:pt x="1464449" y="3777695"/>
                  <a:pt x="1464449" y="3777695"/>
                </a:cubicBezTo>
                <a:cubicBezTo>
                  <a:pt x="1465447" y="3782365"/>
                  <a:pt x="1465447" y="3782365"/>
                  <a:pt x="1465447" y="3782365"/>
                </a:cubicBezTo>
                <a:cubicBezTo>
                  <a:pt x="1466445" y="3787036"/>
                  <a:pt x="1466445" y="3787036"/>
                  <a:pt x="1467443" y="3791707"/>
                </a:cubicBezTo>
                <a:cubicBezTo>
                  <a:pt x="1467443" y="3791707"/>
                  <a:pt x="1467443" y="3791707"/>
                  <a:pt x="1472113" y="3790710"/>
                </a:cubicBezTo>
                <a:cubicBezTo>
                  <a:pt x="1468442" y="3796379"/>
                  <a:pt x="1468442" y="3796379"/>
                  <a:pt x="1468442" y="3796379"/>
                </a:cubicBezTo>
                <a:cubicBezTo>
                  <a:pt x="1468442" y="3796379"/>
                  <a:pt x="1469439" y="3801048"/>
                  <a:pt x="1470437" y="3805720"/>
                </a:cubicBezTo>
                <a:cubicBezTo>
                  <a:pt x="1475427" y="3829075"/>
                  <a:pt x="1481096" y="3832748"/>
                  <a:pt x="1479418" y="3847759"/>
                </a:cubicBezTo>
                <a:cubicBezTo>
                  <a:pt x="1474748" y="3848756"/>
                  <a:pt x="1475745" y="3853428"/>
                  <a:pt x="1475745" y="3853428"/>
                </a:cubicBezTo>
                <a:cubicBezTo>
                  <a:pt x="1475745" y="3853428"/>
                  <a:pt x="1476743" y="3858097"/>
                  <a:pt x="1476743" y="3858097"/>
                </a:cubicBezTo>
                <a:cubicBezTo>
                  <a:pt x="1481415" y="3857100"/>
                  <a:pt x="1481415" y="3857100"/>
                  <a:pt x="1481415" y="3857100"/>
                </a:cubicBezTo>
                <a:cubicBezTo>
                  <a:pt x="1478739" y="3867441"/>
                  <a:pt x="1480735" y="3876783"/>
                  <a:pt x="1481734" y="3881454"/>
                </a:cubicBezTo>
                <a:cubicBezTo>
                  <a:pt x="1482731" y="3886125"/>
                  <a:pt x="1482731" y="3886125"/>
                  <a:pt x="1482731" y="3886125"/>
                </a:cubicBezTo>
                <a:cubicBezTo>
                  <a:pt x="1483728" y="3890795"/>
                  <a:pt x="1483728" y="3890795"/>
                  <a:pt x="1488400" y="3889796"/>
                </a:cubicBezTo>
                <a:cubicBezTo>
                  <a:pt x="1491393" y="3903810"/>
                  <a:pt x="1493389" y="3913153"/>
                  <a:pt x="1490714" y="3923492"/>
                </a:cubicBezTo>
                <a:cubicBezTo>
                  <a:pt x="1495385" y="3922494"/>
                  <a:pt x="1495385" y="3922494"/>
                  <a:pt x="1495385" y="3922494"/>
                </a:cubicBezTo>
                <a:cubicBezTo>
                  <a:pt x="1499376" y="3941178"/>
                  <a:pt x="1499376" y="3941178"/>
                  <a:pt x="1499376" y="3941178"/>
                </a:cubicBezTo>
                <a:cubicBezTo>
                  <a:pt x="1499376" y="3941178"/>
                  <a:pt x="1499376" y="3941178"/>
                  <a:pt x="1495705" y="3946848"/>
                </a:cubicBezTo>
                <a:cubicBezTo>
                  <a:pt x="1493708" y="3937506"/>
                  <a:pt x="1488039" y="3933833"/>
                  <a:pt x="1485365" y="3944173"/>
                </a:cubicBezTo>
                <a:cubicBezTo>
                  <a:pt x="1493708" y="3937506"/>
                  <a:pt x="1494026" y="3961858"/>
                  <a:pt x="1498697" y="3960861"/>
                </a:cubicBezTo>
                <a:cubicBezTo>
                  <a:pt x="1507679" y="4002900"/>
                  <a:pt x="1505683" y="3993557"/>
                  <a:pt x="1519336" y="4034599"/>
                </a:cubicBezTo>
                <a:cubicBezTo>
                  <a:pt x="1519336" y="4034599"/>
                  <a:pt x="1514664" y="4035598"/>
                  <a:pt x="1514664" y="4035598"/>
                </a:cubicBezTo>
                <a:cubicBezTo>
                  <a:pt x="1515663" y="4040268"/>
                  <a:pt x="1515663" y="4040268"/>
                  <a:pt x="1516661" y="4044938"/>
                </a:cubicBezTo>
                <a:cubicBezTo>
                  <a:pt x="1522649" y="4072964"/>
                  <a:pt x="1524644" y="4082307"/>
                  <a:pt x="1528636" y="4100992"/>
                </a:cubicBezTo>
                <a:cubicBezTo>
                  <a:pt x="1528636" y="4100992"/>
                  <a:pt x="1528636" y="4100992"/>
                  <a:pt x="1529635" y="4105662"/>
                </a:cubicBezTo>
                <a:cubicBezTo>
                  <a:pt x="1529635" y="4105662"/>
                  <a:pt x="1529635" y="4105662"/>
                  <a:pt x="1530632" y="4110333"/>
                </a:cubicBezTo>
                <a:cubicBezTo>
                  <a:pt x="1532945" y="4144028"/>
                  <a:pt x="1535303" y="4109335"/>
                  <a:pt x="1543966" y="4127021"/>
                </a:cubicBezTo>
                <a:cubicBezTo>
                  <a:pt x="1539294" y="4128018"/>
                  <a:pt x="1532945" y="4144028"/>
                  <a:pt x="1541290" y="4137361"/>
                </a:cubicBezTo>
                <a:cubicBezTo>
                  <a:pt x="1542289" y="4142032"/>
                  <a:pt x="1542289" y="4142032"/>
                  <a:pt x="1542289" y="4142032"/>
                </a:cubicBezTo>
                <a:cubicBezTo>
                  <a:pt x="1542289" y="4142032"/>
                  <a:pt x="1542289" y="4142032"/>
                  <a:pt x="1543286" y="4146702"/>
                </a:cubicBezTo>
                <a:cubicBezTo>
                  <a:pt x="1538615" y="4147700"/>
                  <a:pt x="1544284" y="4151374"/>
                  <a:pt x="1544284" y="4151374"/>
                </a:cubicBezTo>
                <a:cubicBezTo>
                  <a:pt x="1548276" y="4170059"/>
                  <a:pt x="1543605" y="4171056"/>
                  <a:pt x="1538933" y="4172054"/>
                </a:cubicBezTo>
                <a:cubicBezTo>
                  <a:pt x="1542925" y="4190739"/>
                  <a:pt x="1553266" y="4193413"/>
                  <a:pt x="1550590" y="4203753"/>
                </a:cubicBezTo>
                <a:cubicBezTo>
                  <a:pt x="1557258" y="4212097"/>
                  <a:pt x="1560251" y="4226111"/>
                  <a:pt x="1569592" y="4224113"/>
                </a:cubicBezTo>
                <a:cubicBezTo>
                  <a:pt x="1566917" y="4234454"/>
                  <a:pt x="1575581" y="4252141"/>
                  <a:pt x="1565241" y="4249466"/>
                </a:cubicBezTo>
                <a:cubicBezTo>
                  <a:pt x="1573903" y="4267151"/>
                  <a:pt x="1574584" y="4247470"/>
                  <a:pt x="1574902" y="4271822"/>
                </a:cubicBezTo>
                <a:cubicBezTo>
                  <a:pt x="1575900" y="4276494"/>
                  <a:pt x="1581569" y="4280167"/>
                  <a:pt x="1587238" y="4283840"/>
                </a:cubicBezTo>
                <a:cubicBezTo>
                  <a:pt x="1575900" y="4276494"/>
                  <a:pt x="1590549" y="4322205"/>
                  <a:pt x="1604882" y="4343564"/>
                </a:cubicBezTo>
                <a:cubicBezTo>
                  <a:pt x="1602208" y="4353904"/>
                  <a:pt x="1601209" y="4349234"/>
                  <a:pt x="1595539" y="4345560"/>
                </a:cubicBezTo>
                <a:cubicBezTo>
                  <a:pt x="1602208" y="4353904"/>
                  <a:pt x="1603205" y="4358574"/>
                  <a:pt x="1607875" y="4357577"/>
                </a:cubicBezTo>
                <a:cubicBezTo>
                  <a:pt x="1599531" y="4364244"/>
                  <a:pt x="1608874" y="4362248"/>
                  <a:pt x="1607196" y="4377259"/>
                </a:cubicBezTo>
                <a:cubicBezTo>
                  <a:pt x="1613863" y="4385603"/>
                  <a:pt x="1610870" y="4371589"/>
                  <a:pt x="1622525" y="4403290"/>
                </a:cubicBezTo>
                <a:lnTo>
                  <a:pt x="1618736" y="4400103"/>
                </a:lnTo>
                <a:lnTo>
                  <a:pt x="1614862" y="4390275"/>
                </a:lnTo>
                <a:cubicBezTo>
                  <a:pt x="1615361" y="4392610"/>
                  <a:pt x="1616110" y="4396114"/>
                  <a:pt x="1617316" y="4398908"/>
                </a:cubicBezTo>
                <a:lnTo>
                  <a:pt x="1618736" y="4400103"/>
                </a:lnTo>
                <a:lnTo>
                  <a:pt x="1625519" y="4417302"/>
                </a:lnTo>
                <a:cubicBezTo>
                  <a:pt x="1619850" y="4413630"/>
                  <a:pt x="1615180" y="4414629"/>
                  <a:pt x="1611506" y="4420296"/>
                </a:cubicBezTo>
                <a:cubicBezTo>
                  <a:pt x="1599849" y="4388597"/>
                  <a:pt x="1596856" y="4374584"/>
                  <a:pt x="1580528" y="4343884"/>
                </a:cubicBezTo>
                <a:cubicBezTo>
                  <a:pt x="1572185" y="4350550"/>
                  <a:pt x="1563522" y="4332863"/>
                  <a:pt x="1553861" y="4310507"/>
                </a:cubicBezTo>
                <a:cubicBezTo>
                  <a:pt x="1547194" y="4302163"/>
                  <a:pt x="1546194" y="4297492"/>
                  <a:pt x="1544200" y="4288151"/>
                </a:cubicBezTo>
                <a:cubicBezTo>
                  <a:pt x="1543202" y="4283479"/>
                  <a:pt x="1541206" y="4274137"/>
                  <a:pt x="1540208" y="4269467"/>
                </a:cubicBezTo>
                <a:cubicBezTo>
                  <a:pt x="1536536" y="4275134"/>
                  <a:pt x="1531226" y="4227428"/>
                  <a:pt x="1526874" y="4252779"/>
                </a:cubicBezTo>
                <a:lnTo>
                  <a:pt x="1519888" y="4220081"/>
                </a:lnTo>
                <a:cubicBezTo>
                  <a:pt x="1513902" y="4192054"/>
                  <a:pt x="1530228" y="4222756"/>
                  <a:pt x="1521566" y="4205070"/>
                </a:cubicBezTo>
                <a:cubicBezTo>
                  <a:pt x="1520568" y="4200398"/>
                  <a:pt x="1519571" y="4195728"/>
                  <a:pt x="1518573" y="4191057"/>
                </a:cubicBezTo>
                <a:cubicBezTo>
                  <a:pt x="1518573" y="4191057"/>
                  <a:pt x="1517576" y="4186384"/>
                  <a:pt x="1517576" y="4186384"/>
                </a:cubicBezTo>
                <a:cubicBezTo>
                  <a:pt x="1517576" y="4186384"/>
                  <a:pt x="1517576" y="4186384"/>
                  <a:pt x="1516577" y="4181714"/>
                </a:cubicBezTo>
                <a:cubicBezTo>
                  <a:pt x="1517576" y="4186384"/>
                  <a:pt x="1517576" y="4186384"/>
                  <a:pt x="1522245" y="4185387"/>
                </a:cubicBezTo>
                <a:cubicBezTo>
                  <a:pt x="1513583" y="4167702"/>
                  <a:pt x="1513583" y="4167702"/>
                  <a:pt x="1513583" y="4167702"/>
                </a:cubicBezTo>
                <a:cubicBezTo>
                  <a:pt x="1517256" y="4162033"/>
                  <a:pt x="1517256" y="4162033"/>
                  <a:pt x="1517256" y="4162033"/>
                </a:cubicBezTo>
                <a:cubicBezTo>
                  <a:pt x="1517256" y="4162033"/>
                  <a:pt x="1517256" y="4162033"/>
                  <a:pt x="1516257" y="4157362"/>
                </a:cubicBezTo>
                <a:cubicBezTo>
                  <a:pt x="1515260" y="4152691"/>
                  <a:pt x="1515260" y="4152691"/>
                  <a:pt x="1515260" y="4152691"/>
                </a:cubicBezTo>
                <a:cubicBezTo>
                  <a:pt x="1514261" y="4148019"/>
                  <a:pt x="1509591" y="4149018"/>
                  <a:pt x="1509591" y="4149018"/>
                </a:cubicBezTo>
                <a:cubicBezTo>
                  <a:pt x="1509271" y="4124666"/>
                  <a:pt x="1504602" y="4125663"/>
                  <a:pt x="1503605" y="4120992"/>
                </a:cubicBezTo>
                <a:cubicBezTo>
                  <a:pt x="1503605" y="4120992"/>
                  <a:pt x="1497934" y="4117319"/>
                  <a:pt x="1497934" y="4117319"/>
                </a:cubicBezTo>
                <a:cubicBezTo>
                  <a:pt x="1494941" y="4103305"/>
                  <a:pt x="1496618" y="4088295"/>
                  <a:pt x="1491948" y="4089292"/>
                </a:cubicBezTo>
                <a:cubicBezTo>
                  <a:pt x="1490948" y="4084621"/>
                  <a:pt x="1490948" y="4084621"/>
                  <a:pt x="1490948" y="4084621"/>
                </a:cubicBezTo>
                <a:cubicBezTo>
                  <a:pt x="1490948" y="4084621"/>
                  <a:pt x="1489951" y="4079950"/>
                  <a:pt x="1489951" y="4079950"/>
                </a:cubicBezTo>
                <a:cubicBezTo>
                  <a:pt x="1486277" y="4085620"/>
                  <a:pt x="1486277" y="4085620"/>
                  <a:pt x="1486277" y="4085620"/>
                </a:cubicBezTo>
                <a:cubicBezTo>
                  <a:pt x="1491629" y="4064938"/>
                  <a:pt x="1478973" y="4028571"/>
                  <a:pt x="1475301" y="4034238"/>
                </a:cubicBezTo>
                <a:cubicBezTo>
                  <a:pt x="1480970" y="4037911"/>
                  <a:pt x="1477297" y="4043581"/>
                  <a:pt x="1478294" y="4048252"/>
                </a:cubicBezTo>
                <a:cubicBezTo>
                  <a:pt x="1476299" y="4038909"/>
                  <a:pt x="1470629" y="4035237"/>
                  <a:pt x="1470629" y="4035237"/>
                </a:cubicBezTo>
                <a:cubicBezTo>
                  <a:pt x="1473623" y="4049251"/>
                  <a:pt x="1473623" y="4049251"/>
                  <a:pt x="1473623" y="4049251"/>
                </a:cubicBezTo>
                <a:cubicBezTo>
                  <a:pt x="1473623" y="4049251"/>
                  <a:pt x="1468953" y="4050248"/>
                  <a:pt x="1467954" y="4045576"/>
                </a:cubicBezTo>
                <a:cubicBezTo>
                  <a:pt x="1464282" y="4051246"/>
                  <a:pt x="1465279" y="4055915"/>
                  <a:pt x="1469951" y="4054918"/>
                </a:cubicBezTo>
                <a:cubicBezTo>
                  <a:pt x="1469951" y="4054918"/>
                  <a:pt x="1469951" y="4054918"/>
                  <a:pt x="1470949" y="4059589"/>
                </a:cubicBezTo>
                <a:cubicBezTo>
                  <a:pt x="1464600" y="4075598"/>
                  <a:pt x="1456256" y="4082266"/>
                  <a:pt x="1463242" y="4114962"/>
                </a:cubicBezTo>
                <a:cubicBezTo>
                  <a:pt x="1464239" y="4119633"/>
                  <a:pt x="1464239" y="4119633"/>
                  <a:pt x="1465238" y="4124305"/>
                </a:cubicBezTo>
                <a:cubicBezTo>
                  <a:pt x="1459568" y="4120631"/>
                  <a:pt x="1459568" y="4120631"/>
                  <a:pt x="1454896" y="4121629"/>
                </a:cubicBezTo>
                <a:cubicBezTo>
                  <a:pt x="1453899" y="4116958"/>
                  <a:pt x="1453899" y="4116958"/>
                  <a:pt x="1452901" y="4112288"/>
                </a:cubicBezTo>
                <a:cubicBezTo>
                  <a:pt x="1448230" y="4113286"/>
                  <a:pt x="1447233" y="4108614"/>
                  <a:pt x="1448230" y="4113286"/>
                </a:cubicBezTo>
                <a:cubicBezTo>
                  <a:pt x="1448230" y="4113286"/>
                  <a:pt x="1449228" y="4117957"/>
                  <a:pt x="1449228" y="4117957"/>
                </a:cubicBezTo>
                <a:cubicBezTo>
                  <a:pt x="1437573" y="4086258"/>
                  <a:pt x="1439250" y="4071246"/>
                  <a:pt x="1426595" y="4034876"/>
                </a:cubicBezTo>
                <a:cubicBezTo>
                  <a:pt x="1432264" y="4038549"/>
                  <a:pt x="1433262" y="4043220"/>
                  <a:pt x="1432264" y="4038549"/>
                </a:cubicBezTo>
                <a:cubicBezTo>
                  <a:pt x="1432264" y="4038549"/>
                  <a:pt x="1435937" y="4032880"/>
                  <a:pt x="1435937" y="4032880"/>
                </a:cubicBezTo>
                <a:lnTo>
                  <a:pt x="1437931" y="4042221"/>
                </a:lnTo>
                <a:cubicBezTo>
                  <a:pt x="1437613" y="4017869"/>
                  <a:pt x="1434620" y="4003856"/>
                  <a:pt x="1426954" y="3990842"/>
                </a:cubicBezTo>
                <a:cubicBezTo>
                  <a:pt x="1426954" y="3990842"/>
                  <a:pt x="1426954" y="3990842"/>
                  <a:pt x="1431626" y="3989844"/>
                </a:cubicBezTo>
                <a:lnTo>
                  <a:pt x="1430629" y="3985172"/>
                </a:lnTo>
                <a:cubicBezTo>
                  <a:pt x="1429630" y="3980499"/>
                  <a:pt x="1429630" y="3980499"/>
                  <a:pt x="1428631" y="3975830"/>
                </a:cubicBezTo>
                <a:cubicBezTo>
                  <a:pt x="1421965" y="3967486"/>
                  <a:pt x="1422644" y="3947804"/>
                  <a:pt x="1421646" y="3943133"/>
                </a:cubicBezTo>
                <a:cubicBezTo>
                  <a:pt x="1421646" y="3943133"/>
                  <a:pt x="1420648" y="3938462"/>
                  <a:pt x="1420648" y="3938462"/>
                </a:cubicBezTo>
                <a:cubicBezTo>
                  <a:pt x="1419652" y="3933790"/>
                  <a:pt x="1419652" y="3933790"/>
                  <a:pt x="1419652" y="3933790"/>
                </a:cubicBezTo>
                <a:cubicBezTo>
                  <a:pt x="1411985" y="3920775"/>
                  <a:pt x="1410669" y="3891751"/>
                  <a:pt x="1405000" y="3888080"/>
                </a:cubicBezTo>
                <a:cubicBezTo>
                  <a:pt x="1405000" y="3888080"/>
                  <a:pt x="1404002" y="3883408"/>
                  <a:pt x="1404002" y="3883408"/>
                </a:cubicBezTo>
                <a:cubicBezTo>
                  <a:pt x="1404002" y="3883408"/>
                  <a:pt x="1403004" y="3878736"/>
                  <a:pt x="1403004" y="3878736"/>
                </a:cubicBezTo>
                <a:cubicBezTo>
                  <a:pt x="1402006" y="3874066"/>
                  <a:pt x="1401007" y="3869395"/>
                  <a:pt x="1401007" y="3869395"/>
                </a:cubicBezTo>
                <a:cubicBezTo>
                  <a:pt x="1396337" y="3870392"/>
                  <a:pt x="1396337" y="3870392"/>
                  <a:pt x="1398335" y="3879735"/>
                </a:cubicBezTo>
                <a:cubicBezTo>
                  <a:pt x="1398335" y="3879735"/>
                  <a:pt x="1393662" y="3880734"/>
                  <a:pt x="1394660" y="3885404"/>
                </a:cubicBezTo>
                <a:cubicBezTo>
                  <a:pt x="1397336" y="3875064"/>
                  <a:pt x="1391667" y="3871391"/>
                  <a:pt x="1390668" y="3866720"/>
                </a:cubicBezTo>
                <a:cubicBezTo>
                  <a:pt x="1395340" y="3865721"/>
                  <a:pt x="1395340" y="3865721"/>
                  <a:pt x="1395340" y="3865721"/>
                </a:cubicBezTo>
                <a:cubicBezTo>
                  <a:pt x="1395340" y="3865721"/>
                  <a:pt x="1394342" y="3861051"/>
                  <a:pt x="1394342" y="3861051"/>
                </a:cubicBezTo>
                <a:cubicBezTo>
                  <a:pt x="1393344" y="3856381"/>
                  <a:pt x="1393344" y="3856381"/>
                  <a:pt x="1393344" y="3856381"/>
                </a:cubicBezTo>
                <a:cubicBezTo>
                  <a:pt x="1388672" y="3857379"/>
                  <a:pt x="1388672" y="3857379"/>
                  <a:pt x="1388672" y="3857379"/>
                </a:cubicBezTo>
                <a:cubicBezTo>
                  <a:pt x="1384681" y="3838693"/>
                  <a:pt x="1390351" y="3842367"/>
                  <a:pt x="1393024" y="3832027"/>
                </a:cubicBezTo>
                <a:cubicBezTo>
                  <a:pt x="1388354" y="3833025"/>
                  <a:pt x="1385361" y="3819012"/>
                  <a:pt x="1380689" y="3820009"/>
                </a:cubicBezTo>
                <a:cubicBezTo>
                  <a:pt x="1388354" y="3833025"/>
                  <a:pt x="1375339" y="3840689"/>
                  <a:pt x="1383004" y="3853705"/>
                </a:cubicBezTo>
                <a:cubicBezTo>
                  <a:pt x="1385679" y="3843366"/>
                  <a:pt x="1386677" y="3848036"/>
                  <a:pt x="1388672" y="3857379"/>
                </a:cubicBezTo>
                <a:cubicBezTo>
                  <a:pt x="1384002" y="3858376"/>
                  <a:pt x="1384002" y="3858376"/>
                  <a:pt x="1384002" y="3858376"/>
                </a:cubicBezTo>
                <a:cubicBezTo>
                  <a:pt x="1384002" y="3858376"/>
                  <a:pt x="1384002" y="3858376"/>
                  <a:pt x="1385000" y="3863047"/>
                </a:cubicBezTo>
                <a:cubicBezTo>
                  <a:pt x="1385000" y="3863047"/>
                  <a:pt x="1385998" y="3867719"/>
                  <a:pt x="1385998" y="3867719"/>
                </a:cubicBezTo>
                <a:cubicBezTo>
                  <a:pt x="1390668" y="3866720"/>
                  <a:pt x="1390668" y="3866720"/>
                  <a:pt x="1390668" y="3866720"/>
                </a:cubicBezTo>
                <a:cubicBezTo>
                  <a:pt x="1393503" y="3868555"/>
                  <a:pt x="1393334" y="3873478"/>
                  <a:pt x="1393163" y="3878397"/>
                </a:cubicBezTo>
                <a:lnTo>
                  <a:pt x="1394660" y="3885404"/>
                </a:lnTo>
                <a:lnTo>
                  <a:pt x="1395658" y="3890075"/>
                </a:lnTo>
                <a:cubicBezTo>
                  <a:pt x="1390987" y="3891074"/>
                  <a:pt x="1390987" y="3891074"/>
                  <a:pt x="1390987" y="3891074"/>
                </a:cubicBezTo>
                <a:cubicBezTo>
                  <a:pt x="1390987" y="3891074"/>
                  <a:pt x="1390987" y="3891074"/>
                  <a:pt x="1391984" y="3895744"/>
                </a:cubicBezTo>
                <a:cubicBezTo>
                  <a:pt x="1392983" y="3900415"/>
                  <a:pt x="1392983" y="3900415"/>
                  <a:pt x="1392983" y="3900415"/>
                </a:cubicBezTo>
                <a:cubicBezTo>
                  <a:pt x="1396296" y="3938780"/>
                  <a:pt x="1411944" y="3989163"/>
                  <a:pt x="1420606" y="4006850"/>
                </a:cubicBezTo>
                <a:cubicBezTo>
                  <a:pt x="1420606" y="4006850"/>
                  <a:pt x="1420606" y="4006850"/>
                  <a:pt x="1415936" y="4007847"/>
                </a:cubicBezTo>
                <a:cubicBezTo>
                  <a:pt x="1415936" y="4007847"/>
                  <a:pt x="1416933" y="4012520"/>
                  <a:pt x="1417931" y="4017190"/>
                </a:cubicBezTo>
                <a:cubicBezTo>
                  <a:pt x="1427591" y="4039547"/>
                  <a:pt x="1420924" y="4031202"/>
                  <a:pt x="1421923" y="4035875"/>
                </a:cubicBezTo>
                <a:cubicBezTo>
                  <a:pt x="1429588" y="4048889"/>
                  <a:pt x="1442562" y="4109612"/>
                  <a:pt x="1437890" y="4110609"/>
                </a:cubicBezTo>
                <a:cubicBezTo>
                  <a:pt x="1447551" y="4132968"/>
                  <a:pt x="1443877" y="4138635"/>
                  <a:pt x="1458528" y="4184349"/>
                </a:cubicBezTo>
                <a:cubicBezTo>
                  <a:pt x="1461522" y="4198361"/>
                  <a:pt x="1459845" y="4213371"/>
                  <a:pt x="1462839" y="4227385"/>
                </a:cubicBezTo>
                <a:cubicBezTo>
                  <a:pt x="1460164" y="4237725"/>
                  <a:pt x="1454494" y="4234052"/>
                  <a:pt x="1456490" y="4243395"/>
                </a:cubicBezTo>
                <a:cubicBezTo>
                  <a:pt x="1453136" y="4273416"/>
                  <a:pt x="1466788" y="4314457"/>
                  <a:pt x="1468105" y="4343482"/>
                </a:cubicBezTo>
                <a:cubicBezTo>
                  <a:pt x="1469102" y="4348152"/>
                  <a:pt x="1462436" y="4339808"/>
                  <a:pt x="1461439" y="4335137"/>
                </a:cubicBezTo>
                <a:cubicBezTo>
                  <a:pt x="1459761" y="4350148"/>
                  <a:pt x="1471736" y="4406199"/>
                  <a:pt x="1454730" y="4395182"/>
                </a:cubicBezTo>
                <a:cubicBezTo>
                  <a:pt x="1448063" y="4386836"/>
                  <a:pt x="1448063" y="4386836"/>
                  <a:pt x="1448063" y="4386836"/>
                </a:cubicBezTo>
                <a:cubicBezTo>
                  <a:pt x="1450058" y="4396179"/>
                  <a:pt x="1450058" y="4396179"/>
                  <a:pt x="1450058" y="4396179"/>
                </a:cubicBezTo>
                <a:cubicBezTo>
                  <a:pt x="1437723" y="4384161"/>
                  <a:pt x="1432733" y="4360806"/>
                  <a:pt x="1422075" y="4333778"/>
                </a:cubicBezTo>
                <a:cubicBezTo>
                  <a:pt x="1419080" y="4319766"/>
                  <a:pt x="1416086" y="4305753"/>
                  <a:pt x="1413412" y="4316093"/>
                </a:cubicBezTo>
                <a:cubicBezTo>
                  <a:pt x="1412414" y="4311422"/>
                  <a:pt x="1412414" y="4311422"/>
                  <a:pt x="1412414" y="4311422"/>
                </a:cubicBezTo>
                <a:cubicBezTo>
                  <a:pt x="1407741" y="4312421"/>
                  <a:pt x="1407741" y="4312421"/>
                  <a:pt x="1407741" y="4312421"/>
                </a:cubicBezTo>
                <a:cubicBezTo>
                  <a:pt x="1398400" y="4314415"/>
                  <a:pt x="1404748" y="4298407"/>
                  <a:pt x="1402752" y="4289064"/>
                </a:cubicBezTo>
                <a:cubicBezTo>
                  <a:pt x="1400078" y="4299405"/>
                  <a:pt x="1390415" y="4277046"/>
                  <a:pt x="1393410" y="4291060"/>
                </a:cubicBezTo>
                <a:cubicBezTo>
                  <a:pt x="1399079" y="4294733"/>
                  <a:pt x="1401076" y="4304075"/>
                  <a:pt x="1396404" y="4305073"/>
                </a:cubicBezTo>
                <a:cubicBezTo>
                  <a:pt x="1402074" y="4308745"/>
                  <a:pt x="1404069" y="4318088"/>
                  <a:pt x="1407063" y="4332102"/>
                </a:cubicBezTo>
                <a:cubicBezTo>
                  <a:pt x="1396043" y="4349108"/>
                  <a:pt x="1404346" y="4410830"/>
                  <a:pt x="1419993" y="4461213"/>
                </a:cubicBezTo>
                <a:cubicBezTo>
                  <a:pt x="1416321" y="4466881"/>
                  <a:pt x="1416321" y="4466881"/>
                  <a:pt x="1412648" y="4472550"/>
                </a:cubicBezTo>
                <a:cubicBezTo>
                  <a:pt x="1406978" y="4468877"/>
                  <a:pt x="1405981" y="4464205"/>
                  <a:pt x="1404983" y="4459535"/>
                </a:cubicBezTo>
                <a:cubicBezTo>
                  <a:pt x="1404983" y="4459535"/>
                  <a:pt x="1403985" y="4454865"/>
                  <a:pt x="1403985" y="4454865"/>
                </a:cubicBezTo>
                <a:cubicBezTo>
                  <a:pt x="1403985" y="4454865"/>
                  <a:pt x="1398316" y="4451189"/>
                  <a:pt x="1398316" y="4451189"/>
                </a:cubicBezTo>
                <a:cubicBezTo>
                  <a:pt x="1398316" y="4451189"/>
                  <a:pt x="1398316" y="4451189"/>
                  <a:pt x="1399315" y="4455862"/>
                </a:cubicBezTo>
                <a:cubicBezTo>
                  <a:pt x="1399315" y="4455862"/>
                  <a:pt x="1400312" y="4460533"/>
                  <a:pt x="1400312" y="4460533"/>
                </a:cubicBezTo>
                <a:cubicBezTo>
                  <a:pt x="1400312" y="4460533"/>
                  <a:pt x="1394644" y="4456859"/>
                  <a:pt x="1393645" y="4452188"/>
                </a:cubicBezTo>
                <a:cubicBezTo>
                  <a:pt x="1391649" y="4442847"/>
                  <a:pt x="1390651" y="4438176"/>
                  <a:pt x="1388655" y="4428834"/>
                </a:cubicBezTo>
                <a:lnTo>
                  <a:pt x="1396421" y="4442316"/>
                </a:lnTo>
                <a:lnTo>
                  <a:pt x="1397319" y="4446519"/>
                </a:lnTo>
                <a:cubicBezTo>
                  <a:pt x="1403485" y="4452529"/>
                  <a:pt x="1401820" y="4450442"/>
                  <a:pt x="1398362" y="4445687"/>
                </a:cubicBezTo>
                <a:lnTo>
                  <a:pt x="1396421" y="4442316"/>
                </a:lnTo>
                <a:lnTo>
                  <a:pt x="1394700" y="4434259"/>
                </a:lnTo>
                <a:cubicBezTo>
                  <a:pt x="1394325" y="4432507"/>
                  <a:pt x="1394325" y="4432507"/>
                  <a:pt x="1394325" y="4432507"/>
                </a:cubicBezTo>
                <a:cubicBezTo>
                  <a:pt x="1394325" y="4432507"/>
                  <a:pt x="1398995" y="4431508"/>
                  <a:pt x="1398995" y="4431508"/>
                </a:cubicBezTo>
                <a:cubicBezTo>
                  <a:pt x="1398995" y="4431508"/>
                  <a:pt x="1398995" y="4431508"/>
                  <a:pt x="1397996" y="4426838"/>
                </a:cubicBezTo>
                <a:cubicBezTo>
                  <a:pt x="1397996" y="4426838"/>
                  <a:pt x="1397000" y="4422167"/>
                  <a:pt x="1397000" y="4422167"/>
                </a:cubicBezTo>
                <a:cubicBezTo>
                  <a:pt x="1393327" y="4427837"/>
                  <a:pt x="1392329" y="4423164"/>
                  <a:pt x="1392329" y="4423164"/>
                </a:cubicBezTo>
                <a:cubicBezTo>
                  <a:pt x="1391330" y="4418493"/>
                  <a:pt x="1390333" y="4413823"/>
                  <a:pt x="1385662" y="4414822"/>
                </a:cubicBezTo>
                <a:cubicBezTo>
                  <a:pt x="1384664" y="4410150"/>
                  <a:pt x="1384664" y="4410150"/>
                  <a:pt x="1384664" y="4410150"/>
                </a:cubicBezTo>
                <a:cubicBezTo>
                  <a:pt x="1389336" y="4409152"/>
                  <a:pt x="1388338" y="4404480"/>
                  <a:pt x="1383666" y="4405478"/>
                </a:cubicBezTo>
                <a:cubicBezTo>
                  <a:pt x="1382668" y="4400808"/>
                  <a:pt x="1380424" y="4390299"/>
                  <a:pt x="1378801" y="4382708"/>
                </a:cubicBezTo>
                <a:lnTo>
                  <a:pt x="1377677" y="4377453"/>
                </a:lnTo>
                <a:cubicBezTo>
                  <a:pt x="1379673" y="4386795"/>
                  <a:pt x="1377996" y="4401807"/>
                  <a:pt x="1377996" y="4401807"/>
                </a:cubicBezTo>
                <a:cubicBezTo>
                  <a:pt x="1375004" y="4387793"/>
                  <a:pt x="1367339" y="4374777"/>
                  <a:pt x="1364344" y="4360763"/>
                </a:cubicBezTo>
                <a:cubicBezTo>
                  <a:pt x="1357100" y="4343998"/>
                  <a:pt x="1355467" y="4353504"/>
                  <a:pt x="1349899" y="4354235"/>
                </a:cubicBezTo>
                <a:lnTo>
                  <a:pt x="1345078" y="4351907"/>
                </a:lnTo>
                <a:lnTo>
                  <a:pt x="1348800" y="4372250"/>
                </a:lnTo>
                <a:cubicBezTo>
                  <a:pt x="1354182" y="4389739"/>
                  <a:pt x="1362927" y="4405884"/>
                  <a:pt x="1379072" y="4419338"/>
                </a:cubicBezTo>
                <a:cubicBezTo>
                  <a:pt x="1389836" y="4430100"/>
                  <a:pt x="1387145" y="4440864"/>
                  <a:pt x="1389836" y="4454318"/>
                </a:cubicBezTo>
                <a:cubicBezTo>
                  <a:pt x="1389836" y="4481225"/>
                  <a:pt x="1395218" y="4505441"/>
                  <a:pt x="1411363" y="4524275"/>
                </a:cubicBezTo>
                <a:cubicBezTo>
                  <a:pt x="1451727" y="4567327"/>
                  <a:pt x="1482001" y="4616433"/>
                  <a:pt x="1509583" y="4667558"/>
                </a:cubicBezTo>
                <a:lnTo>
                  <a:pt x="1577273" y="4795718"/>
                </a:lnTo>
                <a:lnTo>
                  <a:pt x="1579917" y="4798245"/>
                </a:lnTo>
                <a:cubicBezTo>
                  <a:pt x="1584587" y="4797247"/>
                  <a:pt x="1580594" y="4778563"/>
                  <a:pt x="1576604" y="4759879"/>
                </a:cubicBezTo>
                <a:cubicBezTo>
                  <a:pt x="1609577" y="4845636"/>
                  <a:pt x="1674569" y="4944085"/>
                  <a:pt x="1731897" y="5029523"/>
                </a:cubicBezTo>
                <a:lnTo>
                  <a:pt x="1728521" y="5034733"/>
                </a:lnTo>
                <a:lnTo>
                  <a:pt x="1864742" y="5210497"/>
                </a:lnTo>
                <a:lnTo>
                  <a:pt x="1960966" y="5314141"/>
                </a:lnTo>
                <a:lnTo>
                  <a:pt x="1964240" y="5316895"/>
                </a:lnTo>
                <a:lnTo>
                  <a:pt x="1966833" y="5320459"/>
                </a:lnTo>
                <a:lnTo>
                  <a:pt x="2003292" y="5359731"/>
                </a:lnTo>
                <a:lnTo>
                  <a:pt x="2005134" y="5358985"/>
                </a:lnTo>
                <a:cubicBezTo>
                  <a:pt x="2006603" y="5359434"/>
                  <a:pt x="2009083" y="5361041"/>
                  <a:pt x="2013584" y="5364962"/>
                </a:cubicBezTo>
                <a:cubicBezTo>
                  <a:pt x="2007915" y="5361289"/>
                  <a:pt x="2008414" y="5363625"/>
                  <a:pt x="2011996" y="5368965"/>
                </a:cubicBezTo>
                <a:lnTo>
                  <a:pt x="2012621" y="5369779"/>
                </a:lnTo>
                <a:lnTo>
                  <a:pt x="2021956" y="5379834"/>
                </a:lnTo>
                <a:lnTo>
                  <a:pt x="2059336" y="5413704"/>
                </a:lnTo>
                <a:lnTo>
                  <a:pt x="2059384" y="5410736"/>
                </a:lnTo>
                <a:cubicBezTo>
                  <a:pt x="2056760" y="5407022"/>
                  <a:pt x="2053427" y="5402851"/>
                  <a:pt x="2055262" y="5400017"/>
                </a:cubicBezTo>
                <a:cubicBezTo>
                  <a:pt x="2064764" y="5410196"/>
                  <a:pt x="2067179" y="5415787"/>
                  <a:pt x="2068636" y="5419749"/>
                </a:cubicBezTo>
                <a:lnTo>
                  <a:pt x="2074568" y="5427506"/>
                </a:lnTo>
                <a:lnTo>
                  <a:pt x="2093075" y="5444275"/>
                </a:lnTo>
                <a:lnTo>
                  <a:pt x="2096976" y="5446663"/>
                </a:lnTo>
                <a:lnTo>
                  <a:pt x="2101272" y="5451702"/>
                </a:lnTo>
                <a:lnTo>
                  <a:pt x="2190614" y="5532655"/>
                </a:lnTo>
                <a:lnTo>
                  <a:pt x="2190957" y="5532205"/>
                </a:lnTo>
                <a:lnTo>
                  <a:pt x="2192913" y="5534621"/>
                </a:lnTo>
                <a:lnTo>
                  <a:pt x="2345065" y="5651238"/>
                </a:lnTo>
                <a:lnTo>
                  <a:pt x="2345801" y="5651144"/>
                </a:lnTo>
                <a:cubicBezTo>
                  <a:pt x="2348510" y="5652397"/>
                  <a:pt x="2351344" y="5654233"/>
                  <a:pt x="2353680" y="5653734"/>
                </a:cubicBezTo>
                <a:cubicBezTo>
                  <a:pt x="2353680" y="5653734"/>
                  <a:pt x="2354677" y="5658406"/>
                  <a:pt x="2354677" y="5658406"/>
                </a:cubicBezTo>
                <a:lnTo>
                  <a:pt x="2354729" y="5658644"/>
                </a:lnTo>
                <a:lnTo>
                  <a:pt x="2365695" y="5667049"/>
                </a:lnTo>
                <a:lnTo>
                  <a:pt x="2371685" y="5669425"/>
                </a:lnTo>
                <a:cubicBezTo>
                  <a:pt x="2371685" y="5669425"/>
                  <a:pt x="2376356" y="5668427"/>
                  <a:pt x="2370688" y="5664753"/>
                </a:cubicBezTo>
                <a:cubicBezTo>
                  <a:pt x="2369689" y="5660084"/>
                  <a:pt x="2369689" y="5660084"/>
                  <a:pt x="2369689" y="5660084"/>
                </a:cubicBezTo>
                <a:cubicBezTo>
                  <a:pt x="2386696" y="5671101"/>
                  <a:pt x="2367015" y="5670422"/>
                  <a:pt x="2387695" y="5675773"/>
                </a:cubicBezTo>
                <a:cubicBezTo>
                  <a:pt x="2388692" y="5680444"/>
                  <a:pt x="2388692" y="5680444"/>
                  <a:pt x="2388692" y="5680444"/>
                </a:cubicBezTo>
                <a:cubicBezTo>
                  <a:pt x="2389690" y="5685115"/>
                  <a:pt x="2389690" y="5685115"/>
                  <a:pt x="2394361" y="5684116"/>
                </a:cubicBezTo>
                <a:cubicBezTo>
                  <a:pt x="2400030" y="5687790"/>
                  <a:pt x="2400030" y="5687790"/>
                  <a:pt x="2400030" y="5687790"/>
                </a:cubicBezTo>
                <a:cubicBezTo>
                  <a:pt x="2402865" y="5689627"/>
                  <a:pt x="2404282" y="5690545"/>
                  <a:pt x="2405825" y="5692047"/>
                </a:cubicBezTo>
                <a:lnTo>
                  <a:pt x="2409797" y="5696759"/>
                </a:lnTo>
                <a:lnTo>
                  <a:pt x="2414794" y="5700011"/>
                </a:lnTo>
                <a:lnTo>
                  <a:pt x="2432881" y="5701530"/>
                </a:lnTo>
                <a:cubicBezTo>
                  <a:pt x="2440053" y="5703661"/>
                  <a:pt x="2445223" y="5704998"/>
                  <a:pt x="2441390" y="5698491"/>
                </a:cubicBezTo>
                <a:cubicBezTo>
                  <a:pt x="2439054" y="5698990"/>
                  <a:pt x="2435053" y="5697402"/>
                  <a:pt x="2430801" y="5694648"/>
                </a:cubicBezTo>
                <a:lnTo>
                  <a:pt x="2423109" y="5687744"/>
                </a:lnTo>
                <a:lnTo>
                  <a:pt x="2429054" y="5686473"/>
                </a:lnTo>
                <a:cubicBezTo>
                  <a:pt x="2457400" y="5704839"/>
                  <a:pt x="2485743" y="5723205"/>
                  <a:pt x="2503749" y="5738894"/>
                </a:cubicBezTo>
                <a:cubicBezTo>
                  <a:pt x="2504747" y="5743565"/>
                  <a:pt x="2509419" y="5742568"/>
                  <a:pt x="2509419" y="5742568"/>
                </a:cubicBezTo>
                <a:cubicBezTo>
                  <a:pt x="2527423" y="5758257"/>
                  <a:pt x="2493408" y="5736220"/>
                  <a:pt x="2500075" y="5744562"/>
                </a:cubicBezTo>
                <a:cubicBezTo>
                  <a:pt x="2521754" y="5754584"/>
                  <a:pt x="2517083" y="5755583"/>
                  <a:pt x="2519077" y="5764924"/>
                </a:cubicBezTo>
                <a:cubicBezTo>
                  <a:pt x="2539757" y="5770275"/>
                  <a:pt x="2548422" y="5787961"/>
                  <a:pt x="2540756" y="5774946"/>
                </a:cubicBezTo>
                <a:cubicBezTo>
                  <a:pt x="2545427" y="5773948"/>
                  <a:pt x="2545427" y="5773948"/>
                  <a:pt x="2545427" y="5773948"/>
                </a:cubicBezTo>
                <a:cubicBezTo>
                  <a:pt x="2550097" y="5772950"/>
                  <a:pt x="2550097" y="5772950"/>
                  <a:pt x="2550097" y="5772950"/>
                </a:cubicBezTo>
                <a:cubicBezTo>
                  <a:pt x="2555767" y="5776622"/>
                  <a:pt x="2566107" y="5779297"/>
                  <a:pt x="2572773" y="5787641"/>
                </a:cubicBezTo>
                <a:cubicBezTo>
                  <a:pt x="2571776" y="5782971"/>
                  <a:pt x="2576447" y="5781973"/>
                  <a:pt x="2582118" y="5785645"/>
                </a:cubicBezTo>
                <a:cubicBezTo>
                  <a:pt x="2602796" y="5790996"/>
                  <a:pt x="2623796" y="5820700"/>
                  <a:pt x="2650143" y="5829723"/>
                </a:cubicBezTo>
                <a:cubicBezTo>
                  <a:pt x="2656810" y="5838067"/>
                  <a:pt x="2660484" y="5832397"/>
                  <a:pt x="2670824" y="5835072"/>
                </a:cubicBezTo>
                <a:cubicBezTo>
                  <a:pt x="2670824" y="5835072"/>
                  <a:pt x="2677490" y="5843417"/>
                  <a:pt x="2684158" y="5851761"/>
                </a:cubicBezTo>
                <a:cubicBezTo>
                  <a:pt x="2739850" y="5883820"/>
                  <a:pt x="2819895" y="5915562"/>
                  <a:pt x="2874588" y="5942950"/>
                </a:cubicBezTo>
                <a:cubicBezTo>
                  <a:pt x="2901935" y="5956644"/>
                  <a:pt x="2923613" y="5966665"/>
                  <a:pt x="2956629" y="5984033"/>
                </a:cubicBezTo>
                <a:cubicBezTo>
                  <a:pt x="2966969" y="5986708"/>
                  <a:pt x="2992320" y="5991060"/>
                  <a:pt x="3003657" y="5998405"/>
                </a:cubicBezTo>
                <a:cubicBezTo>
                  <a:pt x="3003657" y="5998405"/>
                  <a:pt x="3010325" y="6006750"/>
                  <a:pt x="3010325" y="6006750"/>
                </a:cubicBezTo>
                <a:cubicBezTo>
                  <a:pt x="3036674" y="6015773"/>
                  <a:pt x="3035676" y="6011102"/>
                  <a:pt x="3052682" y="6022121"/>
                </a:cubicBezTo>
                <a:cubicBezTo>
                  <a:pt x="3041345" y="6014776"/>
                  <a:pt x="3101709" y="6045837"/>
                  <a:pt x="3132727" y="6053863"/>
                </a:cubicBezTo>
                <a:cubicBezTo>
                  <a:pt x="3181752" y="6077579"/>
                  <a:pt x="3248465" y="6092630"/>
                  <a:pt x="3306831" y="6114351"/>
                </a:cubicBezTo>
                <a:cubicBezTo>
                  <a:pt x="3332182" y="6118703"/>
                  <a:pt x="3368871" y="6130401"/>
                  <a:pt x="3409233" y="6136431"/>
                </a:cubicBezTo>
                <a:cubicBezTo>
                  <a:pt x="3450593" y="6147132"/>
                  <a:pt x="3495627" y="6152162"/>
                  <a:pt x="3520977" y="6156515"/>
                </a:cubicBezTo>
                <a:cubicBezTo>
                  <a:pt x="3591361" y="6165899"/>
                  <a:pt x="3648729" y="6182948"/>
                  <a:pt x="3704103" y="6190654"/>
                </a:cubicBezTo>
                <a:cubicBezTo>
                  <a:pt x="3743467" y="6192014"/>
                  <a:pt x="3797843" y="6195048"/>
                  <a:pt x="3841878" y="6195409"/>
                </a:cubicBezTo>
                <a:cubicBezTo>
                  <a:pt x="3868226" y="6204433"/>
                  <a:pt x="3901921" y="6202118"/>
                  <a:pt x="3935617" y="6199803"/>
                </a:cubicBezTo>
                <a:cubicBezTo>
                  <a:pt x="3952624" y="6210822"/>
                  <a:pt x="4001331" y="6210186"/>
                  <a:pt x="4050037" y="6209548"/>
                </a:cubicBezTo>
                <a:cubicBezTo>
                  <a:pt x="4098742" y="6208910"/>
                  <a:pt x="4147449" y="6208274"/>
                  <a:pt x="4164456" y="6219291"/>
                </a:cubicBezTo>
                <a:cubicBezTo>
                  <a:pt x="4178470" y="6216298"/>
                  <a:pt x="4202823" y="6215980"/>
                  <a:pt x="4208491" y="6219652"/>
                </a:cubicBezTo>
                <a:cubicBezTo>
                  <a:pt x="4220508" y="6207318"/>
                  <a:pt x="4273885" y="6205681"/>
                  <a:pt x="4280553" y="6214026"/>
                </a:cubicBezTo>
                <a:cubicBezTo>
                  <a:pt x="4285225" y="6213027"/>
                  <a:pt x="4294565" y="6211031"/>
                  <a:pt x="4299237" y="6210033"/>
                </a:cubicBezTo>
                <a:cubicBezTo>
                  <a:pt x="4302232" y="6224047"/>
                  <a:pt x="4342273" y="6205722"/>
                  <a:pt x="4376966" y="6208079"/>
                </a:cubicBezTo>
                <a:cubicBezTo>
                  <a:pt x="4381639" y="6207082"/>
                  <a:pt x="4381639" y="6207082"/>
                  <a:pt x="4381639" y="6207082"/>
                </a:cubicBezTo>
                <a:cubicBezTo>
                  <a:pt x="4381639" y="6207082"/>
                  <a:pt x="4382636" y="6211752"/>
                  <a:pt x="4382636" y="6211752"/>
                </a:cubicBezTo>
                <a:cubicBezTo>
                  <a:pt x="4387307" y="6210754"/>
                  <a:pt x="4387307" y="6210754"/>
                  <a:pt x="4391979" y="6209755"/>
                </a:cubicBezTo>
                <a:cubicBezTo>
                  <a:pt x="4391979" y="6209755"/>
                  <a:pt x="4391979" y="6209755"/>
                  <a:pt x="4390980" y="6205086"/>
                </a:cubicBezTo>
                <a:cubicBezTo>
                  <a:pt x="4390980" y="6205086"/>
                  <a:pt x="4386310" y="6206084"/>
                  <a:pt x="4386310" y="6206084"/>
                </a:cubicBezTo>
                <a:cubicBezTo>
                  <a:pt x="4395651" y="6204087"/>
                  <a:pt x="4409664" y="6201093"/>
                  <a:pt x="4408667" y="6196422"/>
                </a:cubicBezTo>
                <a:cubicBezTo>
                  <a:pt x="4490071" y="6188798"/>
                  <a:pt x="4570475" y="6176505"/>
                  <a:pt x="4653556" y="6153870"/>
                </a:cubicBezTo>
                <a:cubicBezTo>
                  <a:pt x="4685257" y="6142215"/>
                  <a:pt x="4708611" y="6137225"/>
                  <a:pt x="4745978" y="6129242"/>
                </a:cubicBezTo>
                <a:cubicBezTo>
                  <a:pt x="4787019" y="6115589"/>
                  <a:pt x="4845748" y="6093274"/>
                  <a:pt x="4900802" y="6076627"/>
                </a:cubicBezTo>
                <a:cubicBezTo>
                  <a:pt x="4959529" y="6054313"/>
                  <a:pt x="5013586" y="6032994"/>
                  <a:pt x="5058301" y="6013674"/>
                </a:cubicBezTo>
                <a:cubicBezTo>
                  <a:pt x="5094672" y="6001018"/>
                  <a:pt x="5112357" y="5992356"/>
                  <a:pt x="5152401" y="5974033"/>
                </a:cubicBezTo>
                <a:cubicBezTo>
                  <a:pt x="5160745" y="5967365"/>
                  <a:pt x="5174758" y="5964372"/>
                  <a:pt x="5184101" y="5962374"/>
                </a:cubicBezTo>
                <a:cubicBezTo>
                  <a:pt x="5206457" y="5952716"/>
                  <a:pt x="5222147" y="5934711"/>
                  <a:pt x="5245504" y="5929720"/>
                </a:cubicBezTo>
                <a:cubicBezTo>
                  <a:pt x="5245504" y="5929720"/>
                  <a:pt x="5246501" y="5934392"/>
                  <a:pt x="5246501" y="5934392"/>
                </a:cubicBezTo>
                <a:cubicBezTo>
                  <a:pt x="5241830" y="5935389"/>
                  <a:pt x="5247499" y="5939063"/>
                  <a:pt x="5251173" y="5933393"/>
                </a:cubicBezTo>
                <a:cubicBezTo>
                  <a:pt x="5255843" y="5932396"/>
                  <a:pt x="5260514" y="5931398"/>
                  <a:pt x="5260514" y="5931398"/>
                </a:cubicBezTo>
                <a:cubicBezTo>
                  <a:pt x="5259517" y="5926727"/>
                  <a:pt x="5264188" y="5925730"/>
                  <a:pt x="5264188" y="5925730"/>
                </a:cubicBezTo>
                <a:cubicBezTo>
                  <a:pt x="5265185" y="5930400"/>
                  <a:pt x="5269857" y="5929401"/>
                  <a:pt x="5274527" y="5928403"/>
                </a:cubicBezTo>
                <a:cubicBezTo>
                  <a:pt x="5278201" y="5922735"/>
                  <a:pt x="5273529" y="5923733"/>
                  <a:pt x="5272531" y="5919062"/>
                </a:cubicBezTo>
                <a:cubicBezTo>
                  <a:pt x="5272531" y="5919062"/>
                  <a:pt x="5277203" y="5918063"/>
                  <a:pt x="5277203" y="5918063"/>
                </a:cubicBezTo>
                <a:cubicBezTo>
                  <a:pt x="5281873" y="5917066"/>
                  <a:pt x="5285546" y="5911397"/>
                  <a:pt x="5285546" y="5911397"/>
                </a:cubicBezTo>
                <a:cubicBezTo>
                  <a:pt x="5284549" y="5906727"/>
                  <a:pt x="5279879" y="5907725"/>
                  <a:pt x="5275207" y="5908722"/>
                </a:cubicBezTo>
                <a:cubicBezTo>
                  <a:pt x="5276205" y="5913393"/>
                  <a:pt x="5276205" y="5913393"/>
                  <a:pt x="5276205" y="5913393"/>
                </a:cubicBezTo>
                <a:cubicBezTo>
                  <a:pt x="5270536" y="5909721"/>
                  <a:pt x="5270536" y="5909721"/>
                  <a:pt x="5270536" y="5909721"/>
                </a:cubicBezTo>
                <a:cubicBezTo>
                  <a:pt x="5306907" y="5897065"/>
                  <a:pt x="5359965" y="5871077"/>
                  <a:pt x="5379329" y="5847404"/>
                </a:cubicBezTo>
                <a:cubicBezTo>
                  <a:pt x="5419372" y="5829081"/>
                  <a:pt x="5475105" y="5792750"/>
                  <a:pt x="5542857" y="5744086"/>
                </a:cubicBezTo>
                <a:cubicBezTo>
                  <a:pt x="5543855" y="5748759"/>
                  <a:pt x="5543855" y="5748759"/>
                  <a:pt x="5543855" y="5748759"/>
                </a:cubicBezTo>
                <a:cubicBezTo>
                  <a:pt x="5543855" y="5748759"/>
                  <a:pt x="5539183" y="5749756"/>
                  <a:pt x="5539183" y="5749756"/>
                </a:cubicBezTo>
                <a:cubicBezTo>
                  <a:pt x="5535510" y="5755425"/>
                  <a:pt x="5530840" y="5756424"/>
                  <a:pt x="5536507" y="5760095"/>
                </a:cubicBezTo>
                <a:cubicBezTo>
                  <a:pt x="5536507" y="5760095"/>
                  <a:pt x="5541179" y="5759098"/>
                  <a:pt x="5544853" y="5753429"/>
                </a:cubicBezTo>
                <a:cubicBezTo>
                  <a:pt x="5549523" y="5752432"/>
                  <a:pt x="5549523" y="5752432"/>
                  <a:pt x="5553195" y="5746762"/>
                </a:cubicBezTo>
                <a:cubicBezTo>
                  <a:pt x="5554194" y="5751434"/>
                  <a:pt x="5558865" y="5750436"/>
                  <a:pt x="5568208" y="5748439"/>
                </a:cubicBezTo>
                <a:cubicBezTo>
                  <a:pt x="5567709" y="5746105"/>
                  <a:pt x="5567209" y="5743768"/>
                  <a:pt x="5565793" y="5742849"/>
                </a:cubicBezTo>
                <a:lnTo>
                  <a:pt x="5563150" y="5743821"/>
                </a:lnTo>
                <a:lnTo>
                  <a:pt x="5569884" y="5733428"/>
                </a:lnTo>
                <a:cubicBezTo>
                  <a:pt x="5565213" y="5734427"/>
                  <a:pt x="5560543" y="5735424"/>
                  <a:pt x="5555871" y="5736423"/>
                </a:cubicBezTo>
                <a:cubicBezTo>
                  <a:pt x="5566891" y="5719416"/>
                  <a:pt x="5574237" y="5708077"/>
                  <a:pt x="5595597" y="5693746"/>
                </a:cubicBezTo>
                <a:cubicBezTo>
                  <a:pt x="5591923" y="5699415"/>
                  <a:pt x="5596594" y="5698416"/>
                  <a:pt x="5601265" y="5697419"/>
                </a:cubicBezTo>
                <a:cubicBezTo>
                  <a:pt x="5622624" y="5683088"/>
                  <a:pt x="5640990" y="5654743"/>
                  <a:pt x="5654005" y="5647078"/>
                </a:cubicBezTo>
                <a:cubicBezTo>
                  <a:pt x="5654005" y="5647078"/>
                  <a:pt x="5655003" y="5651750"/>
                  <a:pt x="5650333" y="5652747"/>
                </a:cubicBezTo>
                <a:cubicBezTo>
                  <a:pt x="5680037" y="5631749"/>
                  <a:pt x="5698401" y="5603403"/>
                  <a:pt x="5713411" y="5605080"/>
                </a:cubicBezTo>
                <a:cubicBezTo>
                  <a:pt x="5708741" y="5606079"/>
                  <a:pt x="5712413" y="5600409"/>
                  <a:pt x="5717085" y="5599412"/>
                </a:cubicBezTo>
                <a:cubicBezTo>
                  <a:pt x="5723434" y="5583402"/>
                  <a:pt x="5703073" y="5602405"/>
                  <a:pt x="5698401" y="5603403"/>
                </a:cubicBezTo>
                <a:cubicBezTo>
                  <a:pt x="5723434" y="5583402"/>
                  <a:pt x="5732775" y="5581407"/>
                  <a:pt x="5739123" y="5565397"/>
                </a:cubicBezTo>
                <a:cubicBezTo>
                  <a:pt x="5744793" y="5569071"/>
                  <a:pt x="5737447" y="5580410"/>
                  <a:pt x="5749465" y="5568074"/>
                </a:cubicBezTo>
                <a:cubicBezTo>
                  <a:pt x="5752140" y="5557732"/>
                  <a:pt x="5748466" y="5563402"/>
                  <a:pt x="5755813" y="5552065"/>
                </a:cubicBezTo>
                <a:cubicBezTo>
                  <a:pt x="5754813" y="5547394"/>
                  <a:pt x="5759485" y="5546395"/>
                  <a:pt x="5759485" y="5546395"/>
                </a:cubicBezTo>
                <a:cubicBezTo>
                  <a:pt x="5763159" y="5540726"/>
                  <a:pt x="5767829" y="5539729"/>
                  <a:pt x="5766831" y="5535057"/>
                </a:cubicBezTo>
                <a:cubicBezTo>
                  <a:pt x="5765834" y="5530386"/>
                  <a:pt x="5761163" y="5531383"/>
                  <a:pt x="5757489" y="5537052"/>
                </a:cubicBezTo>
                <a:cubicBezTo>
                  <a:pt x="5757489" y="5537052"/>
                  <a:pt x="5757489" y="5537052"/>
                  <a:pt x="5752817" y="5538051"/>
                </a:cubicBezTo>
                <a:cubicBezTo>
                  <a:pt x="5789869" y="5505714"/>
                  <a:pt x="5796216" y="5489707"/>
                  <a:pt x="5840612" y="5446031"/>
                </a:cubicBezTo>
                <a:cubicBezTo>
                  <a:pt x="5861292" y="5451381"/>
                  <a:pt x="5844285" y="5440361"/>
                  <a:pt x="5875984" y="5428705"/>
                </a:cubicBezTo>
                <a:cubicBezTo>
                  <a:pt x="5876981" y="5433377"/>
                  <a:pt x="5876981" y="5433377"/>
                  <a:pt x="5876981" y="5433377"/>
                </a:cubicBezTo>
                <a:cubicBezTo>
                  <a:pt x="5873309" y="5439045"/>
                  <a:pt x="5877980" y="5438048"/>
                  <a:pt x="5881654" y="5432378"/>
                </a:cubicBezTo>
                <a:cubicBezTo>
                  <a:pt x="5886325" y="5431380"/>
                  <a:pt x="5889997" y="5425712"/>
                  <a:pt x="5888999" y="5421040"/>
                </a:cubicBezTo>
                <a:cubicBezTo>
                  <a:pt x="5892673" y="5415372"/>
                  <a:pt x="5892673" y="5415372"/>
                  <a:pt x="5892673" y="5415372"/>
                </a:cubicBezTo>
                <a:cubicBezTo>
                  <a:pt x="5901015" y="5408706"/>
                  <a:pt x="5900018" y="5404034"/>
                  <a:pt x="5894349" y="5400360"/>
                </a:cubicBezTo>
                <a:cubicBezTo>
                  <a:pt x="5903692" y="5398364"/>
                  <a:pt x="5906367" y="5388024"/>
                  <a:pt x="5910040" y="5382356"/>
                </a:cubicBezTo>
                <a:cubicBezTo>
                  <a:pt x="5901696" y="5389023"/>
                  <a:pt x="5893352" y="5395689"/>
                  <a:pt x="5885009" y="5402357"/>
                </a:cubicBezTo>
                <a:cubicBezTo>
                  <a:pt x="5886005" y="5407028"/>
                  <a:pt x="5887003" y="5411699"/>
                  <a:pt x="5887003" y="5411699"/>
                </a:cubicBezTo>
                <a:cubicBezTo>
                  <a:pt x="5887003" y="5411699"/>
                  <a:pt x="5882333" y="5412697"/>
                  <a:pt x="5883331" y="5417368"/>
                </a:cubicBezTo>
                <a:cubicBezTo>
                  <a:pt x="5883331" y="5417368"/>
                  <a:pt x="5878661" y="5418365"/>
                  <a:pt x="5878661" y="5418365"/>
                </a:cubicBezTo>
                <a:cubicBezTo>
                  <a:pt x="5873988" y="5419363"/>
                  <a:pt x="5874987" y="5424035"/>
                  <a:pt x="5875984" y="5428705"/>
                </a:cubicBezTo>
                <a:cubicBezTo>
                  <a:pt x="5850633" y="5424354"/>
                  <a:pt x="5823605" y="5435012"/>
                  <a:pt x="5797893" y="5474694"/>
                </a:cubicBezTo>
                <a:cubicBezTo>
                  <a:pt x="5793223" y="5475693"/>
                  <a:pt x="5789550" y="5481361"/>
                  <a:pt x="5788553" y="5476691"/>
                </a:cubicBezTo>
                <a:cubicBezTo>
                  <a:pt x="5793223" y="5475693"/>
                  <a:pt x="5792224" y="5471021"/>
                  <a:pt x="5787554" y="5472019"/>
                </a:cubicBezTo>
                <a:cubicBezTo>
                  <a:pt x="5787554" y="5472019"/>
                  <a:pt x="5787554" y="5472019"/>
                  <a:pt x="5783880" y="5477689"/>
                </a:cubicBezTo>
                <a:cubicBezTo>
                  <a:pt x="5783880" y="5477689"/>
                  <a:pt x="5779209" y="5478686"/>
                  <a:pt x="5779209" y="5478686"/>
                </a:cubicBezTo>
                <a:cubicBezTo>
                  <a:pt x="5787893" y="5462179"/>
                  <a:pt x="5797326" y="5449175"/>
                  <a:pt x="5809467" y="5437421"/>
                </a:cubicBezTo>
                <a:lnTo>
                  <a:pt x="5851753" y="5406742"/>
                </a:lnTo>
                <a:lnTo>
                  <a:pt x="5852311" y="5409342"/>
                </a:lnTo>
                <a:cubicBezTo>
                  <a:pt x="5856982" y="5408343"/>
                  <a:pt x="5856982" y="5408343"/>
                  <a:pt x="5855983" y="5403674"/>
                </a:cubicBezTo>
                <a:cubicBezTo>
                  <a:pt x="5865325" y="5401676"/>
                  <a:pt x="5864329" y="5397006"/>
                  <a:pt x="5872672" y="5390339"/>
                </a:cubicBezTo>
                <a:cubicBezTo>
                  <a:pt x="5872672" y="5390339"/>
                  <a:pt x="5873671" y="5395010"/>
                  <a:pt x="5868998" y="5396009"/>
                </a:cubicBezTo>
                <a:cubicBezTo>
                  <a:pt x="5868998" y="5396009"/>
                  <a:pt x="5873671" y="5395010"/>
                  <a:pt x="5873671" y="5395010"/>
                </a:cubicBezTo>
                <a:cubicBezTo>
                  <a:pt x="5873671" y="5395010"/>
                  <a:pt x="5877343" y="5389341"/>
                  <a:pt x="5877343" y="5389341"/>
                </a:cubicBezTo>
                <a:cubicBezTo>
                  <a:pt x="5902375" y="5369340"/>
                  <a:pt x="5925731" y="5364351"/>
                  <a:pt x="5944096" y="5336008"/>
                </a:cubicBezTo>
                <a:cubicBezTo>
                  <a:pt x="5936751" y="5347345"/>
                  <a:pt x="5945093" y="5340677"/>
                  <a:pt x="5954436" y="5338681"/>
                </a:cubicBezTo>
                <a:cubicBezTo>
                  <a:pt x="5943417" y="5355687"/>
                  <a:pt x="5929403" y="5358682"/>
                  <a:pt x="5936071" y="5367026"/>
                </a:cubicBezTo>
                <a:cubicBezTo>
                  <a:pt x="5959106" y="5337683"/>
                  <a:pt x="5974798" y="5319679"/>
                  <a:pt x="6011847" y="5287342"/>
                </a:cubicBezTo>
                <a:cubicBezTo>
                  <a:pt x="6012845" y="5292014"/>
                  <a:pt x="6016519" y="5286345"/>
                  <a:pt x="6021190" y="5285346"/>
                </a:cubicBezTo>
                <a:cubicBezTo>
                  <a:pt x="6024863" y="5279677"/>
                  <a:pt x="6028537" y="5274009"/>
                  <a:pt x="6023863" y="5275006"/>
                </a:cubicBezTo>
                <a:cubicBezTo>
                  <a:pt x="6032207" y="5268340"/>
                  <a:pt x="6034884" y="5257999"/>
                  <a:pt x="6041233" y="5241991"/>
                </a:cubicBezTo>
                <a:cubicBezTo>
                  <a:pt x="6046901" y="5245664"/>
                  <a:pt x="6039554" y="5257001"/>
                  <a:pt x="6047899" y="5250335"/>
                </a:cubicBezTo>
                <a:cubicBezTo>
                  <a:pt x="6046901" y="5245664"/>
                  <a:pt x="6055246" y="5238997"/>
                  <a:pt x="6054247" y="5234325"/>
                </a:cubicBezTo>
                <a:cubicBezTo>
                  <a:pt x="6054247" y="5234325"/>
                  <a:pt x="6058919" y="5233328"/>
                  <a:pt x="6057920" y="5228658"/>
                </a:cubicBezTo>
                <a:cubicBezTo>
                  <a:pt x="6062591" y="5227659"/>
                  <a:pt x="6062591" y="5227659"/>
                  <a:pt x="6062591" y="5227659"/>
                </a:cubicBezTo>
                <a:cubicBezTo>
                  <a:pt x="6061593" y="5222988"/>
                  <a:pt x="6061593" y="5222988"/>
                  <a:pt x="6061593" y="5222988"/>
                </a:cubicBezTo>
                <a:cubicBezTo>
                  <a:pt x="6057920" y="5228658"/>
                  <a:pt x="6057920" y="5228658"/>
                  <a:pt x="6057920" y="5228658"/>
                </a:cubicBezTo>
                <a:cubicBezTo>
                  <a:pt x="6053250" y="5229655"/>
                  <a:pt x="6053250" y="5229655"/>
                  <a:pt x="6053250" y="5229655"/>
                </a:cubicBezTo>
                <a:cubicBezTo>
                  <a:pt x="6068941" y="5211651"/>
                  <a:pt x="6068941" y="5211651"/>
                  <a:pt x="6068941" y="5211651"/>
                </a:cubicBezTo>
                <a:cubicBezTo>
                  <a:pt x="6065267" y="5217319"/>
                  <a:pt x="6066265" y="5221991"/>
                  <a:pt x="6069937" y="5216321"/>
                </a:cubicBezTo>
                <a:cubicBezTo>
                  <a:pt x="6103993" y="5169972"/>
                  <a:pt x="6125712" y="5111605"/>
                  <a:pt x="6153103" y="5056910"/>
                </a:cubicBezTo>
                <a:cubicBezTo>
                  <a:pt x="6174822" y="4998546"/>
                  <a:pt x="6197539" y="4944849"/>
                  <a:pt x="6220259" y="4891153"/>
                </a:cubicBezTo>
                <a:cubicBezTo>
                  <a:pt x="6229601" y="4889157"/>
                  <a:pt x="6230598" y="4893829"/>
                  <a:pt x="6232593" y="4903170"/>
                </a:cubicBezTo>
                <a:cubicBezTo>
                  <a:pt x="6246968" y="4856141"/>
                  <a:pt x="6259665" y="4824124"/>
                  <a:pt x="6266691" y="4788433"/>
                </a:cubicBezTo>
                <a:cubicBezTo>
                  <a:pt x="6272541" y="4770088"/>
                  <a:pt x="6277222" y="4751993"/>
                  <a:pt x="6282822" y="4732481"/>
                </a:cubicBezTo>
                <a:lnTo>
                  <a:pt x="6302855" y="4672815"/>
                </a:lnTo>
                <a:lnTo>
                  <a:pt x="6305460" y="4672697"/>
                </a:lnTo>
                <a:cubicBezTo>
                  <a:pt x="6305460" y="4672697"/>
                  <a:pt x="6310131" y="4671699"/>
                  <a:pt x="6313804" y="4666031"/>
                </a:cubicBezTo>
                <a:cubicBezTo>
                  <a:pt x="6318475" y="4665033"/>
                  <a:pt x="6318475" y="4665033"/>
                  <a:pt x="6318475" y="4665033"/>
                </a:cubicBezTo>
                <a:cubicBezTo>
                  <a:pt x="6321151" y="4654692"/>
                  <a:pt x="6328497" y="4643354"/>
                  <a:pt x="6322827" y="4639682"/>
                </a:cubicBezTo>
                <a:cubicBezTo>
                  <a:pt x="6327499" y="4638683"/>
                  <a:pt x="6331173" y="4633014"/>
                  <a:pt x="6330175" y="4628345"/>
                </a:cubicBezTo>
                <a:cubicBezTo>
                  <a:pt x="6333847" y="4622674"/>
                  <a:pt x="6329177" y="4623672"/>
                  <a:pt x="6329177" y="4623672"/>
                </a:cubicBezTo>
                <a:cubicBezTo>
                  <a:pt x="6324505" y="4624671"/>
                  <a:pt x="6324505" y="4624671"/>
                  <a:pt x="6324505" y="4624671"/>
                </a:cubicBezTo>
                <a:cubicBezTo>
                  <a:pt x="6338199" y="4597325"/>
                  <a:pt x="6335206" y="4583312"/>
                  <a:pt x="6348900" y="4555965"/>
                </a:cubicBezTo>
                <a:cubicBezTo>
                  <a:pt x="6334887" y="4558958"/>
                  <a:pt x="6346904" y="4546622"/>
                  <a:pt x="6345907" y="4541951"/>
                </a:cubicBezTo>
                <a:cubicBezTo>
                  <a:pt x="6339557" y="4557959"/>
                  <a:pt x="6337561" y="4548618"/>
                  <a:pt x="6330216" y="4559955"/>
                </a:cubicBezTo>
                <a:cubicBezTo>
                  <a:pt x="6327541" y="4570295"/>
                  <a:pt x="6338559" y="4553288"/>
                  <a:pt x="6336883" y="4568299"/>
                </a:cubicBezTo>
                <a:cubicBezTo>
                  <a:pt x="6324866" y="4580635"/>
                  <a:pt x="6323189" y="4595647"/>
                  <a:pt x="6314844" y="4602314"/>
                </a:cubicBezTo>
                <a:cubicBezTo>
                  <a:pt x="6318517" y="4596645"/>
                  <a:pt x="6322191" y="4590975"/>
                  <a:pt x="6321192" y="4586304"/>
                </a:cubicBezTo>
                <a:cubicBezTo>
                  <a:pt x="6307497" y="4613651"/>
                  <a:pt x="6290131" y="4646668"/>
                  <a:pt x="6273761" y="4684354"/>
                </a:cubicBezTo>
                <a:cubicBezTo>
                  <a:pt x="6257391" y="4722041"/>
                  <a:pt x="6241021" y="4759728"/>
                  <a:pt x="6228327" y="4791746"/>
                </a:cubicBezTo>
                <a:cubicBezTo>
                  <a:pt x="6227328" y="4787073"/>
                  <a:pt x="6222657" y="4788072"/>
                  <a:pt x="6218983" y="4793740"/>
                </a:cubicBezTo>
                <a:cubicBezTo>
                  <a:pt x="6201617" y="4826756"/>
                  <a:pt x="6187921" y="4854104"/>
                  <a:pt x="6164885" y="4883446"/>
                </a:cubicBezTo>
                <a:cubicBezTo>
                  <a:pt x="6171551" y="4891790"/>
                  <a:pt x="6150193" y="4906124"/>
                  <a:pt x="6142846" y="4917459"/>
                </a:cubicBezTo>
                <a:cubicBezTo>
                  <a:pt x="6139172" y="4923130"/>
                  <a:pt x="6144842" y="4926804"/>
                  <a:pt x="6136497" y="4933470"/>
                </a:cubicBezTo>
                <a:cubicBezTo>
                  <a:pt x="6137495" y="4938141"/>
                  <a:pt x="6124481" y="4945806"/>
                  <a:pt x="6117135" y="4957143"/>
                </a:cubicBezTo>
                <a:cubicBezTo>
                  <a:pt x="6106115" y="4974149"/>
                  <a:pt x="6096093" y="4995828"/>
                  <a:pt x="6085074" y="5012834"/>
                </a:cubicBezTo>
                <a:cubicBezTo>
                  <a:pt x="6070383" y="5035511"/>
                  <a:pt x="6071379" y="5040181"/>
                  <a:pt x="6052017" y="5063855"/>
                </a:cubicBezTo>
                <a:cubicBezTo>
                  <a:pt x="6019957" y="5119547"/>
                  <a:pt x="5963543" y="5175556"/>
                  <a:pt x="5949849" y="5202903"/>
                </a:cubicBezTo>
                <a:cubicBezTo>
                  <a:pt x="5935836" y="5205898"/>
                  <a:pt x="5926811" y="5232245"/>
                  <a:pt x="5919467" y="5243586"/>
                </a:cubicBezTo>
                <a:cubicBezTo>
                  <a:pt x="5922141" y="5233244"/>
                  <a:pt x="5918469" y="5238913"/>
                  <a:pt x="5913797" y="5239912"/>
                </a:cubicBezTo>
                <a:cubicBezTo>
                  <a:pt x="5888085" y="5279594"/>
                  <a:pt x="5840696" y="5309255"/>
                  <a:pt x="5798296" y="5362272"/>
                </a:cubicBezTo>
                <a:cubicBezTo>
                  <a:pt x="5783605" y="5384947"/>
                  <a:pt x="5795621" y="5372612"/>
                  <a:pt x="5770589" y="5392612"/>
                </a:cubicBezTo>
                <a:cubicBezTo>
                  <a:pt x="5753900" y="5405947"/>
                  <a:pt x="5742883" y="5422953"/>
                  <a:pt x="5726193" y="5436286"/>
                </a:cubicBezTo>
                <a:cubicBezTo>
                  <a:pt x="5668782" y="5487625"/>
                  <a:pt x="5610372" y="5534294"/>
                  <a:pt x="5560309" y="5574296"/>
                </a:cubicBezTo>
                <a:cubicBezTo>
                  <a:pt x="5539947" y="5593298"/>
                  <a:pt x="5522261" y="5601962"/>
                  <a:pt x="5511241" y="5618968"/>
                </a:cubicBezTo>
                <a:cubicBezTo>
                  <a:pt x="5506569" y="5619967"/>
                  <a:pt x="5506569" y="5619967"/>
                  <a:pt x="5501899" y="5620964"/>
                </a:cubicBezTo>
                <a:cubicBezTo>
                  <a:pt x="5497229" y="5621963"/>
                  <a:pt x="5483216" y="5624956"/>
                  <a:pt x="5462853" y="5643958"/>
                </a:cubicBezTo>
                <a:cubicBezTo>
                  <a:pt x="5454509" y="5650624"/>
                  <a:pt x="5442491" y="5662962"/>
                  <a:pt x="5434147" y="5669628"/>
                </a:cubicBezTo>
                <a:cubicBezTo>
                  <a:pt x="5395101" y="5692624"/>
                  <a:pt x="5346715" y="5717613"/>
                  <a:pt x="5335695" y="5734620"/>
                </a:cubicBezTo>
                <a:cubicBezTo>
                  <a:pt x="5342043" y="5718611"/>
                  <a:pt x="5291979" y="5758613"/>
                  <a:pt x="5279961" y="5770948"/>
                </a:cubicBezTo>
                <a:cubicBezTo>
                  <a:pt x="5260279" y="5770269"/>
                  <a:pt x="5232571" y="5800610"/>
                  <a:pt x="5196201" y="5813264"/>
                </a:cubicBezTo>
                <a:cubicBezTo>
                  <a:pt x="5191531" y="5814263"/>
                  <a:pt x="5198197" y="5822607"/>
                  <a:pt x="5184185" y="5825600"/>
                </a:cubicBezTo>
                <a:cubicBezTo>
                  <a:pt x="5173845" y="5822925"/>
                  <a:pt x="5143143" y="5839253"/>
                  <a:pt x="5148811" y="5842926"/>
                </a:cubicBezTo>
                <a:cubicBezTo>
                  <a:pt x="5132803" y="5836578"/>
                  <a:pt x="5108769" y="5861249"/>
                  <a:pt x="5098429" y="5858574"/>
                </a:cubicBezTo>
                <a:cubicBezTo>
                  <a:pt x="5100425" y="5867915"/>
                  <a:pt x="5096752" y="5873584"/>
                  <a:pt x="5093078" y="5879254"/>
                </a:cubicBezTo>
                <a:cubicBezTo>
                  <a:pt x="5084733" y="5885921"/>
                  <a:pt x="5080063" y="5886918"/>
                  <a:pt x="5071717" y="5893584"/>
                </a:cubicBezTo>
                <a:cubicBezTo>
                  <a:pt x="5041017" y="5909914"/>
                  <a:pt x="4999977" y="5923566"/>
                  <a:pt x="4963607" y="5936220"/>
                </a:cubicBezTo>
                <a:cubicBezTo>
                  <a:pt x="4954263" y="5938216"/>
                  <a:pt x="4943924" y="5935541"/>
                  <a:pt x="4943924" y="5935541"/>
                </a:cubicBezTo>
                <a:cubicBezTo>
                  <a:pt x="4940250" y="5941210"/>
                  <a:pt x="4935579" y="5942209"/>
                  <a:pt x="4931907" y="5947877"/>
                </a:cubicBezTo>
                <a:cubicBezTo>
                  <a:pt x="4927236" y="5948876"/>
                  <a:pt x="4927236" y="5948876"/>
                  <a:pt x="4927236" y="5948876"/>
                </a:cubicBezTo>
                <a:cubicBezTo>
                  <a:pt x="4892542" y="5946518"/>
                  <a:pt x="4848827" y="5970511"/>
                  <a:pt x="4813453" y="5987836"/>
                </a:cubicBezTo>
                <a:cubicBezTo>
                  <a:pt x="4812455" y="5983165"/>
                  <a:pt x="4812455" y="5983165"/>
                  <a:pt x="4812455" y="5983165"/>
                </a:cubicBezTo>
                <a:cubicBezTo>
                  <a:pt x="4797445" y="5981489"/>
                  <a:pt x="4796766" y="6001171"/>
                  <a:pt x="4789099" y="5988156"/>
                </a:cubicBezTo>
                <a:cubicBezTo>
                  <a:pt x="4765746" y="5993144"/>
                  <a:pt x="4781755" y="5999492"/>
                  <a:pt x="4763071" y="6003484"/>
                </a:cubicBezTo>
                <a:cubicBezTo>
                  <a:pt x="4762072" y="5998814"/>
                  <a:pt x="4752731" y="6000810"/>
                  <a:pt x="4747061" y="5997136"/>
                </a:cubicBezTo>
                <a:cubicBezTo>
                  <a:pt x="4730373" y="6010470"/>
                  <a:pt x="4711689" y="6014462"/>
                  <a:pt x="4687335" y="6014782"/>
                </a:cubicBezTo>
                <a:cubicBezTo>
                  <a:pt x="4680987" y="6030790"/>
                  <a:pt x="4650965" y="6027436"/>
                  <a:pt x="4642621" y="6034102"/>
                </a:cubicBezTo>
                <a:cubicBezTo>
                  <a:pt x="4641623" y="6029431"/>
                  <a:pt x="4636952" y="6030429"/>
                  <a:pt x="4636952" y="6030429"/>
                </a:cubicBezTo>
                <a:cubicBezTo>
                  <a:pt x="4610921" y="6045759"/>
                  <a:pt x="4586569" y="6046077"/>
                  <a:pt x="4563214" y="6051067"/>
                </a:cubicBezTo>
                <a:cubicBezTo>
                  <a:pt x="4558541" y="6052066"/>
                  <a:pt x="4553871" y="6053063"/>
                  <a:pt x="4553871" y="6053063"/>
                </a:cubicBezTo>
                <a:cubicBezTo>
                  <a:pt x="4552873" y="6048393"/>
                  <a:pt x="4552873" y="6048393"/>
                  <a:pt x="4552873" y="6048393"/>
                </a:cubicBezTo>
                <a:cubicBezTo>
                  <a:pt x="4551875" y="6043722"/>
                  <a:pt x="4547205" y="6044719"/>
                  <a:pt x="4547205" y="6044719"/>
                </a:cubicBezTo>
                <a:cubicBezTo>
                  <a:pt x="4542534" y="6045718"/>
                  <a:pt x="4543531" y="6050388"/>
                  <a:pt x="4543531" y="6050388"/>
                </a:cubicBezTo>
                <a:cubicBezTo>
                  <a:pt x="4528521" y="6048711"/>
                  <a:pt x="4517502" y="6065717"/>
                  <a:pt x="4494145" y="6070708"/>
                </a:cubicBezTo>
                <a:cubicBezTo>
                  <a:pt x="4511832" y="6062045"/>
                  <a:pt x="4481809" y="6058690"/>
                  <a:pt x="4478137" y="6064359"/>
                </a:cubicBezTo>
                <a:cubicBezTo>
                  <a:pt x="4487478" y="6062363"/>
                  <a:pt x="4488477" y="6067034"/>
                  <a:pt x="4479134" y="6069030"/>
                </a:cubicBezTo>
                <a:cubicBezTo>
                  <a:pt x="4482808" y="6063362"/>
                  <a:pt x="4464125" y="6067353"/>
                  <a:pt x="4459453" y="6068351"/>
                </a:cubicBezTo>
                <a:cubicBezTo>
                  <a:pt x="4461447" y="6077694"/>
                  <a:pt x="4450111" y="6070346"/>
                  <a:pt x="4432425" y="6079010"/>
                </a:cubicBezTo>
                <a:cubicBezTo>
                  <a:pt x="4444441" y="6066673"/>
                  <a:pt x="4417414" y="6077333"/>
                  <a:pt x="4404399" y="6084998"/>
                </a:cubicBezTo>
                <a:cubicBezTo>
                  <a:pt x="4399727" y="6085995"/>
                  <a:pt x="4399727" y="6085995"/>
                  <a:pt x="4394059" y="6082323"/>
                </a:cubicBezTo>
                <a:cubicBezTo>
                  <a:pt x="4389386" y="6083320"/>
                  <a:pt x="4384716" y="6084319"/>
                  <a:pt x="4379047" y="6080645"/>
                </a:cubicBezTo>
                <a:cubicBezTo>
                  <a:pt x="4379047" y="6080645"/>
                  <a:pt x="4374376" y="6081644"/>
                  <a:pt x="4374376" y="6081644"/>
                </a:cubicBezTo>
                <a:cubicBezTo>
                  <a:pt x="4345352" y="6082961"/>
                  <a:pt x="4318323" y="6093619"/>
                  <a:pt x="4292971" y="6089266"/>
                </a:cubicBezTo>
                <a:cubicBezTo>
                  <a:pt x="4266943" y="6104597"/>
                  <a:pt x="4215243" y="6091221"/>
                  <a:pt x="4193882" y="6105553"/>
                </a:cubicBezTo>
                <a:cubicBezTo>
                  <a:pt x="4189212" y="6106550"/>
                  <a:pt x="4189212" y="6106550"/>
                  <a:pt x="4184541" y="6107549"/>
                </a:cubicBezTo>
                <a:cubicBezTo>
                  <a:pt x="4183543" y="6102876"/>
                  <a:pt x="4183543" y="6102876"/>
                  <a:pt x="4178872" y="6103875"/>
                </a:cubicBezTo>
                <a:cubicBezTo>
                  <a:pt x="4178872" y="6103875"/>
                  <a:pt x="4174201" y="6104874"/>
                  <a:pt x="4174201" y="6104874"/>
                </a:cubicBezTo>
                <a:cubicBezTo>
                  <a:pt x="4168532" y="6101200"/>
                  <a:pt x="4149847" y="6105192"/>
                  <a:pt x="4146175" y="6110861"/>
                </a:cubicBezTo>
                <a:cubicBezTo>
                  <a:pt x="4146175" y="6110861"/>
                  <a:pt x="4141503" y="6111859"/>
                  <a:pt x="4141503" y="6111859"/>
                </a:cubicBezTo>
                <a:cubicBezTo>
                  <a:pt x="4135835" y="6108185"/>
                  <a:pt x="4135835" y="6108185"/>
                  <a:pt x="4135835" y="6108185"/>
                </a:cubicBezTo>
                <a:cubicBezTo>
                  <a:pt x="4131163" y="6109183"/>
                  <a:pt x="4131163" y="6109183"/>
                  <a:pt x="4131163" y="6109183"/>
                </a:cubicBezTo>
                <a:cubicBezTo>
                  <a:pt x="4117151" y="6112178"/>
                  <a:pt x="4102139" y="6110500"/>
                  <a:pt x="4092798" y="6112497"/>
                </a:cubicBezTo>
                <a:cubicBezTo>
                  <a:pt x="4092798" y="6112497"/>
                  <a:pt x="4087129" y="6108823"/>
                  <a:pt x="4082458" y="6109821"/>
                </a:cubicBezTo>
                <a:cubicBezTo>
                  <a:pt x="4083455" y="6114492"/>
                  <a:pt x="4058104" y="6110139"/>
                  <a:pt x="4052435" y="6106468"/>
                </a:cubicBezTo>
                <a:cubicBezTo>
                  <a:pt x="4053433" y="6111138"/>
                  <a:pt x="4053433" y="6111138"/>
                  <a:pt x="4053433" y="6111138"/>
                </a:cubicBezTo>
                <a:cubicBezTo>
                  <a:pt x="4048763" y="6112135"/>
                  <a:pt x="4048763" y="6112135"/>
                  <a:pt x="4043093" y="6108462"/>
                </a:cubicBezTo>
                <a:cubicBezTo>
                  <a:pt x="4050100" y="6106966"/>
                  <a:pt x="4051017" y="6105549"/>
                  <a:pt x="4049935" y="6103338"/>
                </a:cubicBezTo>
                <a:lnTo>
                  <a:pt x="4045742" y="6095312"/>
                </a:lnTo>
                <a:lnTo>
                  <a:pt x="4059782" y="6095129"/>
                </a:lnTo>
                <a:cubicBezTo>
                  <a:pt x="4093477" y="6092815"/>
                  <a:pt x="4160866" y="6088185"/>
                  <a:pt x="4208575" y="6082877"/>
                </a:cubicBezTo>
                <a:cubicBezTo>
                  <a:pt x="4337687" y="6069945"/>
                  <a:pt x="4461129" y="6053340"/>
                  <a:pt x="4574233" y="6034059"/>
                </a:cubicBezTo>
                <a:cubicBezTo>
                  <a:pt x="4590921" y="6020727"/>
                  <a:pt x="4639627" y="6020089"/>
                  <a:pt x="4653639" y="6017096"/>
                </a:cubicBezTo>
                <a:cubicBezTo>
                  <a:pt x="4653639" y="6017096"/>
                  <a:pt x="4661985" y="6010429"/>
                  <a:pt x="4666657" y="6009430"/>
                </a:cubicBezTo>
                <a:cubicBezTo>
                  <a:pt x="4666657" y="6009430"/>
                  <a:pt x="4666657" y="6009430"/>
                  <a:pt x="4671326" y="6008432"/>
                </a:cubicBezTo>
                <a:cubicBezTo>
                  <a:pt x="4671326" y="6008432"/>
                  <a:pt x="4671326" y="6008432"/>
                  <a:pt x="4680669" y="6006436"/>
                </a:cubicBezTo>
                <a:cubicBezTo>
                  <a:pt x="4707697" y="5995778"/>
                  <a:pt x="4741392" y="5993462"/>
                  <a:pt x="4777762" y="5980809"/>
                </a:cubicBezTo>
                <a:cubicBezTo>
                  <a:pt x="4810460" y="5973824"/>
                  <a:pt x="4872861" y="5945840"/>
                  <a:pt x="4917575" y="5926517"/>
                </a:cubicBezTo>
                <a:cubicBezTo>
                  <a:pt x="4957619" y="5908194"/>
                  <a:pt x="5003331" y="5893543"/>
                  <a:pt x="5024691" y="5879212"/>
                </a:cubicBezTo>
                <a:cubicBezTo>
                  <a:pt x="5042377" y="5870549"/>
                  <a:pt x="5031038" y="5863204"/>
                  <a:pt x="5063735" y="5856218"/>
                </a:cubicBezTo>
                <a:cubicBezTo>
                  <a:pt x="5064733" y="5860888"/>
                  <a:pt x="5069405" y="5859891"/>
                  <a:pt x="5078746" y="5857895"/>
                </a:cubicBezTo>
                <a:cubicBezTo>
                  <a:pt x="5082420" y="5852226"/>
                  <a:pt x="5081423" y="5847555"/>
                  <a:pt x="5094437" y="5839890"/>
                </a:cubicBezTo>
                <a:cubicBezTo>
                  <a:pt x="5103779" y="5837894"/>
                  <a:pt x="5117791" y="5834899"/>
                  <a:pt x="5130807" y="5827235"/>
                </a:cubicBezTo>
                <a:cubicBezTo>
                  <a:pt x="5174523" y="5803242"/>
                  <a:pt x="5227582" y="5777255"/>
                  <a:pt x="5253613" y="5761925"/>
                </a:cubicBezTo>
                <a:cubicBezTo>
                  <a:pt x="5266627" y="5754260"/>
                  <a:pt x="5265629" y="5749589"/>
                  <a:pt x="5273974" y="5742921"/>
                </a:cubicBezTo>
                <a:cubicBezTo>
                  <a:pt x="5310345" y="5730267"/>
                  <a:pt x="5356737" y="5695935"/>
                  <a:pt x="5398457" y="5662600"/>
                </a:cubicBezTo>
                <a:cubicBezTo>
                  <a:pt x="5441175" y="5633938"/>
                  <a:pt x="5478225" y="5601601"/>
                  <a:pt x="5508927" y="5585273"/>
                </a:cubicBezTo>
                <a:cubicBezTo>
                  <a:pt x="5503258" y="5581600"/>
                  <a:pt x="5507928" y="5580601"/>
                  <a:pt x="5516272" y="5573935"/>
                </a:cubicBezTo>
                <a:cubicBezTo>
                  <a:pt x="5512598" y="5579604"/>
                  <a:pt x="5513597" y="5584275"/>
                  <a:pt x="5517271" y="5578605"/>
                </a:cubicBezTo>
                <a:cubicBezTo>
                  <a:pt x="5520943" y="5572937"/>
                  <a:pt x="5576677" y="5536610"/>
                  <a:pt x="5566338" y="5533934"/>
                </a:cubicBezTo>
                <a:cubicBezTo>
                  <a:pt x="5586699" y="5514930"/>
                  <a:pt x="5597039" y="5517607"/>
                  <a:pt x="5597039" y="5517607"/>
                </a:cubicBezTo>
                <a:cubicBezTo>
                  <a:pt x="5612731" y="5499602"/>
                  <a:pt x="5596041" y="5512935"/>
                  <a:pt x="5590371" y="5509261"/>
                </a:cubicBezTo>
                <a:cubicBezTo>
                  <a:pt x="5610733" y="5490259"/>
                  <a:pt x="5610733" y="5490259"/>
                  <a:pt x="5610733" y="5490259"/>
                </a:cubicBezTo>
                <a:cubicBezTo>
                  <a:pt x="5604385" y="5506268"/>
                  <a:pt x="5621073" y="5492935"/>
                  <a:pt x="5625744" y="5491937"/>
                </a:cubicBezTo>
                <a:cubicBezTo>
                  <a:pt x="5639440" y="5464590"/>
                  <a:pt x="5687825" y="5439599"/>
                  <a:pt x="5718210" y="5398918"/>
                </a:cubicBezTo>
                <a:cubicBezTo>
                  <a:pt x="5722880" y="5397921"/>
                  <a:pt x="5721883" y="5393250"/>
                  <a:pt x="5726553" y="5392252"/>
                </a:cubicBezTo>
                <a:cubicBezTo>
                  <a:pt x="5731224" y="5391254"/>
                  <a:pt x="5730227" y="5386582"/>
                  <a:pt x="5730227" y="5386582"/>
                </a:cubicBezTo>
                <a:cubicBezTo>
                  <a:pt x="5733899" y="5380915"/>
                  <a:pt x="5729229" y="5381912"/>
                  <a:pt x="5725555" y="5387581"/>
                </a:cubicBezTo>
                <a:cubicBezTo>
                  <a:pt x="5725555" y="5387581"/>
                  <a:pt x="5725555" y="5387581"/>
                  <a:pt x="5720884" y="5388578"/>
                </a:cubicBezTo>
                <a:cubicBezTo>
                  <a:pt x="5760609" y="5345901"/>
                  <a:pt x="5786639" y="5330572"/>
                  <a:pt x="5821693" y="5288895"/>
                </a:cubicBezTo>
                <a:cubicBezTo>
                  <a:pt x="5827363" y="5292568"/>
                  <a:pt x="5831035" y="5286898"/>
                  <a:pt x="5836704" y="5290572"/>
                </a:cubicBezTo>
                <a:cubicBezTo>
                  <a:pt x="5883775" y="5236557"/>
                  <a:pt x="5935517" y="5181544"/>
                  <a:pt x="5981591" y="5122858"/>
                </a:cubicBezTo>
                <a:cubicBezTo>
                  <a:pt x="6032334" y="5063177"/>
                  <a:pt x="6077409" y="4999820"/>
                  <a:pt x="6118812" y="4942132"/>
                </a:cubicBezTo>
                <a:cubicBezTo>
                  <a:pt x="6104798" y="4945127"/>
                  <a:pt x="6093101" y="4981814"/>
                  <a:pt x="6076412" y="4995149"/>
                </a:cubicBezTo>
                <a:cubicBezTo>
                  <a:pt x="6077409" y="4999820"/>
                  <a:pt x="6068067" y="5001815"/>
                  <a:pt x="6063397" y="5002813"/>
                </a:cubicBezTo>
                <a:cubicBezTo>
                  <a:pt x="6036685" y="5037826"/>
                  <a:pt x="6002631" y="5084175"/>
                  <a:pt x="5966579" y="5121182"/>
                </a:cubicBezTo>
                <a:cubicBezTo>
                  <a:pt x="5927851" y="5168529"/>
                  <a:pt x="5885453" y="5221546"/>
                  <a:pt x="5844729" y="5259552"/>
                </a:cubicBezTo>
                <a:cubicBezTo>
                  <a:pt x="5840058" y="5260549"/>
                  <a:pt x="5827043" y="5268214"/>
                  <a:pt x="5827043" y="5268214"/>
                </a:cubicBezTo>
                <a:cubicBezTo>
                  <a:pt x="5803009" y="5292886"/>
                  <a:pt x="5779973" y="5322229"/>
                  <a:pt x="5759611" y="5341232"/>
                </a:cubicBezTo>
                <a:cubicBezTo>
                  <a:pt x="5754940" y="5342230"/>
                  <a:pt x="5758613" y="5336560"/>
                  <a:pt x="5750269" y="5343228"/>
                </a:cubicBezTo>
                <a:cubicBezTo>
                  <a:pt x="5754940" y="5342230"/>
                  <a:pt x="5751266" y="5347898"/>
                  <a:pt x="5752265" y="5352569"/>
                </a:cubicBezTo>
                <a:cubicBezTo>
                  <a:pt x="5719885" y="5383909"/>
                  <a:pt x="5685513" y="5405904"/>
                  <a:pt x="5656807" y="5431574"/>
                </a:cubicBezTo>
                <a:cubicBezTo>
                  <a:pt x="5660479" y="5425905"/>
                  <a:pt x="5665151" y="5424908"/>
                  <a:pt x="5668823" y="5419239"/>
                </a:cubicBezTo>
                <a:cubicBezTo>
                  <a:pt x="5688186" y="5395564"/>
                  <a:pt x="5708548" y="5376562"/>
                  <a:pt x="5700204" y="5383229"/>
                </a:cubicBezTo>
                <a:cubicBezTo>
                  <a:pt x="5720565" y="5364226"/>
                  <a:pt x="5743601" y="5334884"/>
                  <a:pt x="5759291" y="5316879"/>
                </a:cubicBezTo>
                <a:cubicBezTo>
                  <a:pt x="5762965" y="5311210"/>
                  <a:pt x="5762965" y="5311210"/>
                  <a:pt x="5767637" y="5310212"/>
                </a:cubicBezTo>
                <a:cubicBezTo>
                  <a:pt x="5764961" y="5320552"/>
                  <a:pt x="5774982" y="5298873"/>
                  <a:pt x="5776978" y="5308215"/>
                </a:cubicBezTo>
                <a:cubicBezTo>
                  <a:pt x="5784325" y="5296878"/>
                  <a:pt x="5791671" y="5285539"/>
                  <a:pt x="5795344" y="5279871"/>
                </a:cubicBezTo>
                <a:cubicBezTo>
                  <a:pt x="5807361" y="5267535"/>
                  <a:pt x="5815704" y="5260867"/>
                  <a:pt x="5823052" y="5249530"/>
                </a:cubicBezTo>
                <a:cubicBezTo>
                  <a:pt x="5843414" y="5230528"/>
                  <a:pt x="5868445" y="5210527"/>
                  <a:pt x="5876789" y="5203859"/>
                </a:cubicBezTo>
                <a:cubicBezTo>
                  <a:pt x="5872119" y="5204858"/>
                  <a:pt x="5875791" y="5199189"/>
                  <a:pt x="5875791" y="5199189"/>
                </a:cubicBezTo>
                <a:cubicBezTo>
                  <a:pt x="5879465" y="5193519"/>
                  <a:pt x="5883139" y="5187851"/>
                  <a:pt x="5891483" y="5181185"/>
                </a:cubicBezTo>
                <a:cubicBezTo>
                  <a:pt x="5891483" y="5181185"/>
                  <a:pt x="5896154" y="5180186"/>
                  <a:pt x="5895155" y="5175515"/>
                </a:cubicBezTo>
                <a:cubicBezTo>
                  <a:pt x="5907171" y="5163179"/>
                  <a:pt x="5919189" y="5150844"/>
                  <a:pt x="5926536" y="5139505"/>
                </a:cubicBezTo>
                <a:cubicBezTo>
                  <a:pt x="5938553" y="5127170"/>
                  <a:pt x="5951567" y="5119504"/>
                  <a:pt x="5942227" y="5121500"/>
                </a:cubicBezTo>
                <a:cubicBezTo>
                  <a:pt x="5953245" y="5104494"/>
                  <a:pt x="5968936" y="5086488"/>
                  <a:pt x="5989296" y="5067486"/>
                </a:cubicBezTo>
                <a:cubicBezTo>
                  <a:pt x="5992970" y="5061817"/>
                  <a:pt x="6000317" y="5050480"/>
                  <a:pt x="6008661" y="5043813"/>
                </a:cubicBezTo>
                <a:cubicBezTo>
                  <a:pt x="6008661" y="5043813"/>
                  <a:pt x="6013332" y="5042815"/>
                  <a:pt x="6013332" y="5042815"/>
                </a:cubicBezTo>
                <a:cubicBezTo>
                  <a:pt x="6012333" y="5038142"/>
                  <a:pt x="6017005" y="5037145"/>
                  <a:pt x="6017005" y="5037145"/>
                </a:cubicBezTo>
                <a:cubicBezTo>
                  <a:pt x="6016007" y="5032475"/>
                  <a:pt x="6016007" y="5032475"/>
                  <a:pt x="6016007" y="5032475"/>
                </a:cubicBezTo>
                <a:cubicBezTo>
                  <a:pt x="6016007" y="5032475"/>
                  <a:pt x="6016007" y="5032475"/>
                  <a:pt x="6020679" y="5031478"/>
                </a:cubicBezTo>
                <a:cubicBezTo>
                  <a:pt x="6047387" y="4996466"/>
                  <a:pt x="6074096" y="4961453"/>
                  <a:pt x="6092463" y="4933109"/>
                </a:cubicBezTo>
                <a:cubicBezTo>
                  <a:pt x="6097135" y="4932111"/>
                  <a:pt x="6101805" y="4931113"/>
                  <a:pt x="6100805" y="4926443"/>
                </a:cubicBezTo>
                <a:cubicBezTo>
                  <a:pt x="6105477" y="4925444"/>
                  <a:pt x="6105477" y="4925444"/>
                  <a:pt x="6105477" y="4925444"/>
                </a:cubicBezTo>
                <a:cubicBezTo>
                  <a:pt x="6105477" y="4925444"/>
                  <a:pt x="6110149" y="4924445"/>
                  <a:pt x="6109151" y="4919775"/>
                </a:cubicBezTo>
                <a:cubicBezTo>
                  <a:pt x="6108152" y="4915104"/>
                  <a:pt x="6108152" y="4915104"/>
                  <a:pt x="6108152" y="4915104"/>
                </a:cubicBezTo>
                <a:cubicBezTo>
                  <a:pt x="6119173" y="4898096"/>
                  <a:pt x="6145882" y="4863086"/>
                  <a:pt x="6132867" y="4870749"/>
                </a:cubicBezTo>
                <a:cubicBezTo>
                  <a:pt x="6132867" y="4870749"/>
                  <a:pt x="6132867" y="4870749"/>
                  <a:pt x="6136541" y="4865082"/>
                </a:cubicBezTo>
                <a:cubicBezTo>
                  <a:pt x="6141211" y="4864083"/>
                  <a:pt x="6139215" y="4854742"/>
                  <a:pt x="6139215" y="4854742"/>
                </a:cubicBezTo>
                <a:lnTo>
                  <a:pt x="6130068" y="4856695"/>
                </a:lnTo>
                <a:lnTo>
                  <a:pt x="6137803" y="4845276"/>
                </a:lnTo>
                <a:lnTo>
                  <a:pt x="6138892" y="4830440"/>
                </a:lnTo>
                <a:lnTo>
                  <a:pt x="6138972" y="4830325"/>
                </a:lnTo>
                <a:lnTo>
                  <a:pt x="6153373" y="4818137"/>
                </a:lnTo>
                <a:cubicBezTo>
                  <a:pt x="6156921" y="4811884"/>
                  <a:pt x="6160097" y="4803880"/>
                  <a:pt x="6165606" y="4795377"/>
                </a:cubicBezTo>
                <a:cubicBezTo>
                  <a:pt x="6165606" y="4795377"/>
                  <a:pt x="6170277" y="4794378"/>
                  <a:pt x="6170277" y="4794378"/>
                </a:cubicBezTo>
                <a:cubicBezTo>
                  <a:pt x="6169280" y="4789708"/>
                  <a:pt x="6173950" y="4788710"/>
                  <a:pt x="6169280" y="4789708"/>
                </a:cubicBezTo>
                <a:cubicBezTo>
                  <a:pt x="6169280" y="4789708"/>
                  <a:pt x="6169280" y="4789708"/>
                  <a:pt x="6168281" y="4785037"/>
                </a:cubicBezTo>
                <a:cubicBezTo>
                  <a:pt x="6171954" y="4779368"/>
                  <a:pt x="6176625" y="4778371"/>
                  <a:pt x="6181297" y="4777372"/>
                </a:cubicBezTo>
                <a:cubicBezTo>
                  <a:pt x="6177623" y="4783041"/>
                  <a:pt x="6177623" y="4783041"/>
                  <a:pt x="6177623" y="4783041"/>
                </a:cubicBezTo>
                <a:cubicBezTo>
                  <a:pt x="6173950" y="4788710"/>
                  <a:pt x="6174949" y="4793381"/>
                  <a:pt x="6174949" y="4793381"/>
                </a:cubicBezTo>
                <a:cubicBezTo>
                  <a:pt x="6179619" y="4792384"/>
                  <a:pt x="6184290" y="4791385"/>
                  <a:pt x="6183293" y="4786714"/>
                </a:cubicBezTo>
                <a:cubicBezTo>
                  <a:pt x="6187964" y="4785716"/>
                  <a:pt x="6187964" y="4785716"/>
                  <a:pt x="6187964" y="4785716"/>
                </a:cubicBezTo>
                <a:cubicBezTo>
                  <a:pt x="6188961" y="4790387"/>
                  <a:pt x="6168599" y="4809391"/>
                  <a:pt x="6174269" y="4813062"/>
                </a:cubicBezTo>
                <a:cubicBezTo>
                  <a:pt x="6206328" y="4757371"/>
                  <a:pt x="6251403" y="4694016"/>
                  <a:pt x="6287136" y="4632654"/>
                </a:cubicBezTo>
                <a:cubicBezTo>
                  <a:pt x="6290809" y="4626985"/>
                  <a:pt x="6293485" y="4616645"/>
                  <a:pt x="6297159" y="4610975"/>
                </a:cubicBezTo>
                <a:cubicBezTo>
                  <a:pt x="6296160" y="4606305"/>
                  <a:pt x="6297159" y="4610975"/>
                  <a:pt x="6300830" y="4605308"/>
                </a:cubicBezTo>
                <a:cubicBezTo>
                  <a:pt x="6329219" y="4555284"/>
                  <a:pt x="6359283" y="4490251"/>
                  <a:pt x="6383677" y="4421545"/>
                </a:cubicBezTo>
                <a:cubicBezTo>
                  <a:pt x="6387351" y="4415875"/>
                  <a:pt x="6392021" y="4414877"/>
                  <a:pt x="6391023" y="4410207"/>
                </a:cubicBezTo>
                <a:cubicBezTo>
                  <a:pt x="6392021" y="4414877"/>
                  <a:pt x="6393019" y="4419549"/>
                  <a:pt x="6384674" y="4426216"/>
                </a:cubicBezTo>
                <a:cubicBezTo>
                  <a:pt x="6389347" y="4425217"/>
                  <a:pt x="6390344" y="4429887"/>
                  <a:pt x="6386671" y="4435557"/>
                </a:cubicBezTo>
                <a:cubicBezTo>
                  <a:pt x="6381003" y="4431885"/>
                  <a:pt x="6380323" y="4451566"/>
                  <a:pt x="6381321" y="4456237"/>
                </a:cubicBezTo>
                <a:cubicBezTo>
                  <a:pt x="6381321" y="4456237"/>
                  <a:pt x="6376649" y="4457235"/>
                  <a:pt x="6377647" y="4461907"/>
                </a:cubicBezTo>
                <a:cubicBezTo>
                  <a:pt x="6377647" y="4461907"/>
                  <a:pt x="6378645" y="4466577"/>
                  <a:pt x="6378645" y="4466577"/>
                </a:cubicBezTo>
                <a:cubicBezTo>
                  <a:pt x="6376968" y="4481587"/>
                  <a:pt x="6365269" y="4518277"/>
                  <a:pt x="6368942" y="4512608"/>
                </a:cubicBezTo>
                <a:cubicBezTo>
                  <a:pt x="6367945" y="4507937"/>
                  <a:pt x="6372616" y="4506940"/>
                  <a:pt x="6371617" y="4502267"/>
                </a:cubicBezTo>
                <a:cubicBezTo>
                  <a:pt x="6372616" y="4506940"/>
                  <a:pt x="6373613" y="4511611"/>
                  <a:pt x="6373613" y="4511611"/>
                </a:cubicBezTo>
                <a:cubicBezTo>
                  <a:pt x="6373613" y="4511611"/>
                  <a:pt x="6378285" y="4510612"/>
                  <a:pt x="6381957" y="4504944"/>
                </a:cubicBezTo>
                <a:cubicBezTo>
                  <a:pt x="6381957" y="4504944"/>
                  <a:pt x="6381957" y="4504944"/>
                  <a:pt x="6382956" y="4509615"/>
                </a:cubicBezTo>
                <a:cubicBezTo>
                  <a:pt x="6382956" y="4509615"/>
                  <a:pt x="6378285" y="4510612"/>
                  <a:pt x="6379282" y="4515282"/>
                </a:cubicBezTo>
                <a:cubicBezTo>
                  <a:pt x="6379282" y="4515282"/>
                  <a:pt x="6379282" y="4515282"/>
                  <a:pt x="6380281" y="4519954"/>
                </a:cubicBezTo>
                <a:cubicBezTo>
                  <a:pt x="6373933" y="4535964"/>
                  <a:pt x="6371258" y="4546302"/>
                  <a:pt x="6372255" y="4550974"/>
                </a:cubicBezTo>
                <a:cubicBezTo>
                  <a:pt x="6373253" y="4555646"/>
                  <a:pt x="6373253" y="4555646"/>
                  <a:pt x="6373253" y="4555646"/>
                </a:cubicBezTo>
                <a:cubicBezTo>
                  <a:pt x="6373253" y="4555646"/>
                  <a:pt x="6373253" y="4555646"/>
                  <a:pt x="6376927" y="4549976"/>
                </a:cubicBezTo>
                <a:cubicBezTo>
                  <a:pt x="6373253" y="4555646"/>
                  <a:pt x="6377924" y="4554648"/>
                  <a:pt x="6381598" y="4548979"/>
                </a:cubicBezTo>
                <a:cubicBezTo>
                  <a:pt x="6365227" y="4586665"/>
                  <a:pt x="6360875" y="4612016"/>
                  <a:pt x="6352849" y="4643036"/>
                </a:cubicBezTo>
                <a:cubicBezTo>
                  <a:pt x="6343827" y="4669385"/>
                  <a:pt x="6334803" y="4695734"/>
                  <a:pt x="6318434" y="4733420"/>
                </a:cubicBezTo>
                <a:cubicBezTo>
                  <a:pt x="6322107" y="4727751"/>
                  <a:pt x="6323104" y="4732422"/>
                  <a:pt x="6319431" y="4738091"/>
                </a:cubicBezTo>
                <a:cubicBezTo>
                  <a:pt x="6319431" y="4738091"/>
                  <a:pt x="6319431" y="4738091"/>
                  <a:pt x="6314760" y="4739090"/>
                </a:cubicBezTo>
                <a:cubicBezTo>
                  <a:pt x="6314760" y="4739090"/>
                  <a:pt x="6315757" y="4743761"/>
                  <a:pt x="6315757" y="4743761"/>
                </a:cubicBezTo>
                <a:cubicBezTo>
                  <a:pt x="6312085" y="4749430"/>
                  <a:pt x="6312085" y="4749430"/>
                  <a:pt x="6312085" y="4749430"/>
                </a:cubicBezTo>
                <a:cubicBezTo>
                  <a:pt x="6305737" y="4765438"/>
                  <a:pt x="6305737" y="4765438"/>
                  <a:pt x="6305737" y="4765438"/>
                </a:cubicBezTo>
                <a:cubicBezTo>
                  <a:pt x="6310409" y="4764441"/>
                  <a:pt x="6306735" y="4770110"/>
                  <a:pt x="6307733" y="4774781"/>
                </a:cubicBezTo>
                <a:cubicBezTo>
                  <a:pt x="6315079" y="4763444"/>
                  <a:pt x="6310409" y="4764441"/>
                  <a:pt x="6313083" y="4754099"/>
                </a:cubicBezTo>
                <a:cubicBezTo>
                  <a:pt x="6313083" y="4754099"/>
                  <a:pt x="6317755" y="4753102"/>
                  <a:pt x="6317755" y="4753102"/>
                </a:cubicBezTo>
                <a:cubicBezTo>
                  <a:pt x="6317755" y="4753102"/>
                  <a:pt x="6317755" y="4753102"/>
                  <a:pt x="6318753" y="4757773"/>
                </a:cubicBezTo>
                <a:cubicBezTo>
                  <a:pt x="6323424" y="4756776"/>
                  <a:pt x="6322425" y="4752103"/>
                  <a:pt x="6322425" y="4752103"/>
                </a:cubicBezTo>
                <a:cubicBezTo>
                  <a:pt x="6322425" y="4752103"/>
                  <a:pt x="6321427" y="4747433"/>
                  <a:pt x="6321427" y="4747433"/>
                </a:cubicBezTo>
                <a:cubicBezTo>
                  <a:pt x="6325101" y="4741765"/>
                  <a:pt x="6325101" y="4741765"/>
                  <a:pt x="6325101" y="4741765"/>
                </a:cubicBezTo>
                <a:cubicBezTo>
                  <a:pt x="6328773" y="4736096"/>
                  <a:pt x="6325779" y="4722082"/>
                  <a:pt x="6331449" y="4725756"/>
                </a:cubicBezTo>
                <a:cubicBezTo>
                  <a:pt x="6339792" y="4719089"/>
                  <a:pt x="6325779" y="4722082"/>
                  <a:pt x="6329453" y="4716413"/>
                </a:cubicBezTo>
                <a:cubicBezTo>
                  <a:pt x="6333126" y="4710745"/>
                  <a:pt x="6334123" y="4715415"/>
                  <a:pt x="6338795" y="4714417"/>
                </a:cubicBezTo>
                <a:cubicBezTo>
                  <a:pt x="6341470" y="4704079"/>
                  <a:pt x="6345823" y="4678727"/>
                  <a:pt x="6345823" y="4678727"/>
                </a:cubicBezTo>
                <a:cubicBezTo>
                  <a:pt x="6351173" y="4658048"/>
                  <a:pt x="6368540" y="4625031"/>
                  <a:pt x="6371215" y="4614691"/>
                </a:cubicBezTo>
                <a:cubicBezTo>
                  <a:pt x="6374889" y="4609023"/>
                  <a:pt x="6371215" y="4614691"/>
                  <a:pt x="6366544" y="4615689"/>
                </a:cubicBezTo>
                <a:cubicBezTo>
                  <a:pt x="6371215" y="4614691"/>
                  <a:pt x="6373891" y="4604351"/>
                  <a:pt x="6373891" y="4604351"/>
                </a:cubicBezTo>
                <a:cubicBezTo>
                  <a:pt x="6373891" y="4604351"/>
                  <a:pt x="6371895" y="4595009"/>
                  <a:pt x="6371895" y="4595009"/>
                </a:cubicBezTo>
                <a:cubicBezTo>
                  <a:pt x="6375569" y="4589342"/>
                  <a:pt x="6377565" y="4598681"/>
                  <a:pt x="6376566" y="4594011"/>
                </a:cubicBezTo>
                <a:cubicBezTo>
                  <a:pt x="6384909" y="4587344"/>
                  <a:pt x="6373573" y="4579997"/>
                  <a:pt x="6383911" y="4582674"/>
                </a:cubicBezTo>
                <a:cubicBezTo>
                  <a:pt x="6384591" y="4562991"/>
                  <a:pt x="6390621" y="4522630"/>
                  <a:pt x="6402637" y="4510294"/>
                </a:cubicBezTo>
                <a:cubicBezTo>
                  <a:pt x="6403635" y="4514964"/>
                  <a:pt x="6398965" y="4515963"/>
                  <a:pt x="6393296" y="4512289"/>
                </a:cubicBezTo>
                <a:cubicBezTo>
                  <a:pt x="6409665" y="4474603"/>
                  <a:pt x="6426715" y="4417234"/>
                  <a:pt x="6427395" y="4397552"/>
                </a:cubicBezTo>
                <a:cubicBezTo>
                  <a:pt x="6430069" y="4387213"/>
                  <a:pt x="6456460" y="4327847"/>
                  <a:pt x="6451471" y="4304493"/>
                </a:cubicBezTo>
                <a:cubicBezTo>
                  <a:pt x="6454145" y="4294152"/>
                  <a:pt x="6451471" y="4304493"/>
                  <a:pt x="6456141" y="4303494"/>
                </a:cubicBezTo>
                <a:cubicBezTo>
                  <a:pt x="6453148" y="4289482"/>
                  <a:pt x="6465844" y="4257463"/>
                  <a:pt x="6472191" y="4241454"/>
                </a:cubicBezTo>
                <a:cubicBezTo>
                  <a:pt x="6472191" y="4241454"/>
                  <a:pt x="6469517" y="4251796"/>
                  <a:pt x="6475185" y="4255467"/>
                </a:cubicBezTo>
                <a:cubicBezTo>
                  <a:pt x="6477543" y="4220774"/>
                  <a:pt x="6474867" y="4231114"/>
                  <a:pt x="6466523" y="4237782"/>
                </a:cubicBezTo>
                <a:cubicBezTo>
                  <a:pt x="6477223" y="4196422"/>
                  <a:pt x="6476227" y="4191750"/>
                  <a:pt x="6490918" y="4169076"/>
                </a:cubicBezTo>
                <a:cubicBezTo>
                  <a:pt x="6490918" y="4169076"/>
                  <a:pt x="6494591" y="4163407"/>
                  <a:pt x="6494591" y="4163407"/>
                </a:cubicBezTo>
                <a:cubicBezTo>
                  <a:pt x="6494591" y="4163407"/>
                  <a:pt x="6494591" y="4163407"/>
                  <a:pt x="6493593" y="4158734"/>
                </a:cubicBezTo>
                <a:cubicBezTo>
                  <a:pt x="6493593" y="4158734"/>
                  <a:pt x="6488922" y="4159733"/>
                  <a:pt x="6488922" y="4159733"/>
                </a:cubicBezTo>
                <a:cubicBezTo>
                  <a:pt x="6488922" y="4159733"/>
                  <a:pt x="6487925" y="4155062"/>
                  <a:pt x="6491597" y="4149395"/>
                </a:cubicBezTo>
                <a:cubicBezTo>
                  <a:pt x="6491597" y="4149395"/>
                  <a:pt x="6491597" y="4149395"/>
                  <a:pt x="6492596" y="4154064"/>
                </a:cubicBezTo>
                <a:cubicBezTo>
                  <a:pt x="6492596" y="4154064"/>
                  <a:pt x="6492596" y="4154064"/>
                  <a:pt x="6497267" y="4153066"/>
                </a:cubicBezTo>
                <a:cubicBezTo>
                  <a:pt x="6496270" y="4148396"/>
                  <a:pt x="6496270" y="4148396"/>
                  <a:pt x="6495271" y="4143724"/>
                </a:cubicBezTo>
                <a:cubicBezTo>
                  <a:pt x="6498943" y="4138054"/>
                  <a:pt x="6498943" y="4138054"/>
                  <a:pt x="6498943" y="4138054"/>
                </a:cubicBezTo>
                <a:cubicBezTo>
                  <a:pt x="6502617" y="4132387"/>
                  <a:pt x="6506969" y="4107034"/>
                  <a:pt x="6495950" y="4124042"/>
                </a:cubicBezTo>
                <a:cubicBezTo>
                  <a:pt x="6499623" y="4118375"/>
                  <a:pt x="6499623" y="4118375"/>
                  <a:pt x="6498625" y="4113702"/>
                </a:cubicBezTo>
                <a:cubicBezTo>
                  <a:pt x="6498625" y="4113702"/>
                  <a:pt x="6493954" y="4114701"/>
                  <a:pt x="6494951" y="4119372"/>
                </a:cubicBezTo>
                <a:cubicBezTo>
                  <a:pt x="6494951" y="4119372"/>
                  <a:pt x="6490281" y="4120369"/>
                  <a:pt x="6491279" y="4125039"/>
                </a:cubicBezTo>
                <a:cubicBezTo>
                  <a:pt x="6490281" y="4120369"/>
                  <a:pt x="6489284" y="4115698"/>
                  <a:pt x="6489284" y="4115698"/>
                </a:cubicBezTo>
                <a:cubicBezTo>
                  <a:pt x="6492955" y="4110029"/>
                  <a:pt x="6495632" y="4099689"/>
                  <a:pt x="6497309" y="4084679"/>
                </a:cubicBezTo>
                <a:cubicBezTo>
                  <a:pt x="6502659" y="4063998"/>
                  <a:pt x="6508009" y="4043318"/>
                  <a:pt x="6509686" y="4028308"/>
                </a:cubicBezTo>
                <a:cubicBezTo>
                  <a:pt x="6508689" y="4023635"/>
                  <a:pt x="6513359" y="4022638"/>
                  <a:pt x="6513359" y="4022638"/>
                </a:cubicBezTo>
                <a:cubicBezTo>
                  <a:pt x="6513359" y="4022638"/>
                  <a:pt x="6512361" y="4017968"/>
                  <a:pt x="6512361" y="4017968"/>
                </a:cubicBezTo>
                <a:cubicBezTo>
                  <a:pt x="6510365" y="4008625"/>
                  <a:pt x="6513040" y="3998285"/>
                  <a:pt x="6516714" y="3992617"/>
                </a:cubicBezTo>
                <a:cubicBezTo>
                  <a:pt x="6515717" y="3987947"/>
                  <a:pt x="6518391" y="3977605"/>
                  <a:pt x="6517393" y="3972936"/>
                </a:cubicBezTo>
                <a:cubicBezTo>
                  <a:pt x="6520069" y="3962596"/>
                  <a:pt x="6526416" y="3946585"/>
                  <a:pt x="6529091" y="3936247"/>
                </a:cubicBezTo>
                <a:lnTo>
                  <a:pt x="6530564" y="3935932"/>
                </a:lnTo>
                <a:lnTo>
                  <a:pt x="6530564" y="4704434"/>
                </a:lnTo>
                <a:lnTo>
                  <a:pt x="6484646" y="4808415"/>
                </a:lnTo>
                <a:cubicBezTo>
                  <a:pt x="6268425" y="5225199"/>
                  <a:pt x="5948779" y="5586542"/>
                  <a:pt x="5551795" y="5854513"/>
                </a:cubicBezTo>
                <a:cubicBezTo>
                  <a:pt x="5551795" y="5854513"/>
                  <a:pt x="5551795" y="5854513"/>
                  <a:pt x="5547125" y="5855512"/>
                </a:cubicBezTo>
                <a:cubicBezTo>
                  <a:pt x="5547125" y="5855512"/>
                  <a:pt x="5542455" y="5856509"/>
                  <a:pt x="5542455" y="5856509"/>
                </a:cubicBezTo>
                <a:cubicBezTo>
                  <a:pt x="5550799" y="5849843"/>
                  <a:pt x="5545129" y="5846171"/>
                  <a:pt x="5536785" y="5852838"/>
                </a:cubicBezTo>
                <a:cubicBezTo>
                  <a:pt x="5545129" y="5846171"/>
                  <a:pt x="5545129" y="5846171"/>
                  <a:pt x="5545129" y="5846171"/>
                </a:cubicBezTo>
                <a:cubicBezTo>
                  <a:pt x="5548802" y="5840501"/>
                  <a:pt x="5548802" y="5840501"/>
                  <a:pt x="5543133" y="5836827"/>
                </a:cubicBezTo>
                <a:cubicBezTo>
                  <a:pt x="5543133" y="5836827"/>
                  <a:pt x="5538462" y="5837825"/>
                  <a:pt x="5534788" y="5843494"/>
                </a:cubicBezTo>
                <a:cubicBezTo>
                  <a:pt x="5531117" y="5849164"/>
                  <a:pt x="5531117" y="5849164"/>
                  <a:pt x="5531117" y="5849164"/>
                </a:cubicBezTo>
                <a:cubicBezTo>
                  <a:pt x="5526445" y="5850162"/>
                  <a:pt x="5526445" y="5850162"/>
                  <a:pt x="5526445" y="5850162"/>
                </a:cubicBezTo>
                <a:cubicBezTo>
                  <a:pt x="5524449" y="5840819"/>
                  <a:pt x="5519777" y="5841818"/>
                  <a:pt x="5511435" y="5848485"/>
                </a:cubicBezTo>
                <a:cubicBezTo>
                  <a:pt x="5504088" y="5859824"/>
                  <a:pt x="5512432" y="5853156"/>
                  <a:pt x="5509757" y="5863495"/>
                </a:cubicBezTo>
                <a:cubicBezTo>
                  <a:pt x="5518102" y="5856829"/>
                  <a:pt x="5518102" y="5856829"/>
                  <a:pt x="5518102" y="5856829"/>
                </a:cubicBezTo>
                <a:cubicBezTo>
                  <a:pt x="5514428" y="5862498"/>
                  <a:pt x="5509757" y="5863495"/>
                  <a:pt x="5515425" y="5867169"/>
                </a:cubicBezTo>
                <a:cubicBezTo>
                  <a:pt x="5520097" y="5866172"/>
                  <a:pt x="5524768" y="5865173"/>
                  <a:pt x="5528441" y="5859504"/>
                </a:cubicBezTo>
                <a:cubicBezTo>
                  <a:pt x="5532115" y="5853836"/>
                  <a:pt x="5532115" y="5853836"/>
                  <a:pt x="5532115" y="5853836"/>
                </a:cubicBezTo>
                <a:cubicBezTo>
                  <a:pt x="5533112" y="5858505"/>
                  <a:pt x="5528441" y="5859504"/>
                  <a:pt x="5529439" y="5864176"/>
                </a:cubicBezTo>
                <a:cubicBezTo>
                  <a:pt x="5524768" y="5865173"/>
                  <a:pt x="5524768" y="5865173"/>
                  <a:pt x="5524768" y="5865173"/>
                </a:cubicBezTo>
                <a:cubicBezTo>
                  <a:pt x="5521095" y="5870842"/>
                  <a:pt x="5521095" y="5870842"/>
                  <a:pt x="5521095" y="5870842"/>
                </a:cubicBezTo>
                <a:cubicBezTo>
                  <a:pt x="5522093" y="5875511"/>
                  <a:pt x="5522093" y="5875511"/>
                  <a:pt x="5522093" y="5875511"/>
                </a:cubicBezTo>
                <a:lnTo>
                  <a:pt x="5336527" y="5986393"/>
                </a:lnTo>
                <a:lnTo>
                  <a:pt x="5474406" y="5921652"/>
                </a:lnTo>
                <a:cubicBezTo>
                  <a:pt x="5567705" y="5872762"/>
                  <a:pt x="5657473" y="5820388"/>
                  <a:pt x="5743583" y="5764408"/>
                </a:cubicBezTo>
                <a:lnTo>
                  <a:pt x="5973095" y="5598350"/>
                </a:lnTo>
                <a:lnTo>
                  <a:pt x="5987645" y="5585565"/>
                </a:lnTo>
                <a:cubicBezTo>
                  <a:pt x="6143280" y="5433873"/>
                  <a:pt x="6280077" y="5265447"/>
                  <a:pt x="6396010" y="5084383"/>
                </a:cubicBezTo>
                <a:lnTo>
                  <a:pt x="6530564" y="4845456"/>
                </a:lnTo>
                <a:lnTo>
                  <a:pt x="6530564" y="6858000"/>
                </a:lnTo>
                <a:lnTo>
                  <a:pt x="1733020" y="6858000"/>
                </a:lnTo>
                <a:lnTo>
                  <a:pt x="1622264" y="6769480"/>
                </a:lnTo>
                <a:cubicBezTo>
                  <a:pt x="1563232" y="6720248"/>
                  <a:pt x="1504873" y="6670133"/>
                  <a:pt x="1446345" y="6620355"/>
                </a:cubicBezTo>
                <a:cubicBezTo>
                  <a:pt x="1298344" y="6493891"/>
                  <a:pt x="1150344" y="6370116"/>
                  <a:pt x="1021180" y="6222127"/>
                </a:cubicBezTo>
                <a:cubicBezTo>
                  <a:pt x="1013107" y="6211364"/>
                  <a:pt x="1002343" y="6200600"/>
                  <a:pt x="994270" y="6189838"/>
                </a:cubicBezTo>
                <a:cubicBezTo>
                  <a:pt x="978124" y="6171003"/>
                  <a:pt x="986197" y="6152168"/>
                  <a:pt x="1002343" y="6138714"/>
                </a:cubicBezTo>
                <a:cubicBezTo>
                  <a:pt x="1021180" y="6125260"/>
                  <a:pt x="1029252" y="6141405"/>
                  <a:pt x="1040015" y="6154859"/>
                </a:cubicBezTo>
                <a:cubicBezTo>
                  <a:pt x="1104598" y="6232889"/>
                  <a:pt x="1174562" y="6308230"/>
                  <a:pt x="1255290" y="6372807"/>
                </a:cubicBezTo>
                <a:cubicBezTo>
                  <a:pt x="1268744" y="6383571"/>
                  <a:pt x="1282199" y="6397023"/>
                  <a:pt x="1301035" y="6399714"/>
                </a:cubicBezTo>
                <a:cubicBezTo>
                  <a:pt x="1303727" y="6399714"/>
                  <a:pt x="1311799" y="6402405"/>
                  <a:pt x="1311799" y="6399714"/>
                </a:cubicBezTo>
                <a:cubicBezTo>
                  <a:pt x="1317181" y="6394332"/>
                  <a:pt x="1311799" y="6391643"/>
                  <a:pt x="1306417" y="6391643"/>
                </a:cubicBezTo>
                <a:cubicBezTo>
                  <a:pt x="1179943" y="6249034"/>
                  <a:pt x="1045399" y="6114498"/>
                  <a:pt x="924306" y="5969198"/>
                </a:cubicBezTo>
                <a:cubicBezTo>
                  <a:pt x="886633" y="5923455"/>
                  <a:pt x="851652" y="5877714"/>
                  <a:pt x="811288" y="5831971"/>
                </a:cubicBezTo>
                <a:cubicBezTo>
                  <a:pt x="803214" y="5821207"/>
                  <a:pt x="797832" y="5805064"/>
                  <a:pt x="770924" y="5805064"/>
                </a:cubicBezTo>
                <a:cubicBezTo>
                  <a:pt x="819360" y="5893857"/>
                  <a:pt x="908161" y="5955744"/>
                  <a:pt x="894705" y="6068755"/>
                </a:cubicBezTo>
                <a:cubicBezTo>
                  <a:pt x="620231" y="5756630"/>
                  <a:pt x="413030" y="5409527"/>
                  <a:pt x="267721" y="5019370"/>
                </a:cubicBezTo>
                <a:cubicBezTo>
                  <a:pt x="305392" y="5027443"/>
                  <a:pt x="313466" y="5059732"/>
                  <a:pt x="326921" y="5086639"/>
                </a:cubicBezTo>
                <a:cubicBezTo>
                  <a:pt x="340375" y="5116237"/>
                  <a:pt x="353829" y="5143144"/>
                  <a:pt x="375357" y="5167361"/>
                </a:cubicBezTo>
                <a:cubicBezTo>
                  <a:pt x="407649" y="5245391"/>
                  <a:pt x="445320" y="5320732"/>
                  <a:pt x="493757" y="5385309"/>
                </a:cubicBezTo>
                <a:cubicBezTo>
                  <a:pt x="499140" y="5382619"/>
                  <a:pt x="504522" y="5379928"/>
                  <a:pt x="509903" y="5377237"/>
                </a:cubicBezTo>
                <a:cubicBezTo>
                  <a:pt x="469539" y="5304588"/>
                  <a:pt x="429175" y="5231938"/>
                  <a:pt x="386121" y="5159289"/>
                </a:cubicBezTo>
                <a:cubicBezTo>
                  <a:pt x="270411" y="4863307"/>
                  <a:pt x="154701" y="4567327"/>
                  <a:pt x="87429" y="4255203"/>
                </a:cubicBezTo>
                <a:cubicBezTo>
                  <a:pt x="-47118" y="3606738"/>
                  <a:pt x="-25592" y="2966343"/>
                  <a:pt x="146628" y="2328641"/>
                </a:cubicBezTo>
                <a:cubicBezTo>
                  <a:pt x="178920" y="2207559"/>
                  <a:pt x="197757" y="2086475"/>
                  <a:pt x="251574" y="1973465"/>
                </a:cubicBezTo>
                <a:cubicBezTo>
                  <a:pt x="256956" y="1962702"/>
                  <a:pt x="256956" y="1949248"/>
                  <a:pt x="273102" y="1946557"/>
                </a:cubicBezTo>
                <a:cubicBezTo>
                  <a:pt x="286557" y="1949248"/>
                  <a:pt x="283866" y="1960011"/>
                  <a:pt x="281175" y="1965393"/>
                </a:cubicBezTo>
                <a:cubicBezTo>
                  <a:pt x="152011" y="2344786"/>
                  <a:pt x="103574" y="2737632"/>
                  <a:pt x="65900" y="3133169"/>
                </a:cubicBezTo>
                <a:cubicBezTo>
                  <a:pt x="44375" y="3340355"/>
                  <a:pt x="65900" y="3547541"/>
                  <a:pt x="76665" y="3754727"/>
                </a:cubicBezTo>
                <a:cubicBezTo>
                  <a:pt x="79356" y="3778943"/>
                  <a:pt x="79356" y="3805852"/>
                  <a:pt x="79356" y="3830068"/>
                </a:cubicBezTo>
                <a:cubicBezTo>
                  <a:pt x="82047" y="3843522"/>
                  <a:pt x="71283" y="3862357"/>
                  <a:pt x="95501" y="3862357"/>
                </a:cubicBezTo>
                <a:cubicBezTo>
                  <a:pt x="119719" y="3862357"/>
                  <a:pt x="117029" y="3846212"/>
                  <a:pt x="117029" y="3827377"/>
                </a:cubicBezTo>
                <a:cubicBezTo>
                  <a:pt x="106264" y="3730511"/>
                  <a:pt x="98192" y="3630954"/>
                  <a:pt x="95501" y="3534088"/>
                </a:cubicBezTo>
                <a:cubicBezTo>
                  <a:pt x="79356" y="2724179"/>
                  <a:pt x="256956" y="1968083"/>
                  <a:pt x="711722" y="1290020"/>
                </a:cubicBezTo>
                <a:cubicBezTo>
                  <a:pt x="714413" y="1284638"/>
                  <a:pt x="717104" y="1276565"/>
                  <a:pt x="722486" y="1273875"/>
                </a:cubicBezTo>
                <a:cubicBezTo>
                  <a:pt x="725177" y="1271184"/>
                  <a:pt x="730558" y="1271184"/>
                  <a:pt x="741323" y="1268493"/>
                </a:cubicBezTo>
                <a:cubicBezTo>
                  <a:pt x="717104" y="1319618"/>
                  <a:pt x="698268" y="1365360"/>
                  <a:pt x="671359" y="1411102"/>
                </a:cubicBezTo>
                <a:cubicBezTo>
                  <a:pt x="472230" y="1752825"/>
                  <a:pt x="356520" y="2129527"/>
                  <a:pt x="238121" y="2506229"/>
                </a:cubicBezTo>
                <a:cubicBezTo>
                  <a:pt x="224666" y="2549281"/>
                  <a:pt x="224666" y="2595023"/>
                  <a:pt x="219284" y="2638075"/>
                </a:cubicBezTo>
                <a:cubicBezTo>
                  <a:pt x="219284" y="2648838"/>
                  <a:pt x="211210" y="2664982"/>
                  <a:pt x="230049" y="2667673"/>
                </a:cubicBezTo>
                <a:cubicBezTo>
                  <a:pt x="243502" y="2670363"/>
                  <a:pt x="251574" y="2659600"/>
                  <a:pt x="259647" y="2648838"/>
                </a:cubicBezTo>
                <a:cubicBezTo>
                  <a:pt x="267721" y="2635384"/>
                  <a:pt x="278485" y="2619240"/>
                  <a:pt x="289247" y="2608477"/>
                </a:cubicBezTo>
                <a:cubicBezTo>
                  <a:pt x="251574" y="2915220"/>
                  <a:pt x="216594" y="3219272"/>
                  <a:pt x="240811" y="3528707"/>
                </a:cubicBezTo>
                <a:cubicBezTo>
                  <a:pt x="238121" y="3577139"/>
                  <a:pt x="243502" y="3625573"/>
                  <a:pt x="256956" y="3674006"/>
                </a:cubicBezTo>
                <a:cubicBezTo>
                  <a:pt x="256956" y="3625573"/>
                  <a:pt x="265030" y="3577139"/>
                  <a:pt x="251574" y="3528707"/>
                </a:cubicBezTo>
                <a:cubicBezTo>
                  <a:pt x="248883" y="3273087"/>
                  <a:pt x="262337" y="3017468"/>
                  <a:pt x="302703" y="2764539"/>
                </a:cubicBezTo>
                <a:cubicBezTo>
                  <a:pt x="378048" y="2285589"/>
                  <a:pt x="542194" y="1841620"/>
                  <a:pt x="789760" y="1427247"/>
                </a:cubicBezTo>
                <a:cubicBezTo>
                  <a:pt x="795141" y="1419174"/>
                  <a:pt x="800523" y="1416484"/>
                  <a:pt x="811288" y="1411102"/>
                </a:cubicBezTo>
                <a:cubicBezTo>
                  <a:pt x="512594" y="1994990"/>
                  <a:pt x="308084" y="2603095"/>
                  <a:pt x="329611" y="3267706"/>
                </a:cubicBezTo>
                <a:cubicBezTo>
                  <a:pt x="351139" y="3184293"/>
                  <a:pt x="348447" y="3100880"/>
                  <a:pt x="353829" y="3017468"/>
                </a:cubicBezTo>
                <a:cubicBezTo>
                  <a:pt x="372667" y="2799518"/>
                  <a:pt x="410340" y="2584261"/>
                  <a:pt x="480303" y="2377074"/>
                </a:cubicBezTo>
                <a:cubicBezTo>
                  <a:pt x="504522" y="2301734"/>
                  <a:pt x="509903" y="2221011"/>
                  <a:pt x="536812" y="2148363"/>
                </a:cubicBezTo>
                <a:cubicBezTo>
                  <a:pt x="542194" y="2132218"/>
                  <a:pt x="542194" y="2091856"/>
                  <a:pt x="579867" y="2126836"/>
                </a:cubicBezTo>
                <a:cubicBezTo>
                  <a:pt x="596013" y="2140290"/>
                  <a:pt x="598704" y="2118763"/>
                  <a:pt x="604086" y="2108002"/>
                </a:cubicBezTo>
                <a:cubicBezTo>
                  <a:pt x="674049" y="1900815"/>
                  <a:pt x="778996" y="1709773"/>
                  <a:pt x="878561" y="1516040"/>
                </a:cubicBezTo>
                <a:cubicBezTo>
                  <a:pt x="886633" y="1499897"/>
                  <a:pt x="886633" y="1472988"/>
                  <a:pt x="916234" y="1486443"/>
                </a:cubicBezTo>
                <a:cubicBezTo>
                  <a:pt x="943142" y="1499897"/>
                  <a:pt x="929688" y="1521422"/>
                  <a:pt x="921615" y="1537567"/>
                </a:cubicBezTo>
                <a:cubicBezTo>
                  <a:pt x="883942" y="1607525"/>
                  <a:pt x="840887" y="1672104"/>
                  <a:pt x="813979" y="1747443"/>
                </a:cubicBezTo>
                <a:cubicBezTo>
                  <a:pt x="811288" y="1752825"/>
                  <a:pt x="803214" y="1758206"/>
                  <a:pt x="811288" y="1763588"/>
                </a:cubicBezTo>
                <a:cubicBezTo>
                  <a:pt x="819360" y="1771660"/>
                  <a:pt x="819360" y="1760897"/>
                  <a:pt x="822051" y="1755515"/>
                </a:cubicBezTo>
                <a:cubicBezTo>
                  <a:pt x="867797" y="1739372"/>
                  <a:pt x="892015" y="1701701"/>
                  <a:pt x="916234" y="1664031"/>
                </a:cubicBezTo>
                <a:cubicBezTo>
                  <a:pt x="1056161" y="1413793"/>
                  <a:pt x="1214926" y="1174318"/>
                  <a:pt x="1408672" y="961751"/>
                </a:cubicBezTo>
                <a:cubicBezTo>
                  <a:pt x="1543218" y="819142"/>
                  <a:pt x="1688528" y="687297"/>
                  <a:pt x="1849984" y="576976"/>
                </a:cubicBezTo>
                <a:cubicBezTo>
                  <a:pt x="1858057" y="571595"/>
                  <a:pt x="1868820" y="566213"/>
                  <a:pt x="1876892" y="560831"/>
                </a:cubicBezTo>
                <a:close/>
                <a:moveTo>
                  <a:pt x="3989439" y="394434"/>
                </a:moveTo>
                <a:lnTo>
                  <a:pt x="4081738" y="396538"/>
                </a:lnTo>
                <a:lnTo>
                  <a:pt x="4080500" y="396329"/>
                </a:lnTo>
                <a:lnTo>
                  <a:pt x="4071877" y="395619"/>
                </a:lnTo>
                <a:close/>
                <a:moveTo>
                  <a:pt x="3502109" y="0"/>
                </a:moveTo>
                <a:lnTo>
                  <a:pt x="4589616" y="0"/>
                </a:lnTo>
                <a:lnTo>
                  <a:pt x="4634080" y="6163"/>
                </a:lnTo>
                <a:cubicBezTo>
                  <a:pt x="4763917" y="27562"/>
                  <a:pt x="4893418" y="55647"/>
                  <a:pt x="5022582" y="89954"/>
                </a:cubicBezTo>
                <a:cubicBezTo>
                  <a:pt x="5157129" y="127624"/>
                  <a:pt x="5286293" y="173367"/>
                  <a:pt x="5418149" y="216418"/>
                </a:cubicBezTo>
                <a:cubicBezTo>
                  <a:pt x="5455822" y="227181"/>
                  <a:pt x="5488112" y="248706"/>
                  <a:pt x="5515022" y="278306"/>
                </a:cubicBezTo>
                <a:cubicBezTo>
                  <a:pt x="5560767" y="324047"/>
                  <a:pt x="5614586" y="348265"/>
                  <a:pt x="5679169" y="353645"/>
                </a:cubicBezTo>
                <a:cubicBezTo>
                  <a:pt x="5778733" y="361717"/>
                  <a:pt x="5859459" y="402079"/>
                  <a:pt x="5910587" y="496254"/>
                </a:cubicBezTo>
                <a:cubicBezTo>
                  <a:pt x="5915970" y="509708"/>
                  <a:pt x="5926733" y="523161"/>
                  <a:pt x="5940187" y="531233"/>
                </a:cubicBezTo>
                <a:cubicBezTo>
                  <a:pt x="6074734" y="622718"/>
                  <a:pt x="6185061" y="741111"/>
                  <a:pt x="6314226" y="835286"/>
                </a:cubicBezTo>
                <a:cubicBezTo>
                  <a:pt x="6341136" y="854122"/>
                  <a:pt x="6362663" y="872956"/>
                  <a:pt x="6400336" y="878338"/>
                </a:cubicBezTo>
                <a:cubicBezTo>
                  <a:pt x="6386881" y="837977"/>
                  <a:pt x="6357281" y="813761"/>
                  <a:pt x="6330373" y="786854"/>
                </a:cubicBezTo>
                <a:cubicBezTo>
                  <a:pt x="6265789" y="730347"/>
                  <a:pt x="6209281" y="684606"/>
                  <a:pt x="6136625" y="638863"/>
                </a:cubicBezTo>
                <a:cubicBezTo>
                  <a:pt x="6120479" y="628100"/>
                  <a:pt x="6125861" y="633481"/>
                  <a:pt x="6096262" y="593120"/>
                </a:cubicBezTo>
                <a:cubicBezTo>
                  <a:pt x="6107025" y="579667"/>
                  <a:pt x="6088188" y="566213"/>
                  <a:pt x="6077425" y="555450"/>
                </a:cubicBezTo>
                <a:cubicBezTo>
                  <a:pt x="5985933" y="477420"/>
                  <a:pt x="5894442" y="399388"/>
                  <a:pt x="5800259" y="321356"/>
                </a:cubicBezTo>
                <a:cubicBezTo>
                  <a:pt x="5730296" y="262161"/>
                  <a:pt x="5649568" y="224490"/>
                  <a:pt x="5560767" y="197583"/>
                </a:cubicBezTo>
                <a:cubicBezTo>
                  <a:pt x="5367021" y="146459"/>
                  <a:pt x="5184038" y="68429"/>
                  <a:pt x="4990292" y="25376"/>
                </a:cubicBezTo>
                <a:lnTo>
                  <a:pt x="4858639" y="0"/>
                </a:lnTo>
                <a:lnTo>
                  <a:pt x="5574004" y="0"/>
                </a:lnTo>
                <a:lnTo>
                  <a:pt x="5574348" y="150"/>
                </a:lnTo>
                <a:cubicBezTo>
                  <a:pt x="5595749" y="7886"/>
                  <a:pt x="5617949" y="13940"/>
                  <a:pt x="5641495" y="17304"/>
                </a:cubicBezTo>
                <a:cubicBezTo>
                  <a:pt x="5659658" y="19322"/>
                  <a:pt x="5680850" y="27395"/>
                  <a:pt x="5693716" y="15413"/>
                </a:cubicBezTo>
                <a:lnTo>
                  <a:pt x="5701308" y="0"/>
                </a:lnTo>
                <a:lnTo>
                  <a:pt x="5893094" y="0"/>
                </a:lnTo>
                <a:lnTo>
                  <a:pt x="5928120" y="15497"/>
                </a:lnTo>
                <a:cubicBezTo>
                  <a:pt x="5964574" y="32440"/>
                  <a:pt x="6000734" y="49593"/>
                  <a:pt x="6037061" y="65738"/>
                </a:cubicBezTo>
                <a:cubicBezTo>
                  <a:pt x="6123171" y="111479"/>
                  <a:pt x="6195826" y="176056"/>
                  <a:pt x="6287317" y="211037"/>
                </a:cubicBezTo>
                <a:cubicBezTo>
                  <a:pt x="6217353" y="143769"/>
                  <a:pt x="6133934" y="103408"/>
                  <a:pt x="6050517" y="54974"/>
                </a:cubicBezTo>
                <a:cubicBezTo>
                  <a:pt x="6022935" y="36139"/>
                  <a:pt x="5994343" y="18986"/>
                  <a:pt x="5964995" y="3094"/>
                </a:cubicBezTo>
                <a:lnTo>
                  <a:pt x="5958708" y="0"/>
                </a:lnTo>
                <a:lnTo>
                  <a:pt x="6034737" y="0"/>
                </a:lnTo>
                <a:lnTo>
                  <a:pt x="6100298" y="33785"/>
                </a:lnTo>
                <a:cubicBezTo>
                  <a:pt x="6179007" y="78518"/>
                  <a:pt x="6256371" y="126279"/>
                  <a:pt x="6333063" y="176056"/>
                </a:cubicBezTo>
                <a:cubicBezTo>
                  <a:pt x="6335754" y="178747"/>
                  <a:pt x="6341136" y="178747"/>
                  <a:pt x="6349209" y="178747"/>
                </a:cubicBezTo>
                <a:cubicBezTo>
                  <a:pt x="6362663" y="143769"/>
                  <a:pt x="6354590" y="122243"/>
                  <a:pt x="6319607" y="100717"/>
                </a:cubicBezTo>
                <a:lnTo>
                  <a:pt x="6159296" y="0"/>
                </a:lnTo>
                <a:lnTo>
                  <a:pt x="6494412" y="0"/>
                </a:lnTo>
                <a:lnTo>
                  <a:pt x="6530564" y="24963"/>
                </a:lnTo>
                <a:lnTo>
                  <a:pt x="6530564" y="2283869"/>
                </a:lnTo>
                <a:lnTo>
                  <a:pt x="6452592" y="2135053"/>
                </a:lnTo>
                <a:cubicBezTo>
                  <a:pt x="6368738" y="1991179"/>
                  <a:pt x="6272827" y="1856596"/>
                  <a:pt x="6165817" y="1732932"/>
                </a:cubicBezTo>
                <a:cubicBezTo>
                  <a:pt x="6052481" y="1591083"/>
                  <a:pt x="5916785" y="1458895"/>
                  <a:pt x="5773745" y="1338044"/>
                </a:cubicBezTo>
                <a:cubicBezTo>
                  <a:pt x="5779413" y="1341717"/>
                  <a:pt x="5779413" y="1341717"/>
                  <a:pt x="5784085" y="1340719"/>
                </a:cubicBezTo>
                <a:cubicBezTo>
                  <a:pt x="5771750" y="1328702"/>
                  <a:pt x="5742407" y="1305666"/>
                  <a:pt x="5718731" y="1286303"/>
                </a:cubicBezTo>
                <a:cubicBezTo>
                  <a:pt x="5701725" y="1275284"/>
                  <a:pt x="5689388" y="1263266"/>
                  <a:pt x="5679049" y="1260591"/>
                </a:cubicBezTo>
                <a:cubicBezTo>
                  <a:pt x="5639367" y="1234880"/>
                  <a:pt x="5598685" y="1204498"/>
                  <a:pt x="5559003" y="1178786"/>
                </a:cubicBezTo>
                <a:cubicBezTo>
                  <a:pt x="5546667" y="1166769"/>
                  <a:pt x="5529659" y="1155750"/>
                  <a:pt x="5513651" y="1149403"/>
                </a:cubicBezTo>
                <a:cubicBezTo>
                  <a:pt x="5382265" y="1060250"/>
                  <a:pt x="5239864" y="988106"/>
                  <a:pt x="5089115" y="922629"/>
                </a:cubicBezTo>
                <a:cubicBezTo>
                  <a:pt x="5136145" y="937001"/>
                  <a:pt x="5183173" y="951374"/>
                  <a:pt x="5219861" y="963072"/>
                </a:cubicBezTo>
                <a:cubicBezTo>
                  <a:pt x="5221858" y="972417"/>
                  <a:pt x="5242538" y="977766"/>
                  <a:pt x="5243535" y="982437"/>
                </a:cubicBezTo>
                <a:cubicBezTo>
                  <a:pt x="5285894" y="997808"/>
                  <a:pt x="5335917" y="1026195"/>
                  <a:pt x="5376279" y="1032223"/>
                </a:cubicBezTo>
                <a:cubicBezTo>
                  <a:pt x="5359273" y="1021205"/>
                  <a:pt x="5336597" y="1006512"/>
                  <a:pt x="5339271" y="996174"/>
                </a:cubicBezTo>
                <a:cubicBezTo>
                  <a:pt x="5311925" y="982478"/>
                  <a:pt x="5246891" y="952416"/>
                  <a:pt x="5227209" y="951735"/>
                </a:cubicBezTo>
                <a:cubicBezTo>
                  <a:pt x="5215871" y="944390"/>
                  <a:pt x="5209205" y="936045"/>
                  <a:pt x="5203535" y="932372"/>
                </a:cubicBezTo>
                <a:cubicBezTo>
                  <a:pt x="5171517" y="919677"/>
                  <a:pt x="5146165" y="915324"/>
                  <a:pt x="5115146" y="907298"/>
                </a:cubicBezTo>
                <a:cubicBezTo>
                  <a:pt x="5093467" y="897276"/>
                  <a:pt x="5054783" y="876237"/>
                  <a:pt x="5028434" y="867212"/>
                </a:cubicBezTo>
                <a:cubicBezTo>
                  <a:pt x="5018094" y="864537"/>
                  <a:pt x="5014421" y="870207"/>
                  <a:pt x="5004080" y="867531"/>
                </a:cubicBezTo>
                <a:cubicBezTo>
                  <a:pt x="4993741" y="864858"/>
                  <a:pt x="4975737" y="849166"/>
                  <a:pt x="4965395" y="846491"/>
                </a:cubicBezTo>
                <a:cubicBezTo>
                  <a:pt x="4933378" y="833794"/>
                  <a:pt x="4919364" y="836789"/>
                  <a:pt x="4917369" y="827446"/>
                </a:cubicBezTo>
                <a:cubicBezTo>
                  <a:pt x="4897687" y="826767"/>
                  <a:pt x="4866667" y="818742"/>
                  <a:pt x="4859320" y="830080"/>
                </a:cubicBezTo>
                <a:cubicBezTo>
                  <a:pt x="4879003" y="830759"/>
                  <a:pt x="4875330" y="836428"/>
                  <a:pt x="4876327" y="841099"/>
                </a:cubicBezTo>
                <a:cubicBezTo>
                  <a:pt x="4413385" y="686027"/>
                  <a:pt x="3907001" y="647686"/>
                  <a:pt x="3393185" y="757460"/>
                </a:cubicBezTo>
                <a:lnTo>
                  <a:pt x="3342975" y="770687"/>
                </a:lnTo>
                <a:lnTo>
                  <a:pt x="3291917" y="780409"/>
                </a:lnTo>
                <a:cubicBezTo>
                  <a:pt x="2973092" y="853467"/>
                  <a:pt x="2679548" y="994128"/>
                  <a:pt x="2400079" y="1173988"/>
                </a:cubicBezTo>
                <a:cubicBezTo>
                  <a:pt x="2357675" y="1203326"/>
                  <a:pt x="2312502" y="1229200"/>
                  <a:pt x="2269683" y="1256599"/>
                </a:cubicBezTo>
                <a:cubicBezTo>
                  <a:pt x="2262754" y="1262135"/>
                  <a:pt x="2257068" y="1273490"/>
                  <a:pt x="2246824" y="1263510"/>
                </a:cubicBezTo>
                <a:cubicBezTo>
                  <a:pt x="2236994" y="1255472"/>
                  <a:pt x="2238801" y="1244946"/>
                  <a:pt x="2244901" y="1235531"/>
                </a:cubicBezTo>
                <a:cubicBezTo>
                  <a:pt x="2258628" y="1214348"/>
                  <a:pt x="2277477" y="1198153"/>
                  <a:pt x="2297569" y="1187778"/>
                </a:cubicBezTo>
                <a:cubicBezTo>
                  <a:pt x="2412582" y="1118591"/>
                  <a:pt x="2522339" y="1034306"/>
                  <a:pt x="2654790" y="989786"/>
                </a:cubicBezTo>
                <a:cubicBezTo>
                  <a:pt x="2640950" y="972465"/>
                  <a:pt x="2621271" y="984780"/>
                  <a:pt x="2604795" y="974104"/>
                </a:cubicBezTo>
                <a:cubicBezTo>
                  <a:pt x="2642906" y="943655"/>
                  <a:pt x="2685444" y="924427"/>
                  <a:pt x="2728393" y="907142"/>
                </a:cubicBezTo>
                <a:cubicBezTo>
                  <a:pt x="3024345" y="783076"/>
                  <a:pt x="3326509" y="688101"/>
                  <a:pt x="3647056" y="660175"/>
                </a:cubicBezTo>
                <a:cubicBezTo>
                  <a:pt x="3872435" y="642443"/>
                  <a:pt x="4096551" y="647286"/>
                  <a:pt x="4318016" y="687170"/>
                </a:cubicBezTo>
                <a:cubicBezTo>
                  <a:pt x="4385465" y="699121"/>
                  <a:pt x="4446533" y="728661"/>
                  <a:pt x="4516487" y="723856"/>
                </a:cubicBezTo>
                <a:cubicBezTo>
                  <a:pt x="4534357" y="722064"/>
                  <a:pt x="4557763" y="727203"/>
                  <a:pt x="4557781" y="698810"/>
                </a:cubicBezTo>
                <a:cubicBezTo>
                  <a:pt x="4559739" y="670001"/>
                  <a:pt x="4535353" y="679267"/>
                  <a:pt x="4518180" y="674824"/>
                </a:cubicBezTo>
                <a:cubicBezTo>
                  <a:pt x="4497541" y="673149"/>
                  <a:pt x="4471499" y="674658"/>
                  <a:pt x="4454063" y="649993"/>
                </a:cubicBezTo>
                <a:cubicBezTo>
                  <a:pt x="4579151" y="637464"/>
                  <a:pt x="4694375" y="673682"/>
                  <a:pt x="4809052" y="697851"/>
                </a:cubicBezTo>
                <a:cubicBezTo>
                  <a:pt x="4878159" y="717561"/>
                  <a:pt x="4940470" y="752918"/>
                  <a:pt x="5011799" y="764041"/>
                </a:cubicBezTo>
                <a:cubicBezTo>
                  <a:pt x="4951013" y="726331"/>
                  <a:pt x="4884674" y="710086"/>
                  <a:pt x="4817092" y="688021"/>
                </a:cubicBezTo>
                <a:cubicBezTo>
                  <a:pt x="4725971" y="650709"/>
                  <a:pt x="4627357" y="635277"/>
                  <a:pt x="4528741" y="619842"/>
                </a:cubicBezTo>
                <a:cubicBezTo>
                  <a:pt x="4260185" y="577853"/>
                  <a:pt x="3989536" y="554560"/>
                  <a:pt x="3716648" y="568249"/>
                </a:cubicBezTo>
                <a:cubicBezTo>
                  <a:pt x="3682848" y="571413"/>
                  <a:pt x="3645865" y="569175"/>
                  <a:pt x="3612199" y="582452"/>
                </a:cubicBezTo>
                <a:cubicBezTo>
                  <a:pt x="3616756" y="603785"/>
                  <a:pt x="3633383" y="596177"/>
                  <a:pt x="3645435" y="595629"/>
                </a:cubicBezTo>
                <a:cubicBezTo>
                  <a:pt x="3875105" y="579008"/>
                  <a:pt x="4105457" y="584547"/>
                  <a:pt x="4335789" y="618481"/>
                </a:cubicBezTo>
                <a:cubicBezTo>
                  <a:pt x="4348253" y="619874"/>
                  <a:pt x="4371114" y="612962"/>
                  <a:pt x="4369439" y="633599"/>
                </a:cubicBezTo>
                <a:cubicBezTo>
                  <a:pt x="4367764" y="654235"/>
                  <a:pt x="4345187" y="652975"/>
                  <a:pt x="4330367" y="650057"/>
                </a:cubicBezTo>
                <a:cubicBezTo>
                  <a:pt x="4257512" y="641288"/>
                  <a:pt x="4184940" y="624346"/>
                  <a:pt x="4109450" y="622223"/>
                </a:cubicBezTo>
                <a:cubicBezTo>
                  <a:pt x="3783385" y="614827"/>
                  <a:pt x="3459524" y="627237"/>
                  <a:pt x="3144894" y="720819"/>
                </a:cubicBezTo>
                <a:cubicBezTo>
                  <a:pt x="2900781" y="793251"/>
                  <a:pt x="2670360" y="901288"/>
                  <a:pt x="2449900" y="1027476"/>
                </a:cubicBezTo>
                <a:cubicBezTo>
                  <a:pt x="2404727" y="1053349"/>
                  <a:pt x="2357614" y="1079638"/>
                  <a:pt x="2308845" y="1098169"/>
                </a:cubicBezTo>
                <a:cubicBezTo>
                  <a:pt x="2636030" y="864009"/>
                  <a:pt x="2999184" y="703280"/>
                  <a:pt x="3399136" y="619861"/>
                </a:cubicBezTo>
                <a:cubicBezTo>
                  <a:pt x="3380587" y="599489"/>
                  <a:pt x="3359384" y="614158"/>
                  <a:pt x="3330855" y="604030"/>
                </a:cubicBezTo>
                <a:cubicBezTo>
                  <a:pt x="3400677" y="589112"/>
                  <a:pt x="3460803" y="576266"/>
                  <a:pt x="3520230" y="569654"/>
                </a:cubicBezTo>
                <a:cubicBezTo>
                  <a:pt x="3609580" y="560703"/>
                  <a:pt x="3699343" y="553695"/>
                  <a:pt x="3790217" y="542392"/>
                </a:cubicBezTo>
                <a:cubicBezTo>
                  <a:pt x="3796450" y="543088"/>
                  <a:pt x="3811685" y="547944"/>
                  <a:pt x="3810723" y="533954"/>
                </a:cubicBezTo>
                <a:cubicBezTo>
                  <a:pt x="3812117" y="521489"/>
                  <a:pt x="3798540" y="524390"/>
                  <a:pt x="3790368" y="524109"/>
                </a:cubicBezTo>
                <a:cubicBezTo>
                  <a:pt x="3677198" y="525980"/>
                  <a:pt x="3566249" y="519265"/>
                  <a:pt x="3455830" y="552995"/>
                </a:cubicBezTo>
                <a:cubicBezTo>
                  <a:pt x="3431446" y="562261"/>
                  <a:pt x="3401392" y="554486"/>
                  <a:pt x="3373410" y="556409"/>
                </a:cubicBezTo>
                <a:cubicBezTo>
                  <a:pt x="3256777" y="561047"/>
                  <a:pt x="3151198" y="607938"/>
                  <a:pt x="3041191" y="643608"/>
                </a:cubicBezTo>
                <a:cubicBezTo>
                  <a:pt x="2797211" y="726152"/>
                  <a:pt x="2563608" y="828785"/>
                  <a:pt x="2341622" y="957326"/>
                </a:cubicBezTo>
                <a:cubicBezTo>
                  <a:pt x="2202226" y="1035776"/>
                  <a:pt x="2083448" y="1144297"/>
                  <a:pt x="1953599" y="1238958"/>
                </a:cubicBezTo>
                <a:cubicBezTo>
                  <a:pt x="1942791" y="1245322"/>
                  <a:pt x="1930456" y="1254041"/>
                  <a:pt x="1914658" y="1265528"/>
                </a:cubicBezTo>
                <a:cubicBezTo>
                  <a:pt x="1915373" y="1230902"/>
                  <a:pt x="1930211" y="1205424"/>
                  <a:pt x="1953768" y="1192281"/>
                </a:cubicBezTo>
                <a:cubicBezTo>
                  <a:pt x="2070022" y="1128914"/>
                  <a:pt x="2162889" y="1032014"/>
                  <a:pt x="2273195" y="959778"/>
                </a:cubicBezTo>
                <a:cubicBezTo>
                  <a:pt x="2628081" y="731867"/>
                  <a:pt x="3011588" y="580986"/>
                  <a:pt x="3429259" y="514058"/>
                </a:cubicBezTo>
                <a:cubicBezTo>
                  <a:pt x="3602008" y="487291"/>
                  <a:pt x="3774041" y="495152"/>
                  <a:pt x="3947467" y="490544"/>
                </a:cubicBezTo>
                <a:cubicBezTo>
                  <a:pt x="4168684" y="481812"/>
                  <a:pt x="4386005" y="502302"/>
                  <a:pt x="4596509" y="566835"/>
                </a:cubicBezTo>
                <a:cubicBezTo>
                  <a:pt x="4616037" y="572801"/>
                  <a:pt x="4636260" y="572538"/>
                  <a:pt x="4640121" y="600103"/>
                </a:cubicBezTo>
                <a:cubicBezTo>
                  <a:pt x="4639840" y="608275"/>
                  <a:pt x="4648842" y="612435"/>
                  <a:pt x="4657014" y="612717"/>
                </a:cubicBezTo>
                <a:cubicBezTo>
                  <a:pt x="4786923" y="641743"/>
                  <a:pt x="4913502" y="683647"/>
                  <a:pt x="5039385" y="731785"/>
                </a:cubicBezTo>
                <a:cubicBezTo>
                  <a:pt x="5041737" y="733309"/>
                  <a:pt x="5045617" y="732481"/>
                  <a:pt x="5051435" y="731238"/>
                </a:cubicBezTo>
                <a:cubicBezTo>
                  <a:pt x="5055747" y="703956"/>
                  <a:pt x="5046613" y="689683"/>
                  <a:pt x="5018085" y="679555"/>
                </a:cubicBezTo>
                <a:cubicBezTo>
                  <a:pt x="4824207" y="607415"/>
                  <a:pt x="4631439" y="530982"/>
                  <a:pt x="4427845" y="489308"/>
                </a:cubicBezTo>
                <a:lnTo>
                  <a:pt x="4310509" y="471335"/>
                </a:lnTo>
                <a:lnTo>
                  <a:pt x="4176892" y="462604"/>
                </a:lnTo>
                <a:cubicBezTo>
                  <a:pt x="4103169" y="460013"/>
                  <a:pt x="4028959" y="459592"/>
                  <a:pt x="3954287" y="461274"/>
                </a:cubicBezTo>
                <a:cubicBezTo>
                  <a:pt x="3873558" y="461274"/>
                  <a:pt x="3790139" y="463965"/>
                  <a:pt x="3706721" y="469347"/>
                </a:cubicBezTo>
                <a:lnTo>
                  <a:pt x="3819638" y="441228"/>
                </a:lnTo>
                <a:lnTo>
                  <a:pt x="3678438" y="446944"/>
                </a:lnTo>
                <a:cubicBezTo>
                  <a:pt x="3595111" y="454417"/>
                  <a:pt x="3511778" y="466010"/>
                  <a:pt x="3428450" y="481785"/>
                </a:cubicBezTo>
                <a:cubicBezTo>
                  <a:pt x="3241428" y="517687"/>
                  <a:pt x="3054409" y="553586"/>
                  <a:pt x="2876370" y="622042"/>
                </a:cubicBezTo>
                <a:cubicBezTo>
                  <a:pt x="2807509" y="650949"/>
                  <a:pt x="2731736" y="656997"/>
                  <a:pt x="2659974" y="672328"/>
                </a:cubicBezTo>
                <a:cubicBezTo>
                  <a:pt x="2772757" y="625926"/>
                  <a:pt x="2886957" y="583784"/>
                  <a:pt x="3002779" y="546873"/>
                </a:cubicBezTo>
                <a:lnTo>
                  <a:pt x="3243522" y="482631"/>
                </a:lnTo>
                <a:lnTo>
                  <a:pt x="3245900" y="478428"/>
                </a:lnTo>
                <a:cubicBezTo>
                  <a:pt x="3251955" y="475401"/>
                  <a:pt x="3258682" y="473383"/>
                  <a:pt x="3260028" y="466656"/>
                </a:cubicBezTo>
                <a:cubicBezTo>
                  <a:pt x="3257337" y="463965"/>
                  <a:pt x="3254646" y="461274"/>
                  <a:pt x="3251955" y="461274"/>
                </a:cubicBezTo>
                <a:cubicBezTo>
                  <a:pt x="3198135" y="461274"/>
                  <a:pt x="3149699" y="474729"/>
                  <a:pt x="3098571" y="490872"/>
                </a:cubicBezTo>
                <a:cubicBezTo>
                  <a:pt x="2945189" y="541997"/>
                  <a:pt x="2797189" y="601193"/>
                  <a:pt x="2651879" y="673842"/>
                </a:cubicBezTo>
                <a:cubicBezTo>
                  <a:pt x="2619588" y="689986"/>
                  <a:pt x="2587296" y="700749"/>
                  <a:pt x="2549624" y="692677"/>
                </a:cubicBezTo>
                <a:cubicBezTo>
                  <a:pt x="2514642" y="687297"/>
                  <a:pt x="2485041" y="711513"/>
                  <a:pt x="2455442" y="727656"/>
                </a:cubicBezTo>
                <a:cubicBezTo>
                  <a:pt x="2404315" y="754563"/>
                  <a:pt x="2353186" y="768018"/>
                  <a:pt x="2291295" y="751874"/>
                </a:cubicBezTo>
                <a:cubicBezTo>
                  <a:pt x="2751443" y="469347"/>
                  <a:pt x="3235809" y="278306"/>
                  <a:pt x="3763231" y="200274"/>
                </a:cubicBezTo>
                <a:cubicBezTo>
                  <a:pt x="3354210" y="248706"/>
                  <a:pt x="2947880" y="307904"/>
                  <a:pt x="2579224" y="507017"/>
                </a:cubicBezTo>
                <a:cubicBezTo>
                  <a:pt x="2888680" y="294449"/>
                  <a:pt x="3243881" y="211037"/>
                  <a:pt x="3604465" y="146459"/>
                </a:cubicBezTo>
                <a:cubicBezTo>
                  <a:pt x="3967741" y="81881"/>
                  <a:pt x="4331015" y="111479"/>
                  <a:pt x="4702363" y="165295"/>
                </a:cubicBezTo>
                <a:cubicBezTo>
                  <a:pt x="4680835" y="135697"/>
                  <a:pt x="4653927" y="135697"/>
                  <a:pt x="4632399" y="133006"/>
                </a:cubicBezTo>
                <a:cubicBezTo>
                  <a:pt x="4374071" y="95336"/>
                  <a:pt x="4115741" y="71119"/>
                  <a:pt x="3854723" y="89954"/>
                </a:cubicBezTo>
                <a:cubicBezTo>
                  <a:pt x="3822431" y="92645"/>
                  <a:pt x="3790139" y="95336"/>
                  <a:pt x="3763231" y="76501"/>
                </a:cubicBezTo>
                <a:cubicBezTo>
                  <a:pt x="3749775" y="68429"/>
                  <a:pt x="3739012" y="68429"/>
                  <a:pt x="3728249" y="73810"/>
                </a:cubicBezTo>
                <a:cubicBezTo>
                  <a:pt x="3609847" y="124933"/>
                  <a:pt x="3480684" y="133006"/>
                  <a:pt x="3356901" y="157222"/>
                </a:cubicBezTo>
                <a:cubicBezTo>
                  <a:pt x="3106645" y="205656"/>
                  <a:pt x="2867152" y="283686"/>
                  <a:pt x="2633042" y="383243"/>
                </a:cubicBezTo>
                <a:cubicBezTo>
                  <a:pt x="2614206" y="391315"/>
                  <a:pt x="2595370" y="404770"/>
                  <a:pt x="2565769" y="396697"/>
                </a:cubicBezTo>
                <a:cubicBezTo>
                  <a:pt x="2748752" y="283686"/>
                  <a:pt x="2950571" y="229872"/>
                  <a:pt x="3141627" y="151840"/>
                </a:cubicBezTo>
                <a:cubicBezTo>
                  <a:pt x="3012463" y="165295"/>
                  <a:pt x="2896753" y="237944"/>
                  <a:pt x="2756825" y="229872"/>
                </a:cubicBezTo>
                <a:cubicBezTo>
                  <a:pt x="2789116" y="192202"/>
                  <a:pt x="2824099" y="178747"/>
                  <a:pt x="2861770" y="170676"/>
                </a:cubicBezTo>
                <a:cubicBezTo>
                  <a:pt x="2950571" y="154531"/>
                  <a:pt x="3036681" y="135697"/>
                  <a:pt x="3120100" y="103408"/>
                </a:cubicBezTo>
                <a:cubicBezTo>
                  <a:pt x="3184681" y="76501"/>
                  <a:pt x="3251955" y="89954"/>
                  <a:pt x="3319228" y="76501"/>
                </a:cubicBezTo>
                <a:cubicBezTo>
                  <a:pt x="3351519" y="71119"/>
                  <a:pt x="3381119" y="65738"/>
                  <a:pt x="3399956" y="33449"/>
                </a:cubicBezTo>
                <a:cubicBezTo>
                  <a:pt x="3413410" y="14613"/>
                  <a:pt x="3434938" y="11922"/>
                  <a:pt x="3456465" y="6542"/>
                </a:cubicBezTo>
                <a:close/>
                <a:moveTo>
                  <a:pt x="2942330" y="0"/>
                </a:moveTo>
                <a:lnTo>
                  <a:pt x="3174123" y="0"/>
                </a:lnTo>
                <a:lnTo>
                  <a:pt x="3100717" y="23190"/>
                </a:lnTo>
                <a:cubicBezTo>
                  <a:pt x="3070822" y="34458"/>
                  <a:pt x="3041390" y="47575"/>
                  <a:pt x="3012463" y="63047"/>
                </a:cubicBezTo>
                <a:cubicBezTo>
                  <a:pt x="2829480" y="157222"/>
                  <a:pt x="2624969" y="205656"/>
                  <a:pt x="2439295" y="291759"/>
                </a:cubicBezTo>
                <a:cubicBezTo>
                  <a:pt x="2420460" y="299831"/>
                  <a:pt x="2393550" y="310594"/>
                  <a:pt x="2380096" y="291759"/>
                </a:cubicBezTo>
                <a:cubicBezTo>
                  <a:pt x="2366641" y="272924"/>
                  <a:pt x="2382786" y="248706"/>
                  <a:pt x="2396241" y="229872"/>
                </a:cubicBezTo>
                <a:cubicBezTo>
                  <a:pt x="2409696" y="211037"/>
                  <a:pt x="2431223" y="197583"/>
                  <a:pt x="2452751" y="189511"/>
                </a:cubicBezTo>
                <a:cubicBezTo>
                  <a:pt x="2580570" y="142423"/>
                  <a:pt x="2707043" y="89281"/>
                  <a:pt x="2834861" y="39503"/>
                </a:cubicBezTo>
                <a:close/>
                <a:moveTo>
                  <a:pt x="2576296" y="0"/>
                </a:moveTo>
                <a:lnTo>
                  <a:pt x="2746997" y="0"/>
                </a:lnTo>
                <a:lnTo>
                  <a:pt x="2705697" y="14613"/>
                </a:lnTo>
                <a:cubicBezTo>
                  <a:pt x="2641116" y="41521"/>
                  <a:pt x="2573842" y="63047"/>
                  <a:pt x="2509260" y="87263"/>
                </a:cubicBezTo>
                <a:cubicBezTo>
                  <a:pt x="2498497" y="92645"/>
                  <a:pt x="2487732" y="106099"/>
                  <a:pt x="2476969" y="89954"/>
                </a:cubicBezTo>
                <a:cubicBezTo>
                  <a:pt x="2466205" y="76501"/>
                  <a:pt x="2471587" y="63047"/>
                  <a:pt x="2482350" y="52283"/>
                </a:cubicBezTo>
                <a:cubicBezTo>
                  <a:pt x="2506569" y="28067"/>
                  <a:pt x="2536169" y="11922"/>
                  <a:pt x="2565769" y="38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5" r:id="rId11"/>
    <p:sldLayoutId id="2147483684" r:id="rId12"/>
    <p:sldLayoutId id="2147483690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1EACE203-15BF-4027-9F8B-2F8161504A31}"/>
              </a:ext>
            </a:extLst>
          </p:cNvPr>
          <p:cNvGrpSpPr/>
          <p:nvPr/>
        </p:nvGrpSpPr>
        <p:grpSpPr>
          <a:xfrm>
            <a:off x="2047436" y="469017"/>
            <a:ext cx="8050225" cy="4724427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BE90C66-C234-4339-A265-F14720800460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A95C56D-1965-4D42-9E82-6AED621F98C2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A91DF84-0039-4BC8-8B92-4B0EC8C7A68B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1F3BCF-3DA5-46BE-A895-3E38F372BEFE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976DC6-2020-40CC-AF70-AC97398B5F3E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FC09AC9-57B0-4D07-9E67-0F15871ED0A9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51C11C9-7777-4F45-8F9F-5ECEC252884F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E8E84ED-9624-41E7-AF8B-C09A0CD68F63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017B005-BD7B-4705-962A-A07F1CED19C8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0556156-5E8E-496E-AC0D-8A8EDA1BA657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4AD879F-977B-417A-80FE-EA105A866E29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25A12E0-A25A-4311-9652-9365F2D06398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B44DC21-10C8-4647-88BB-875873ECBF75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1591931-2C36-4843-B18B-FAB42478C84C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B633403-A17C-4F77-A6AB-EC97E5487680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57808C2-72B8-4845-8B27-D05CA390EFDA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127AC15-F551-4FDC-B8D7-907A69508EA8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27FA466-AAE6-4F1F-B3CC-39D75AE36FD7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5483792-C376-4FED-901E-7DA78E659CF7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4CC4E02-52F3-4EAA-8D41-7EFDC56D3469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49A8890-D7F1-4BC5-BBB0-C08EE03F95BA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76B3BF33-C2DD-4C99-AB28-DD716E15986D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DE8DEB5-CF9C-4BA3-97C2-817DC01D0B01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25ED7BA-ACB9-4417-8FA7-33DB11A4FB4C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BA8725F-BDD0-407C-825A-3C4794233D74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FADB747-3982-4D86-BE34-5B944B9D7DF7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249B002-D1B2-4E70-B645-FB0FEC0A16D5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A71A755-5DE0-45C8-9E90-1ABFE0B8F3CA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C87D108-4E00-4020-8BBE-3BAAD070FB2E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37D7492-68B0-4409-B0FD-802A1C9E2EFE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E055744-ECBD-4801-BED6-B3AB6C2F4E9E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C19C40E-DEA2-4800-BCEF-0C7C88B1BA44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AC6D1DD-47CD-44CD-B726-F0F07E9DCE73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055F31-8C0E-43B3-9EA2-2C5A5D8B3B62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F43EE4-7F42-44F8-8914-15E0A25DCCF8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35E2B6A-3578-45E1-9803-C4AE7C5B2B61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FD1D768-EFBB-47F7-AE27-BA04EEAC025B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21BF8AF-772F-41FD-ACC9-04F178CBEEB7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8545654-16B5-4B10-89A0-4BF6D8FBFA92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3183C-1698-45EB-B1DA-49E1D481F377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F8D33136-61E4-4154-A440-45A82B120FC7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3767D75-6FC4-40E8-B0CF-1263899B832A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0895564-F8C9-4BD0-99D2-FD4CA2518012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4F8E704-8AA1-487E-8A3B-B796460B6834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2DA5DDA-B1ED-4E17-B42C-962E886C6535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ABBACE7-D054-488E-9A22-6AC3A1FED123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AD298BB-13B6-43E2-AA4E-0FBFC7B6C54D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891C8DD-B70E-4A56-9900-4A4E6B25BA31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35CA9A0-1834-4D5C-A20F-CB27C02222AE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4FCA89A-49BA-42D3-9C05-7B5DF33084D6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F0E2D7-497D-4FB8-9F43-385CAA2BFF41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9A200F87-3BC7-4408-A5C3-FEBA038E49DD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8560BFD-589B-4D5D-B451-BC84D39333FA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BC41E17-86D8-4BD5-B1EE-EF20CB430FC5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3B78FE0-B4D3-40F4-8455-2395DC69AFE4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C7573EA-AD48-4056-87F9-E2D8A3FA4540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FC9F4FF-E372-48FD-A634-43D1BFA2616F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62A81F4-60F8-41A8-BF11-1315A2B05995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3CB194F-1D16-4F96-AD8E-8C191A217A9F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5902AE7-05F8-44E5-A07D-4CE54DC97C8C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A037E1E-7B16-4D19-B844-CF29C0ACA005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16EFC9F-2D23-407A-A297-BFB157B8DC6C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60F0557F-839C-4B30-8D3B-D196ECBE26BE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2F352AA5-2B62-4E5A-A1C2-7F560114DC07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C69190DF-7614-4DE0-A0F5-C8348F9A157C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2A84AB2F-5079-4F3F-A8CE-191560231A0E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BED2DEB-CD70-4B9A-B5F0-23A2D1166A05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5CE8053-3EDF-47E3-B563-0031C3415831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718F022-BA41-4B9A-9E55-DB84AAF891EF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29B9724-B834-4305-A42F-8B6AEDF77A55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E83034D-0919-4213-A516-D4674E124818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22AEB04-F9ED-4506-826B-039941072135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0F67ACD-C236-4BA2-8FCE-34178BD2CF75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BEA51358-2F0F-4C08-A74F-B78DBBB5DFD8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6786974-9A0D-4341-9465-07C38945CF9A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DC8D8A41-A72B-4937-A399-749991200083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774C3C3-ED1E-4673-A990-71053E0292BC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FA25FE21-2545-4009-B593-3834C3A9CD26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DA4F93A2-185C-4972-8295-328AC5C01920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004A320D-99A6-4655-A809-2B6C91D0B759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DFE60FA-9260-4F2B-B592-3F0B68BCB2C1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B0ABE01-C991-42FB-8465-70CAEF3573D5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17BCB64-FBEF-465D-A10F-420F968003F6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D32B177-4BA4-42BC-8488-AB2C23ABB978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8C5ECD7-9F27-4FD8-B6F4-D9EA8BE2000A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9FCC7AC1-FE5D-4583-997D-1CC4F3B3266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D322108-808A-4256-AC3F-E7F073AF5BC0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8B86AEF-173B-4470-8199-EA68168FF7F1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FAC856E-F7BF-44D1-AD01-8129F1D3D2FE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F7829A4-8688-456C-910A-85AE4D5CDBAD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21049A6-67A2-47CC-A009-5E5D9E99026D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26BDACAC-28DE-4210-A5FC-45D38D930783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2E8A836-2C36-4C32-BECD-ECDDE7920DCA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361E3CD-149C-449F-8B08-BA15018E2D1C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E22C233F-E196-4835-98A4-F05A06926EA9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0095D81-D5B3-44EB-A0E0-78797844A764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1125A9C-CC05-4DDA-8972-39BAF45E1658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538BAA9-F989-4BB4-BACA-7546EC3F3523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ECFD980-FDCD-4892-920D-5E9D1DAD6EAC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7EF13FA-0D16-43E7-936D-A25293DDE853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A85DAEA-CA87-4D51-A5A9-FEFBDDF659EC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2B0ADEC-83CE-40A2-9B01-FC67DABFB487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3108733C-0319-49FB-BEB8-B80C18B0E7EE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7467BCD0-CC0E-4C0C-8FEE-F47394660166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7E3FDB5-81D9-4C91-886C-725C2DF1C05D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725C620-8A90-4E0B-B277-EE95D79C868F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09A0A89-16E1-4B0E-8F4C-464F25B0DC5F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E61573AC-779F-49D7-9753-C39FD2C44503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063ABF6-FF32-41E7-8B0E-B2296CAA4AE7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85CDCB65-447D-4657-B4C1-7BCCAE2AF353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E6D3BEA-4CD2-40F1-9473-67093A30B156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1B48B12-030C-4354-B66B-EA8BD72A2617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2" name="Oval 151">
            <a:extLst>
              <a:ext uri="{FF2B5EF4-FFF2-40B4-BE49-F238E27FC236}">
                <a16:creationId xmlns:a16="http://schemas.microsoft.com/office/drawing/2014/main" id="{076F009A-E316-409A-9511-4DFA27B2B6CC}"/>
              </a:ext>
            </a:extLst>
          </p:cNvPr>
          <p:cNvSpPr/>
          <p:nvPr/>
        </p:nvSpPr>
        <p:spPr>
          <a:xfrm rot="21060000" flipH="1">
            <a:off x="3790817" y="4337910"/>
            <a:ext cx="4981509" cy="50460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B4C724-0776-4328-8F0A-B72DA1579537}"/>
              </a:ext>
            </a:extLst>
          </p:cNvPr>
          <p:cNvSpPr txBox="1"/>
          <p:nvPr/>
        </p:nvSpPr>
        <p:spPr>
          <a:xfrm>
            <a:off x="1" y="5237445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Stock Market Investment Advisory Services</a:t>
            </a:r>
            <a:endParaRPr lang="ko-KR" altLang="en-US" sz="32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167FF-AD5E-41E4-8385-3024DC936CF2}"/>
              </a:ext>
            </a:extLst>
          </p:cNvPr>
          <p:cNvSpPr txBox="1"/>
          <p:nvPr/>
        </p:nvSpPr>
        <p:spPr>
          <a:xfrm>
            <a:off x="34442" y="6123254"/>
            <a:ext cx="1219199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SlidesGeek | wowTemplates | </a:t>
            </a:r>
            <a:r>
              <a:rPr lang="en-US" altLang="ko-KR" sz="1400" dirty="0" err="1">
                <a:solidFill>
                  <a:schemeClr val="bg1"/>
                </a:solidFill>
                <a:cs typeface="Arial" pitchFamily="34" charset="0"/>
              </a:rPr>
              <a:t>ExcelDownloads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" name="Graphic 1">
            <a:extLst>
              <a:ext uri="{FF2B5EF4-FFF2-40B4-BE49-F238E27FC236}">
                <a16:creationId xmlns:a16="http://schemas.microsoft.com/office/drawing/2014/main" id="{654B8B42-5803-41D1-913F-6C301EAD336B}"/>
              </a:ext>
            </a:extLst>
          </p:cNvPr>
          <p:cNvGrpSpPr/>
          <p:nvPr/>
        </p:nvGrpSpPr>
        <p:grpSpPr>
          <a:xfrm>
            <a:off x="10116438" y="324415"/>
            <a:ext cx="1684599" cy="432917"/>
            <a:chOff x="28575" y="1871662"/>
            <a:chExt cx="12134850" cy="311848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7391C43-A7C4-4450-A16A-F5658A36EA57}"/>
                </a:ext>
              </a:extLst>
            </p:cNvPr>
            <p:cNvSpPr/>
            <p:nvPr/>
          </p:nvSpPr>
          <p:spPr>
            <a:xfrm>
              <a:off x="28575" y="1871662"/>
              <a:ext cx="12134850" cy="3118484"/>
            </a:xfrm>
            <a:custGeom>
              <a:avLst/>
              <a:gdLst>
                <a:gd name="connsiteX0" fmla="*/ 10575608 w 12134850"/>
                <a:gd name="connsiteY0" fmla="*/ 3118485 h 3118484"/>
                <a:gd name="connsiteX1" fmla="*/ 1559243 w 12134850"/>
                <a:gd name="connsiteY1" fmla="*/ 3118485 h 3118484"/>
                <a:gd name="connsiteX2" fmla="*/ 0 w 12134850"/>
                <a:gd name="connsiteY2" fmla="*/ 1559243 h 3118484"/>
                <a:gd name="connsiteX3" fmla="*/ 1559243 w 12134850"/>
                <a:gd name="connsiteY3" fmla="*/ 0 h 3118484"/>
                <a:gd name="connsiteX4" fmla="*/ 10575608 w 12134850"/>
                <a:gd name="connsiteY4" fmla="*/ 0 h 3118484"/>
                <a:gd name="connsiteX5" fmla="*/ 12134850 w 12134850"/>
                <a:gd name="connsiteY5" fmla="*/ 1559243 h 3118484"/>
                <a:gd name="connsiteX6" fmla="*/ 10575608 w 12134850"/>
                <a:gd name="connsiteY6" fmla="*/ 3118485 h 3118484"/>
                <a:gd name="connsiteX7" fmla="*/ 1559243 w 12134850"/>
                <a:gd name="connsiteY7" fmla="*/ 135255 h 3118484"/>
                <a:gd name="connsiteX8" fmla="*/ 135255 w 12134850"/>
                <a:gd name="connsiteY8" fmla="*/ 1559243 h 3118484"/>
                <a:gd name="connsiteX9" fmla="*/ 1559243 w 12134850"/>
                <a:gd name="connsiteY9" fmla="*/ 2983230 h 3118484"/>
                <a:gd name="connsiteX10" fmla="*/ 10575608 w 12134850"/>
                <a:gd name="connsiteY10" fmla="*/ 2983230 h 3118484"/>
                <a:gd name="connsiteX11" fmla="*/ 11999595 w 12134850"/>
                <a:gd name="connsiteY11" fmla="*/ 1559243 h 3118484"/>
                <a:gd name="connsiteX12" fmla="*/ 10575608 w 12134850"/>
                <a:gd name="connsiteY12" fmla="*/ 135255 h 3118484"/>
                <a:gd name="connsiteX13" fmla="*/ 1559243 w 12134850"/>
                <a:gd name="connsiteY13" fmla="*/ 135255 h 311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34850" h="3118484">
                  <a:moveTo>
                    <a:pt x="10575608" y="3118485"/>
                  </a:moveTo>
                  <a:lnTo>
                    <a:pt x="1559243" y="3118485"/>
                  </a:lnTo>
                  <a:cubicBezTo>
                    <a:pt x="699135" y="3118485"/>
                    <a:pt x="0" y="2419350"/>
                    <a:pt x="0" y="1559243"/>
                  </a:cubicBezTo>
                  <a:cubicBezTo>
                    <a:pt x="0" y="699135"/>
                    <a:pt x="699135" y="0"/>
                    <a:pt x="1559243" y="0"/>
                  </a:cubicBezTo>
                  <a:lnTo>
                    <a:pt x="10575608" y="0"/>
                  </a:lnTo>
                  <a:cubicBezTo>
                    <a:pt x="11435715" y="0"/>
                    <a:pt x="12134850" y="699135"/>
                    <a:pt x="12134850" y="1559243"/>
                  </a:cubicBezTo>
                  <a:cubicBezTo>
                    <a:pt x="12134850" y="2419350"/>
                    <a:pt x="11435715" y="3118485"/>
                    <a:pt x="10575608" y="3118485"/>
                  </a:cubicBezTo>
                  <a:close/>
                  <a:moveTo>
                    <a:pt x="1559243" y="135255"/>
                  </a:moveTo>
                  <a:cubicBezTo>
                    <a:pt x="774383" y="135255"/>
                    <a:pt x="135255" y="774383"/>
                    <a:pt x="135255" y="1559243"/>
                  </a:cubicBezTo>
                  <a:cubicBezTo>
                    <a:pt x="135255" y="2344103"/>
                    <a:pt x="773430" y="2983230"/>
                    <a:pt x="1559243" y="2983230"/>
                  </a:cubicBezTo>
                  <a:lnTo>
                    <a:pt x="10575608" y="2983230"/>
                  </a:lnTo>
                  <a:cubicBezTo>
                    <a:pt x="11360467" y="2983230"/>
                    <a:pt x="11999595" y="2344103"/>
                    <a:pt x="11999595" y="1559243"/>
                  </a:cubicBezTo>
                  <a:cubicBezTo>
                    <a:pt x="11999595" y="774383"/>
                    <a:pt x="11361420" y="135255"/>
                    <a:pt x="10575608" y="135255"/>
                  </a:cubicBezTo>
                  <a:lnTo>
                    <a:pt x="1559243" y="1352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6" name="Graphic 1">
              <a:extLst>
                <a:ext uri="{FF2B5EF4-FFF2-40B4-BE49-F238E27FC236}">
                  <a16:creationId xmlns:a16="http://schemas.microsoft.com/office/drawing/2014/main" id="{654B8B42-5803-41D1-913F-6C301EAD336B}"/>
                </a:ext>
              </a:extLst>
            </p:cNvPr>
            <p:cNvGrpSpPr/>
            <p:nvPr/>
          </p:nvGrpSpPr>
          <p:grpSpPr>
            <a:xfrm>
              <a:off x="1795462" y="2549841"/>
              <a:ext cx="8943975" cy="1763077"/>
              <a:chOff x="1795462" y="2549841"/>
              <a:chExt cx="8943975" cy="1763077"/>
            </a:xfrm>
            <a:grpFill/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956A415-B8A2-4A60-9439-DDFE21A83E2F}"/>
                  </a:ext>
                </a:extLst>
              </p:cNvPr>
              <p:cNvSpPr/>
              <p:nvPr/>
            </p:nvSpPr>
            <p:spPr>
              <a:xfrm>
                <a:off x="5654992" y="2549841"/>
                <a:ext cx="3864292" cy="1695450"/>
              </a:xfrm>
              <a:custGeom>
                <a:avLst/>
                <a:gdLst>
                  <a:gd name="connsiteX0" fmla="*/ 1693545 w 3864292"/>
                  <a:gd name="connsiteY0" fmla="*/ 286703 h 1695450"/>
                  <a:gd name="connsiteX1" fmla="*/ 1693545 w 3864292"/>
                  <a:gd name="connsiteY1" fmla="*/ 767715 h 1695450"/>
                  <a:gd name="connsiteX2" fmla="*/ 1858327 w 3864292"/>
                  <a:gd name="connsiteY2" fmla="*/ 767715 h 1695450"/>
                  <a:gd name="connsiteX3" fmla="*/ 2096452 w 3864292"/>
                  <a:gd name="connsiteY3" fmla="*/ 741045 h 1695450"/>
                  <a:gd name="connsiteX4" fmla="*/ 2190750 w 3864292"/>
                  <a:gd name="connsiteY4" fmla="*/ 658178 h 1695450"/>
                  <a:gd name="connsiteX5" fmla="*/ 2225040 w 3864292"/>
                  <a:gd name="connsiteY5" fmla="*/ 526733 h 1695450"/>
                  <a:gd name="connsiteX6" fmla="*/ 2177415 w 3864292"/>
                  <a:gd name="connsiteY6" fmla="*/ 374333 h 1695450"/>
                  <a:gd name="connsiteX7" fmla="*/ 2056447 w 3864292"/>
                  <a:gd name="connsiteY7" fmla="*/ 299085 h 1695450"/>
                  <a:gd name="connsiteX8" fmla="*/ 1839277 w 3864292"/>
                  <a:gd name="connsiteY8" fmla="*/ 287655 h 1695450"/>
                  <a:gd name="connsiteX9" fmla="*/ 1693545 w 3864292"/>
                  <a:gd name="connsiteY9" fmla="*/ 287655 h 1695450"/>
                  <a:gd name="connsiteX10" fmla="*/ 301943 w 3864292"/>
                  <a:gd name="connsiteY10" fmla="*/ 286703 h 1695450"/>
                  <a:gd name="connsiteX11" fmla="*/ 301943 w 3864292"/>
                  <a:gd name="connsiteY11" fmla="*/ 767715 h 1695450"/>
                  <a:gd name="connsiteX12" fmla="*/ 466725 w 3864292"/>
                  <a:gd name="connsiteY12" fmla="*/ 767715 h 1695450"/>
                  <a:gd name="connsiteX13" fmla="*/ 704850 w 3864292"/>
                  <a:gd name="connsiteY13" fmla="*/ 741045 h 1695450"/>
                  <a:gd name="connsiteX14" fmla="*/ 799147 w 3864292"/>
                  <a:gd name="connsiteY14" fmla="*/ 658178 h 1695450"/>
                  <a:gd name="connsiteX15" fmla="*/ 833438 w 3864292"/>
                  <a:gd name="connsiteY15" fmla="*/ 526733 h 1695450"/>
                  <a:gd name="connsiteX16" fmla="*/ 785813 w 3864292"/>
                  <a:gd name="connsiteY16" fmla="*/ 374333 h 1695450"/>
                  <a:gd name="connsiteX17" fmla="*/ 664845 w 3864292"/>
                  <a:gd name="connsiteY17" fmla="*/ 299085 h 1695450"/>
                  <a:gd name="connsiteX18" fmla="*/ 447675 w 3864292"/>
                  <a:gd name="connsiteY18" fmla="*/ 287655 h 1695450"/>
                  <a:gd name="connsiteX19" fmla="*/ 301943 w 3864292"/>
                  <a:gd name="connsiteY19" fmla="*/ 287655 h 1695450"/>
                  <a:gd name="connsiteX20" fmla="*/ 2676525 w 3864292"/>
                  <a:gd name="connsiteY20" fmla="*/ 0 h 1695450"/>
                  <a:gd name="connsiteX21" fmla="*/ 3864293 w 3864292"/>
                  <a:gd name="connsiteY21" fmla="*/ 0 h 1695450"/>
                  <a:gd name="connsiteX22" fmla="*/ 3864293 w 3864292"/>
                  <a:gd name="connsiteY22" fmla="*/ 286703 h 1695450"/>
                  <a:gd name="connsiteX23" fmla="*/ 3422333 w 3864292"/>
                  <a:gd name="connsiteY23" fmla="*/ 286703 h 1695450"/>
                  <a:gd name="connsiteX24" fmla="*/ 3422333 w 3864292"/>
                  <a:gd name="connsiteY24" fmla="*/ 1695450 h 1695450"/>
                  <a:gd name="connsiteX25" fmla="*/ 3120390 w 3864292"/>
                  <a:gd name="connsiteY25" fmla="*/ 1695450 h 1695450"/>
                  <a:gd name="connsiteX26" fmla="*/ 3120390 w 3864292"/>
                  <a:gd name="connsiteY26" fmla="*/ 286703 h 1695450"/>
                  <a:gd name="connsiteX27" fmla="*/ 2676525 w 3864292"/>
                  <a:gd name="connsiteY27" fmla="*/ 286703 h 1695450"/>
                  <a:gd name="connsiteX28" fmla="*/ 2676525 w 3864292"/>
                  <a:gd name="connsiteY28" fmla="*/ 0 h 1695450"/>
                  <a:gd name="connsiteX29" fmla="*/ 2676525 w 3864292"/>
                  <a:gd name="connsiteY29" fmla="*/ 0 h 1695450"/>
                  <a:gd name="connsiteX30" fmla="*/ 1392555 w 3864292"/>
                  <a:gd name="connsiteY30" fmla="*/ 0 h 1695450"/>
                  <a:gd name="connsiteX31" fmla="*/ 1876425 w 3864292"/>
                  <a:gd name="connsiteY31" fmla="*/ 0 h 1695450"/>
                  <a:gd name="connsiteX32" fmla="*/ 2235518 w 3864292"/>
                  <a:gd name="connsiteY32" fmla="*/ 25718 h 1695450"/>
                  <a:gd name="connsiteX33" fmla="*/ 2450783 w 3864292"/>
                  <a:gd name="connsiteY33" fmla="*/ 191453 h 1695450"/>
                  <a:gd name="connsiteX34" fmla="*/ 2537460 w 3864292"/>
                  <a:gd name="connsiteY34" fmla="*/ 521970 h 1695450"/>
                  <a:gd name="connsiteX35" fmla="*/ 2487930 w 3864292"/>
                  <a:gd name="connsiteY35" fmla="*/ 784860 h 1695450"/>
                  <a:gd name="connsiteX36" fmla="*/ 2361247 w 3864292"/>
                  <a:gd name="connsiteY36" fmla="*/ 951548 h 1695450"/>
                  <a:gd name="connsiteX37" fmla="*/ 2205038 w 3864292"/>
                  <a:gd name="connsiteY37" fmla="*/ 1031558 h 1695450"/>
                  <a:gd name="connsiteX38" fmla="*/ 1891665 w 3864292"/>
                  <a:gd name="connsiteY38" fmla="*/ 1055370 h 1695450"/>
                  <a:gd name="connsiteX39" fmla="*/ 1694497 w 3864292"/>
                  <a:gd name="connsiteY39" fmla="*/ 1055370 h 1695450"/>
                  <a:gd name="connsiteX40" fmla="*/ 1694497 w 3864292"/>
                  <a:gd name="connsiteY40" fmla="*/ 1694498 h 1695450"/>
                  <a:gd name="connsiteX41" fmla="*/ 1392555 w 3864292"/>
                  <a:gd name="connsiteY41" fmla="*/ 1694498 h 1695450"/>
                  <a:gd name="connsiteX42" fmla="*/ 1392555 w 3864292"/>
                  <a:gd name="connsiteY42" fmla="*/ 0 h 1695450"/>
                  <a:gd name="connsiteX43" fmla="*/ 1392555 w 3864292"/>
                  <a:gd name="connsiteY43" fmla="*/ 0 h 1695450"/>
                  <a:gd name="connsiteX44" fmla="*/ 0 w 3864292"/>
                  <a:gd name="connsiteY44" fmla="*/ 0 h 1695450"/>
                  <a:gd name="connsiteX45" fmla="*/ 483870 w 3864292"/>
                  <a:gd name="connsiteY45" fmla="*/ 0 h 1695450"/>
                  <a:gd name="connsiteX46" fmla="*/ 842963 w 3864292"/>
                  <a:gd name="connsiteY46" fmla="*/ 25718 h 1695450"/>
                  <a:gd name="connsiteX47" fmla="*/ 1058227 w 3864292"/>
                  <a:gd name="connsiteY47" fmla="*/ 191453 h 1695450"/>
                  <a:gd name="connsiteX48" fmla="*/ 1144905 w 3864292"/>
                  <a:gd name="connsiteY48" fmla="*/ 521970 h 1695450"/>
                  <a:gd name="connsiteX49" fmla="*/ 1095375 w 3864292"/>
                  <a:gd name="connsiteY49" fmla="*/ 784860 h 1695450"/>
                  <a:gd name="connsiteX50" fmla="*/ 968693 w 3864292"/>
                  <a:gd name="connsiteY50" fmla="*/ 951548 h 1695450"/>
                  <a:gd name="connsiteX51" fmla="*/ 812482 w 3864292"/>
                  <a:gd name="connsiteY51" fmla="*/ 1031558 h 1695450"/>
                  <a:gd name="connsiteX52" fmla="*/ 499110 w 3864292"/>
                  <a:gd name="connsiteY52" fmla="*/ 1055370 h 1695450"/>
                  <a:gd name="connsiteX53" fmla="*/ 301943 w 3864292"/>
                  <a:gd name="connsiteY53" fmla="*/ 1055370 h 1695450"/>
                  <a:gd name="connsiteX54" fmla="*/ 301943 w 3864292"/>
                  <a:gd name="connsiteY54" fmla="*/ 1694498 h 1695450"/>
                  <a:gd name="connsiteX55" fmla="*/ 0 w 3864292"/>
                  <a:gd name="connsiteY55" fmla="*/ 1694498 h 1695450"/>
                  <a:gd name="connsiteX56" fmla="*/ 0 w 3864292"/>
                  <a:gd name="connsiteY56" fmla="*/ 0 h 1695450"/>
                  <a:gd name="connsiteX57" fmla="*/ 0 w 3864292"/>
                  <a:gd name="connsiteY57" fmla="*/ 0 h 169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864292" h="1695450">
                    <a:moveTo>
                      <a:pt x="1693545" y="286703"/>
                    </a:moveTo>
                    <a:lnTo>
                      <a:pt x="1693545" y="767715"/>
                    </a:lnTo>
                    <a:lnTo>
                      <a:pt x="1858327" y="767715"/>
                    </a:lnTo>
                    <a:cubicBezTo>
                      <a:pt x="1977390" y="767715"/>
                      <a:pt x="2056447" y="759143"/>
                      <a:pt x="2096452" y="741045"/>
                    </a:cubicBezTo>
                    <a:cubicBezTo>
                      <a:pt x="2136458" y="722948"/>
                      <a:pt x="2167890" y="695325"/>
                      <a:pt x="2190750" y="658178"/>
                    </a:cubicBezTo>
                    <a:cubicBezTo>
                      <a:pt x="2213610" y="620078"/>
                      <a:pt x="2225040" y="576263"/>
                      <a:pt x="2225040" y="526733"/>
                    </a:cubicBezTo>
                    <a:cubicBezTo>
                      <a:pt x="2225040" y="464820"/>
                      <a:pt x="2208847" y="414338"/>
                      <a:pt x="2177415" y="374333"/>
                    </a:cubicBezTo>
                    <a:cubicBezTo>
                      <a:pt x="2145030" y="334328"/>
                      <a:pt x="2105025" y="309563"/>
                      <a:pt x="2056447" y="299085"/>
                    </a:cubicBezTo>
                    <a:cubicBezTo>
                      <a:pt x="2020252" y="291465"/>
                      <a:pt x="1947863" y="287655"/>
                      <a:pt x="1839277" y="287655"/>
                    </a:cubicBezTo>
                    <a:lnTo>
                      <a:pt x="1693545" y="287655"/>
                    </a:lnTo>
                    <a:close/>
                    <a:moveTo>
                      <a:pt x="301943" y="286703"/>
                    </a:moveTo>
                    <a:lnTo>
                      <a:pt x="301943" y="767715"/>
                    </a:lnTo>
                    <a:lnTo>
                      <a:pt x="466725" y="767715"/>
                    </a:lnTo>
                    <a:cubicBezTo>
                      <a:pt x="585788" y="767715"/>
                      <a:pt x="664845" y="759143"/>
                      <a:pt x="704850" y="741045"/>
                    </a:cubicBezTo>
                    <a:cubicBezTo>
                      <a:pt x="744855" y="722948"/>
                      <a:pt x="776288" y="695325"/>
                      <a:pt x="799147" y="658178"/>
                    </a:cubicBezTo>
                    <a:cubicBezTo>
                      <a:pt x="822007" y="620078"/>
                      <a:pt x="833438" y="576263"/>
                      <a:pt x="833438" y="526733"/>
                    </a:cubicBezTo>
                    <a:cubicBezTo>
                      <a:pt x="833438" y="464820"/>
                      <a:pt x="817245" y="414338"/>
                      <a:pt x="785813" y="374333"/>
                    </a:cubicBezTo>
                    <a:cubicBezTo>
                      <a:pt x="753427" y="334328"/>
                      <a:pt x="713422" y="309563"/>
                      <a:pt x="664845" y="299085"/>
                    </a:cubicBezTo>
                    <a:cubicBezTo>
                      <a:pt x="628650" y="291465"/>
                      <a:pt x="556260" y="287655"/>
                      <a:pt x="447675" y="287655"/>
                    </a:cubicBezTo>
                    <a:lnTo>
                      <a:pt x="301943" y="287655"/>
                    </a:lnTo>
                    <a:close/>
                    <a:moveTo>
                      <a:pt x="2676525" y="0"/>
                    </a:moveTo>
                    <a:lnTo>
                      <a:pt x="3864293" y="0"/>
                    </a:lnTo>
                    <a:lnTo>
                      <a:pt x="3864293" y="286703"/>
                    </a:lnTo>
                    <a:lnTo>
                      <a:pt x="3422333" y="286703"/>
                    </a:lnTo>
                    <a:lnTo>
                      <a:pt x="3422333" y="1695450"/>
                    </a:lnTo>
                    <a:lnTo>
                      <a:pt x="3120390" y="1695450"/>
                    </a:lnTo>
                    <a:lnTo>
                      <a:pt x="3120390" y="286703"/>
                    </a:lnTo>
                    <a:lnTo>
                      <a:pt x="2676525" y="286703"/>
                    </a:lnTo>
                    <a:lnTo>
                      <a:pt x="2676525" y="0"/>
                    </a:lnTo>
                    <a:lnTo>
                      <a:pt x="2676525" y="0"/>
                    </a:lnTo>
                    <a:close/>
                    <a:moveTo>
                      <a:pt x="1392555" y="0"/>
                    </a:moveTo>
                    <a:lnTo>
                      <a:pt x="1876425" y="0"/>
                    </a:lnTo>
                    <a:cubicBezTo>
                      <a:pt x="2060257" y="0"/>
                      <a:pt x="2179320" y="8573"/>
                      <a:pt x="2235518" y="25718"/>
                    </a:cubicBezTo>
                    <a:cubicBezTo>
                      <a:pt x="2321243" y="51435"/>
                      <a:pt x="2392680" y="106680"/>
                      <a:pt x="2450783" y="191453"/>
                    </a:cubicBezTo>
                    <a:cubicBezTo>
                      <a:pt x="2508885" y="276225"/>
                      <a:pt x="2537460" y="386715"/>
                      <a:pt x="2537460" y="521970"/>
                    </a:cubicBezTo>
                    <a:cubicBezTo>
                      <a:pt x="2537460" y="625793"/>
                      <a:pt x="2521268" y="713423"/>
                      <a:pt x="2487930" y="784860"/>
                    </a:cubicBezTo>
                    <a:cubicBezTo>
                      <a:pt x="2454593" y="855345"/>
                      <a:pt x="2412683" y="911543"/>
                      <a:pt x="2361247" y="951548"/>
                    </a:cubicBezTo>
                    <a:cubicBezTo>
                      <a:pt x="2309813" y="991553"/>
                      <a:pt x="2257425" y="1019175"/>
                      <a:pt x="2205038" y="1031558"/>
                    </a:cubicBezTo>
                    <a:cubicBezTo>
                      <a:pt x="2132647" y="1047750"/>
                      <a:pt x="2028825" y="1055370"/>
                      <a:pt x="1891665" y="1055370"/>
                    </a:cubicBezTo>
                    <a:lnTo>
                      <a:pt x="1694497" y="1055370"/>
                    </a:lnTo>
                    <a:lnTo>
                      <a:pt x="1694497" y="1694498"/>
                    </a:lnTo>
                    <a:lnTo>
                      <a:pt x="1392555" y="1694498"/>
                    </a:lnTo>
                    <a:lnTo>
                      <a:pt x="1392555" y="0"/>
                    </a:lnTo>
                    <a:lnTo>
                      <a:pt x="1392555" y="0"/>
                    </a:lnTo>
                    <a:close/>
                    <a:moveTo>
                      <a:pt x="0" y="0"/>
                    </a:moveTo>
                    <a:lnTo>
                      <a:pt x="483870" y="0"/>
                    </a:lnTo>
                    <a:cubicBezTo>
                      <a:pt x="667702" y="0"/>
                      <a:pt x="786765" y="8573"/>
                      <a:pt x="842963" y="25718"/>
                    </a:cubicBezTo>
                    <a:cubicBezTo>
                      <a:pt x="928688" y="51435"/>
                      <a:pt x="1000125" y="106680"/>
                      <a:pt x="1058227" y="191453"/>
                    </a:cubicBezTo>
                    <a:cubicBezTo>
                      <a:pt x="1116330" y="276225"/>
                      <a:pt x="1144905" y="386715"/>
                      <a:pt x="1144905" y="521970"/>
                    </a:cubicBezTo>
                    <a:cubicBezTo>
                      <a:pt x="1144905" y="625793"/>
                      <a:pt x="1128713" y="713423"/>
                      <a:pt x="1095375" y="784860"/>
                    </a:cubicBezTo>
                    <a:cubicBezTo>
                      <a:pt x="1062038" y="855345"/>
                      <a:pt x="1020127" y="911543"/>
                      <a:pt x="968693" y="951548"/>
                    </a:cubicBezTo>
                    <a:cubicBezTo>
                      <a:pt x="917257" y="991553"/>
                      <a:pt x="864870" y="1019175"/>
                      <a:pt x="812482" y="1031558"/>
                    </a:cubicBezTo>
                    <a:cubicBezTo>
                      <a:pt x="740093" y="1047750"/>
                      <a:pt x="636270" y="1055370"/>
                      <a:pt x="499110" y="1055370"/>
                    </a:cubicBezTo>
                    <a:lnTo>
                      <a:pt x="301943" y="1055370"/>
                    </a:lnTo>
                    <a:lnTo>
                      <a:pt x="301943" y="1694498"/>
                    </a:lnTo>
                    <a:lnTo>
                      <a:pt x="0" y="169449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28" name="Graphic 1">
                <a:extLst>
                  <a:ext uri="{FF2B5EF4-FFF2-40B4-BE49-F238E27FC236}">
                    <a16:creationId xmlns:a16="http://schemas.microsoft.com/office/drawing/2014/main" id="{654B8B42-5803-41D1-913F-6C301EAD336B}"/>
                  </a:ext>
                </a:extLst>
              </p:cNvPr>
              <p:cNvGrpSpPr/>
              <p:nvPr/>
            </p:nvGrpSpPr>
            <p:grpSpPr>
              <a:xfrm>
                <a:off x="1795462" y="2615564"/>
                <a:ext cx="8943975" cy="1697354"/>
                <a:chOff x="1795462" y="2615564"/>
                <a:chExt cx="8943975" cy="1697354"/>
              </a:xfrm>
              <a:grpFill/>
            </p:grpSpPr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4BF55E03-EA07-4906-BB8F-E8D00F3A60D3}"/>
                    </a:ext>
                  </a:extLst>
                </p:cNvPr>
                <p:cNvSpPr/>
                <p:nvPr/>
              </p:nvSpPr>
              <p:spPr>
                <a:xfrm>
                  <a:off x="1795462" y="2615564"/>
                  <a:ext cx="1414462" cy="1697354"/>
                </a:xfrm>
                <a:custGeom>
                  <a:avLst/>
                  <a:gdLst>
                    <a:gd name="connsiteX0" fmla="*/ 1288732 w 1414462"/>
                    <a:gd name="connsiteY0" fmla="*/ 1835468 h 1835467"/>
                    <a:gd name="connsiteX1" fmla="*/ 689610 w 1414462"/>
                    <a:gd name="connsiteY1" fmla="*/ 365760 h 1835467"/>
                    <a:gd name="connsiteX2" fmla="*/ 126683 w 1414462"/>
                    <a:gd name="connsiteY2" fmla="*/ 1798320 h 1835467"/>
                    <a:gd name="connsiteX3" fmla="*/ 0 w 1414462"/>
                    <a:gd name="connsiteY3" fmla="*/ 1747838 h 1835467"/>
                    <a:gd name="connsiteX4" fmla="*/ 687705 w 1414462"/>
                    <a:gd name="connsiteY4" fmla="*/ 0 h 1835467"/>
                    <a:gd name="connsiteX5" fmla="*/ 1414463 w 1414462"/>
                    <a:gd name="connsiteY5" fmla="*/ 1784985 h 1835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14462" h="1835467">
                      <a:moveTo>
                        <a:pt x="1288732" y="1835468"/>
                      </a:moveTo>
                      <a:lnTo>
                        <a:pt x="689610" y="365760"/>
                      </a:lnTo>
                      <a:lnTo>
                        <a:pt x="126683" y="1798320"/>
                      </a:lnTo>
                      <a:lnTo>
                        <a:pt x="0" y="1747838"/>
                      </a:lnTo>
                      <a:lnTo>
                        <a:pt x="687705" y="0"/>
                      </a:lnTo>
                      <a:lnTo>
                        <a:pt x="1414463" y="178498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grpSp>
              <p:nvGrpSpPr>
                <p:cNvPr id="30" name="Graphic 1">
                  <a:extLst>
                    <a:ext uri="{FF2B5EF4-FFF2-40B4-BE49-F238E27FC236}">
                      <a16:creationId xmlns:a16="http://schemas.microsoft.com/office/drawing/2014/main" id="{654B8B42-5803-41D1-913F-6C301EAD336B}"/>
                    </a:ext>
                  </a:extLst>
                </p:cNvPr>
                <p:cNvGrpSpPr/>
                <p:nvPr/>
              </p:nvGrpSpPr>
              <p:grpSpPr>
                <a:xfrm>
                  <a:off x="3416617" y="2615564"/>
                  <a:ext cx="7322820" cy="1697354"/>
                  <a:chOff x="3416617" y="2615564"/>
                  <a:chExt cx="7322820" cy="1697354"/>
                </a:xfrm>
                <a:grpFill/>
              </p:grpSpPr>
              <p:sp>
                <p:nvSpPr>
                  <p:cNvPr id="31" name="Freeform: Shape 30">
                    <a:extLst>
                      <a:ext uri="{FF2B5EF4-FFF2-40B4-BE49-F238E27FC236}">
                        <a16:creationId xmlns:a16="http://schemas.microsoft.com/office/drawing/2014/main" id="{91BD0B22-2415-4008-BFAE-7EE8BEC602DA}"/>
                      </a:ext>
                    </a:extLst>
                  </p:cNvPr>
                  <p:cNvSpPr/>
                  <p:nvPr/>
                </p:nvSpPr>
                <p:spPr>
                  <a:xfrm>
                    <a:off x="3416617" y="2615564"/>
                    <a:ext cx="815339" cy="1697354"/>
                  </a:xfrm>
                  <a:custGeom>
                    <a:avLst/>
                    <a:gdLst>
                      <a:gd name="connsiteX0" fmla="*/ 815340 w 815339"/>
                      <a:gd name="connsiteY0" fmla="*/ 1697355 h 1697354"/>
                      <a:gd name="connsiteX1" fmla="*/ 0 w 815339"/>
                      <a:gd name="connsiteY1" fmla="*/ 1697355 h 1697354"/>
                      <a:gd name="connsiteX2" fmla="*/ 37147 w 815339"/>
                      <a:gd name="connsiteY2" fmla="*/ 0 h 1697354"/>
                      <a:gd name="connsiteX3" fmla="*/ 172402 w 815339"/>
                      <a:gd name="connsiteY3" fmla="*/ 3810 h 1697354"/>
                      <a:gd name="connsiteX4" fmla="*/ 139065 w 815339"/>
                      <a:gd name="connsiteY4" fmla="*/ 1561148 h 1697354"/>
                      <a:gd name="connsiteX5" fmla="*/ 815340 w 815339"/>
                      <a:gd name="connsiteY5" fmla="*/ 1561148 h 1697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15339" h="1697354">
                        <a:moveTo>
                          <a:pt x="815340" y="1697355"/>
                        </a:moveTo>
                        <a:lnTo>
                          <a:pt x="0" y="1697355"/>
                        </a:lnTo>
                        <a:lnTo>
                          <a:pt x="37147" y="0"/>
                        </a:lnTo>
                        <a:lnTo>
                          <a:pt x="172402" y="3810"/>
                        </a:lnTo>
                        <a:lnTo>
                          <a:pt x="139065" y="1561148"/>
                        </a:lnTo>
                        <a:lnTo>
                          <a:pt x="815340" y="1561148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endParaRPr>
                  </a:p>
                </p:txBody>
              </p:sp>
              <p:grpSp>
                <p:nvGrpSpPr>
                  <p:cNvPr id="32" name="Graphic 1">
                    <a:extLst>
                      <a:ext uri="{FF2B5EF4-FFF2-40B4-BE49-F238E27FC236}">
                        <a16:creationId xmlns:a16="http://schemas.microsoft.com/office/drawing/2014/main" id="{654B8B42-5803-41D1-913F-6C301EAD336B}"/>
                      </a:ext>
                    </a:extLst>
                  </p:cNvPr>
                  <p:cNvGrpSpPr/>
                  <p:nvPr/>
                </p:nvGrpSpPr>
                <p:grpSpPr>
                  <a:xfrm>
                    <a:off x="4501515" y="2615564"/>
                    <a:ext cx="6237922" cy="1697354"/>
                    <a:chOff x="4501515" y="2615564"/>
                    <a:chExt cx="6237922" cy="1697354"/>
                  </a:xfrm>
                  <a:grpFill/>
                </p:grpSpPr>
                <p:sp>
                  <p:nvSpPr>
                    <p:cNvPr id="33" name="Freeform: Shape 32">
                      <a:extLst>
                        <a:ext uri="{FF2B5EF4-FFF2-40B4-BE49-F238E27FC236}">
                          <a16:creationId xmlns:a16="http://schemas.microsoft.com/office/drawing/2014/main" id="{3B10E363-7F63-4F0C-B916-6CF34FC8F5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1515" y="2615564"/>
                      <a:ext cx="882967" cy="1697354"/>
                    </a:xfrm>
                    <a:custGeom>
                      <a:avLst/>
                      <a:gdLst>
                        <a:gd name="connsiteX0" fmla="*/ 882967 w 882967"/>
                        <a:gd name="connsiteY0" fmla="*/ 1697355 h 1697354"/>
                        <a:gd name="connsiteX1" fmla="*/ 0 w 882967"/>
                        <a:gd name="connsiteY1" fmla="*/ 1697355 h 1697354"/>
                        <a:gd name="connsiteX2" fmla="*/ 40005 w 882967"/>
                        <a:gd name="connsiteY2" fmla="*/ 0 h 1697354"/>
                        <a:gd name="connsiteX3" fmla="*/ 175260 w 882967"/>
                        <a:gd name="connsiteY3" fmla="*/ 3810 h 1697354"/>
                        <a:gd name="connsiteX4" fmla="*/ 138113 w 882967"/>
                        <a:gd name="connsiteY4" fmla="*/ 1561148 h 1697354"/>
                        <a:gd name="connsiteX5" fmla="*/ 882967 w 882967"/>
                        <a:gd name="connsiteY5" fmla="*/ 1561148 h 1697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82967" h="1697354">
                          <a:moveTo>
                            <a:pt x="882967" y="1697355"/>
                          </a:moveTo>
                          <a:lnTo>
                            <a:pt x="0" y="1697355"/>
                          </a:lnTo>
                          <a:lnTo>
                            <a:pt x="40005" y="0"/>
                          </a:lnTo>
                          <a:lnTo>
                            <a:pt x="175260" y="3810"/>
                          </a:lnTo>
                          <a:lnTo>
                            <a:pt x="138113" y="1561148"/>
                          </a:lnTo>
                          <a:lnTo>
                            <a:pt x="882967" y="1561148"/>
                          </a:ln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4" name="Freeform: Shape 33">
                      <a:extLst>
                        <a:ext uri="{FF2B5EF4-FFF2-40B4-BE49-F238E27FC236}">
                          <a16:creationId xmlns:a16="http://schemas.microsoft.com/office/drawing/2014/main" id="{078E0373-37EF-469E-89D2-6214E7756E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80194" y="3837621"/>
                      <a:ext cx="1559242" cy="407670"/>
                    </a:xfrm>
                    <a:custGeom>
                      <a:avLst/>
                      <a:gdLst>
                        <a:gd name="connsiteX0" fmla="*/ 0 w 1559242"/>
                        <a:gd name="connsiteY0" fmla="*/ 324803 h 407670"/>
                        <a:gd name="connsiteX1" fmla="*/ 88582 w 1559242"/>
                        <a:gd name="connsiteY1" fmla="*/ 324803 h 407670"/>
                        <a:gd name="connsiteX2" fmla="*/ 88582 w 1559242"/>
                        <a:gd name="connsiteY2" fmla="*/ 400050 h 407670"/>
                        <a:gd name="connsiteX3" fmla="*/ 0 w 1559242"/>
                        <a:gd name="connsiteY3" fmla="*/ 400050 h 407670"/>
                        <a:gd name="connsiteX4" fmla="*/ 0 w 1559242"/>
                        <a:gd name="connsiteY4" fmla="*/ 324803 h 407670"/>
                        <a:gd name="connsiteX5" fmla="*/ 0 w 1559242"/>
                        <a:gd name="connsiteY5" fmla="*/ 324803 h 407670"/>
                        <a:gd name="connsiteX6" fmla="*/ 851535 w 1559242"/>
                        <a:gd name="connsiteY6" fmla="*/ 68580 h 407670"/>
                        <a:gd name="connsiteX7" fmla="*/ 758190 w 1559242"/>
                        <a:gd name="connsiteY7" fmla="*/ 101918 h 407670"/>
                        <a:gd name="connsiteX8" fmla="*/ 722947 w 1559242"/>
                        <a:gd name="connsiteY8" fmla="*/ 203835 h 407670"/>
                        <a:gd name="connsiteX9" fmla="*/ 759143 w 1559242"/>
                        <a:gd name="connsiteY9" fmla="*/ 304800 h 407670"/>
                        <a:gd name="connsiteX10" fmla="*/ 851535 w 1559242"/>
                        <a:gd name="connsiteY10" fmla="*/ 339090 h 407670"/>
                        <a:gd name="connsiteX11" fmla="*/ 942976 w 1559242"/>
                        <a:gd name="connsiteY11" fmla="*/ 304800 h 407670"/>
                        <a:gd name="connsiteX12" fmla="*/ 979170 w 1559242"/>
                        <a:gd name="connsiteY12" fmla="*/ 201930 h 407670"/>
                        <a:gd name="connsiteX13" fmla="*/ 943928 w 1559242"/>
                        <a:gd name="connsiteY13" fmla="*/ 100965 h 407670"/>
                        <a:gd name="connsiteX14" fmla="*/ 851535 w 1559242"/>
                        <a:gd name="connsiteY14" fmla="*/ 68580 h 407670"/>
                        <a:gd name="connsiteX15" fmla="*/ 851535 w 1559242"/>
                        <a:gd name="connsiteY15" fmla="*/ 68580 h 407670"/>
                        <a:gd name="connsiteX16" fmla="*/ 1113472 w 1559242"/>
                        <a:gd name="connsiteY16" fmla="*/ 6668 h 407670"/>
                        <a:gd name="connsiteX17" fmla="*/ 1252538 w 1559242"/>
                        <a:gd name="connsiteY17" fmla="*/ 6668 h 407670"/>
                        <a:gd name="connsiteX18" fmla="*/ 1336357 w 1559242"/>
                        <a:gd name="connsiteY18" fmla="*/ 275273 h 407670"/>
                        <a:gd name="connsiteX19" fmla="*/ 1419226 w 1559242"/>
                        <a:gd name="connsiteY19" fmla="*/ 6668 h 407670"/>
                        <a:gd name="connsiteX20" fmla="*/ 1559243 w 1559242"/>
                        <a:gd name="connsiteY20" fmla="*/ 6668 h 407670"/>
                        <a:gd name="connsiteX21" fmla="*/ 1559243 w 1559242"/>
                        <a:gd name="connsiteY21" fmla="*/ 400050 h 407670"/>
                        <a:gd name="connsiteX22" fmla="*/ 1472565 w 1559242"/>
                        <a:gd name="connsiteY22" fmla="*/ 400050 h 407670"/>
                        <a:gd name="connsiteX23" fmla="*/ 1472565 w 1559242"/>
                        <a:gd name="connsiteY23" fmla="*/ 90488 h 407670"/>
                        <a:gd name="connsiteX24" fmla="*/ 1381126 w 1559242"/>
                        <a:gd name="connsiteY24" fmla="*/ 400050 h 407670"/>
                        <a:gd name="connsiteX25" fmla="*/ 1291590 w 1559242"/>
                        <a:gd name="connsiteY25" fmla="*/ 400050 h 407670"/>
                        <a:gd name="connsiteX26" fmla="*/ 1200151 w 1559242"/>
                        <a:gd name="connsiteY26" fmla="*/ 90488 h 407670"/>
                        <a:gd name="connsiteX27" fmla="*/ 1200151 w 1559242"/>
                        <a:gd name="connsiteY27" fmla="*/ 400050 h 407670"/>
                        <a:gd name="connsiteX28" fmla="*/ 1113472 w 1559242"/>
                        <a:gd name="connsiteY28" fmla="*/ 400050 h 407670"/>
                        <a:gd name="connsiteX29" fmla="*/ 1113472 w 1559242"/>
                        <a:gd name="connsiteY29" fmla="*/ 6668 h 407670"/>
                        <a:gd name="connsiteX30" fmla="*/ 1113472 w 1559242"/>
                        <a:gd name="connsiteY30" fmla="*/ 6668 h 407670"/>
                        <a:gd name="connsiteX31" fmla="*/ 850582 w 1559242"/>
                        <a:gd name="connsiteY31" fmla="*/ 0 h 407670"/>
                        <a:gd name="connsiteX32" fmla="*/ 1013460 w 1559242"/>
                        <a:gd name="connsiteY32" fmla="*/ 54293 h 407670"/>
                        <a:gd name="connsiteX33" fmla="*/ 1074420 w 1559242"/>
                        <a:gd name="connsiteY33" fmla="*/ 203835 h 407670"/>
                        <a:gd name="connsiteX34" fmla="*/ 1013460 w 1559242"/>
                        <a:gd name="connsiteY34" fmla="*/ 352425 h 407670"/>
                        <a:gd name="connsiteX35" fmla="*/ 850582 w 1559242"/>
                        <a:gd name="connsiteY35" fmla="*/ 405765 h 407670"/>
                        <a:gd name="connsiteX36" fmla="*/ 686753 w 1559242"/>
                        <a:gd name="connsiteY36" fmla="*/ 352425 h 407670"/>
                        <a:gd name="connsiteX37" fmla="*/ 625793 w 1559242"/>
                        <a:gd name="connsiteY37" fmla="*/ 204788 h 407670"/>
                        <a:gd name="connsiteX38" fmla="*/ 646747 w 1559242"/>
                        <a:gd name="connsiteY38" fmla="*/ 103823 h 407670"/>
                        <a:gd name="connsiteX39" fmla="*/ 689610 w 1559242"/>
                        <a:gd name="connsiteY39" fmla="*/ 49530 h 407670"/>
                        <a:gd name="connsiteX40" fmla="*/ 749618 w 1559242"/>
                        <a:gd name="connsiteY40" fmla="*/ 14288 h 407670"/>
                        <a:gd name="connsiteX41" fmla="*/ 850582 w 1559242"/>
                        <a:gd name="connsiteY41" fmla="*/ 0 h 407670"/>
                        <a:gd name="connsiteX42" fmla="*/ 850582 w 1559242"/>
                        <a:gd name="connsiteY42" fmla="*/ 0 h 407670"/>
                        <a:gd name="connsiteX43" fmla="*/ 376238 w 1559242"/>
                        <a:gd name="connsiteY43" fmla="*/ 0 h 407670"/>
                        <a:gd name="connsiteX44" fmla="*/ 513398 w 1559242"/>
                        <a:gd name="connsiteY44" fmla="*/ 42863 h 407670"/>
                        <a:gd name="connsiteX45" fmla="*/ 561023 w 1559242"/>
                        <a:gd name="connsiteY45" fmla="*/ 115253 h 407670"/>
                        <a:gd name="connsiteX46" fmla="*/ 468630 w 1559242"/>
                        <a:gd name="connsiteY46" fmla="*/ 134303 h 407670"/>
                        <a:gd name="connsiteX47" fmla="*/ 434340 w 1559242"/>
                        <a:gd name="connsiteY47" fmla="*/ 85725 h 407670"/>
                        <a:gd name="connsiteX48" fmla="*/ 371475 w 1559242"/>
                        <a:gd name="connsiteY48" fmla="*/ 67628 h 407670"/>
                        <a:gd name="connsiteX49" fmla="*/ 288607 w 1559242"/>
                        <a:gd name="connsiteY49" fmla="*/ 99060 h 407670"/>
                        <a:gd name="connsiteX50" fmla="*/ 256223 w 1559242"/>
                        <a:gd name="connsiteY50" fmla="*/ 200978 h 407670"/>
                        <a:gd name="connsiteX51" fmla="*/ 287655 w 1559242"/>
                        <a:gd name="connsiteY51" fmla="*/ 307658 h 407670"/>
                        <a:gd name="connsiteX52" fmla="*/ 369570 w 1559242"/>
                        <a:gd name="connsiteY52" fmla="*/ 339090 h 407670"/>
                        <a:gd name="connsiteX53" fmla="*/ 433388 w 1559242"/>
                        <a:gd name="connsiteY53" fmla="*/ 319088 h 407670"/>
                        <a:gd name="connsiteX54" fmla="*/ 471488 w 1559242"/>
                        <a:gd name="connsiteY54" fmla="*/ 256223 h 407670"/>
                        <a:gd name="connsiteX55" fmla="*/ 561975 w 1559242"/>
                        <a:gd name="connsiteY55" fmla="*/ 280988 h 407670"/>
                        <a:gd name="connsiteX56" fmla="*/ 492443 w 1559242"/>
                        <a:gd name="connsiteY56" fmla="*/ 376238 h 407670"/>
                        <a:gd name="connsiteX57" fmla="*/ 369570 w 1559242"/>
                        <a:gd name="connsiteY57" fmla="*/ 407670 h 407670"/>
                        <a:gd name="connsiteX58" fmla="*/ 218123 w 1559242"/>
                        <a:gd name="connsiteY58" fmla="*/ 354330 h 407670"/>
                        <a:gd name="connsiteX59" fmla="*/ 159068 w 1559242"/>
                        <a:gd name="connsiteY59" fmla="*/ 207645 h 407670"/>
                        <a:gd name="connsiteX60" fmla="*/ 218123 w 1559242"/>
                        <a:gd name="connsiteY60" fmla="*/ 55245 h 407670"/>
                        <a:gd name="connsiteX61" fmla="*/ 376238 w 1559242"/>
                        <a:gd name="connsiteY61" fmla="*/ 0 h 407670"/>
                        <a:gd name="connsiteX62" fmla="*/ 376238 w 1559242"/>
                        <a:gd name="connsiteY62" fmla="*/ 0 h 4076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</a:cxnLst>
                      <a:rect l="l" t="t" r="r" b="b"/>
                      <a:pathLst>
                        <a:path w="1559242" h="407670">
                          <a:moveTo>
                            <a:pt x="0" y="324803"/>
                          </a:moveTo>
                          <a:lnTo>
                            <a:pt x="88582" y="324803"/>
                          </a:lnTo>
                          <a:lnTo>
                            <a:pt x="88582" y="400050"/>
                          </a:lnTo>
                          <a:lnTo>
                            <a:pt x="0" y="400050"/>
                          </a:lnTo>
                          <a:lnTo>
                            <a:pt x="0" y="324803"/>
                          </a:lnTo>
                          <a:lnTo>
                            <a:pt x="0" y="324803"/>
                          </a:lnTo>
                          <a:close/>
                          <a:moveTo>
                            <a:pt x="851535" y="68580"/>
                          </a:moveTo>
                          <a:cubicBezTo>
                            <a:pt x="813435" y="68580"/>
                            <a:pt x="782003" y="80010"/>
                            <a:pt x="758190" y="101918"/>
                          </a:cubicBezTo>
                          <a:cubicBezTo>
                            <a:pt x="734378" y="124778"/>
                            <a:pt x="722947" y="158115"/>
                            <a:pt x="722947" y="203835"/>
                          </a:cubicBezTo>
                          <a:cubicBezTo>
                            <a:pt x="722947" y="248603"/>
                            <a:pt x="735330" y="281940"/>
                            <a:pt x="759143" y="304800"/>
                          </a:cubicBezTo>
                          <a:cubicBezTo>
                            <a:pt x="782955" y="327660"/>
                            <a:pt x="814388" y="339090"/>
                            <a:pt x="851535" y="339090"/>
                          </a:cubicBezTo>
                          <a:cubicBezTo>
                            <a:pt x="888682" y="339090"/>
                            <a:pt x="919163" y="327660"/>
                            <a:pt x="942976" y="304800"/>
                          </a:cubicBezTo>
                          <a:cubicBezTo>
                            <a:pt x="966788" y="281940"/>
                            <a:pt x="979170" y="247650"/>
                            <a:pt x="979170" y="201930"/>
                          </a:cubicBezTo>
                          <a:cubicBezTo>
                            <a:pt x="979170" y="157163"/>
                            <a:pt x="967740" y="122873"/>
                            <a:pt x="943928" y="100965"/>
                          </a:cubicBezTo>
                          <a:cubicBezTo>
                            <a:pt x="920115" y="79058"/>
                            <a:pt x="889635" y="68580"/>
                            <a:pt x="851535" y="68580"/>
                          </a:cubicBezTo>
                          <a:lnTo>
                            <a:pt x="851535" y="68580"/>
                          </a:lnTo>
                          <a:close/>
                          <a:moveTo>
                            <a:pt x="1113472" y="6668"/>
                          </a:moveTo>
                          <a:lnTo>
                            <a:pt x="1252538" y="6668"/>
                          </a:lnTo>
                          <a:lnTo>
                            <a:pt x="1336357" y="275273"/>
                          </a:lnTo>
                          <a:lnTo>
                            <a:pt x="1419226" y="6668"/>
                          </a:lnTo>
                          <a:lnTo>
                            <a:pt x="1559243" y="6668"/>
                          </a:lnTo>
                          <a:lnTo>
                            <a:pt x="1559243" y="400050"/>
                          </a:lnTo>
                          <a:lnTo>
                            <a:pt x="1472565" y="400050"/>
                          </a:lnTo>
                          <a:lnTo>
                            <a:pt x="1472565" y="90488"/>
                          </a:lnTo>
                          <a:lnTo>
                            <a:pt x="1381126" y="400050"/>
                          </a:lnTo>
                          <a:lnTo>
                            <a:pt x="1291590" y="400050"/>
                          </a:lnTo>
                          <a:lnTo>
                            <a:pt x="1200151" y="90488"/>
                          </a:lnTo>
                          <a:lnTo>
                            <a:pt x="1200151" y="400050"/>
                          </a:lnTo>
                          <a:lnTo>
                            <a:pt x="1113472" y="400050"/>
                          </a:lnTo>
                          <a:lnTo>
                            <a:pt x="1113472" y="6668"/>
                          </a:lnTo>
                          <a:lnTo>
                            <a:pt x="1113472" y="6668"/>
                          </a:lnTo>
                          <a:close/>
                          <a:moveTo>
                            <a:pt x="850582" y="0"/>
                          </a:moveTo>
                          <a:cubicBezTo>
                            <a:pt x="918210" y="0"/>
                            <a:pt x="973455" y="18098"/>
                            <a:pt x="1013460" y="54293"/>
                          </a:cubicBezTo>
                          <a:cubicBezTo>
                            <a:pt x="1054418" y="90488"/>
                            <a:pt x="1074420" y="140018"/>
                            <a:pt x="1074420" y="203835"/>
                          </a:cubicBezTo>
                          <a:cubicBezTo>
                            <a:pt x="1074420" y="267653"/>
                            <a:pt x="1054418" y="317183"/>
                            <a:pt x="1013460" y="352425"/>
                          </a:cubicBezTo>
                          <a:cubicBezTo>
                            <a:pt x="972503" y="388620"/>
                            <a:pt x="919163" y="405765"/>
                            <a:pt x="850582" y="405765"/>
                          </a:cubicBezTo>
                          <a:cubicBezTo>
                            <a:pt x="782003" y="405765"/>
                            <a:pt x="727710" y="387668"/>
                            <a:pt x="686753" y="352425"/>
                          </a:cubicBezTo>
                          <a:cubicBezTo>
                            <a:pt x="645795" y="317183"/>
                            <a:pt x="625793" y="267653"/>
                            <a:pt x="625793" y="204788"/>
                          </a:cubicBezTo>
                          <a:cubicBezTo>
                            <a:pt x="625793" y="164783"/>
                            <a:pt x="632460" y="131445"/>
                            <a:pt x="646747" y="103823"/>
                          </a:cubicBezTo>
                          <a:cubicBezTo>
                            <a:pt x="657226" y="83820"/>
                            <a:pt x="671513" y="65723"/>
                            <a:pt x="689610" y="49530"/>
                          </a:cubicBezTo>
                          <a:cubicBezTo>
                            <a:pt x="707707" y="33338"/>
                            <a:pt x="727710" y="21908"/>
                            <a:pt x="749618" y="14288"/>
                          </a:cubicBezTo>
                          <a:cubicBezTo>
                            <a:pt x="779145" y="5715"/>
                            <a:pt x="812482" y="0"/>
                            <a:pt x="850582" y="0"/>
                          </a:cubicBezTo>
                          <a:lnTo>
                            <a:pt x="850582" y="0"/>
                          </a:lnTo>
                          <a:close/>
                          <a:moveTo>
                            <a:pt x="376238" y="0"/>
                          </a:moveTo>
                          <a:cubicBezTo>
                            <a:pt x="432435" y="0"/>
                            <a:pt x="478155" y="14288"/>
                            <a:pt x="513398" y="42863"/>
                          </a:cubicBezTo>
                          <a:cubicBezTo>
                            <a:pt x="534353" y="60008"/>
                            <a:pt x="550545" y="83820"/>
                            <a:pt x="561023" y="115253"/>
                          </a:cubicBezTo>
                          <a:lnTo>
                            <a:pt x="468630" y="134303"/>
                          </a:lnTo>
                          <a:cubicBezTo>
                            <a:pt x="462915" y="114300"/>
                            <a:pt x="451485" y="98108"/>
                            <a:pt x="434340" y="85725"/>
                          </a:cubicBezTo>
                          <a:cubicBezTo>
                            <a:pt x="417195" y="74295"/>
                            <a:pt x="396240" y="67628"/>
                            <a:pt x="371475" y="67628"/>
                          </a:cubicBezTo>
                          <a:cubicBezTo>
                            <a:pt x="337185" y="67628"/>
                            <a:pt x="309563" y="78105"/>
                            <a:pt x="288607" y="99060"/>
                          </a:cubicBezTo>
                          <a:cubicBezTo>
                            <a:pt x="267653" y="120015"/>
                            <a:pt x="256223" y="154305"/>
                            <a:pt x="256223" y="200978"/>
                          </a:cubicBezTo>
                          <a:cubicBezTo>
                            <a:pt x="256223" y="250508"/>
                            <a:pt x="266700" y="285750"/>
                            <a:pt x="287655" y="307658"/>
                          </a:cubicBezTo>
                          <a:cubicBezTo>
                            <a:pt x="308610" y="328613"/>
                            <a:pt x="336232" y="339090"/>
                            <a:pt x="369570" y="339090"/>
                          </a:cubicBezTo>
                          <a:cubicBezTo>
                            <a:pt x="394335" y="339090"/>
                            <a:pt x="415290" y="332423"/>
                            <a:pt x="433388" y="319088"/>
                          </a:cubicBezTo>
                          <a:cubicBezTo>
                            <a:pt x="451485" y="305753"/>
                            <a:pt x="463868" y="284798"/>
                            <a:pt x="471488" y="256223"/>
                          </a:cubicBezTo>
                          <a:lnTo>
                            <a:pt x="561975" y="280988"/>
                          </a:lnTo>
                          <a:cubicBezTo>
                            <a:pt x="547688" y="323850"/>
                            <a:pt x="524828" y="356235"/>
                            <a:pt x="492443" y="376238"/>
                          </a:cubicBezTo>
                          <a:cubicBezTo>
                            <a:pt x="460057" y="397193"/>
                            <a:pt x="419100" y="407670"/>
                            <a:pt x="369570" y="407670"/>
                          </a:cubicBezTo>
                          <a:cubicBezTo>
                            <a:pt x="308610" y="407670"/>
                            <a:pt x="258128" y="389573"/>
                            <a:pt x="218123" y="354330"/>
                          </a:cubicBezTo>
                          <a:cubicBezTo>
                            <a:pt x="179070" y="319088"/>
                            <a:pt x="159068" y="269558"/>
                            <a:pt x="159068" y="207645"/>
                          </a:cubicBezTo>
                          <a:cubicBezTo>
                            <a:pt x="159068" y="141923"/>
                            <a:pt x="179070" y="91440"/>
                            <a:pt x="218123" y="55245"/>
                          </a:cubicBezTo>
                          <a:cubicBezTo>
                            <a:pt x="257175" y="19050"/>
                            <a:pt x="311468" y="0"/>
                            <a:pt x="376238" y="0"/>
                          </a:cubicBezTo>
                          <a:lnTo>
                            <a:pt x="376238" y="0"/>
                          </a:ln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0974DC22-40A1-4A91-94B5-7580ABD8AF1F}"/>
              </a:ext>
            </a:extLst>
          </p:cNvPr>
          <p:cNvGrpSpPr/>
          <p:nvPr/>
        </p:nvGrpSpPr>
        <p:grpSpPr>
          <a:xfrm>
            <a:off x="809384" y="233514"/>
            <a:ext cx="10374271" cy="5301862"/>
            <a:chOff x="783771" y="541589"/>
            <a:chExt cx="10374271" cy="5301862"/>
          </a:xfrm>
        </p:grpSpPr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1523B566-47C5-4855-9B69-BE62D5EDA506}"/>
                </a:ext>
              </a:extLst>
            </p:cNvPr>
            <p:cNvSpPr/>
            <p:nvPr/>
          </p:nvSpPr>
          <p:spPr>
            <a:xfrm>
              <a:off x="8911710" y="2318515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65611B14-A433-453A-B122-2FDD5BFBFAA6}"/>
                </a:ext>
              </a:extLst>
            </p:cNvPr>
            <p:cNvSpPr/>
            <p:nvPr/>
          </p:nvSpPr>
          <p:spPr>
            <a:xfrm>
              <a:off x="2681342" y="4609649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D885331C-2D7F-4B75-B243-3A09E5883FEC}"/>
                </a:ext>
              </a:extLst>
            </p:cNvPr>
            <p:cNvSpPr/>
            <p:nvPr/>
          </p:nvSpPr>
          <p:spPr>
            <a:xfrm>
              <a:off x="5227330" y="2957051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B1CF4613-AA20-4D80-9D8A-E5FEBB819B74}"/>
                </a:ext>
              </a:extLst>
            </p:cNvPr>
            <p:cNvSpPr/>
            <p:nvPr/>
          </p:nvSpPr>
          <p:spPr>
            <a:xfrm>
              <a:off x="7701885" y="2178338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27C0BF08-1D29-4703-AF0F-779BAD87DC7E}"/>
                </a:ext>
              </a:extLst>
            </p:cNvPr>
            <p:cNvSpPr/>
            <p:nvPr/>
          </p:nvSpPr>
          <p:spPr>
            <a:xfrm>
              <a:off x="4296249" y="4809400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63BF61BC-09F8-4900-A851-E8198C5E7669}"/>
                </a:ext>
              </a:extLst>
            </p:cNvPr>
            <p:cNvSpPr/>
            <p:nvPr/>
          </p:nvSpPr>
          <p:spPr>
            <a:xfrm>
              <a:off x="7016376" y="3513792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FBBEF597-626B-471B-AEBB-24278DB875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771" y="4781171"/>
              <a:ext cx="1897571" cy="1062280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1B97545B-08C4-4A4A-88B5-F026EA05B692}"/>
                </a:ext>
              </a:extLst>
            </p:cNvPr>
            <p:cNvCxnSpPr>
              <a:cxnSpLocks/>
              <a:stCxn id="348" idx="2"/>
              <a:endCxn id="344" idx="6"/>
            </p:cNvCxnSpPr>
            <p:nvPr/>
          </p:nvCxnSpPr>
          <p:spPr>
            <a:xfrm flipH="1" flipV="1">
              <a:off x="2892724" y="4715340"/>
              <a:ext cx="1403525" cy="19975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0461B1D3-93A9-4822-97E4-066926C6ED06}"/>
                </a:ext>
              </a:extLst>
            </p:cNvPr>
            <p:cNvCxnSpPr>
              <a:cxnSpLocks/>
              <a:stCxn id="345" idx="3"/>
              <a:endCxn id="348" idx="7"/>
            </p:cNvCxnSpPr>
            <p:nvPr/>
          </p:nvCxnSpPr>
          <p:spPr>
            <a:xfrm flipH="1">
              <a:off x="4476675" y="3137477"/>
              <a:ext cx="781611" cy="1702879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6045EEFB-E494-416A-BF63-AD76970FE4EF}"/>
                </a:ext>
              </a:extLst>
            </p:cNvPr>
            <p:cNvCxnSpPr>
              <a:cxnSpLocks/>
              <a:stCxn id="349" idx="2"/>
              <a:endCxn id="345" idx="6"/>
            </p:cNvCxnSpPr>
            <p:nvPr/>
          </p:nvCxnSpPr>
          <p:spPr>
            <a:xfrm flipH="1" flipV="1">
              <a:off x="5438712" y="3062742"/>
              <a:ext cx="1577664" cy="55674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1F474DBA-0C91-45BA-9D6D-F6E94B6CB0AE}"/>
                </a:ext>
              </a:extLst>
            </p:cNvPr>
            <p:cNvCxnSpPr>
              <a:cxnSpLocks/>
              <a:stCxn id="346" idx="3"/>
              <a:endCxn id="349" idx="7"/>
            </p:cNvCxnSpPr>
            <p:nvPr/>
          </p:nvCxnSpPr>
          <p:spPr>
            <a:xfrm flipH="1">
              <a:off x="7196802" y="2358764"/>
              <a:ext cx="536039" cy="1185984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401AF6BF-F662-489E-B575-3FB1F8A0A487}"/>
                </a:ext>
              </a:extLst>
            </p:cNvPr>
            <p:cNvCxnSpPr>
              <a:cxnSpLocks/>
              <a:stCxn id="346" idx="6"/>
              <a:endCxn id="347" idx="2"/>
            </p:cNvCxnSpPr>
            <p:nvPr/>
          </p:nvCxnSpPr>
          <p:spPr>
            <a:xfrm>
              <a:off x="7913267" y="2284029"/>
              <a:ext cx="998443" cy="140177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1BA5F8A1-3403-4B35-8670-86665A7EBFCE}"/>
                </a:ext>
              </a:extLst>
            </p:cNvPr>
            <p:cNvCxnSpPr>
              <a:cxnSpLocks/>
              <a:stCxn id="347" idx="7"/>
            </p:cNvCxnSpPr>
            <p:nvPr/>
          </p:nvCxnSpPr>
          <p:spPr>
            <a:xfrm flipV="1">
              <a:off x="9092136" y="541589"/>
              <a:ext cx="2065906" cy="1807882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682EF83-3D6B-4655-B46D-4E39FE859109}"/>
              </a:ext>
            </a:extLst>
          </p:cNvPr>
          <p:cNvGrpSpPr/>
          <p:nvPr/>
        </p:nvGrpSpPr>
        <p:grpSpPr>
          <a:xfrm>
            <a:off x="2983095" y="1141182"/>
            <a:ext cx="7324350" cy="3464857"/>
            <a:chOff x="2769103" y="2028607"/>
            <a:chExt cx="7324350" cy="3464857"/>
          </a:xfrm>
          <a:scene3d>
            <a:camera prst="isometricOffAxis1Right">
              <a:rot lat="1080000" lon="19200000" rev="0"/>
            </a:camera>
            <a:lightRig rig="threePt" dir="t"/>
          </a:scene3d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69CE084-ED04-4FBE-BC49-5E691515FC14}"/>
                </a:ext>
              </a:extLst>
            </p:cNvPr>
            <p:cNvSpPr/>
            <p:nvPr/>
          </p:nvSpPr>
          <p:spPr>
            <a:xfrm>
              <a:off x="454587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P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82617E-926E-40E3-A2E6-475B359F2AF7}"/>
                </a:ext>
              </a:extLst>
            </p:cNvPr>
            <p:cNvSpPr/>
            <p:nvPr/>
          </p:nvSpPr>
          <p:spPr>
            <a:xfrm>
              <a:off x="5316583" y="2210906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/>
              <a:bevelB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Bell MT" panose="02020503060305020303" pitchFamily="18" charset="0"/>
                </a:rPr>
                <a:t>R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379FB4D-29B4-4C64-841A-D79561D03EA8}"/>
                </a:ext>
              </a:extLst>
            </p:cNvPr>
            <p:cNvSpPr/>
            <p:nvPr/>
          </p:nvSpPr>
          <p:spPr>
            <a:xfrm>
              <a:off x="6087291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7E979BC-A93D-4EEC-AD38-CF68B5D10964}"/>
                </a:ext>
              </a:extLst>
            </p:cNvPr>
            <p:cNvSpPr/>
            <p:nvPr/>
          </p:nvSpPr>
          <p:spPr>
            <a:xfrm>
              <a:off x="6857999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F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26E6769-17BF-4E5F-AE2D-D628DEDA90A2}"/>
                </a:ext>
              </a:extLst>
            </p:cNvPr>
            <p:cNvSpPr/>
            <p:nvPr/>
          </p:nvSpPr>
          <p:spPr>
            <a:xfrm>
              <a:off x="7628707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836C131-5AEF-4CBD-83C5-EFAA4195CB58}"/>
                </a:ext>
              </a:extLst>
            </p:cNvPr>
            <p:cNvSpPr/>
            <p:nvPr/>
          </p:nvSpPr>
          <p:spPr>
            <a:xfrm>
              <a:off x="839941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T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EE9C1DA-CAD9-4486-B13B-44B6640EAA78}"/>
                </a:ext>
              </a:extLst>
            </p:cNvPr>
            <p:cNvSpPr/>
            <p:nvPr/>
          </p:nvSpPr>
          <p:spPr>
            <a:xfrm>
              <a:off x="5316583" y="3085011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/>
              <a:bevelB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9F2B854-2467-4122-9406-8EAD21AC54CF}"/>
                </a:ext>
              </a:extLst>
            </p:cNvPr>
            <p:cNvSpPr/>
            <p:nvPr/>
          </p:nvSpPr>
          <p:spPr>
            <a:xfrm>
              <a:off x="5316583" y="3945249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/>
              <a:bevelB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3D9832C-BD4B-479E-A509-68BC768F4B4A}"/>
                </a:ext>
              </a:extLst>
            </p:cNvPr>
            <p:cNvSpPr/>
            <p:nvPr/>
          </p:nvSpPr>
          <p:spPr>
            <a:xfrm>
              <a:off x="5316583" y="4805487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/>
              <a:bevelB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Bell MT" panose="02020503060305020303" pitchFamily="18" charset="0"/>
                </a:rPr>
                <a:t>K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C853BB5-C532-44E6-A635-7D8D2BC7AB68}"/>
                </a:ext>
              </a:extLst>
            </p:cNvPr>
            <p:cNvSpPr/>
            <p:nvPr/>
          </p:nvSpPr>
          <p:spPr>
            <a:xfrm>
              <a:off x="4545874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3AB0E93-F5F8-493B-B6D8-25636064498D}"/>
                </a:ext>
              </a:extLst>
            </p:cNvPr>
            <p:cNvSpPr/>
            <p:nvPr/>
          </p:nvSpPr>
          <p:spPr>
            <a:xfrm>
              <a:off x="3775165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L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90DEC72-BC77-492B-8462-0A1CB88CFC2F}"/>
                </a:ext>
              </a:extLst>
            </p:cNvPr>
            <p:cNvSpPr/>
            <p:nvPr/>
          </p:nvSpPr>
          <p:spPr>
            <a:xfrm>
              <a:off x="6096000" y="3942025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/>
              <a:bevelB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A156E126-4CE1-45AC-A741-A5063D93F6F1}"/>
                </a:ext>
              </a:extLst>
            </p:cNvPr>
            <p:cNvSpPr/>
            <p:nvPr/>
          </p:nvSpPr>
          <p:spPr>
            <a:xfrm rot="5400000">
              <a:off x="9096256" y="2102474"/>
              <a:ext cx="1071063" cy="923330"/>
            </a:xfrm>
            <a:prstGeom prst="triangle">
              <a:avLst/>
            </a:prstGeom>
            <a:ln>
              <a:noFill/>
            </a:ln>
            <a:sp3d extrusionH="508000" prstMaterial="matte">
              <a:bevelT/>
              <a:bevelB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>
                <a:latin typeface="Bell MT" panose="02020503060305020303" pitchFamily="18" charset="0"/>
              </a:endParaRPr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85D81D04-8756-499D-BCFC-119B7E0013FE}"/>
                </a:ext>
              </a:extLst>
            </p:cNvPr>
            <p:cNvSpPr/>
            <p:nvPr/>
          </p:nvSpPr>
          <p:spPr>
            <a:xfrm rot="16200000">
              <a:off x="2695236" y="3824347"/>
              <a:ext cx="1071063" cy="923330"/>
            </a:xfrm>
            <a:prstGeom prst="triangle">
              <a:avLst/>
            </a:prstGeom>
            <a:ln>
              <a:noFill/>
            </a:ln>
            <a:sp3d extrusionH="508000" prstMaterial="matte">
              <a:bevelT/>
              <a:bevelB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>
                <a:latin typeface="Bell MT" panose="02020503060305020303" pitchFamily="18" charset="0"/>
              </a:endParaRPr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949BA36-603A-4C38-8BCC-72DD3CD9C59C}"/>
              </a:ext>
            </a:extLst>
          </p:cNvPr>
          <p:cNvSpPr txBox="1"/>
          <p:nvPr/>
        </p:nvSpPr>
        <p:spPr>
          <a:xfrm>
            <a:off x="0" y="5678168"/>
            <a:ext cx="1219199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Free PPTX Presentation Template</a:t>
            </a:r>
            <a:endParaRPr lang="ko-KR" altLang="en-US" sz="2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0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C211141-3F17-437E-A82C-BCEC8964F1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1320492"/>
              </p:ext>
            </p:extLst>
          </p:nvPr>
        </p:nvGraphicFramePr>
        <p:xfrm>
          <a:off x="668400" y="1692267"/>
          <a:ext cx="6719228" cy="472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699CE9A5-BE4D-4FB7-B310-1778817623EA}"/>
              </a:ext>
            </a:extLst>
          </p:cNvPr>
          <p:cNvGrpSpPr/>
          <p:nvPr/>
        </p:nvGrpSpPr>
        <p:grpSpPr>
          <a:xfrm>
            <a:off x="1283141" y="1836600"/>
            <a:ext cx="1616967" cy="4277742"/>
            <a:chOff x="1283141" y="1836600"/>
            <a:chExt cx="1616967" cy="427774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B02F2B7-7F06-4E1B-BA8A-143B914D704C}"/>
                </a:ext>
              </a:extLst>
            </p:cNvPr>
            <p:cNvSpPr/>
            <p:nvPr/>
          </p:nvSpPr>
          <p:spPr>
            <a:xfrm>
              <a:off x="1894035" y="1836600"/>
              <a:ext cx="455067" cy="427803"/>
            </a:xfrm>
            <a:custGeom>
              <a:avLst/>
              <a:gdLst>
                <a:gd name="connsiteX0" fmla="*/ 426361 w 455067"/>
                <a:gd name="connsiteY0" fmla="*/ 402876 h 427803"/>
                <a:gd name="connsiteX1" fmla="*/ 440605 w 455067"/>
                <a:gd name="connsiteY1" fmla="*/ 342020 h 427803"/>
                <a:gd name="connsiteX2" fmla="*/ 451288 w 455067"/>
                <a:gd name="connsiteY2" fmla="*/ 252401 h 427803"/>
                <a:gd name="connsiteX3" fmla="*/ 450421 w 455067"/>
                <a:gd name="connsiteY3" fmla="*/ 250712 h 427803"/>
                <a:gd name="connsiteX4" fmla="*/ 435264 w 455067"/>
                <a:gd name="connsiteY4" fmla="*/ 234642 h 427803"/>
                <a:gd name="connsiteX5" fmla="*/ 422800 w 455067"/>
                <a:gd name="connsiteY5" fmla="*/ 247334 h 427803"/>
                <a:gd name="connsiteX6" fmla="*/ 423713 w 455067"/>
                <a:gd name="connsiteY6" fmla="*/ 222818 h 427803"/>
                <a:gd name="connsiteX7" fmla="*/ 422800 w 455067"/>
                <a:gd name="connsiteY7" fmla="*/ 193234 h 427803"/>
                <a:gd name="connsiteX8" fmla="*/ 417459 w 455067"/>
                <a:gd name="connsiteY8" fmla="*/ 170407 h 427803"/>
                <a:gd name="connsiteX9" fmla="*/ 413898 w 455067"/>
                <a:gd name="connsiteY9" fmla="*/ 156026 h 427803"/>
                <a:gd name="connsiteX10" fmla="*/ 411204 w 455067"/>
                <a:gd name="connsiteY10" fmla="*/ 141645 h 427803"/>
                <a:gd name="connsiteX11" fmla="*/ 407643 w 455067"/>
                <a:gd name="connsiteY11" fmla="*/ 127264 h 427803"/>
                <a:gd name="connsiteX12" fmla="*/ 403169 w 455067"/>
                <a:gd name="connsiteY12" fmla="*/ 113751 h 427803"/>
                <a:gd name="connsiteX13" fmla="*/ 397828 w 455067"/>
                <a:gd name="connsiteY13" fmla="*/ 96859 h 427803"/>
                <a:gd name="connsiteX14" fmla="*/ 389793 w 455067"/>
                <a:gd name="connsiteY14" fmla="*/ 86724 h 427803"/>
                <a:gd name="connsiteX15" fmla="*/ 379977 w 455067"/>
                <a:gd name="connsiteY15" fmla="*/ 73210 h 427803"/>
                <a:gd name="connsiteX16" fmla="*/ 369294 w 455067"/>
                <a:gd name="connsiteY16" fmla="*/ 61386 h 427803"/>
                <a:gd name="connsiteX17" fmla="*/ 357698 w 455067"/>
                <a:gd name="connsiteY17" fmla="*/ 52073 h 427803"/>
                <a:gd name="connsiteX18" fmla="*/ 346102 w 455067"/>
                <a:gd name="connsiteY18" fmla="*/ 41937 h 427803"/>
                <a:gd name="connsiteX19" fmla="*/ 333638 w 455067"/>
                <a:gd name="connsiteY19" fmla="*/ 30113 h 427803"/>
                <a:gd name="connsiteX20" fmla="*/ 320262 w 455067"/>
                <a:gd name="connsiteY20" fmla="*/ 27556 h 427803"/>
                <a:gd name="connsiteX21" fmla="*/ 299763 w 455067"/>
                <a:gd name="connsiteY21" fmla="*/ 19110 h 427803"/>
                <a:gd name="connsiteX22" fmla="*/ 278397 w 455067"/>
                <a:gd name="connsiteY22" fmla="*/ 12354 h 427803"/>
                <a:gd name="connsiteX23" fmla="*/ 256118 w 455067"/>
                <a:gd name="connsiteY23" fmla="*/ 8108 h 427803"/>
                <a:gd name="connsiteX24" fmla="*/ 233839 w 455067"/>
                <a:gd name="connsiteY24" fmla="*/ 4730 h 427803"/>
                <a:gd name="connsiteX25" fmla="*/ 210693 w 455067"/>
                <a:gd name="connsiteY25" fmla="*/ 2173 h 427803"/>
                <a:gd name="connsiteX26" fmla="*/ 187546 w 455067"/>
                <a:gd name="connsiteY26" fmla="*/ 1305 h 427803"/>
                <a:gd name="connsiteX27" fmla="*/ 174170 w 455067"/>
                <a:gd name="connsiteY27" fmla="*/ 2173 h 427803"/>
                <a:gd name="connsiteX28" fmla="*/ 159926 w 455067"/>
                <a:gd name="connsiteY28" fmla="*/ 5551 h 427803"/>
                <a:gd name="connsiteX29" fmla="*/ 146549 w 455067"/>
                <a:gd name="connsiteY29" fmla="*/ 10619 h 427803"/>
                <a:gd name="connsiteX30" fmla="*/ 140295 w 455067"/>
                <a:gd name="connsiteY30" fmla="*/ 3862 h 427803"/>
                <a:gd name="connsiteX31" fmla="*/ 136734 w 455067"/>
                <a:gd name="connsiteY31" fmla="*/ 19932 h 427803"/>
                <a:gd name="connsiteX32" fmla="*/ 121576 w 455067"/>
                <a:gd name="connsiteY32" fmla="*/ 30067 h 427803"/>
                <a:gd name="connsiteX33" fmla="*/ 106419 w 455067"/>
                <a:gd name="connsiteY33" fmla="*/ 46138 h 427803"/>
                <a:gd name="connsiteX34" fmla="*/ 92175 w 455067"/>
                <a:gd name="connsiteY34" fmla="*/ 61340 h 427803"/>
                <a:gd name="connsiteX35" fmla="*/ 79712 w 455067"/>
                <a:gd name="connsiteY35" fmla="*/ 73165 h 427803"/>
                <a:gd name="connsiteX36" fmla="*/ 68116 w 455067"/>
                <a:gd name="connsiteY36" fmla="*/ 87546 h 427803"/>
                <a:gd name="connsiteX37" fmla="*/ 58300 w 455067"/>
                <a:gd name="connsiteY37" fmla="*/ 102748 h 427803"/>
                <a:gd name="connsiteX38" fmla="*/ 49398 w 455067"/>
                <a:gd name="connsiteY38" fmla="*/ 117129 h 427803"/>
                <a:gd name="connsiteX39" fmla="*/ 42276 w 455067"/>
                <a:gd name="connsiteY39" fmla="*/ 135710 h 427803"/>
                <a:gd name="connsiteX40" fmla="*/ 38715 w 455067"/>
                <a:gd name="connsiteY40" fmla="*/ 149224 h 427803"/>
                <a:gd name="connsiteX41" fmla="*/ 36021 w 455067"/>
                <a:gd name="connsiteY41" fmla="*/ 159359 h 427803"/>
                <a:gd name="connsiteX42" fmla="*/ 33328 w 455067"/>
                <a:gd name="connsiteY42" fmla="*/ 185564 h 427803"/>
                <a:gd name="connsiteX43" fmla="*/ 35108 w 455067"/>
                <a:gd name="connsiteY43" fmla="*/ 213459 h 427803"/>
                <a:gd name="connsiteX44" fmla="*/ 31547 w 455067"/>
                <a:gd name="connsiteY44" fmla="*/ 265869 h 427803"/>
                <a:gd name="connsiteX45" fmla="*/ 1279 w 455067"/>
                <a:gd name="connsiteY45" fmla="*/ 277694 h 427803"/>
                <a:gd name="connsiteX46" fmla="*/ 10181 w 455067"/>
                <a:gd name="connsiteY46" fmla="*/ 335172 h 427803"/>
                <a:gd name="connsiteX47" fmla="*/ 19997 w 455067"/>
                <a:gd name="connsiteY47" fmla="*/ 348685 h 427803"/>
                <a:gd name="connsiteX48" fmla="*/ 74918 w 455067"/>
                <a:gd name="connsiteY48" fmla="*/ 427803 h 427803"/>
                <a:gd name="connsiteX49" fmla="*/ 424261 w 455067"/>
                <a:gd name="connsiteY49" fmla="*/ 427803 h 427803"/>
                <a:gd name="connsiteX50" fmla="*/ 426361 w 455067"/>
                <a:gd name="connsiteY50" fmla="*/ 402876 h 42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5067" h="427803">
                  <a:moveTo>
                    <a:pt x="426361" y="402876"/>
                  </a:moveTo>
                  <a:cubicBezTo>
                    <a:pt x="429922" y="382606"/>
                    <a:pt x="432616" y="360601"/>
                    <a:pt x="440605" y="342020"/>
                  </a:cubicBezTo>
                  <a:cubicBezTo>
                    <a:pt x="453982" y="310747"/>
                    <a:pt x="459323" y="281985"/>
                    <a:pt x="451288" y="252401"/>
                  </a:cubicBezTo>
                  <a:lnTo>
                    <a:pt x="450421" y="250712"/>
                  </a:lnTo>
                  <a:cubicBezTo>
                    <a:pt x="445947" y="232953"/>
                    <a:pt x="435264" y="234642"/>
                    <a:pt x="435264" y="234642"/>
                  </a:cubicBezTo>
                  <a:cubicBezTo>
                    <a:pt x="429922" y="238020"/>
                    <a:pt x="422800" y="247334"/>
                    <a:pt x="422800" y="247334"/>
                  </a:cubicBezTo>
                  <a:lnTo>
                    <a:pt x="423713" y="222818"/>
                  </a:lnTo>
                  <a:lnTo>
                    <a:pt x="422800" y="193234"/>
                  </a:lnTo>
                  <a:cubicBezTo>
                    <a:pt x="421020" y="191545"/>
                    <a:pt x="419239" y="178031"/>
                    <a:pt x="417459" y="170407"/>
                  </a:cubicBezTo>
                  <a:cubicBezTo>
                    <a:pt x="416591" y="160272"/>
                    <a:pt x="414765" y="172096"/>
                    <a:pt x="413898" y="156026"/>
                  </a:cubicBezTo>
                  <a:cubicBezTo>
                    <a:pt x="413030" y="152648"/>
                    <a:pt x="412117" y="152648"/>
                    <a:pt x="411204" y="141645"/>
                  </a:cubicBezTo>
                  <a:cubicBezTo>
                    <a:pt x="410291" y="121375"/>
                    <a:pt x="409424" y="128954"/>
                    <a:pt x="407643" y="127264"/>
                  </a:cubicBezTo>
                  <a:cubicBezTo>
                    <a:pt x="406730" y="98502"/>
                    <a:pt x="404950" y="95991"/>
                    <a:pt x="403169" y="113751"/>
                  </a:cubicBezTo>
                  <a:cubicBezTo>
                    <a:pt x="401389" y="108683"/>
                    <a:pt x="399608" y="105305"/>
                    <a:pt x="397828" y="96859"/>
                  </a:cubicBezTo>
                  <a:cubicBezTo>
                    <a:pt x="395134" y="87546"/>
                    <a:pt x="393354" y="81656"/>
                    <a:pt x="389793" y="86724"/>
                  </a:cubicBezTo>
                  <a:cubicBezTo>
                    <a:pt x="386232" y="97726"/>
                    <a:pt x="383538" y="74032"/>
                    <a:pt x="379977" y="73210"/>
                  </a:cubicBezTo>
                  <a:cubicBezTo>
                    <a:pt x="376416" y="77456"/>
                    <a:pt x="372855" y="38559"/>
                    <a:pt x="369294" y="61386"/>
                  </a:cubicBezTo>
                  <a:cubicBezTo>
                    <a:pt x="365733" y="69832"/>
                    <a:pt x="362172" y="46183"/>
                    <a:pt x="357698" y="52073"/>
                  </a:cubicBezTo>
                  <a:cubicBezTo>
                    <a:pt x="354137" y="51205"/>
                    <a:pt x="349663" y="52940"/>
                    <a:pt x="346102" y="41937"/>
                  </a:cubicBezTo>
                  <a:cubicBezTo>
                    <a:pt x="341628" y="40248"/>
                    <a:pt x="338067" y="27556"/>
                    <a:pt x="333638" y="30113"/>
                  </a:cubicBezTo>
                  <a:cubicBezTo>
                    <a:pt x="329164" y="31802"/>
                    <a:pt x="324736" y="22489"/>
                    <a:pt x="320262" y="27556"/>
                  </a:cubicBezTo>
                  <a:cubicBezTo>
                    <a:pt x="314007" y="11486"/>
                    <a:pt x="306885" y="25867"/>
                    <a:pt x="299763" y="19110"/>
                  </a:cubicBezTo>
                  <a:cubicBezTo>
                    <a:pt x="292641" y="11486"/>
                    <a:pt x="285519" y="3040"/>
                    <a:pt x="278397" y="12354"/>
                  </a:cubicBezTo>
                  <a:cubicBezTo>
                    <a:pt x="271275" y="-338"/>
                    <a:pt x="264153" y="16600"/>
                    <a:pt x="256118" y="8108"/>
                  </a:cubicBezTo>
                  <a:cubicBezTo>
                    <a:pt x="248996" y="8975"/>
                    <a:pt x="240961" y="2173"/>
                    <a:pt x="233839" y="4730"/>
                  </a:cubicBezTo>
                  <a:cubicBezTo>
                    <a:pt x="225804" y="484"/>
                    <a:pt x="218682" y="23311"/>
                    <a:pt x="210693" y="2173"/>
                  </a:cubicBezTo>
                  <a:cubicBezTo>
                    <a:pt x="202658" y="2173"/>
                    <a:pt x="195536" y="-2073"/>
                    <a:pt x="187546" y="1305"/>
                  </a:cubicBezTo>
                  <a:cubicBezTo>
                    <a:pt x="183072" y="4684"/>
                    <a:pt x="178644" y="12308"/>
                    <a:pt x="174170" y="2173"/>
                  </a:cubicBezTo>
                  <a:cubicBezTo>
                    <a:pt x="169696" y="3862"/>
                    <a:pt x="164354" y="9797"/>
                    <a:pt x="159926" y="5551"/>
                  </a:cubicBezTo>
                  <a:cubicBezTo>
                    <a:pt x="155452" y="8930"/>
                    <a:pt x="151023" y="14865"/>
                    <a:pt x="146549" y="10619"/>
                  </a:cubicBezTo>
                  <a:cubicBezTo>
                    <a:pt x="144769" y="5551"/>
                    <a:pt x="142075" y="2995"/>
                    <a:pt x="140295" y="3862"/>
                  </a:cubicBezTo>
                  <a:cubicBezTo>
                    <a:pt x="138514" y="4684"/>
                    <a:pt x="138514" y="10619"/>
                    <a:pt x="136734" y="19932"/>
                  </a:cubicBezTo>
                  <a:cubicBezTo>
                    <a:pt x="131392" y="25000"/>
                    <a:pt x="126051" y="30067"/>
                    <a:pt x="121576" y="30067"/>
                  </a:cubicBezTo>
                  <a:cubicBezTo>
                    <a:pt x="116235" y="41892"/>
                    <a:pt x="111761" y="47827"/>
                    <a:pt x="106419" y="46138"/>
                  </a:cubicBezTo>
                  <a:cubicBezTo>
                    <a:pt x="101078" y="57962"/>
                    <a:pt x="96604" y="47005"/>
                    <a:pt x="92175" y="61340"/>
                  </a:cubicBezTo>
                  <a:cubicBezTo>
                    <a:pt x="87701" y="52027"/>
                    <a:pt x="83273" y="70654"/>
                    <a:pt x="79712" y="73165"/>
                  </a:cubicBezTo>
                  <a:cubicBezTo>
                    <a:pt x="75238" y="72297"/>
                    <a:pt x="71677" y="87546"/>
                    <a:pt x="68116" y="87546"/>
                  </a:cubicBezTo>
                  <a:cubicBezTo>
                    <a:pt x="64555" y="81611"/>
                    <a:pt x="60994" y="100237"/>
                    <a:pt x="58300" y="102748"/>
                  </a:cubicBezTo>
                  <a:cubicBezTo>
                    <a:pt x="54739" y="120508"/>
                    <a:pt x="52046" y="96813"/>
                    <a:pt x="49398" y="117129"/>
                  </a:cubicBezTo>
                  <a:cubicBezTo>
                    <a:pt x="46704" y="99370"/>
                    <a:pt x="44056" y="128954"/>
                    <a:pt x="42276" y="135710"/>
                  </a:cubicBezTo>
                  <a:cubicBezTo>
                    <a:pt x="41363" y="128086"/>
                    <a:pt x="39582" y="145024"/>
                    <a:pt x="38715" y="149224"/>
                  </a:cubicBezTo>
                  <a:cubicBezTo>
                    <a:pt x="37802" y="153470"/>
                    <a:pt x="36934" y="157670"/>
                    <a:pt x="36021" y="159359"/>
                  </a:cubicBezTo>
                  <a:cubicBezTo>
                    <a:pt x="34241" y="167805"/>
                    <a:pt x="33328" y="176251"/>
                    <a:pt x="33328" y="185564"/>
                  </a:cubicBezTo>
                  <a:cubicBezTo>
                    <a:pt x="33328" y="194878"/>
                    <a:pt x="33328" y="204145"/>
                    <a:pt x="35108" y="213459"/>
                  </a:cubicBezTo>
                  <a:cubicBezTo>
                    <a:pt x="37802" y="231218"/>
                    <a:pt x="36889" y="248977"/>
                    <a:pt x="31547" y="265869"/>
                  </a:cubicBezTo>
                  <a:cubicBezTo>
                    <a:pt x="31547" y="265869"/>
                    <a:pt x="5707" y="260802"/>
                    <a:pt x="1279" y="277694"/>
                  </a:cubicBezTo>
                  <a:cubicBezTo>
                    <a:pt x="1279" y="277694"/>
                    <a:pt x="-4976" y="307277"/>
                    <a:pt x="10181" y="335172"/>
                  </a:cubicBezTo>
                  <a:cubicBezTo>
                    <a:pt x="11962" y="340239"/>
                    <a:pt x="15523" y="344485"/>
                    <a:pt x="19997" y="348685"/>
                  </a:cubicBezTo>
                  <a:cubicBezTo>
                    <a:pt x="43782" y="372151"/>
                    <a:pt x="61405" y="399270"/>
                    <a:pt x="74918" y="427803"/>
                  </a:cubicBezTo>
                  <a:lnTo>
                    <a:pt x="424261" y="427803"/>
                  </a:lnTo>
                  <a:cubicBezTo>
                    <a:pt x="424855" y="419449"/>
                    <a:pt x="425129" y="411048"/>
                    <a:pt x="426361" y="4028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0C04937-4F1B-449C-AB4E-1390BFCC2234}"/>
                </a:ext>
              </a:extLst>
            </p:cNvPr>
            <p:cNvSpPr/>
            <p:nvPr/>
          </p:nvSpPr>
          <p:spPr>
            <a:xfrm>
              <a:off x="1348676" y="5687206"/>
              <a:ext cx="1156299" cy="427136"/>
            </a:xfrm>
            <a:custGeom>
              <a:avLst/>
              <a:gdLst>
                <a:gd name="connsiteX0" fmla="*/ 831107 w 1156299"/>
                <a:gd name="connsiteY0" fmla="*/ 45 h 427136"/>
                <a:gd name="connsiteX1" fmla="*/ 1156299 w 1156299"/>
                <a:gd name="connsiteY1" fmla="*/ 45 h 427136"/>
                <a:gd name="connsiteX2" fmla="*/ 1115073 w 1156299"/>
                <a:gd name="connsiteY2" fmla="*/ 230186 h 427136"/>
                <a:gd name="connsiteX3" fmla="*/ 1125756 w 1156299"/>
                <a:gd name="connsiteY3" fmla="*/ 312180 h 427136"/>
                <a:gd name="connsiteX4" fmla="*/ 1141781 w 1156299"/>
                <a:gd name="connsiteY4" fmla="*/ 373037 h 427136"/>
                <a:gd name="connsiteX5" fmla="*/ 1101697 w 1156299"/>
                <a:gd name="connsiteY5" fmla="*/ 419512 h 427136"/>
                <a:gd name="connsiteX6" fmla="*/ 1032257 w 1156299"/>
                <a:gd name="connsiteY6" fmla="*/ 427136 h 427136"/>
                <a:gd name="connsiteX7" fmla="*/ 987745 w 1156299"/>
                <a:gd name="connsiteY7" fmla="*/ 427136 h 427136"/>
                <a:gd name="connsiteX8" fmla="*/ 971720 w 1156299"/>
                <a:gd name="connsiteY8" fmla="*/ 421201 h 427136"/>
                <a:gd name="connsiteX9" fmla="*/ 928075 w 1156299"/>
                <a:gd name="connsiteY9" fmla="*/ 373858 h 427136"/>
                <a:gd name="connsiteX10" fmla="*/ 869319 w 1156299"/>
                <a:gd name="connsiteY10" fmla="*/ 307067 h 427136"/>
                <a:gd name="connsiteX11" fmla="*/ 839050 w 1156299"/>
                <a:gd name="connsiteY11" fmla="*/ 241965 h 427136"/>
                <a:gd name="connsiteX12" fmla="*/ 826587 w 1156299"/>
                <a:gd name="connsiteY12" fmla="*/ 221694 h 427136"/>
                <a:gd name="connsiteX13" fmla="*/ 831107 w 1156299"/>
                <a:gd name="connsiteY13" fmla="*/ 45 h 427136"/>
                <a:gd name="connsiteX14" fmla="*/ 190127 w 1156299"/>
                <a:gd name="connsiteY14" fmla="*/ 0 h 427136"/>
                <a:gd name="connsiteX15" fmla="*/ 579189 w 1156299"/>
                <a:gd name="connsiteY15" fmla="*/ 0 h 427136"/>
                <a:gd name="connsiteX16" fmla="*/ 556773 w 1156299"/>
                <a:gd name="connsiteY16" fmla="*/ 75466 h 427136"/>
                <a:gd name="connsiteX17" fmla="*/ 536274 w 1156299"/>
                <a:gd name="connsiteY17" fmla="*/ 81401 h 427136"/>
                <a:gd name="connsiteX18" fmla="*/ 499751 w 1156299"/>
                <a:gd name="connsiteY18" fmla="*/ 161706 h 427136"/>
                <a:gd name="connsiteX19" fmla="*/ 483726 w 1156299"/>
                <a:gd name="connsiteY19" fmla="*/ 340897 h 427136"/>
                <a:gd name="connsiteX20" fmla="*/ 339460 w 1156299"/>
                <a:gd name="connsiteY20" fmla="*/ 364546 h 427136"/>
                <a:gd name="connsiteX21" fmla="*/ 262899 w 1156299"/>
                <a:gd name="connsiteY21" fmla="*/ 383127 h 427136"/>
                <a:gd name="connsiteX22" fmla="*/ 192546 w 1156299"/>
                <a:gd name="connsiteY22" fmla="*/ 413578 h 427136"/>
                <a:gd name="connsiteX23" fmla="*/ 55402 w 1156299"/>
                <a:gd name="connsiteY23" fmla="*/ 414400 h 427136"/>
                <a:gd name="connsiteX24" fmla="*/ 1987 w 1156299"/>
                <a:gd name="connsiteY24" fmla="*/ 394951 h 427136"/>
                <a:gd name="connsiteX25" fmla="*/ 32256 w 1156299"/>
                <a:gd name="connsiteY25" fmla="*/ 330716 h 427136"/>
                <a:gd name="connsiteX26" fmla="*/ 90145 w 1156299"/>
                <a:gd name="connsiteY26" fmla="*/ 298576 h 427136"/>
                <a:gd name="connsiteX27" fmla="*/ 171180 w 1156299"/>
                <a:gd name="connsiteY27" fmla="*/ 198001 h 427136"/>
                <a:gd name="connsiteX28" fmla="*/ 187205 w 1156299"/>
                <a:gd name="connsiteY28" fmla="*/ 138833 h 427136"/>
                <a:gd name="connsiteX29" fmla="*/ 195240 w 1156299"/>
                <a:gd name="connsiteY29" fmla="*/ 120252 h 427136"/>
                <a:gd name="connsiteX30" fmla="*/ 224641 w 1156299"/>
                <a:gd name="connsiteY30" fmla="*/ 87290 h 427136"/>
                <a:gd name="connsiteX31" fmla="*/ 189031 w 1156299"/>
                <a:gd name="connsiteY31" fmla="*/ 61952 h 427136"/>
                <a:gd name="connsiteX32" fmla="*/ 190127 w 1156299"/>
                <a:gd name="connsiteY32" fmla="*/ 0 h 42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56299" h="427136">
                  <a:moveTo>
                    <a:pt x="831107" y="45"/>
                  </a:moveTo>
                  <a:lnTo>
                    <a:pt x="1156299" y="45"/>
                  </a:lnTo>
                  <a:cubicBezTo>
                    <a:pt x="1142785" y="76972"/>
                    <a:pt x="1129180" y="153579"/>
                    <a:pt x="1115073" y="230186"/>
                  </a:cubicBezTo>
                  <a:cubicBezTo>
                    <a:pt x="1109732" y="258948"/>
                    <a:pt x="1111512" y="285107"/>
                    <a:pt x="1125756" y="312180"/>
                  </a:cubicBezTo>
                  <a:cubicBezTo>
                    <a:pt x="1135526" y="330761"/>
                    <a:pt x="1139087" y="352766"/>
                    <a:pt x="1141781" y="373037"/>
                  </a:cubicBezTo>
                  <a:cubicBezTo>
                    <a:pt x="1146209" y="405131"/>
                    <a:pt x="1135526" y="416134"/>
                    <a:pt x="1101697" y="419512"/>
                  </a:cubicBezTo>
                  <a:cubicBezTo>
                    <a:pt x="1078550" y="422069"/>
                    <a:pt x="1055404" y="424580"/>
                    <a:pt x="1032257" y="427136"/>
                  </a:cubicBezTo>
                  <a:cubicBezTo>
                    <a:pt x="1017146" y="427136"/>
                    <a:pt x="1002902" y="427136"/>
                    <a:pt x="987745" y="427136"/>
                  </a:cubicBezTo>
                  <a:cubicBezTo>
                    <a:pt x="982403" y="425447"/>
                    <a:pt x="977062" y="422069"/>
                    <a:pt x="971720" y="421201"/>
                  </a:cubicBezTo>
                  <a:cubicBezTo>
                    <a:pt x="942319" y="417823"/>
                    <a:pt x="923601" y="405999"/>
                    <a:pt x="928075" y="373858"/>
                  </a:cubicBezTo>
                  <a:cubicBezTo>
                    <a:pt x="888904" y="364545"/>
                    <a:pt x="872880" y="343407"/>
                    <a:pt x="869319" y="307067"/>
                  </a:cubicBezTo>
                  <a:cubicBezTo>
                    <a:pt x="867538" y="284240"/>
                    <a:pt x="852427" y="261413"/>
                    <a:pt x="839050" y="241965"/>
                  </a:cubicBezTo>
                  <a:cubicBezTo>
                    <a:pt x="834622" y="235208"/>
                    <a:pt x="830148" y="228451"/>
                    <a:pt x="826587" y="221694"/>
                  </a:cubicBezTo>
                  <a:cubicBezTo>
                    <a:pt x="812891" y="148420"/>
                    <a:pt x="827820" y="73502"/>
                    <a:pt x="831107" y="45"/>
                  </a:cubicBezTo>
                  <a:close/>
                  <a:moveTo>
                    <a:pt x="190127" y="0"/>
                  </a:moveTo>
                  <a:lnTo>
                    <a:pt x="579189" y="0"/>
                  </a:lnTo>
                  <a:cubicBezTo>
                    <a:pt x="572934" y="25384"/>
                    <a:pt x="565766" y="50630"/>
                    <a:pt x="556773" y="75466"/>
                  </a:cubicBezTo>
                  <a:cubicBezTo>
                    <a:pt x="548738" y="76333"/>
                    <a:pt x="542529" y="78844"/>
                    <a:pt x="536274" y="81401"/>
                  </a:cubicBezTo>
                  <a:cubicBezTo>
                    <a:pt x="506873" y="94914"/>
                    <a:pt x="500664" y="125365"/>
                    <a:pt x="499751" y="161706"/>
                  </a:cubicBezTo>
                  <a:cubicBezTo>
                    <a:pt x="498884" y="221695"/>
                    <a:pt x="489068" y="281730"/>
                    <a:pt x="483726" y="340897"/>
                  </a:cubicBezTo>
                  <a:cubicBezTo>
                    <a:pt x="436520" y="368792"/>
                    <a:pt x="388447" y="375548"/>
                    <a:pt x="339460" y="364546"/>
                  </a:cubicBezTo>
                  <a:cubicBezTo>
                    <a:pt x="308325" y="357789"/>
                    <a:pt x="286959" y="362856"/>
                    <a:pt x="262899" y="383127"/>
                  </a:cubicBezTo>
                  <a:cubicBezTo>
                    <a:pt x="244181" y="398375"/>
                    <a:pt x="217473" y="411021"/>
                    <a:pt x="192546" y="413578"/>
                  </a:cubicBezTo>
                  <a:cubicBezTo>
                    <a:pt x="147121" y="418646"/>
                    <a:pt x="100828" y="416956"/>
                    <a:pt x="55402" y="414400"/>
                  </a:cubicBezTo>
                  <a:cubicBezTo>
                    <a:pt x="36730" y="413532"/>
                    <a:pt x="18012" y="400886"/>
                    <a:pt x="1987" y="394951"/>
                  </a:cubicBezTo>
                  <a:cubicBezTo>
                    <a:pt x="-5135" y="361989"/>
                    <a:pt x="7329" y="343408"/>
                    <a:pt x="32256" y="330716"/>
                  </a:cubicBezTo>
                  <a:cubicBezTo>
                    <a:pt x="51841" y="320536"/>
                    <a:pt x="70559" y="308711"/>
                    <a:pt x="90145" y="298576"/>
                  </a:cubicBezTo>
                  <a:cubicBezTo>
                    <a:pt x="132877" y="275749"/>
                    <a:pt x="159584" y="243654"/>
                    <a:pt x="171180" y="198001"/>
                  </a:cubicBezTo>
                  <a:cubicBezTo>
                    <a:pt x="176522" y="177730"/>
                    <a:pt x="180083" y="157414"/>
                    <a:pt x="187205" y="138833"/>
                  </a:cubicBezTo>
                  <a:cubicBezTo>
                    <a:pt x="188985" y="132076"/>
                    <a:pt x="191679" y="126187"/>
                    <a:pt x="195240" y="120252"/>
                  </a:cubicBezTo>
                  <a:cubicBezTo>
                    <a:pt x="206836" y="104182"/>
                    <a:pt x="215739" y="95736"/>
                    <a:pt x="224641" y="87290"/>
                  </a:cubicBezTo>
                  <a:cubicBezTo>
                    <a:pt x="206836" y="87290"/>
                    <a:pt x="189031" y="78844"/>
                    <a:pt x="189031" y="61952"/>
                  </a:cubicBezTo>
                  <a:cubicBezTo>
                    <a:pt x="186611" y="41271"/>
                    <a:pt x="187479" y="20590"/>
                    <a:pt x="190127" y="0"/>
                  </a:cubicBezTo>
                  <a:close/>
                </a:path>
              </a:pathLst>
            </a:custGeom>
            <a:solidFill>
              <a:schemeClr val="accent1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1F3C237-3390-4C84-ABBD-21432BA1558A}"/>
                </a:ext>
              </a:extLst>
            </p:cNvPr>
            <p:cNvSpPr/>
            <p:nvPr/>
          </p:nvSpPr>
          <p:spPr>
            <a:xfrm>
              <a:off x="1606964" y="2264541"/>
              <a:ext cx="1213067" cy="427867"/>
            </a:xfrm>
            <a:custGeom>
              <a:avLst/>
              <a:gdLst>
                <a:gd name="connsiteX0" fmla="*/ 411569 w 1213067"/>
                <a:gd name="connsiteY0" fmla="*/ 326562 h 427867"/>
                <a:gd name="connsiteX1" fmla="*/ 419604 w 1213067"/>
                <a:gd name="connsiteY1" fmla="*/ 324005 h 427867"/>
                <a:gd name="connsiteX2" fmla="*/ 463249 w 1213067"/>
                <a:gd name="connsiteY2" fmla="*/ 367970 h 427867"/>
                <a:gd name="connsiteX3" fmla="*/ 475713 w 1213067"/>
                <a:gd name="connsiteY3" fmla="*/ 350210 h 427867"/>
                <a:gd name="connsiteX4" fmla="*/ 497079 w 1213067"/>
                <a:gd name="connsiteY4" fmla="*/ 326562 h 427867"/>
                <a:gd name="connsiteX5" fmla="*/ 503333 w 1213067"/>
                <a:gd name="connsiteY5" fmla="*/ 329940 h 427867"/>
                <a:gd name="connsiteX6" fmla="*/ 457588 w 1213067"/>
                <a:gd name="connsiteY6" fmla="*/ 427776 h 427867"/>
                <a:gd name="connsiteX7" fmla="*/ 581767 w 1213067"/>
                <a:gd name="connsiteY7" fmla="*/ 427776 h 427867"/>
                <a:gd name="connsiteX8" fmla="*/ 577247 w 1213067"/>
                <a:gd name="connsiteY8" fmla="*/ 337564 h 427867"/>
                <a:gd name="connsiteX9" fmla="*/ 603954 w 1213067"/>
                <a:gd name="connsiteY9" fmla="*/ 376461 h 427867"/>
                <a:gd name="connsiteX10" fmla="*/ 645819 w 1213067"/>
                <a:gd name="connsiteY10" fmla="*/ 346878 h 427867"/>
                <a:gd name="connsiteX11" fmla="*/ 616190 w 1213067"/>
                <a:gd name="connsiteY11" fmla="*/ 427822 h 427867"/>
                <a:gd name="connsiteX12" fmla="*/ 1213068 w 1213067"/>
                <a:gd name="connsiteY12" fmla="*/ 427822 h 427867"/>
                <a:gd name="connsiteX13" fmla="*/ 1186314 w 1213067"/>
                <a:gd name="connsiteY13" fmla="*/ 334232 h 427867"/>
                <a:gd name="connsiteX14" fmla="*/ 1153352 w 1213067"/>
                <a:gd name="connsiteY14" fmla="*/ 303780 h 427867"/>
                <a:gd name="connsiteX15" fmla="*/ 850576 w 1213067"/>
                <a:gd name="connsiteY15" fmla="*/ 204027 h 427867"/>
                <a:gd name="connsiteX16" fmla="*/ 806064 w 1213067"/>
                <a:gd name="connsiteY16" fmla="*/ 181200 h 427867"/>
                <a:gd name="connsiteX17" fmla="*/ 763332 w 1213067"/>
                <a:gd name="connsiteY17" fmla="*/ 154173 h 427867"/>
                <a:gd name="connsiteX18" fmla="*/ 709004 w 1213067"/>
                <a:gd name="connsiteY18" fmla="*/ 29081 h 427867"/>
                <a:gd name="connsiteX19" fmla="*/ 711652 w 1213067"/>
                <a:gd name="connsiteY19" fmla="*/ 0 h 427867"/>
                <a:gd name="connsiteX20" fmla="*/ 362309 w 1213067"/>
                <a:gd name="connsiteY20" fmla="*/ 0 h 427867"/>
                <a:gd name="connsiteX21" fmla="*/ 389336 w 1213067"/>
                <a:gd name="connsiteY21" fmla="*/ 76424 h 427867"/>
                <a:gd name="connsiteX22" fmla="*/ 304739 w 1213067"/>
                <a:gd name="connsiteY22" fmla="*/ 223521 h 427867"/>
                <a:gd name="connsiteX23" fmla="*/ 55424 w 1213067"/>
                <a:gd name="connsiteY23" fmla="*/ 308894 h 427867"/>
                <a:gd name="connsiteX24" fmla="*/ 2009 w 1213067"/>
                <a:gd name="connsiteY24" fmla="*/ 379885 h 427867"/>
                <a:gd name="connsiteX25" fmla="*/ 0 w 1213067"/>
                <a:gd name="connsiteY25" fmla="*/ 427867 h 427867"/>
                <a:gd name="connsiteX26" fmla="*/ 419011 w 1213067"/>
                <a:gd name="connsiteY26" fmla="*/ 427867 h 427867"/>
                <a:gd name="connsiteX27" fmla="*/ 411569 w 1213067"/>
                <a:gd name="connsiteY27" fmla="*/ 326562 h 427867"/>
                <a:gd name="connsiteX28" fmla="*/ 701882 w 1213067"/>
                <a:gd name="connsiteY28" fmla="*/ 127055 h 427867"/>
                <a:gd name="connsiteX29" fmla="*/ 605689 w 1213067"/>
                <a:gd name="connsiteY29" fmla="*/ 354456 h 427867"/>
                <a:gd name="connsiteX30" fmla="*/ 550494 w 1213067"/>
                <a:gd name="connsiteY30" fmla="*/ 238632 h 427867"/>
                <a:gd name="connsiteX31" fmla="*/ 701882 w 1213067"/>
                <a:gd name="connsiteY31" fmla="*/ 127055 h 427867"/>
                <a:gd name="connsiteX32" fmla="*/ 413350 w 1213067"/>
                <a:gd name="connsiteY32" fmla="*/ 162573 h 427867"/>
                <a:gd name="connsiteX33" fmla="*/ 512190 w 1213067"/>
                <a:gd name="connsiteY33" fmla="*/ 229365 h 427867"/>
                <a:gd name="connsiteX34" fmla="*/ 473887 w 1213067"/>
                <a:gd name="connsiteY34" fmla="*/ 350256 h 427867"/>
                <a:gd name="connsiteX35" fmla="*/ 414217 w 1213067"/>
                <a:gd name="connsiteY35" fmla="*/ 264016 h 427867"/>
                <a:gd name="connsiteX36" fmla="*/ 413350 w 1213067"/>
                <a:gd name="connsiteY36" fmla="*/ 162573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13067" h="427867">
                  <a:moveTo>
                    <a:pt x="411569" y="326562"/>
                  </a:moveTo>
                  <a:cubicBezTo>
                    <a:pt x="414263" y="325694"/>
                    <a:pt x="416911" y="324873"/>
                    <a:pt x="419604" y="324005"/>
                  </a:cubicBezTo>
                  <a:cubicBezTo>
                    <a:pt x="432981" y="337519"/>
                    <a:pt x="447225" y="351032"/>
                    <a:pt x="463249" y="367970"/>
                  </a:cubicBezTo>
                  <a:cubicBezTo>
                    <a:pt x="468591" y="360346"/>
                    <a:pt x="472152" y="355278"/>
                    <a:pt x="475713" y="350210"/>
                  </a:cubicBezTo>
                  <a:cubicBezTo>
                    <a:pt x="482835" y="342586"/>
                    <a:pt x="489957" y="334140"/>
                    <a:pt x="497079" y="326562"/>
                  </a:cubicBezTo>
                  <a:cubicBezTo>
                    <a:pt x="498859" y="327429"/>
                    <a:pt x="501553" y="329118"/>
                    <a:pt x="503333" y="329940"/>
                  </a:cubicBezTo>
                  <a:cubicBezTo>
                    <a:pt x="487720" y="362719"/>
                    <a:pt x="472517" y="395225"/>
                    <a:pt x="457588" y="427776"/>
                  </a:cubicBezTo>
                  <a:lnTo>
                    <a:pt x="581767" y="427776"/>
                  </a:lnTo>
                  <a:cubicBezTo>
                    <a:pt x="580260" y="397371"/>
                    <a:pt x="578753" y="367194"/>
                    <a:pt x="577247" y="337564"/>
                  </a:cubicBezTo>
                  <a:cubicBezTo>
                    <a:pt x="585282" y="348567"/>
                    <a:pt x="593271" y="361213"/>
                    <a:pt x="603954" y="376461"/>
                  </a:cubicBezTo>
                  <a:cubicBezTo>
                    <a:pt x="616418" y="367148"/>
                    <a:pt x="627101" y="360391"/>
                    <a:pt x="645819" y="346878"/>
                  </a:cubicBezTo>
                  <a:cubicBezTo>
                    <a:pt x="635318" y="375457"/>
                    <a:pt x="625549" y="402073"/>
                    <a:pt x="616190" y="427822"/>
                  </a:cubicBezTo>
                  <a:lnTo>
                    <a:pt x="1213068" y="427822"/>
                  </a:lnTo>
                  <a:cubicBezTo>
                    <a:pt x="1206311" y="396184"/>
                    <a:pt x="1197637" y="364911"/>
                    <a:pt x="1186314" y="334232"/>
                  </a:cubicBezTo>
                  <a:cubicBezTo>
                    <a:pt x="1176499" y="322407"/>
                    <a:pt x="1164948" y="313094"/>
                    <a:pt x="1153352" y="303780"/>
                  </a:cubicBezTo>
                  <a:cubicBezTo>
                    <a:pt x="1070536" y="243746"/>
                    <a:pt x="941427" y="251370"/>
                    <a:pt x="850576" y="204027"/>
                  </a:cubicBezTo>
                  <a:cubicBezTo>
                    <a:pt x="835419" y="197270"/>
                    <a:pt x="820308" y="189646"/>
                    <a:pt x="806064" y="181200"/>
                  </a:cubicBezTo>
                  <a:cubicBezTo>
                    <a:pt x="791820" y="172754"/>
                    <a:pt x="777576" y="164308"/>
                    <a:pt x="763332" y="154173"/>
                  </a:cubicBezTo>
                  <a:cubicBezTo>
                    <a:pt x="719687" y="122033"/>
                    <a:pt x="697453" y="83181"/>
                    <a:pt x="709004" y="29081"/>
                  </a:cubicBezTo>
                  <a:cubicBezTo>
                    <a:pt x="710921" y="19540"/>
                    <a:pt x="711286" y="9770"/>
                    <a:pt x="711652" y="0"/>
                  </a:cubicBezTo>
                  <a:lnTo>
                    <a:pt x="362309" y="0"/>
                  </a:lnTo>
                  <a:cubicBezTo>
                    <a:pt x="374087" y="24881"/>
                    <a:pt x="382670" y="50813"/>
                    <a:pt x="389336" y="76424"/>
                  </a:cubicBezTo>
                  <a:cubicBezTo>
                    <a:pt x="408054" y="147416"/>
                    <a:pt x="405360" y="193070"/>
                    <a:pt x="304739" y="223521"/>
                  </a:cubicBezTo>
                  <a:cubicBezTo>
                    <a:pt x="223704" y="248859"/>
                    <a:pt x="134679" y="278443"/>
                    <a:pt x="55424" y="308894"/>
                  </a:cubicBezTo>
                  <a:cubicBezTo>
                    <a:pt x="23375" y="320718"/>
                    <a:pt x="2876" y="344412"/>
                    <a:pt x="2009" y="379885"/>
                  </a:cubicBezTo>
                  <a:cubicBezTo>
                    <a:pt x="1735" y="396047"/>
                    <a:pt x="1096" y="411980"/>
                    <a:pt x="0" y="427867"/>
                  </a:cubicBezTo>
                  <a:lnTo>
                    <a:pt x="419011" y="427867"/>
                  </a:lnTo>
                  <a:cubicBezTo>
                    <a:pt x="416454" y="394038"/>
                    <a:pt x="413852" y="360300"/>
                    <a:pt x="411569" y="326562"/>
                  </a:cubicBezTo>
                  <a:close/>
                  <a:moveTo>
                    <a:pt x="701882" y="127055"/>
                  </a:moveTo>
                  <a:cubicBezTo>
                    <a:pt x="720600" y="171019"/>
                    <a:pt x="671613" y="289354"/>
                    <a:pt x="605689" y="354456"/>
                  </a:cubicBezTo>
                  <a:cubicBezTo>
                    <a:pt x="587884" y="316427"/>
                    <a:pt x="570079" y="280086"/>
                    <a:pt x="550494" y="238632"/>
                  </a:cubicBezTo>
                  <a:cubicBezTo>
                    <a:pt x="602128" y="200603"/>
                    <a:pt x="652028" y="164262"/>
                    <a:pt x="701882" y="127055"/>
                  </a:cubicBezTo>
                  <a:close/>
                  <a:moveTo>
                    <a:pt x="413350" y="162573"/>
                  </a:moveTo>
                  <a:cubicBezTo>
                    <a:pt x="452521" y="188779"/>
                    <a:pt x="483702" y="209916"/>
                    <a:pt x="512190" y="229365"/>
                  </a:cubicBezTo>
                  <a:cubicBezTo>
                    <a:pt x="497946" y="272462"/>
                    <a:pt x="486350" y="311359"/>
                    <a:pt x="473887" y="350256"/>
                  </a:cubicBezTo>
                  <a:cubicBezTo>
                    <a:pt x="430242" y="336743"/>
                    <a:pt x="420472" y="298713"/>
                    <a:pt x="414217" y="264016"/>
                  </a:cubicBezTo>
                  <a:cubicBezTo>
                    <a:pt x="408008" y="234432"/>
                    <a:pt x="413350" y="203159"/>
                    <a:pt x="413350" y="1625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4172DFE-CFE9-4509-8185-392A7DA82A5B}"/>
                </a:ext>
              </a:extLst>
            </p:cNvPr>
            <p:cNvSpPr/>
            <p:nvPr/>
          </p:nvSpPr>
          <p:spPr>
            <a:xfrm>
              <a:off x="1295285" y="4403695"/>
              <a:ext cx="1352128" cy="427867"/>
            </a:xfrm>
            <a:custGeom>
              <a:avLst/>
              <a:gdLst>
                <a:gd name="connsiteX0" fmla="*/ 791820 w 1352128"/>
                <a:gd name="connsiteY0" fmla="*/ 373357 h 427867"/>
                <a:gd name="connsiteX1" fmla="*/ 837245 w 1352128"/>
                <a:gd name="connsiteY1" fmla="*/ 86788 h 427867"/>
                <a:gd name="connsiteX2" fmla="*/ 856831 w 1352128"/>
                <a:gd name="connsiteY2" fmla="*/ 118061 h 427867"/>
                <a:gd name="connsiteX3" fmla="*/ 869294 w 1352128"/>
                <a:gd name="connsiteY3" fmla="*/ 264290 h 427867"/>
                <a:gd name="connsiteX4" fmla="*/ 868381 w 1352128"/>
                <a:gd name="connsiteY4" fmla="*/ 377557 h 427867"/>
                <a:gd name="connsiteX5" fmla="*/ 874955 w 1352128"/>
                <a:gd name="connsiteY5" fmla="*/ 427822 h 427867"/>
                <a:gd name="connsiteX6" fmla="*/ 1325650 w 1352128"/>
                <a:gd name="connsiteY6" fmla="*/ 427822 h 427867"/>
                <a:gd name="connsiteX7" fmla="*/ 1328754 w 1352128"/>
                <a:gd name="connsiteY7" fmla="*/ 371668 h 427867"/>
                <a:gd name="connsiteX8" fmla="*/ 1343911 w 1352128"/>
                <a:gd name="connsiteY8" fmla="*/ 102036 h 427867"/>
                <a:gd name="connsiteX9" fmla="*/ 1352129 w 1352128"/>
                <a:gd name="connsiteY9" fmla="*/ 0 h 427867"/>
                <a:gd name="connsiteX10" fmla="*/ 294467 w 1352128"/>
                <a:gd name="connsiteY10" fmla="*/ 0 h 427867"/>
                <a:gd name="connsiteX11" fmla="*/ 296750 w 1352128"/>
                <a:gd name="connsiteY11" fmla="*/ 27621 h 427867"/>
                <a:gd name="connsiteX12" fmla="*/ 246896 w 1352128"/>
                <a:gd name="connsiteY12" fmla="*/ 24242 h 427867"/>
                <a:gd name="connsiteX13" fmla="*/ 256164 w 1352128"/>
                <a:gd name="connsiteY13" fmla="*/ 0 h 427867"/>
                <a:gd name="connsiteX14" fmla="*/ 175676 w 1352128"/>
                <a:gd name="connsiteY14" fmla="*/ 0 h 427867"/>
                <a:gd name="connsiteX15" fmla="*/ 141755 w 1352128"/>
                <a:gd name="connsiteY15" fmla="*/ 98658 h 427867"/>
                <a:gd name="connsiteX16" fmla="*/ 98110 w 1352128"/>
                <a:gd name="connsiteY16" fmla="*/ 114728 h 427867"/>
                <a:gd name="connsiteX17" fmla="*/ 68709 w 1352128"/>
                <a:gd name="connsiteY17" fmla="*/ 184031 h 427867"/>
                <a:gd name="connsiteX18" fmla="*/ 6392 w 1352128"/>
                <a:gd name="connsiteY18" fmla="*/ 335327 h 427867"/>
                <a:gd name="connsiteX19" fmla="*/ 0 w 1352128"/>
                <a:gd name="connsiteY19" fmla="*/ 427868 h 427867"/>
                <a:gd name="connsiteX20" fmla="*/ 788807 w 1352128"/>
                <a:gd name="connsiteY20" fmla="*/ 427868 h 427867"/>
                <a:gd name="connsiteX21" fmla="*/ 791820 w 1352128"/>
                <a:gd name="connsiteY21" fmla="*/ 37335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2128" h="427867">
                  <a:moveTo>
                    <a:pt x="791820" y="373357"/>
                  </a:moveTo>
                  <a:cubicBezTo>
                    <a:pt x="790907" y="275293"/>
                    <a:pt x="823001" y="183163"/>
                    <a:pt x="837245" y="86788"/>
                  </a:cubicBezTo>
                  <a:cubicBezTo>
                    <a:pt x="847061" y="96101"/>
                    <a:pt x="853270" y="106237"/>
                    <a:pt x="856831" y="118061"/>
                  </a:cubicBezTo>
                  <a:cubicBezTo>
                    <a:pt x="871988" y="166226"/>
                    <a:pt x="874636" y="214436"/>
                    <a:pt x="869294" y="264290"/>
                  </a:cubicBezTo>
                  <a:cubicBezTo>
                    <a:pt x="865733" y="301498"/>
                    <a:pt x="864820" y="340349"/>
                    <a:pt x="868381" y="377557"/>
                  </a:cubicBezTo>
                  <a:cubicBezTo>
                    <a:pt x="870162" y="394312"/>
                    <a:pt x="872444" y="411067"/>
                    <a:pt x="874955" y="427822"/>
                  </a:cubicBezTo>
                  <a:lnTo>
                    <a:pt x="1325650" y="427822"/>
                  </a:lnTo>
                  <a:cubicBezTo>
                    <a:pt x="1327339" y="409195"/>
                    <a:pt x="1328435" y="390477"/>
                    <a:pt x="1328754" y="371668"/>
                  </a:cubicBezTo>
                  <a:cubicBezTo>
                    <a:pt x="1330535" y="282049"/>
                    <a:pt x="1336789" y="191609"/>
                    <a:pt x="1343911" y="102036"/>
                  </a:cubicBezTo>
                  <a:cubicBezTo>
                    <a:pt x="1346331" y="68024"/>
                    <a:pt x="1349162" y="34058"/>
                    <a:pt x="1352129" y="0"/>
                  </a:cubicBezTo>
                  <a:lnTo>
                    <a:pt x="294467" y="0"/>
                  </a:lnTo>
                  <a:cubicBezTo>
                    <a:pt x="295243" y="9040"/>
                    <a:pt x="295974" y="18216"/>
                    <a:pt x="296750" y="27621"/>
                  </a:cubicBezTo>
                  <a:cubicBezTo>
                    <a:pt x="278945" y="25931"/>
                    <a:pt x="264701" y="25064"/>
                    <a:pt x="246896" y="24242"/>
                  </a:cubicBezTo>
                  <a:cubicBezTo>
                    <a:pt x="250092" y="16025"/>
                    <a:pt x="253150" y="7944"/>
                    <a:pt x="256164" y="0"/>
                  </a:cubicBezTo>
                  <a:lnTo>
                    <a:pt x="175676" y="0"/>
                  </a:lnTo>
                  <a:cubicBezTo>
                    <a:pt x="164491" y="31501"/>
                    <a:pt x="153990" y="64372"/>
                    <a:pt x="141755" y="98658"/>
                  </a:cubicBezTo>
                  <a:cubicBezTo>
                    <a:pt x="131072" y="102904"/>
                    <a:pt x="114135" y="108793"/>
                    <a:pt x="98110" y="114728"/>
                  </a:cubicBezTo>
                  <a:cubicBezTo>
                    <a:pt x="87427" y="140066"/>
                    <a:pt x="81172" y="163760"/>
                    <a:pt x="68709" y="184031"/>
                  </a:cubicBezTo>
                  <a:cubicBezTo>
                    <a:pt x="38441" y="230506"/>
                    <a:pt x="18855" y="282917"/>
                    <a:pt x="6392" y="335327"/>
                  </a:cubicBezTo>
                  <a:cubicBezTo>
                    <a:pt x="-502" y="365596"/>
                    <a:pt x="7579" y="397462"/>
                    <a:pt x="0" y="427868"/>
                  </a:cubicBezTo>
                  <a:lnTo>
                    <a:pt x="788807" y="427868"/>
                  </a:lnTo>
                  <a:cubicBezTo>
                    <a:pt x="790724" y="409698"/>
                    <a:pt x="791820" y="391573"/>
                    <a:pt x="791820" y="373357"/>
                  </a:cubicBezTo>
                  <a:close/>
                </a:path>
              </a:pathLst>
            </a:custGeom>
            <a:solidFill>
              <a:schemeClr val="accent1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768309C-AAE8-4F78-A2BB-5DD058721225}"/>
                </a:ext>
              </a:extLst>
            </p:cNvPr>
            <p:cNvSpPr/>
            <p:nvPr/>
          </p:nvSpPr>
          <p:spPr>
            <a:xfrm>
              <a:off x="1538803" y="5259338"/>
              <a:ext cx="1004246" cy="427914"/>
            </a:xfrm>
            <a:custGeom>
              <a:avLst/>
              <a:gdLst>
                <a:gd name="connsiteX0" fmla="*/ 65833 w 1004246"/>
                <a:gd name="connsiteY0" fmla="*/ 92 h 427914"/>
                <a:gd name="connsiteX1" fmla="*/ 463295 w 1004246"/>
                <a:gd name="connsiteY1" fmla="*/ 92 h 427914"/>
                <a:gd name="connsiteX2" fmla="*/ 450375 w 1004246"/>
                <a:gd name="connsiteY2" fmla="*/ 87473 h 427914"/>
                <a:gd name="connsiteX3" fmla="*/ 444120 w 1004246"/>
                <a:gd name="connsiteY3" fmla="*/ 107744 h 427914"/>
                <a:gd name="connsiteX4" fmla="*/ 412071 w 1004246"/>
                <a:gd name="connsiteY4" fmla="*/ 323276 h 427914"/>
                <a:gd name="connsiteX5" fmla="*/ 407643 w 1004246"/>
                <a:gd name="connsiteY5" fmla="*/ 346148 h 427914"/>
                <a:gd name="connsiteX6" fmla="*/ 389107 w 1004246"/>
                <a:gd name="connsiteY6" fmla="*/ 427914 h 427914"/>
                <a:gd name="connsiteX7" fmla="*/ 0 w 1004246"/>
                <a:gd name="connsiteY7" fmla="*/ 427914 h 427914"/>
                <a:gd name="connsiteX8" fmla="*/ 29173 w 1004246"/>
                <a:gd name="connsiteY8" fmla="*/ 265843 h 427914"/>
                <a:gd name="connsiteX9" fmla="*/ 31866 w 1004246"/>
                <a:gd name="connsiteY9" fmla="*/ 244705 h 427914"/>
                <a:gd name="connsiteX10" fmla="*/ 37208 w 1004246"/>
                <a:gd name="connsiteY10" fmla="*/ 199919 h 427914"/>
                <a:gd name="connsiteX11" fmla="*/ 65833 w 1004246"/>
                <a:gd name="connsiteY11" fmla="*/ 92 h 427914"/>
                <a:gd name="connsiteX12" fmla="*/ 656501 w 1004246"/>
                <a:gd name="connsiteY12" fmla="*/ 0 h 427914"/>
                <a:gd name="connsiteX13" fmla="*/ 1004246 w 1004246"/>
                <a:gd name="connsiteY13" fmla="*/ 0 h 427914"/>
                <a:gd name="connsiteX14" fmla="*/ 1002420 w 1004246"/>
                <a:gd name="connsiteY14" fmla="*/ 30771 h 427914"/>
                <a:gd name="connsiteX15" fmla="*/ 982835 w 1004246"/>
                <a:gd name="connsiteY15" fmla="*/ 333410 h 427914"/>
                <a:gd name="connsiteX16" fmla="*/ 981922 w 1004246"/>
                <a:gd name="connsiteY16" fmla="*/ 337655 h 427914"/>
                <a:gd name="connsiteX17" fmla="*/ 966125 w 1004246"/>
                <a:gd name="connsiteY17" fmla="*/ 427867 h 427914"/>
                <a:gd name="connsiteX18" fmla="*/ 640933 w 1004246"/>
                <a:gd name="connsiteY18" fmla="*/ 427867 h 427914"/>
                <a:gd name="connsiteX19" fmla="*/ 640842 w 1004246"/>
                <a:gd name="connsiteY19" fmla="*/ 376507 h 427914"/>
                <a:gd name="connsiteX20" fmla="*/ 646183 w 1004246"/>
                <a:gd name="connsiteY20" fmla="*/ 357058 h 427914"/>
                <a:gd name="connsiteX21" fmla="*/ 650658 w 1004246"/>
                <a:gd name="connsiteY21" fmla="*/ 336788 h 427914"/>
                <a:gd name="connsiteX22" fmla="*/ 662254 w 1004246"/>
                <a:gd name="connsiteY22" fmla="*/ 215897 h 427914"/>
                <a:gd name="connsiteX23" fmla="*/ 656912 w 1004246"/>
                <a:gd name="connsiteY23" fmla="*/ 73046 h 427914"/>
                <a:gd name="connsiteX24" fmla="*/ 656501 w 1004246"/>
                <a:gd name="connsiteY24" fmla="*/ 0 h 42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4246" h="427914">
                  <a:moveTo>
                    <a:pt x="65833" y="92"/>
                  </a:moveTo>
                  <a:lnTo>
                    <a:pt x="463295" y="92"/>
                  </a:lnTo>
                  <a:cubicBezTo>
                    <a:pt x="459597" y="28443"/>
                    <a:pt x="455762" y="57479"/>
                    <a:pt x="450375" y="87473"/>
                  </a:cubicBezTo>
                  <a:cubicBezTo>
                    <a:pt x="447681" y="94230"/>
                    <a:pt x="445901" y="100987"/>
                    <a:pt x="444120" y="107744"/>
                  </a:cubicBezTo>
                  <a:cubicBezTo>
                    <a:pt x="425448" y="177046"/>
                    <a:pt x="414765" y="249727"/>
                    <a:pt x="412071" y="323276"/>
                  </a:cubicBezTo>
                  <a:cubicBezTo>
                    <a:pt x="411158" y="330900"/>
                    <a:pt x="409378" y="338478"/>
                    <a:pt x="407643" y="346148"/>
                  </a:cubicBezTo>
                  <a:cubicBezTo>
                    <a:pt x="401662" y="373266"/>
                    <a:pt x="395864" y="400659"/>
                    <a:pt x="389107" y="427914"/>
                  </a:cubicBezTo>
                  <a:lnTo>
                    <a:pt x="0" y="427914"/>
                  </a:lnTo>
                  <a:cubicBezTo>
                    <a:pt x="6985" y="372764"/>
                    <a:pt x="26571" y="318162"/>
                    <a:pt x="29173" y="265843"/>
                  </a:cubicBezTo>
                  <a:cubicBezTo>
                    <a:pt x="30086" y="258219"/>
                    <a:pt x="30999" y="251462"/>
                    <a:pt x="31866" y="244705"/>
                  </a:cubicBezTo>
                  <a:cubicBezTo>
                    <a:pt x="33647" y="229502"/>
                    <a:pt x="35427" y="215122"/>
                    <a:pt x="37208" y="199919"/>
                  </a:cubicBezTo>
                  <a:cubicBezTo>
                    <a:pt x="41865" y="131986"/>
                    <a:pt x="73183" y="62638"/>
                    <a:pt x="65833" y="92"/>
                  </a:cubicBezTo>
                  <a:close/>
                  <a:moveTo>
                    <a:pt x="656501" y="0"/>
                  </a:moveTo>
                  <a:lnTo>
                    <a:pt x="1004246" y="0"/>
                  </a:lnTo>
                  <a:cubicBezTo>
                    <a:pt x="1003562" y="10226"/>
                    <a:pt x="1002922" y="20499"/>
                    <a:pt x="1002420" y="30771"/>
                  </a:cubicBezTo>
                  <a:cubicBezTo>
                    <a:pt x="997992" y="131392"/>
                    <a:pt x="989957" y="232834"/>
                    <a:pt x="982835" y="333410"/>
                  </a:cubicBezTo>
                  <a:cubicBezTo>
                    <a:pt x="982835" y="335099"/>
                    <a:pt x="981967" y="335966"/>
                    <a:pt x="981922" y="337655"/>
                  </a:cubicBezTo>
                  <a:cubicBezTo>
                    <a:pt x="976671" y="367787"/>
                    <a:pt x="971376" y="397827"/>
                    <a:pt x="966125" y="427867"/>
                  </a:cubicBezTo>
                  <a:lnTo>
                    <a:pt x="640933" y="427867"/>
                  </a:lnTo>
                  <a:cubicBezTo>
                    <a:pt x="641709" y="410656"/>
                    <a:pt x="641846" y="393536"/>
                    <a:pt x="640842" y="376507"/>
                  </a:cubicBezTo>
                  <a:cubicBezTo>
                    <a:pt x="642622" y="370572"/>
                    <a:pt x="644403" y="363815"/>
                    <a:pt x="646183" y="357058"/>
                  </a:cubicBezTo>
                  <a:cubicBezTo>
                    <a:pt x="647964" y="350302"/>
                    <a:pt x="649745" y="343545"/>
                    <a:pt x="650658" y="336788"/>
                  </a:cubicBezTo>
                  <a:cubicBezTo>
                    <a:pt x="658693" y="297069"/>
                    <a:pt x="661386" y="256483"/>
                    <a:pt x="662254" y="215897"/>
                  </a:cubicBezTo>
                  <a:cubicBezTo>
                    <a:pt x="663167" y="168554"/>
                    <a:pt x="657825" y="120389"/>
                    <a:pt x="656912" y="73046"/>
                  </a:cubicBezTo>
                  <a:cubicBezTo>
                    <a:pt x="656501" y="48713"/>
                    <a:pt x="656456" y="24379"/>
                    <a:pt x="656501" y="0"/>
                  </a:cubicBezTo>
                  <a:close/>
                </a:path>
              </a:pathLst>
            </a:custGeom>
            <a:solidFill>
              <a:schemeClr val="accent1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820654-9266-4438-BAA1-9841EEF9E34C}"/>
                </a:ext>
              </a:extLst>
            </p:cNvPr>
            <p:cNvSpPr/>
            <p:nvPr/>
          </p:nvSpPr>
          <p:spPr>
            <a:xfrm>
              <a:off x="1283141" y="4831517"/>
              <a:ext cx="1337748" cy="427867"/>
            </a:xfrm>
            <a:custGeom>
              <a:avLst/>
              <a:gdLst>
                <a:gd name="connsiteX0" fmla="*/ 887054 w 1337748"/>
                <a:gd name="connsiteY0" fmla="*/ 0 h 427867"/>
                <a:gd name="connsiteX1" fmla="*/ 1337748 w 1337748"/>
                <a:gd name="connsiteY1" fmla="*/ 0 h 427867"/>
                <a:gd name="connsiteX2" fmla="*/ 1287438 w 1337748"/>
                <a:gd name="connsiteY2" fmla="*/ 250685 h 427867"/>
                <a:gd name="connsiteX3" fmla="*/ 1259909 w 1337748"/>
                <a:gd name="connsiteY3" fmla="*/ 427867 h 427867"/>
                <a:gd name="connsiteX4" fmla="*/ 912164 w 1337748"/>
                <a:gd name="connsiteY4" fmla="*/ 427867 h 427867"/>
                <a:gd name="connsiteX5" fmla="*/ 909927 w 1337748"/>
                <a:gd name="connsiteY5" fmla="*/ 175448 h 427867"/>
                <a:gd name="connsiteX6" fmla="*/ 887054 w 1337748"/>
                <a:gd name="connsiteY6" fmla="*/ 0 h 427867"/>
                <a:gd name="connsiteX7" fmla="*/ 12190 w 1337748"/>
                <a:gd name="connsiteY7" fmla="*/ 0 h 427867"/>
                <a:gd name="connsiteX8" fmla="*/ 801043 w 1337748"/>
                <a:gd name="connsiteY8" fmla="*/ 0 h 427867"/>
                <a:gd name="connsiteX9" fmla="*/ 775522 w 1337748"/>
                <a:gd name="connsiteY9" fmla="*/ 162756 h 427867"/>
                <a:gd name="connsiteX10" fmla="*/ 769268 w 1337748"/>
                <a:gd name="connsiteY10" fmla="*/ 205031 h 427867"/>
                <a:gd name="connsiteX11" fmla="*/ 765707 w 1337748"/>
                <a:gd name="connsiteY11" fmla="*/ 226169 h 427867"/>
                <a:gd name="connsiteX12" fmla="*/ 718957 w 1337748"/>
                <a:gd name="connsiteY12" fmla="*/ 427867 h 427867"/>
                <a:gd name="connsiteX13" fmla="*/ 321495 w 1337748"/>
                <a:gd name="connsiteY13" fmla="*/ 427867 h 427867"/>
                <a:gd name="connsiteX14" fmla="*/ 299079 w 1337748"/>
                <a:gd name="connsiteY14" fmla="*/ 368198 h 427867"/>
                <a:gd name="connsiteX15" fmla="*/ 215396 w 1337748"/>
                <a:gd name="connsiteY15" fmla="*/ 375822 h 427867"/>
                <a:gd name="connsiteX16" fmla="*/ 171750 w 1337748"/>
                <a:gd name="connsiteY16" fmla="*/ 380890 h 427867"/>
                <a:gd name="connsiteX17" fmla="*/ 71129 w 1337748"/>
                <a:gd name="connsiteY17" fmla="*/ 374133 h 427867"/>
                <a:gd name="connsiteX18" fmla="*/ 15021 w 1337748"/>
                <a:gd name="connsiteY18" fmla="*/ 303963 h 427867"/>
                <a:gd name="connsiteX19" fmla="*/ 6118 w 1337748"/>
                <a:gd name="connsiteY19" fmla="*/ 204209 h 427867"/>
                <a:gd name="connsiteX20" fmla="*/ 11460 w 1337748"/>
                <a:gd name="connsiteY20" fmla="*/ 3013 h 427867"/>
                <a:gd name="connsiteX21" fmla="*/ 12190 w 1337748"/>
                <a:gd name="connsiteY21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7748" h="427867">
                  <a:moveTo>
                    <a:pt x="887054" y="0"/>
                  </a:moveTo>
                  <a:lnTo>
                    <a:pt x="1337748" y="0"/>
                  </a:lnTo>
                  <a:cubicBezTo>
                    <a:pt x="1330033" y="85053"/>
                    <a:pt x="1309352" y="168143"/>
                    <a:pt x="1287438" y="250685"/>
                  </a:cubicBezTo>
                  <a:cubicBezTo>
                    <a:pt x="1271505" y="309852"/>
                    <a:pt x="1263972" y="368381"/>
                    <a:pt x="1259909" y="427867"/>
                  </a:cubicBezTo>
                  <a:lnTo>
                    <a:pt x="912164" y="427867"/>
                  </a:lnTo>
                  <a:cubicBezTo>
                    <a:pt x="912346" y="343727"/>
                    <a:pt x="914081" y="259359"/>
                    <a:pt x="909927" y="175448"/>
                  </a:cubicBezTo>
                  <a:cubicBezTo>
                    <a:pt x="907187" y="116965"/>
                    <a:pt x="895820" y="58483"/>
                    <a:pt x="887054" y="0"/>
                  </a:cubicBezTo>
                  <a:close/>
                  <a:moveTo>
                    <a:pt x="12190" y="0"/>
                  </a:moveTo>
                  <a:lnTo>
                    <a:pt x="801043" y="0"/>
                  </a:lnTo>
                  <a:cubicBezTo>
                    <a:pt x="795564" y="54237"/>
                    <a:pt x="783512" y="108245"/>
                    <a:pt x="775522" y="162756"/>
                  </a:cubicBezTo>
                  <a:cubicBezTo>
                    <a:pt x="773742" y="176315"/>
                    <a:pt x="771048" y="190650"/>
                    <a:pt x="769268" y="205031"/>
                  </a:cubicBezTo>
                  <a:cubicBezTo>
                    <a:pt x="767487" y="211788"/>
                    <a:pt x="766574" y="219412"/>
                    <a:pt x="765707" y="226169"/>
                  </a:cubicBezTo>
                  <a:cubicBezTo>
                    <a:pt x="736534" y="291728"/>
                    <a:pt x="728134" y="357789"/>
                    <a:pt x="718957" y="427867"/>
                  </a:cubicBezTo>
                  <a:lnTo>
                    <a:pt x="321495" y="427867"/>
                  </a:lnTo>
                  <a:cubicBezTo>
                    <a:pt x="319075" y="407141"/>
                    <a:pt x="312364" y="387144"/>
                    <a:pt x="299079" y="368198"/>
                  </a:cubicBezTo>
                  <a:cubicBezTo>
                    <a:pt x="290176" y="359752"/>
                    <a:pt x="245664" y="368198"/>
                    <a:pt x="215396" y="375822"/>
                  </a:cubicBezTo>
                  <a:cubicBezTo>
                    <a:pt x="201152" y="377511"/>
                    <a:pt x="185994" y="380022"/>
                    <a:pt x="171750" y="380890"/>
                  </a:cubicBezTo>
                  <a:cubicBezTo>
                    <a:pt x="138788" y="383446"/>
                    <a:pt x="104091" y="380890"/>
                    <a:pt x="71129" y="374133"/>
                  </a:cubicBezTo>
                  <a:cubicBezTo>
                    <a:pt x="35519" y="366509"/>
                    <a:pt x="22143" y="335236"/>
                    <a:pt x="15021" y="303963"/>
                  </a:cubicBezTo>
                  <a:cubicBezTo>
                    <a:pt x="6986" y="271001"/>
                    <a:pt x="7899" y="238039"/>
                    <a:pt x="6118" y="204209"/>
                  </a:cubicBezTo>
                  <a:cubicBezTo>
                    <a:pt x="2557" y="136550"/>
                    <a:pt x="-8126" y="69805"/>
                    <a:pt x="11460" y="3013"/>
                  </a:cubicBezTo>
                  <a:cubicBezTo>
                    <a:pt x="11734" y="2009"/>
                    <a:pt x="11962" y="1004"/>
                    <a:pt x="12190" y="0"/>
                  </a:cubicBezTo>
                  <a:close/>
                </a:path>
              </a:pathLst>
            </a:custGeom>
            <a:solidFill>
              <a:schemeClr val="accent1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C83BD99-58CB-4B6B-BDF0-587449D74304}"/>
                </a:ext>
              </a:extLst>
            </p:cNvPr>
            <p:cNvSpPr/>
            <p:nvPr/>
          </p:nvSpPr>
          <p:spPr>
            <a:xfrm>
              <a:off x="1471053" y="3975782"/>
              <a:ext cx="1287072" cy="427913"/>
            </a:xfrm>
            <a:custGeom>
              <a:avLst/>
              <a:gdLst>
                <a:gd name="connsiteX0" fmla="*/ 105826 w 1287072"/>
                <a:gd name="connsiteY0" fmla="*/ 360848 h 427913"/>
                <a:gd name="connsiteX1" fmla="*/ 112948 w 1287072"/>
                <a:gd name="connsiteY1" fmla="*/ 361715 h 427913"/>
                <a:gd name="connsiteX2" fmla="*/ 118654 w 1287072"/>
                <a:gd name="connsiteY2" fmla="*/ 427913 h 427913"/>
                <a:gd name="connsiteX3" fmla="*/ 1176362 w 1287072"/>
                <a:gd name="connsiteY3" fmla="*/ 427913 h 427913"/>
                <a:gd name="connsiteX4" fmla="*/ 1193984 w 1287072"/>
                <a:gd name="connsiteY4" fmla="*/ 227310 h 427913"/>
                <a:gd name="connsiteX5" fmla="*/ 1196678 w 1287072"/>
                <a:gd name="connsiteY5" fmla="*/ 138559 h 427913"/>
                <a:gd name="connsiteX6" fmla="*/ 1205580 w 1287072"/>
                <a:gd name="connsiteY6" fmla="*/ 80214 h 427913"/>
                <a:gd name="connsiteX7" fmla="*/ 1226079 w 1287072"/>
                <a:gd name="connsiteY7" fmla="*/ 55698 h 427913"/>
                <a:gd name="connsiteX8" fmla="*/ 1276846 w 1287072"/>
                <a:gd name="connsiteY8" fmla="*/ 15111 h 427913"/>
                <a:gd name="connsiteX9" fmla="*/ 1287072 w 1287072"/>
                <a:gd name="connsiteY9" fmla="*/ 46 h 427913"/>
                <a:gd name="connsiteX10" fmla="*/ 1240688 w 1287072"/>
                <a:gd name="connsiteY10" fmla="*/ 46 h 427913"/>
                <a:gd name="connsiteX11" fmla="*/ 1248312 w 1287072"/>
                <a:gd name="connsiteY11" fmla="*/ 13422 h 427913"/>
                <a:gd name="connsiteX12" fmla="*/ 1217131 w 1287072"/>
                <a:gd name="connsiteY12" fmla="*/ 34560 h 427913"/>
                <a:gd name="connsiteX13" fmla="*/ 1189191 w 1287072"/>
                <a:gd name="connsiteY13" fmla="*/ 46 h 427913"/>
                <a:gd name="connsiteX14" fmla="*/ 225302 w 1287072"/>
                <a:gd name="connsiteY14" fmla="*/ 46 h 427913"/>
                <a:gd name="connsiteX15" fmla="*/ 200238 w 1287072"/>
                <a:gd name="connsiteY15" fmla="*/ 187546 h 427913"/>
                <a:gd name="connsiteX16" fmla="*/ 193116 w 1287072"/>
                <a:gd name="connsiteY16" fmla="*/ 131757 h 427913"/>
                <a:gd name="connsiteX17" fmla="*/ 187774 w 1287072"/>
                <a:gd name="connsiteY17" fmla="*/ 73411 h 427913"/>
                <a:gd name="connsiteX18" fmla="*/ 189555 w 1287072"/>
                <a:gd name="connsiteY18" fmla="*/ 45517 h 427913"/>
                <a:gd name="connsiteX19" fmla="*/ 215577 w 1287072"/>
                <a:gd name="connsiteY19" fmla="*/ 0 h 427913"/>
                <a:gd name="connsiteX20" fmla="*/ 178232 w 1287072"/>
                <a:gd name="connsiteY20" fmla="*/ 0 h 427913"/>
                <a:gd name="connsiteX21" fmla="*/ 171750 w 1287072"/>
                <a:gd name="connsiteY21" fmla="*/ 32825 h 427913"/>
                <a:gd name="connsiteX22" fmla="*/ 50630 w 1287072"/>
                <a:gd name="connsiteY22" fmla="*/ 32825 h 427913"/>
                <a:gd name="connsiteX23" fmla="*/ 42275 w 1287072"/>
                <a:gd name="connsiteY23" fmla="*/ 0 h 427913"/>
                <a:gd name="connsiteX24" fmla="*/ 17075 w 1287072"/>
                <a:gd name="connsiteY24" fmla="*/ 0 h 427913"/>
                <a:gd name="connsiteX25" fmla="*/ 22142 w 1287072"/>
                <a:gd name="connsiteY25" fmla="*/ 21001 h 427913"/>
                <a:gd name="connsiteX26" fmla="*/ 28397 w 1287072"/>
                <a:gd name="connsiteY26" fmla="*/ 91171 h 427913"/>
                <a:gd name="connsiteX27" fmla="*/ 12372 w 1287072"/>
                <a:gd name="connsiteY27" fmla="*/ 152895 h 427913"/>
                <a:gd name="connsiteX28" fmla="*/ 18627 w 1287072"/>
                <a:gd name="connsiteY28" fmla="*/ 221375 h 427913"/>
                <a:gd name="connsiteX29" fmla="*/ 27529 w 1287072"/>
                <a:gd name="connsiteY29" fmla="*/ 359158 h 427913"/>
                <a:gd name="connsiteX30" fmla="*/ 0 w 1287072"/>
                <a:gd name="connsiteY30" fmla="*/ 427913 h 427913"/>
                <a:gd name="connsiteX31" fmla="*/ 80442 w 1287072"/>
                <a:gd name="connsiteY31" fmla="*/ 427913 h 427913"/>
                <a:gd name="connsiteX32" fmla="*/ 105826 w 1287072"/>
                <a:gd name="connsiteY32" fmla="*/ 360848 h 42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87072" h="427913">
                  <a:moveTo>
                    <a:pt x="105826" y="360848"/>
                  </a:moveTo>
                  <a:cubicBezTo>
                    <a:pt x="108519" y="360848"/>
                    <a:pt x="111167" y="360848"/>
                    <a:pt x="112948" y="361715"/>
                  </a:cubicBezTo>
                  <a:cubicBezTo>
                    <a:pt x="114865" y="383446"/>
                    <a:pt x="116782" y="405223"/>
                    <a:pt x="118654" y="427913"/>
                  </a:cubicBezTo>
                  <a:lnTo>
                    <a:pt x="1176362" y="427913"/>
                  </a:lnTo>
                  <a:cubicBezTo>
                    <a:pt x="1182205" y="361259"/>
                    <a:pt x="1188643" y="294467"/>
                    <a:pt x="1193984" y="227310"/>
                  </a:cubicBezTo>
                  <a:cubicBezTo>
                    <a:pt x="1196678" y="197727"/>
                    <a:pt x="1194852" y="168143"/>
                    <a:pt x="1196678" y="138559"/>
                  </a:cubicBezTo>
                  <a:cubicBezTo>
                    <a:pt x="1197591" y="119111"/>
                    <a:pt x="1200239" y="98840"/>
                    <a:pt x="1205580" y="80214"/>
                  </a:cubicBezTo>
                  <a:cubicBezTo>
                    <a:pt x="1208274" y="70900"/>
                    <a:pt x="1218957" y="55698"/>
                    <a:pt x="1226079" y="55698"/>
                  </a:cubicBezTo>
                  <a:cubicBezTo>
                    <a:pt x="1257260" y="55698"/>
                    <a:pt x="1264382" y="33738"/>
                    <a:pt x="1276846" y="15111"/>
                  </a:cubicBezTo>
                  <a:cubicBezTo>
                    <a:pt x="1280179" y="9998"/>
                    <a:pt x="1283511" y="4885"/>
                    <a:pt x="1287072" y="46"/>
                  </a:cubicBezTo>
                  <a:lnTo>
                    <a:pt x="1240688" y="46"/>
                  </a:lnTo>
                  <a:cubicBezTo>
                    <a:pt x="1243245" y="4474"/>
                    <a:pt x="1245801" y="8948"/>
                    <a:pt x="1248312" y="13422"/>
                  </a:cubicBezTo>
                  <a:cubicBezTo>
                    <a:pt x="1236716" y="21046"/>
                    <a:pt x="1227814" y="26936"/>
                    <a:pt x="1217131" y="34560"/>
                  </a:cubicBezTo>
                  <a:cubicBezTo>
                    <a:pt x="1207726" y="22918"/>
                    <a:pt x="1198458" y="11459"/>
                    <a:pt x="1189191" y="46"/>
                  </a:cubicBezTo>
                  <a:lnTo>
                    <a:pt x="225302" y="46"/>
                  </a:lnTo>
                  <a:cubicBezTo>
                    <a:pt x="226808" y="60994"/>
                    <a:pt x="225986" y="122535"/>
                    <a:pt x="200238" y="187546"/>
                  </a:cubicBezTo>
                  <a:cubicBezTo>
                    <a:pt x="197544" y="164719"/>
                    <a:pt x="194896" y="148649"/>
                    <a:pt x="193116" y="131757"/>
                  </a:cubicBezTo>
                  <a:cubicBezTo>
                    <a:pt x="191335" y="112308"/>
                    <a:pt x="188642" y="92860"/>
                    <a:pt x="187774" y="73411"/>
                  </a:cubicBezTo>
                  <a:cubicBezTo>
                    <a:pt x="186861" y="64098"/>
                    <a:pt x="184213" y="49763"/>
                    <a:pt x="189555" y="45517"/>
                  </a:cubicBezTo>
                  <a:cubicBezTo>
                    <a:pt x="204712" y="32551"/>
                    <a:pt x="211240" y="16618"/>
                    <a:pt x="215577" y="0"/>
                  </a:cubicBezTo>
                  <a:lnTo>
                    <a:pt x="178232" y="0"/>
                  </a:lnTo>
                  <a:cubicBezTo>
                    <a:pt x="176041" y="12007"/>
                    <a:pt x="173667" y="23101"/>
                    <a:pt x="171750" y="32825"/>
                  </a:cubicBezTo>
                  <a:cubicBezTo>
                    <a:pt x="128105" y="32825"/>
                    <a:pt x="88934" y="32825"/>
                    <a:pt x="50630" y="32825"/>
                  </a:cubicBezTo>
                  <a:cubicBezTo>
                    <a:pt x="45289" y="17942"/>
                    <a:pt x="42367" y="7624"/>
                    <a:pt x="42275" y="0"/>
                  </a:cubicBezTo>
                  <a:lnTo>
                    <a:pt x="17075" y="0"/>
                  </a:lnTo>
                  <a:cubicBezTo>
                    <a:pt x="18079" y="7259"/>
                    <a:pt x="19631" y="14335"/>
                    <a:pt x="22142" y="21001"/>
                  </a:cubicBezTo>
                  <a:cubicBezTo>
                    <a:pt x="31045" y="45517"/>
                    <a:pt x="32825" y="67476"/>
                    <a:pt x="28397" y="91171"/>
                  </a:cubicBezTo>
                  <a:cubicBezTo>
                    <a:pt x="23923" y="111441"/>
                    <a:pt x="18581" y="132579"/>
                    <a:pt x="12372" y="152895"/>
                  </a:cubicBezTo>
                  <a:cubicBezTo>
                    <a:pt x="4337" y="177411"/>
                    <a:pt x="8811" y="197681"/>
                    <a:pt x="18627" y="221375"/>
                  </a:cubicBezTo>
                  <a:cubicBezTo>
                    <a:pt x="37345" y="265340"/>
                    <a:pt x="50676" y="309305"/>
                    <a:pt x="27529" y="359158"/>
                  </a:cubicBezTo>
                  <a:cubicBezTo>
                    <a:pt x="17211" y="381255"/>
                    <a:pt x="8400" y="404219"/>
                    <a:pt x="0" y="427913"/>
                  </a:cubicBezTo>
                  <a:lnTo>
                    <a:pt x="80442" y="427913"/>
                  </a:lnTo>
                  <a:cubicBezTo>
                    <a:pt x="89116" y="404858"/>
                    <a:pt x="97243" y="382853"/>
                    <a:pt x="105826" y="36084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7EA53C8-5241-4C30-9990-392586ECACCB}"/>
                </a:ext>
              </a:extLst>
            </p:cNvPr>
            <p:cNvSpPr/>
            <p:nvPr/>
          </p:nvSpPr>
          <p:spPr>
            <a:xfrm>
              <a:off x="1503376" y="3120230"/>
              <a:ext cx="1396732" cy="427867"/>
            </a:xfrm>
            <a:custGeom>
              <a:avLst/>
              <a:gdLst>
                <a:gd name="connsiteX0" fmla="*/ 1396733 w 1396732"/>
                <a:gd name="connsiteY0" fmla="*/ 213066 h 427867"/>
                <a:gd name="connsiteX1" fmla="*/ 1387830 w 1396732"/>
                <a:gd name="connsiteY1" fmla="*/ 138696 h 427867"/>
                <a:gd name="connsiteX2" fmla="*/ 1365551 w 1396732"/>
                <a:gd name="connsiteY2" fmla="*/ 51634 h 427867"/>
                <a:gd name="connsiteX3" fmla="*/ 1359297 w 1396732"/>
                <a:gd name="connsiteY3" fmla="*/ 8537 h 427867"/>
                <a:gd name="connsiteX4" fmla="*/ 1358155 w 1396732"/>
                <a:gd name="connsiteY4" fmla="*/ 0 h 427867"/>
                <a:gd name="connsiteX5" fmla="*/ 45152 w 1396732"/>
                <a:gd name="connsiteY5" fmla="*/ 0 h 427867"/>
                <a:gd name="connsiteX6" fmla="*/ 40586 w 1396732"/>
                <a:gd name="connsiteY6" fmla="*/ 93088 h 427867"/>
                <a:gd name="connsiteX7" fmla="*/ 32551 w 1396732"/>
                <a:gd name="connsiteY7" fmla="*/ 172526 h 427867"/>
                <a:gd name="connsiteX8" fmla="*/ 12966 w 1396732"/>
                <a:gd name="connsiteY8" fmla="*/ 227493 h 427867"/>
                <a:gd name="connsiteX9" fmla="*/ 3150 w 1396732"/>
                <a:gd name="connsiteY9" fmla="*/ 273969 h 427867"/>
                <a:gd name="connsiteX10" fmla="*/ 4931 w 1396732"/>
                <a:gd name="connsiteY10" fmla="*/ 389792 h 427867"/>
                <a:gd name="connsiteX11" fmla="*/ 0 w 1396732"/>
                <a:gd name="connsiteY11" fmla="*/ 427868 h 427867"/>
                <a:gd name="connsiteX12" fmla="*/ 1370710 w 1396732"/>
                <a:gd name="connsiteY12" fmla="*/ 427868 h 427867"/>
                <a:gd name="connsiteX13" fmla="*/ 1396733 w 1396732"/>
                <a:gd name="connsiteY13" fmla="*/ 213066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6732" h="427867">
                  <a:moveTo>
                    <a:pt x="1396733" y="213066"/>
                  </a:moveTo>
                  <a:cubicBezTo>
                    <a:pt x="1394039" y="188550"/>
                    <a:pt x="1391391" y="163212"/>
                    <a:pt x="1387830" y="138696"/>
                  </a:cubicBezTo>
                  <a:cubicBezTo>
                    <a:pt x="1383356" y="109980"/>
                    <a:pt x="1370025" y="80351"/>
                    <a:pt x="1365551" y="51634"/>
                  </a:cubicBezTo>
                  <a:cubicBezTo>
                    <a:pt x="1362903" y="37254"/>
                    <a:pt x="1361077" y="22918"/>
                    <a:pt x="1359297" y="8537"/>
                  </a:cubicBezTo>
                  <a:cubicBezTo>
                    <a:pt x="1358886" y="5707"/>
                    <a:pt x="1358521" y="2831"/>
                    <a:pt x="1358155" y="0"/>
                  </a:cubicBezTo>
                  <a:lnTo>
                    <a:pt x="45152" y="0"/>
                  </a:lnTo>
                  <a:cubicBezTo>
                    <a:pt x="40723" y="30679"/>
                    <a:pt x="38349" y="61633"/>
                    <a:pt x="40586" y="93088"/>
                  </a:cubicBezTo>
                  <a:cubicBezTo>
                    <a:pt x="42367" y="119293"/>
                    <a:pt x="37025" y="146320"/>
                    <a:pt x="32551" y="172526"/>
                  </a:cubicBezTo>
                  <a:cubicBezTo>
                    <a:pt x="28990" y="191107"/>
                    <a:pt x="19175" y="208866"/>
                    <a:pt x="12966" y="227493"/>
                  </a:cubicBezTo>
                  <a:cubicBezTo>
                    <a:pt x="8492" y="242696"/>
                    <a:pt x="-3059" y="263012"/>
                    <a:pt x="3150" y="273969"/>
                  </a:cubicBezTo>
                  <a:cubicBezTo>
                    <a:pt x="22736" y="313687"/>
                    <a:pt x="6711" y="351717"/>
                    <a:pt x="4931" y="389792"/>
                  </a:cubicBezTo>
                  <a:cubicBezTo>
                    <a:pt x="4109" y="402758"/>
                    <a:pt x="1233" y="415039"/>
                    <a:pt x="0" y="427868"/>
                  </a:cubicBezTo>
                  <a:lnTo>
                    <a:pt x="1370710" y="427868"/>
                  </a:lnTo>
                  <a:cubicBezTo>
                    <a:pt x="1374819" y="356328"/>
                    <a:pt x="1396733" y="284332"/>
                    <a:pt x="1396733" y="2130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1162F4-867C-4FBA-9483-7BC45FFB5BBC}"/>
                </a:ext>
              </a:extLst>
            </p:cNvPr>
            <p:cNvSpPr/>
            <p:nvPr/>
          </p:nvSpPr>
          <p:spPr>
            <a:xfrm>
              <a:off x="1548527" y="2692317"/>
              <a:ext cx="1313049" cy="427867"/>
            </a:xfrm>
            <a:custGeom>
              <a:avLst/>
              <a:gdLst>
                <a:gd name="connsiteX0" fmla="*/ 1271459 w 1313049"/>
                <a:gd name="connsiteY0" fmla="*/ 0 h 427867"/>
                <a:gd name="connsiteX1" fmla="*/ 674581 w 1313049"/>
                <a:gd name="connsiteY1" fmla="*/ 0 h 427867"/>
                <a:gd name="connsiteX2" fmla="*/ 649015 w 1313049"/>
                <a:gd name="connsiteY2" fmla="*/ 72087 h 427867"/>
                <a:gd name="connsiteX3" fmla="*/ 643673 w 1313049"/>
                <a:gd name="connsiteY3" fmla="*/ 70398 h 427867"/>
                <a:gd name="connsiteX4" fmla="*/ 640203 w 1313049"/>
                <a:gd name="connsiteY4" fmla="*/ 0 h 427867"/>
                <a:gd name="connsiteX5" fmla="*/ 516025 w 1313049"/>
                <a:gd name="connsiteY5" fmla="*/ 0 h 427867"/>
                <a:gd name="connsiteX6" fmla="*/ 489637 w 1313049"/>
                <a:gd name="connsiteY6" fmla="*/ 58528 h 427867"/>
                <a:gd name="connsiteX7" fmla="*/ 481602 w 1313049"/>
                <a:gd name="connsiteY7" fmla="*/ 58528 h 427867"/>
                <a:gd name="connsiteX8" fmla="*/ 477402 w 1313049"/>
                <a:gd name="connsiteY8" fmla="*/ 0 h 427867"/>
                <a:gd name="connsiteX9" fmla="*/ 58391 w 1313049"/>
                <a:gd name="connsiteY9" fmla="*/ 0 h 427867"/>
                <a:gd name="connsiteX10" fmla="*/ 43508 w 1313049"/>
                <a:gd name="connsiteY10" fmla="*/ 96603 h 427867"/>
                <a:gd name="connsiteX11" fmla="*/ 30132 w 1313049"/>
                <a:gd name="connsiteY11" fmla="*/ 263149 h 427867"/>
                <a:gd name="connsiteX12" fmla="*/ 0 w 1313049"/>
                <a:gd name="connsiteY12" fmla="*/ 427868 h 427867"/>
                <a:gd name="connsiteX13" fmla="*/ 1313049 w 1313049"/>
                <a:gd name="connsiteY13" fmla="*/ 427868 h 427867"/>
                <a:gd name="connsiteX14" fmla="*/ 1271459 w 1313049"/>
                <a:gd name="connsiteY14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13049" h="427867">
                  <a:moveTo>
                    <a:pt x="1271459" y="0"/>
                  </a:moveTo>
                  <a:lnTo>
                    <a:pt x="674581" y="0"/>
                  </a:lnTo>
                  <a:cubicBezTo>
                    <a:pt x="665724" y="24470"/>
                    <a:pt x="657232" y="48165"/>
                    <a:pt x="649015" y="72087"/>
                  </a:cubicBezTo>
                  <a:cubicBezTo>
                    <a:pt x="647234" y="71266"/>
                    <a:pt x="645454" y="71266"/>
                    <a:pt x="643673" y="70398"/>
                  </a:cubicBezTo>
                  <a:cubicBezTo>
                    <a:pt x="642532" y="46886"/>
                    <a:pt x="641345" y="23375"/>
                    <a:pt x="640203" y="0"/>
                  </a:cubicBezTo>
                  <a:lnTo>
                    <a:pt x="516025" y="0"/>
                  </a:lnTo>
                  <a:cubicBezTo>
                    <a:pt x="507123" y="19449"/>
                    <a:pt x="498266" y="38943"/>
                    <a:pt x="489637" y="58528"/>
                  </a:cubicBezTo>
                  <a:cubicBezTo>
                    <a:pt x="486944" y="58528"/>
                    <a:pt x="484296" y="58528"/>
                    <a:pt x="481602" y="58528"/>
                  </a:cubicBezTo>
                  <a:cubicBezTo>
                    <a:pt x="480278" y="39034"/>
                    <a:pt x="478863" y="19494"/>
                    <a:pt x="477402" y="0"/>
                  </a:cubicBezTo>
                  <a:lnTo>
                    <a:pt x="58391" y="0"/>
                  </a:lnTo>
                  <a:cubicBezTo>
                    <a:pt x="56154" y="32323"/>
                    <a:pt x="51863" y="64281"/>
                    <a:pt x="43508" y="96603"/>
                  </a:cubicBezTo>
                  <a:cubicBezTo>
                    <a:pt x="29264" y="150703"/>
                    <a:pt x="38167" y="207360"/>
                    <a:pt x="30132" y="263149"/>
                  </a:cubicBezTo>
                  <a:cubicBezTo>
                    <a:pt x="22690" y="318527"/>
                    <a:pt x="7944" y="372809"/>
                    <a:pt x="0" y="427868"/>
                  </a:cubicBezTo>
                  <a:lnTo>
                    <a:pt x="1313049" y="427868"/>
                  </a:lnTo>
                  <a:cubicBezTo>
                    <a:pt x="1294103" y="287208"/>
                    <a:pt x="1301362" y="139792"/>
                    <a:pt x="127145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BAE423A-6069-4763-9D45-46812406546E}"/>
                </a:ext>
              </a:extLst>
            </p:cNvPr>
            <p:cNvSpPr/>
            <p:nvPr/>
          </p:nvSpPr>
          <p:spPr>
            <a:xfrm>
              <a:off x="1486619" y="3548006"/>
              <a:ext cx="1387557" cy="427867"/>
            </a:xfrm>
            <a:custGeom>
              <a:avLst/>
              <a:gdLst>
                <a:gd name="connsiteX0" fmla="*/ 59990 w 1387557"/>
                <a:gd name="connsiteY0" fmla="*/ 402347 h 427867"/>
                <a:gd name="connsiteX1" fmla="*/ 165085 w 1387557"/>
                <a:gd name="connsiteY1" fmla="*/ 413350 h 427867"/>
                <a:gd name="connsiteX2" fmla="*/ 162666 w 1387557"/>
                <a:gd name="connsiteY2" fmla="*/ 427868 h 427867"/>
                <a:gd name="connsiteX3" fmla="*/ 200011 w 1387557"/>
                <a:gd name="connsiteY3" fmla="*/ 427868 h 427867"/>
                <a:gd name="connsiteX4" fmla="*/ 208730 w 1387557"/>
                <a:gd name="connsiteY4" fmla="*/ 389701 h 427867"/>
                <a:gd name="connsiteX5" fmla="*/ 209780 w 1387557"/>
                <a:gd name="connsiteY5" fmla="*/ 427868 h 427867"/>
                <a:gd name="connsiteX6" fmla="*/ 1173669 w 1387557"/>
                <a:gd name="connsiteY6" fmla="*/ 427868 h 427867"/>
                <a:gd name="connsiteX7" fmla="*/ 1087612 w 1387557"/>
                <a:gd name="connsiteY7" fmla="*/ 320353 h 427867"/>
                <a:gd name="connsiteX8" fmla="*/ 1225121 w 1387557"/>
                <a:gd name="connsiteY8" fmla="*/ 427868 h 427867"/>
                <a:gd name="connsiteX9" fmla="*/ 1271506 w 1387557"/>
                <a:gd name="connsiteY9" fmla="*/ 427868 h 427867"/>
                <a:gd name="connsiteX10" fmla="*/ 1285293 w 1387557"/>
                <a:gd name="connsiteY10" fmla="*/ 412528 h 427867"/>
                <a:gd name="connsiteX11" fmla="*/ 1344050 w 1387557"/>
                <a:gd name="connsiteY11" fmla="*/ 298393 h 427867"/>
                <a:gd name="connsiteX12" fmla="*/ 1352085 w 1387557"/>
                <a:gd name="connsiteY12" fmla="*/ 169056 h 427867"/>
                <a:gd name="connsiteX13" fmla="*/ 1352998 w 1387557"/>
                <a:gd name="connsiteY13" fmla="*/ 156364 h 427867"/>
                <a:gd name="connsiteX14" fmla="*/ 1386827 w 1387557"/>
                <a:gd name="connsiteY14" fmla="*/ 21960 h 427867"/>
                <a:gd name="connsiteX15" fmla="*/ 1387558 w 1387557"/>
                <a:gd name="connsiteY15" fmla="*/ 0 h 427867"/>
                <a:gd name="connsiteX16" fmla="*/ 16802 w 1387557"/>
                <a:gd name="connsiteY16" fmla="*/ 0 h 427867"/>
                <a:gd name="connsiteX17" fmla="*/ 16391 w 1387557"/>
                <a:gd name="connsiteY17" fmla="*/ 4200 h 427867"/>
                <a:gd name="connsiteX18" fmla="*/ 5708 w 1387557"/>
                <a:gd name="connsiteY18" fmla="*/ 320353 h 427867"/>
                <a:gd name="connsiteX19" fmla="*/ 366 w 1387557"/>
                <a:gd name="connsiteY19" fmla="*/ 370207 h 427867"/>
                <a:gd name="connsiteX20" fmla="*/ 1553 w 1387557"/>
                <a:gd name="connsiteY20" fmla="*/ 427822 h 427867"/>
                <a:gd name="connsiteX21" fmla="*/ 26754 w 1387557"/>
                <a:gd name="connsiteY21" fmla="*/ 427822 h 427867"/>
                <a:gd name="connsiteX22" fmla="*/ 59990 w 1387557"/>
                <a:gd name="connsiteY22" fmla="*/ 40234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87557" h="427867">
                  <a:moveTo>
                    <a:pt x="59990" y="402347"/>
                  </a:moveTo>
                  <a:cubicBezTo>
                    <a:pt x="94733" y="392212"/>
                    <a:pt x="126782" y="394723"/>
                    <a:pt x="165085" y="413350"/>
                  </a:cubicBezTo>
                  <a:cubicBezTo>
                    <a:pt x="164355" y="418326"/>
                    <a:pt x="163487" y="423165"/>
                    <a:pt x="162666" y="427868"/>
                  </a:cubicBezTo>
                  <a:lnTo>
                    <a:pt x="200011" y="427868"/>
                  </a:lnTo>
                  <a:cubicBezTo>
                    <a:pt x="203298" y="415176"/>
                    <a:pt x="205261" y="402119"/>
                    <a:pt x="208730" y="389701"/>
                  </a:cubicBezTo>
                  <a:cubicBezTo>
                    <a:pt x="209050" y="402438"/>
                    <a:pt x="209461" y="415130"/>
                    <a:pt x="209780" y="427868"/>
                  </a:cubicBezTo>
                  <a:lnTo>
                    <a:pt x="1173669" y="427868"/>
                  </a:lnTo>
                  <a:cubicBezTo>
                    <a:pt x="1145227" y="392760"/>
                    <a:pt x="1117196" y="358017"/>
                    <a:pt x="1087612" y="320353"/>
                  </a:cubicBezTo>
                  <a:cubicBezTo>
                    <a:pt x="1161571" y="328936"/>
                    <a:pt x="1194579" y="374955"/>
                    <a:pt x="1225121" y="427868"/>
                  </a:cubicBezTo>
                  <a:lnTo>
                    <a:pt x="1271506" y="427868"/>
                  </a:lnTo>
                  <a:cubicBezTo>
                    <a:pt x="1275615" y="422298"/>
                    <a:pt x="1280088" y="417048"/>
                    <a:pt x="1285293" y="412528"/>
                  </a:cubicBezTo>
                  <a:cubicBezTo>
                    <a:pt x="1322684" y="382944"/>
                    <a:pt x="1338708" y="343225"/>
                    <a:pt x="1344050" y="298393"/>
                  </a:cubicBezTo>
                  <a:cubicBezTo>
                    <a:pt x="1349391" y="255296"/>
                    <a:pt x="1365415" y="213021"/>
                    <a:pt x="1352085" y="169056"/>
                  </a:cubicBezTo>
                  <a:cubicBezTo>
                    <a:pt x="1351217" y="164810"/>
                    <a:pt x="1352085" y="160610"/>
                    <a:pt x="1352998" y="156364"/>
                  </a:cubicBezTo>
                  <a:cubicBezTo>
                    <a:pt x="1366374" y="112400"/>
                    <a:pt x="1377057" y="66746"/>
                    <a:pt x="1386827" y="21960"/>
                  </a:cubicBezTo>
                  <a:cubicBezTo>
                    <a:pt x="1386827" y="14655"/>
                    <a:pt x="1387101" y="7305"/>
                    <a:pt x="1387558" y="0"/>
                  </a:cubicBezTo>
                  <a:lnTo>
                    <a:pt x="16802" y="0"/>
                  </a:lnTo>
                  <a:cubicBezTo>
                    <a:pt x="16665" y="1415"/>
                    <a:pt x="16482" y="2785"/>
                    <a:pt x="16391" y="4200"/>
                  </a:cubicBezTo>
                  <a:cubicBezTo>
                    <a:pt x="12830" y="109843"/>
                    <a:pt x="9269" y="215532"/>
                    <a:pt x="5708" y="320353"/>
                  </a:cubicBezTo>
                  <a:cubicBezTo>
                    <a:pt x="4795" y="337245"/>
                    <a:pt x="366" y="354182"/>
                    <a:pt x="366" y="370207"/>
                  </a:cubicBezTo>
                  <a:cubicBezTo>
                    <a:pt x="366" y="389062"/>
                    <a:pt x="-1003" y="409195"/>
                    <a:pt x="1553" y="427822"/>
                  </a:cubicBezTo>
                  <a:lnTo>
                    <a:pt x="26754" y="427822"/>
                  </a:lnTo>
                  <a:cubicBezTo>
                    <a:pt x="26572" y="413761"/>
                    <a:pt x="36342" y="408921"/>
                    <a:pt x="59990" y="4023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7837A72-3862-4C9D-AE0C-87821D3CC593}"/>
              </a:ext>
            </a:extLst>
          </p:cNvPr>
          <p:cNvGrpSpPr/>
          <p:nvPr/>
        </p:nvGrpSpPr>
        <p:grpSpPr>
          <a:xfrm>
            <a:off x="2788750" y="1836600"/>
            <a:ext cx="1616967" cy="4277742"/>
            <a:chOff x="1283141" y="1836600"/>
            <a:chExt cx="1616967" cy="4277742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E825EB5-760B-4A4D-9332-DD9C9C7FD946}"/>
                </a:ext>
              </a:extLst>
            </p:cNvPr>
            <p:cNvSpPr/>
            <p:nvPr/>
          </p:nvSpPr>
          <p:spPr>
            <a:xfrm>
              <a:off x="1894035" y="1836600"/>
              <a:ext cx="455067" cy="427803"/>
            </a:xfrm>
            <a:custGeom>
              <a:avLst/>
              <a:gdLst>
                <a:gd name="connsiteX0" fmla="*/ 426361 w 455067"/>
                <a:gd name="connsiteY0" fmla="*/ 402876 h 427803"/>
                <a:gd name="connsiteX1" fmla="*/ 440605 w 455067"/>
                <a:gd name="connsiteY1" fmla="*/ 342020 h 427803"/>
                <a:gd name="connsiteX2" fmla="*/ 451288 w 455067"/>
                <a:gd name="connsiteY2" fmla="*/ 252401 h 427803"/>
                <a:gd name="connsiteX3" fmla="*/ 450421 w 455067"/>
                <a:gd name="connsiteY3" fmla="*/ 250712 h 427803"/>
                <a:gd name="connsiteX4" fmla="*/ 435264 w 455067"/>
                <a:gd name="connsiteY4" fmla="*/ 234642 h 427803"/>
                <a:gd name="connsiteX5" fmla="*/ 422800 w 455067"/>
                <a:gd name="connsiteY5" fmla="*/ 247334 h 427803"/>
                <a:gd name="connsiteX6" fmla="*/ 423713 w 455067"/>
                <a:gd name="connsiteY6" fmla="*/ 222818 h 427803"/>
                <a:gd name="connsiteX7" fmla="*/ 422800 w 455067"/>
                <a:gd name="connsiteY7" fmla="*/ 193234 h 427803"/>
                <a:gd name="connsiteX8" fmla="*/ 417459 w 455067"/>
                <a:gd name="connsiteY8" fmla="*/ 170407 h 427803"/>
                <a:gd name="connsiteX9" fmla="*/ 413898 w 455067"/>
                <a:gd name="connsiteY9" fmla="*/ 156026 h 427803"/>
                <a:gd name="connsiteX10" fmla="*/ 411204 w 455067"/>
                <a:gd name="connsiteY10" fmla="*/ 141645 h 427803"/>
                <a:gd name="connsiteX11" fmla="*/ 407643 w 455067"/>
                <a:gd name="connsiteY11" fmla="*/ 127264 h 427803"/>
                <a:gd name="connsiteX12" fmla="*/ 403169 w 455067"/>
                <a:gd name="connsiteY12" fmla="*/ 113751 h 427803"/>
                <a:gd name="connsiteX13" fmla="*/ 397828 w 455067"/>
                <a:gd name="connsiteY13" fmla="*/ 96859 h 427803"/>
                <a:gd name="connsiteX14" fmla="*/ 389793 w 455067"/>
                <a:gd name="connsiteY14" fmla="*/ 86724 h 427803"/>
                <a:gd name="connsiteX15" fmla="*/ 379977 w 455067"/>
                <a:gd name="connsiteY15" fmla="*/ 73210 h 427803"/>
                <a:gd name="connsiteX16" fmla="*/ 369294 w 455067"/>
                <a:gd name="connsiteY16" fmla="*/ 61386 h 427803"/>
                <a:gd name="connsiteX17" fmla="*/ 357698 w 455067"/>
                <a:gd name="connsiteY17" fmla="*/ 52073 h 427803"/>
                <a:gd name="connsiteX18" fmla="*/ 346102 w 455067"/>
                <a:gd name="connsiteY18" fmla="*/ 41937 h 427803"/>
                <a:gd name="connsiteX19" fmla="*/ 333638 w 455067"/>
                <a:gd name="connsiteY19" fmla="*/ 30113 h 427803"/>
                <a:gd name="connsiteX20" fmla="*/ 320262 w 455067"/>
                <a:gd name="connsiteY20" fmla="*/ 27556 h 427803"/>
                <a:gd name="connsiteX21" fmla="*/ 299763 w 455067"/>
                <a:gd name="connsiteY21" fmla="*/ 19110 h 427803"/>
                <a:gd name="connsiteX22" fmla="*/ 278397 w 455067"/>
                <a:gd name="connsiteY22" fmla="*/ 12354 h 427803"/>
                <a:gd name="connsiteX23" fmla="*/ 256118 w 455067"/>
                <a:gd name="connsiteY23" fmla="*/ 8108 h 427803"/>
                <a:gd name="connsiteX24" fmla="*/ 233839 w 455067"/>
                <a:gd name="connsiteY24" fmla="*/ 4730 h 427803"/>
                <a:gd name="connsiteX25" fmla="*/ 210693 w 455067"/>
                <a:gd name="connsiteY25" fmla="*/ 2173 h 427803"/>
                <a:gd name="connsiteX26" fmla="*/ 187546 w 455067"/>
                <a:gd name="connsiteY26" fmla="*/ 1305 h 427803"/>
                <a:gd name="connsiteX27" fmla="*/ 174170 w 455067"/>
                <a:gd name="connsiteY27" fmla="*/ 2173 h 427803"/>
                <a:gd name="connsiteX28" fmla="*/ 159926 w 455067"/>
                <a:gd name="connsiteY28" fmla="*/ 5551 h 427803"/>
                <a:gd name="connsiteX29" fmla="*/ 146549 w 455067"/>
                <a:gd name="connsiteY29" fmla="*/ 10619 h 427803"/>
                <a:gd name="connsiteX30" fmla="*/ 140295 w 455067"/>
                <a:gd name="connsiteY30" fmla="*/ 3862 h 427803"/>
                <a:gd name="connsiteX31" fmla="*/ 136734 w 455067"/>
                <a:gd name="connsiteY31" fmla="*/ 19932 h 427803"/>
                <a:gd name="connsiteX32" fmla="*/ 121576 w 455067"/>
                <a:gd name="connsiteY32" fmla="*/ 30067 h 427803"/>
                <a:gd name="connsiteX33" fmla="*/ 106419 w 455067"/>
                <a:gd name="connsiteY33" fmla="*/ 46138 h 427803"/>
                <a:gd name="connsiteX34" fmla="*/ 92175 w 455067"/>
                <a:gd name="connsiteY34" fmla="*/ 61340 h 427803"/>
                <a:gd name="connsiteX35" fmla="*/ 79712 w 455067"/>
                <a:gd name="connsiteY35" fmla="*/ 73165 h 427803"/>
                <a:gd name="connsiteX36" fmla="*/ 68116 w 455067"/>
                <a:gd name="connsiteY36" fmla="*/ 87546 h 427803"/>
                <a:gd name="connsiteX37" fmla="*/ 58300 w 455067"/>
                <a:gd name="connsiteY37" fmla="*/ 102748 h 427803"/>
                <a:gd name="connsiteX38" fmla="*/ 49398 w 455067"/>
                <a:gd name="connsiteY38" fmla="*/ 117129 h 427803"/>
                <a:gd name="connsiteX39" fmla="*/ 42276 w 455067"/>
                <a:gd name="connsiteY39" fmla="*/ 135710 h 427803"/>
                <a:gd name="connsiteX40" fmla="*/ 38715 w 455067"/>
                <a:gd name="connsiteY40" fmla="*/ 149224 h 427803"/>
                <a:gd name="connsiteX41" fmla="*/ 36021 w 455067"/>
                <a:gd name="connsiteY41" fmla="*/ 159359 h 427803"/>
                <a:gd name="connsiteX42" fmla="*/ 33328 w 455067"/>
                <a:gd name="connsiteY42" fmla="*/ 185564 h 427803"/>
                <a:gd name="connsiteX43" fmla="*/ 35108 w 455067"/>
                <a:gd name="connsiteY43" fmla="*/ 213459 h 427803"/>
                <a:gd name="connsiteX44" fmla="*/ 31547 w 455067"/>
                <a:gd name="connsiteY44" fmla="*/ 265869 h 427803"/>
                <a:gd name="connsiteX45" fmla="*/ 1279 w 455067"/>
                <a:gd name="connsiteY45" fmla="*/ 277694 h 427803"/>
                <a:gd name="connsiteX46" fmla="*/ 10181 w 455067"/>
                <a:gd name="connsiteY46" fmla="*/ 335172 h 427803"/>
                <a:gd name="connsiteX47" fmla="*/ 19997 w 455067"/>
                <a:gd name="connsiteY47" fmla="*/ 348685 h 427803"/>
                <a:gd name="connsiteX48" fmla="*/ 74918 w 455067"/>
                <a:gd name="connsiteY48" fmla="*/ 427803 h 427803"/>
                <a:gd name="connsiteX49" fmla="*/ 424261 w 455067"/>
                <a:gd name="connsiteY49" fmla="*/ 427803 h 427803"/>
                <a:gd name="connsiteX50" fmla="*/ 426361 w 455067"/>
                <a:gd name="connsiteY50" fmla="*/ 402876 h 42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5067" h="427803">
                  <a:moveTo>
                    <a:pt x="426361" y="402876"/>
                  </a:moveTo>
                  <a:cubicBezTo>
                    <a:pt x="429922" y="382606"/>
                    <a:pt x="432616" y="360601"/>
                    <a:pt x="440605" y="342020"/>
                  </a:cubicBezTo>
                  <a:cubicBezTo>
                    <a:pt x="453982" y="310747"/>
                    <a:pt x="459323" y="281985"/>
                    <a:pt x="451288" y="252401"/>
                  </a:cubicBezTo>
                  <a:lnTo>
                    <a:pt x="450421" y="250712"/>
                  </a:lnTo>
                  <a:cubicBezTo>
                    <a:pt x="445947" y="232953"/>
                    <a:pt x="435264" y="234642"/>
                    <a:pt x="435264" y="234642"/>
                  </a:cubicBezTo>
                  <a:cubicBezTo>
                    <a:pt x="429922" y="238020"/>
                    <a:pt x="422800" y="247334"/>
                    <a:pt x="422800" y="247334"/>
                  </a:cubicBezTo>
                  <a:lnTo>
                    <a:pt x="423713" y="222818"/>
                  </a:lnTo>
                  <a:lnTo>
                    <a:pt x="422800" y="193234"/>
                  </a:lnTo>
                  <a:cubicBezTo>
                    <a:pt x="421020" y="191545"/>
                    <a:pt x="419239" y="178031"/>
                    <a:pt x="417459" y="170407"/>
                  </a:cubicBezTo>
                  <a:cubicBezTo>
                    <a:pt x="416591" y="160272"/>
                    <a:pt x="414765" y="172096"/>
                    <a:pt x="413898" y="156026"/>
                  </a:cubicBezTo>
                  <a:cubicBezTo>
                    <a:pt x="413030" y="152648"/>
                    <a:pt x="412117" y="152648"/>
                    <a:pt x="411204" y="141645"/>
                  </a:cubicBezTo>
                  <a:cubicBezTo>
                    <a:pt x="410291" y="121375"/>
                    <a:pt x="409424" y="128954"/>
                    <a:pt x="407643" y="127264"/>
                  </a:cubicBezTo>
                  <a:cubicBezTo>
                    <a:pt x="406730" y="98502"/>
                    <a:pt x="404950" y="95991"/>
                    <a:pt x="403169" y="113751"/>
                  </a:cubicBezTo>
                  <a:cubicBezTo>
                    <a:pt x="401389" y="108683"/>
                    <a:pt x="399608" y="105305"/>
                    <a:pt x="397828" y="96859"/>
                  </a:cubicBezTo>
                  <a:cubicBezTo>
                    <a:pt x="395134" y="87546"/>
                    <a:pt x="393354" y="81656"/>
                    <a:pt x="389793" y="86724"/>
                  </a:cubicBezTo>
                  <a:cubicBezTo>
                    <a:pt x="386232" y="97726"/>
                    <a:pt x="383538" y="74032"/>
                    <a:pt x="379977" y="73210"/>
                  </a:cubicBezTo>
                  <a:cubicBezTo>
                    <a:pt x="376416" y="77456"/>
                    <a:pt x="372855" y="38559"/>
                    <a:pt x="369294" y="61386"/>
                  </a:cubicBezTo>
                  <a:cubicBezTo>
                    <a:pt x="365733" y="69832"/>
                    <a:pt x="362172" y="46183"/>
                    <a:pt x="357698" y="52073"/>
                  </a:cubicBezTo>
                  <a:cubicBezTo>
                    <a:pt x="354137" y="51205"/>
                    <a:pt x="349663" y="52940"/>
                    <a:pt x="346102" y="41937"/>
                  </a:cubicBezTo>
                  <a:cubicBezTo>
                    <a:pt x="341628" y="40248"/>
                    <a:pt x="338067" y="27556"/>
                    <a:pt x="333638" y="30113"/>
                  </a:cubicBezTo>
                  <a:cubicBezTo>
                    <a:pt x="329164" y="31802"/>
                    <a:pt x="324736" y="22489"/>
                    <a:pt x="320262" y="27556"/>
                  </a:cubicBezTo>
                  <a:cubicBezTo>
                    <a:pt x="314007" y="11486"/>
                    <a:pt x="306885" y="25867"/>
                    <a:pt x="299763" y="19110"/>
                  </a:cubicBezTo>
                  <a:cubicBezTo>
                    <a:pt x="292641" y="11486"/>
                    <a:pt x="285519" y="3040"/>
                    <a:pt x="278397" y="12354"/>
                  </a:cubicBezTo>
                  <a:cubicBezTo>
                    <a:pt x="271275" y="-338"/>
                    <a:pt x="264153" y="16600"/>
                    <a:pt x="256118" y="8108"/>
                  </a:cubicBezTo>
                  <a:cubicBezTo>
                    <a:pt x="248996" y="8975"/>
                    <a:pt x="240961" y="2173"/>
                    <a:pt x="233839" y="4730"/>
                  </a:cubicBezTo>
                  <a:cubicBezTo>
                    <a:pt x="225804" y="484"/>
                    <a:pt x="218682" y="23311"/>
                    <a:pt x="210693" y="2173"/>
                  </a:cubicBezTo>
                  <a:cubicBezTo>
                    <a:pt x="202658" y="2173"/>
                    <a:pt x="195536" y="-2073"/>
                    <a:pt x="187546" y="1305"/>
                  </a:cubicBezTo>
                  <a:cubicBezTo>
                    <a:pt x="183072" y="4684"/>
                    <a:pt x="178644" y="12308"/>
                    <a:pt x="174170" y="2173"/>
                  </a:cubicBezTo>
                  <a:cubicBezTo>
                    <a:pt x="169696" y="3862"/>
                    <a:pt x="164354" y="9797"/>
                    <a:pt x="159926" y="5551"/>
                  </a:cubicBezTo>
                  <a:cubicBezTo>
                    <a:pt x="155452" y="8930"/>
                    <a:pt x="151023" y="14865"/>
                    <a:pt x="146549" y="10619"/>
                  </a:cubicBezTo>
                  <a:cubicBezTo>
                    <a:pt x="144769" y="5551"/>
                    <a:pt x="142075" y="2995"/>
                    <a:pt x="140295" y="3862"/>
                  </a:cubicBezTo>
                  <a:cubicBezTo>
                    <a:pt x="138514" y="4684"/>
                    <a:pt x="138514" y="10619"/>
                    <a:pt x="136734" y="19932"/>
                  </a:cubicBezTo>
                  <a:cubicBezTo>
                    <a:pt x="131392" y="25000"/>
                    <a:pt x="126051" y="30067"/>
                    <a:pt x="121576" y="30067"/>
                  </a:cubicBezTo>
                  <a:cubicBezTo>
                    <a:pt x="116235" y="41892"/>
                    <a:pt x="111761" y="47827"/>
                    <a:pt x="106419" y="46138"/>
                  </a:cubicBezTo>
                  <a:cubicBezTo>
                    <a:pt x="101078" y="57962"/>
                    <a:pt x="96604" y="47005"/>
                    <a:pt x="92175" y="61340"/>
                  </a:cubicBezTo>
                  <a:cubicBezTo>
                    <a:pt x="87701" y="52027"/>
                    <a:pt x="83273" y="70654"/>
                    <a:pt x="79712" y="73165"/>
                  </a:cubicBezTo>
                  <a:cubicBezTo>
                    <a:pt x="75238" y="72297"/>
                    <a:pt x="71677" y="87546"/>
                    <a:pt x="68116" y="87546"/>
                  </a:cubicBezTo>
                  <a:cubicBezTo>
                    <a:pt x="64555" y="81611"/>
                    <a:pt x="60994" y="100237"/>
                    <a:pt x="58300" y="102748"/>
                  </a:cubicBezTo>
                  <a:cubicBezTo>
                    <a:pt x="54739" y="120508"/>
                    <a:pt x="52046" y="96813"/>
                    <a:pt x="49398" y="117129"/>
                  </a:cubicBezTo>
                  <a:cubicBezTo>
                    <a:pt x="46704" y="99370"/>
                    <a:pt x="44056" y="128954"/>
                    <a:pt x="42276" y="135710"/>
                  </a:cubicBezTo>
                  <a:cubicBezTo>
                    <a:pt x="41363" y="128086"/>
                    <a:pt x="39582" y="145024"/>
                    <a:pt x="38715" y="149224"/>
                  </a:cubicBezTo>
                  <a:cubicBezTo>
                    <a:pt x="37802" y="153470"/>
                    <a:pt x="36934" y="157670"/>
                    <a:pt x="36021" y="159359"/>
                  </a:cubicBezTo>
                  <a:cubicBezTo>
                    <a:pt x="34241" y="167805"/>
                    <a:pt x="33328" y="176251"/>
                    <a:pt x="33328" y="185564"/>
                  </a:cubicBezTo>
                  <a:cubicBezTo>
                    <a:pt x="33328" y="194878"/>
                    <a:pt x="33328" y="204145"/>
                    <a:pt x="35108" y="213459"/>
                  </a:cubicBezTo>
                  <a:cubicBezTo>
                    <a:pt x="37802" y="231218"/>
                    <a:pt x="36889" y="248977"/>
                    <a:pt x="31547" y="265869"/>
                  </a:cubicBezTo>
                  <a:cubicBezTo>
                    <a:pt x="31547" y="265869"/>
                    <a:pt x="5707" y="260802"/>
                    <a:pt x="1279" y="277694"/>
                  </a:cubicBezTo>
                  <a:cubicBezTo>
                    <a:pt x="1279" y="277694"/>
                    <a:pt x="-4976" y="307277"/>
                    <a:pt x="10181" y="335172"/>
                  </a:cubicBezTo>
                  <a:cubicBezTo>
                    <a:pt x="11962" y="340239"/>
                    <a:pt x="15523" y="344485"/>
                    <a:pt x="19997" y="348685"/>
                  </a:cubicBezTo>
                  <a:cubicBezTo>
                    <a:pt x="43782" y="372151"/>
                    <a:pt x="61405" y="399270"/>
                    <a:pt x="74918" y="427803"/>
                  </a:cubicBezTo>
                  <a:lnTo>
                    <a:pt x="424261" y="427803"/>
                  </a:lnTo>
                  <a:cubicBezTo>
                    <a:pt x="424855" y="419449"/>
                    <a:pt x="425129" y="411048"/>
                    <a:pt x="426361" y="4028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A66CD73-4C6B-4071-82C3-B4B7393749F8}"/>
                </a:ext>
              </a:extLst>
            </p:cNvPr>
            <p:cNvSpPr/>
            <p:nvPr/>
          </p:nvSpPr>
          <p:spPr>
            <a:xfrm>
              <a:off x="1348676" y="5687206"/>
              <a:ext cx="1156299" cy="427136"/>
            </a:xfrm>
            <a:custGeom>
              <a:avLst/>
              <a:gdLst>
                <a:gd name="connsiteX0" fmla="*/ 831107 w 1156299"/>
                <a:gd name="connsiteY0" fmla="*/ 45 h 427136"/>
                <a:gd name="connsiteX1" fmla="*/ 1156299 w 1156299"/>
                <a:gd name="connsiteY1" fmla="*/ 45 h 427136"/>
                <a:gd name="connsiteX2" fmla="*/ 1115073 w 1156299"/>
                <a:gd name="connsiteY2" fmla="*/ 230186 h 427136"/>
                <a:gd name="connsiteX3" fmla="*/ 1125756 w 1156299"/>
                <a:gd name="connsiteY3" fmla="*/ 312180 h 427136"/>
                <a:gd name="connsiteX4" fmla="*/ 1141781 w 1156299"/>
                <a:gd name="connsiteY4" fmla="*/ 373037 h 427136"/>
                <a:gd name="connsiteX5" fmla="*/ 1101697 w 1156299"/>
                <a:gd name="connsiteY5" fmla="*/ 419512 h 427136"/>
                <a:gd name="connsiteX6" fmla="*/ 1032257 w 1156299"/>
                <a:gd name="connsiteY6" fmla="*/ 427136 h 427136"/>
                <a:gd name="connsiteX7" fmla="*/ 987745 w 1156299"/>
                <a:gd name="connsiteY7" fmla="*/ 427136 h 427136"/>
                <a:gd name="connsiteX8" fmla="*/ 971720 w 1156299"/>
                <a:gd name="connsiteY8" fmla="*/ 421201 h 427136"/>
                <a:gd name="connsiteX9" fmla="*/ 928075 w 1156299"/>
                <a:gd name="connsiteY9" fmla="*/ 373858 h 427136"/>
                <a:gd name="connsiteX10" fmla="*/ 869319 w 1156299"/>
                <a:gd name="connsiteY10" fmla="*/ 307067 h 427136"/>
                <a:gd name="connsiteX11" fmla="*/ 839050 w 1156299"/>
                <a:gd name="connsiteY11" fmla="*/ 241965 h 427136"/>
                <a:gd name="connsiteX12" fmla="*/ 826587 w 1156299"/>
                <a:gd name="connsiteY12" fmla="*/ 221694 h 427136"/>
                <a:gd name="connsiteX13" fmla="*/ 831107 w 1156299"/>
                <a:gd name="connsiteY13" fmla="*/ 45 h 427136"/>
                <a:gd name="connsiteX14" fmla="*/ 190127 w 1156299"/>
                <a:gd name="connsiteY14" fmla="*/ 0 h 427136"/>
                <a:gd name="connsiteX15" fmla="*/ 579189 w 1156299"/>
                <a:gd name="connsiteY15" fmla="*/ 0 h 427136"/>
                <a:gd name="connsiteX16" fmla="*/ 556773 w 1156299"/>
                <a:gd name="connsiteY16" fmla="*/ 75466 h 427136"/>
                <a:gd name="connsiteX17" fmla="*/ 536274 w 1156299"/>
                <a:gd name="connsiteY17" fmla="*/ 81401 h 427136"/>
                <a:gd name="connsiteX18" fmla="*/ 499751 w 1156299"/>
                <a:gd name="connsiteY18" fmla="*/ 161706 h 427136"/>
                <a:gd name="connsiteX19" fmla="*/ 483726 w 1156299"/>
                <a:gd name="connsiteY19" fmla="*/ 340897 h 427136"/>
                <a:gd name="connsiteX20" fmla="*/ 339460 w 1156299"/>
                <a:gd name="connsiteY20" fmla="*/ 364546 h 427136"/>
                <a:gd name="connsiteX21" fmla="*/ 262899 w 1156299"/>
                <a:gd name="connsiteY21" fmla="*/ 383127 h 427136"/>
                <a:gd name="connsiteX22" fmla="*/ 192546 w 1156299"/>
                <a:gd name="connsiteY22" fmla="*/ 413578 h 427136"/>
                <a:gd name="connsiteX23" fmla="*/ 55402 w 1156299"/>
                <a:gd name="connsiteY23" fmla="*/ 414400 h 427136"/>
                <a:gd name="connsiteX24" fmla="*/ 1987 w 1156299"/>
                <a:gd name="connsiteY24" fmla="*/ 394951 h 427136"/>
                <a:gd name="connsiteX25" fmla="*/ 32256 w 1156299"/>
                <a:gd name="connsiteY25" fmla="*/ 330716 h 427136"/>
                <a:gd name="connsiteX26" fmla="*/ 90145 w 1156299"/>
                <a:gd name="connsiteY26" fmla="*/ 298576 h 427136"/>
                <a:gd name="connsiteX27" fmla="*/ 171180 w 1156299"/>
                <a:gd name="connsiteY27" fmla="*/ 198001 h 427136"/>
                <a:gd name="connsiteX28" fmla="*/ 187205 w 1156299"/>
                <a:gd name="connsiteY28" fmla="*/ 138833 h 427136"/>
                <a:gd name="connsiteX29" fmla="*/ 195240 w 1156299"/>
                <a:gd name="connsiteY29" fmla="*/ 120252 h 427136"/>
                <a:gd name="connsiteX30" fmla="*/ 224641 w 1156299"/>
                <a:gd name="connsiteY30" fmla="*/ 87290 h 427136"/>
                <a:gd name="connsiteX31" fmla="*/ 189031 w 1156299"/>
                <a:gd name="connsiteY31" fmla="*/ 61952 h 427136"/>
                <a:gd name="connsiteX32" fmla="*/ 190127 w 1156299"/>
                <a:gd name="connsiteY32" fmla="*/ 0 h 42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56299" h="427136">
                  <a:moveTo>
                    <a:pt x="831107" y="45"/>
                  </a:moveTo>
                  <a:lnTo>
                    <a:pt x="1156299" y="45"/>
                  </a:lnTo>
                  <a:cubicBezTo>
                    <a:pt x="1142785" y="76972"/>
                    <a:pt x="1129180" y="153579"/>
                    <a:pt x="1115073" y="230186"/>
                  </a:cubicBezTo>
                  <a:cubicBezTo>
                    <a:pt x="1109732" y="258948"/>
                    <a:pt x="1111512" y="285107"/>
                    <a:pt x="1125756" y="312180"/>
                  </a:cubicBezTo>
                  <a:cubicBezTo>
                    <a:pt x="1135526" y="330761"/>
                    <a:pt x="1139087" y="352766"/>
                    <a:pt x="1141781" y="373037"/>
                  </a:cubicBezTo>
                  <a:cubicBezTo>
                    <a:pt x="1146209" y="405131"/>
                    <a:pt x="1135526" y="416134"/>
                    <a:pt x="1101697" y="419512"/>
                  </a:cubicBezTo>
                  <a:cubicBezTo>
                    <a:pt x="1078550" y="422069"/>
                    <a:pt x="1055404" y="424580"/>
                    <a:pt x="1032257" y="427136"/>
                  </a:cubicBezTo>
                  <a:cubicBezTo>
                    <a:pt x="1017146" y="427136"/>
                    <a:pt x="1002902" y="427136"/>
                    <a:pt x="987745" y="427136"/>
                  </a:cubicBezTo>
                  <a:cubicBezTo>
                    <a:pt x="982403" y="425447"/>
                    <a:pt x="977062" y="422069"/>
                    <a:pt x="971720" y="421201"/>
                  </a:cubicBezTo>
                  <a:cubicBezTo>
                    <a:pt x="942319" y="417823"/>
                    <a:pt x="923601" y="405999"/>
                    <a:pt x="928075" y="373858"/>
                  </a:cubicBezTo>
                  <a:cubicBezTo>
                    <a:pt x="888904" y="364545"/>
                    <a:pt x="872880" y="343407"/>
                    <a:pt x="869319" y="307067"/>
                  </a:cubicBezTo>
                  <a:cubicBezTo>
                    <a:pt x="867538" y="284240"/>
                    <a:pt x="852427" y="261413"/>
                    <a:pt x="839050" y="241965"/>
                  </a:cubicBezTo>
                  <a:cubicBezTo>
                    <a:pt x="834622" y="235208"/>
                    <a:pt x="830148" y="228451"/>
                    <a:pt x="826587" y="221694"/>
                  </a:cubicBezTo>
                  <a:cubicBezTo>
                    <a:pt x="812891" y="148420"/>
                    <a:pt x="827820" y="73502"/>
                    <a:pt x="831107" y="45"/>
                  </a:cubicBezTo>
                  <a:close/>
                  <a:moveTo>
                    <a:pt x="190127" y="0"/>
                  </a:moveTo>
                  <a:lnTo>
                    <a:pt x="579189" y="0"/>
                  </a:lnTo>
                  <a:cubicBezTo>
                    <a:pt x="572934" y="25384"/>
                    <a:pt x="565766" y="50630"/>
                    <a:pt x="556773" y="75466"/>
                  </a:cubicBezTo>
                  <a:cubicBezTo>
                    <a:pt x="548738" y="76333"/>
                    <a:pt x="542529" y="78844"/>
                    <a:pt x="536274" y="81401"/>
                  </a:cubicBezTo>
                  <a:cubicBezTo>
                    <a:pt x="506873" y="94914"/>
                    <a:pt x="500664" y="125365"/>
                    <a:pt x="499751" y="161706"/>
                  </a:cubicBezTo>
                  <a:cubicBezTo>
                    <a:pt x="498884" y="221695"/>
                    <a:pt x="489068" y="281730"/>
                    <a:pt x="483726" y="340897"/>
                  </a:cubicBezTo>
                  <a:cubicBezTo>
                    <a:pt x="436520" y="368792"/>
                    <a:pt x="388447" y="375548"/>
                    <a:pt x="339460" y="364546"/>
                  </a:cubicBezTo>
                  <a:cubicBezTo>
                    <a:pt x="308325" y="357789"/>
                    <a:pt x="286959" y="362856"/>
                    <a:pt x="262899" y="383127"/>
                  </a:cubicBezTo>
                  <a:cubicBezTo>
                    <a:pt x="244181" y="398375"/>
                    <a:pt x="217473" y="411021"/>
                    <a:pt x="192546" y="413578"/>
                  </a:cubicBezTo>
                  <a:cubicBezTo>
                    <a:pt x="147121" y="418646"/>
                    <a:pt x="100828" y="416956"/>
                    <a:pt x="55402" y="414400"/>
                  </a:cubicBezTo>
                  <a:cubicBezTo>
                    <a:pt x="36730" y="413532"/>
                    <a:pt x="18012" y="400886"/>
                    <a:pt x="1987" y="394951"/>
                  </a:cubicBezTo>
                  <a:cubicBezTo>
                    <a:pt x="-5135" y="361989"/>
                    <a:pt x="7329" y="343408"/>
                    <a:pt x="32256" y="330716"/>
                  </a:cubicBezTo>
                  <a:cubicBezTo>
                    <a:pt x="51841" y="320536"/>
                    <a:pt x="70559" y="308711"/>
                    <a:pt x="90145" y="298576"/>
                  </a:cubicBezTo>
                  <a:cubicBezTo>
                    <a:pt x="132877" y="275749"/>
                    <a:pt x="159584" y="243654"/>
                    <a:pt x="171180" y="198001"/>
                  </a:cubicBezTo>
                  <a:cubicBezTo>
                    <a:pt x="176522" y="177730"/>
                    <a:pt x="180083" y="157414"/>
                    <a:pt x="187205" y="138833"/>
                  </a:cubicBezTo>
                  <a:cubicBezTo>
                    <a:pt x="188985" y="132076"/>
                    <a:pt x="191679" y="126187"/>
                    <a:pt x="195240" y="120252"/>
                  </a:cubicBezTo>
                  <a:cubicBezTo>
                    <a:pt x="206836" y="104182"/>
                    <a:pt x="215739" y="95736"/>
                    <a:pt x="224641" y="87290"/>
                  </a:cubicBezTo>
                  <a:cubicBezTo>
                    <a:pt x="206836" y="87290"/>
                    <a:pt x="189031" y="78844"/>
                    <a:pt x="189031" y="61952"/>
                  </a:cubicBezTo>
                  <a:cubicBezTo>
                    <a:pt x="186611" y="41271"/>
                    <a:pt x="187479" y="20590"/>
                    <a:pt x="190127" y="0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98311D9-BE67-49BD-AF0E-AC5D6BF18C08}"/>
                </a:ext>
              </a:extLst>
            </p:cNvPr>
            <p:cNvSpPr/>
            <p:nvPr/>
          </p:nvSpPr>
          <p:spPr>
            <a:xfrm>
              <a:off x="1606964" y="2264541"/>
              <a:ext cx="1213067" cy="427867"/>
            </a:xfrm>
            <a:custGeom>
              <a:avLst/>
              <a:gdLst>
                <a:gd name="connsiteX0" fmla="*/ 411569 w 1213067"/>
                <a:gd name="connsiteY0" fmla="*/ 326562 h 427867"/>
                <a:gd name="connsiteX1" fmla="*/ 419604 w 1213067"/>
                <a:gd name="connsiteY1" fmla="*/ 324005 h 427867"/>
                <a:gd name="connsiteX2" fmla="*/ 463249 w 1213067"/>
                <a:gd name="connsiteY2" fmla="*/ 367970 h 427867"/>
                <a:gd name="connsiteX3" fmla="*/ 475713 w 1213067"/>
                <a:gd name="connsiteY3" fmla="*/ 350210 h 427867"/>
                <a:gd name="connsiteX4" fmla="*/ 497079 w 1213067"/>
                <a:gd name="connsiteY4" fmla="*/ 326562 h 427867"/>
                <a:gd name="connsiteX5" fmla="*/ 503333 w 1213067"/>
                <a:gd name="connsiteY5" fmla="*/ 329940 h 427867"/>
                <a:gd name="connsiteX6" fmla="*/ 457588 w 1213067"/>
                <a:gd name="connsiteY6" fmla="*/ 427776 h 427867"/>
                <a:gd name="connsiteX7" fmla="*/ 581767 w 1213067"/>
                <a:gd name="connsiteY7" fmla="*/ 427776 h 427867"/>
                <a:gd name="connsiteX8" fmla="*/ 577247 w 1213067"/>
                <a:gd name="connsiteY8" fmla="*/ 337564 h 427867"/>
                <a:gd name="connsiteX9" fmla="*/ 603954 w 1213067"/>
                <a:gd name="connsiteY9" fmla="*/ 376461 h 427867"/>
                <a:gd name="connsiteX10" fmla="*/ 645819 w 1213067"/>
                <a:gd name="connsiteY10" fmla="*/ 346878 h 427867"/>
                <a:gd name="connsiteX11" fmla="*/ 616190 w 1213067"/>
                <a:gd name="connsiteY11" fmla="*/ 427822 h 427867"/>
                <a:gd name="connsiteX12" fmla="*/ 1213068 w 1213067"/>
                <a:gd name="connsiteY12" fmla="*/ 427822 h 427867"/>
                <a:gd name="connsiteX13" fmla="*/ 1186314 w 1213067"/>
                <a:gd name="connsiteY13" fmla="*/ 334232 h 427867"/>
                <a:gd name="connsiteX14" fmla="*/ 1153352 w 1213067"/>
                <a:gd name="connsiteY14" fmla="*/ 303780 h 427867"/>
                <a:gd name="connsiteX15" fmla="*/ 850576 w 1213067"/>
                <a:gd name="connsiteY15" fmla="*/ 204027 h 427867"/>
                <a:gd name="connsiteX16" fmla="*/ 806064 w 1213067"/>
                <a:gd name="connsiteY16" fmla="*/ 181200 h 427867"/>
                <a:gd name="connsiteX17" fmla="*/ 763332 w 1213067"/>
                <a:gd name="connsiteY17" fmla="*/ 154173 h 427867"/>
                <a:gd name="connsiteX18" fmla="*/ 709004 w 1213067"/>
                <a:gd name="connsiteY18" fmla="*/ 29081 h 427867"/>
                <a:gd name="connsiteX19" fmla="*/ 711652 w 1213067"/>
                <a:gd name="connsiteY19" fmla="*/ 0 h 427867"/>
                <a:gd name="connsiteX20" fmla="*/ 362309 w 1213067"/>
                <a:gd name="connsiteY20" fmla="*/ 0 h 427867"/>
                <a:gd name="connsiteX21" fmla="*/ 389336 w 1213067"/>
                <a:gd name="connsiteY21" fmla="*/ 76424 h 427867"/>
                <a:gd name="connsiteX22" fmla="*/ 304739 w 1213067"/>
                <a:gd name="connsiteY22" fmla="*/ 223521 h 427867"/>
                <a:gd name="connsiteX23" fmla="*/ 55424 w 1213067"/>
                <a:gd name="connsiteY23" fmla="*/ 308894 h 427867"/>
                <a:gd name="connsiteX24" fmla="*/ 2009 w 1213067"/>
                <a:gd name="connsiteY24" fmla="*/ 379885 h 427867"/>
                <a:gd name="connsiteX25" fmla="*/ 0 w 1213067"/>
                <a:gd name="connsiteY25" fmla="*/ 427867 h 427867"/>
                <a:gd name="connsiteX26" fmla="*/ 419011 w 1213067"/>
                <a:gd name="connsiteY26" fmla="*/ 427867 h 427867"/>
                <a:gd name="connsiteX27" fmla="*/ 411569 w 1213067"/>
                <a:gd name="connsiteY27" fmla="*/ 326562 h 427867"/>
                <a:gd name="connsiteX28" fmla="*/ 701882 w 1213067"/>
                <a:gd name="connsiteY28" fmla="*/ 127055 h 427867"/>
                <a:gd name="connsiteX29" fmla="*/ 605689 w 1213067"/>
                <a:gd name="connsiteY29" fmla="*/ 354456 h 427867"/>
                <a:gd name="connsiteX30" fmla="*/ 550494 w 1213067"/>
                <a:gd name="connsiteY30" fmla="*/ 238632 h 427867"/>
                <a:gd name="connsiteX31" fmla="*/ 701882 w 1213067"/>
                <a:gd name="connsiteY31" fmla="*/ 127055 h 427867"/>
                <a:gd name="connsiteX32" fmla="*/ 413350 w 1213067"/>
                <a:gd name="connsiteY32" fmla="*/ 162573 h 427867"/>
                <a:gd name="connsiteX33" fmla="*/ 512190 w 1213067"/>
                <a:gd name="connsiteY33" fmla="*/ 229365 h 427867"/>
                <a:gd name="connsiteX34" fmla="*/ 473887 w 1213067"/>
                <a:gd name="connsiteY34" fmla="*/ 350256 h 427867"/>
                <a:gd name="connsiteX35" fmla="*/ 414217 w 1213067"/>
                <a:gd name="connsiteY35" fmla="*/ 264016 h 427867"/>
                <a:gd name="connsiteX36" fmla="*/ 413350 w 1213067"/>
                <a:gd name="connsiteY36" fmla="*/ 162573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13067" h="427867">
                  <a:moveTo>
                    <a:pt x="411569" y="326562"/>
                  </a:moveTo>
                  <a:cubicBezTo>
                    <a:pt x="414263" y="325694"/>
                    <a:pt x="416911" y="324873"/>
                    <a:pt x="419604" y="324005"/>
                  </a:cubicBezTo>
                  <a:cubicBezTo>
                    <a:pt x="432981" y="337519"/>
                    <a:pt x="447225" y="351032"/>
                    <a:pt x="463249" y="367970"/>
                  </a:cubicBezTo>
                  <a:cubicBezTo>
                    <a:pt x="468591" y="360346"/>
                    <a:pt x="472152" y="355278"/>
                    <a:pt x="475713" y="350210"/>
                  </a:cubicBezTo>
                  <a:cubicBezTo>
                    <a:pt x="482835" y="342586"/>
                    <a:pt x="489957" y="334140"/>
                    <a:pt x="497079" y="326562"/>
                  </a:cubicBezTo>
                  <a:cubicBezTo>
                    <a:pt x="498859" y="327429"/>
                    <a:pt x="501553" y="329118"/>
                    <a:pt x="503333" y="329940"/>
                  </a:cubicBezTo>
                  <a:cubicBezTo>
                    <a:pt x="487720" y="362719"/>
                    <a:pt x="472517" y="395225"/>
                    <a:pt x="457588" y="427776"/>
                  </a:cubicBezTo>
                  <a:lnTo>
                    <a:pt x="581767" y="427776"/>
                  </a:lnTo>
                  <a:cubicBezTo>
                    <a:pt x="580260" y="397371"/>
                    <a:pt x="578753" y="367194"/>
                    <a:pt x="577247" y="337564"/>
                  </a:cubicBezTo>
                  <a:cubicBezTo>
                    <a:pt x="585282" y="348567"/>
                    <a:pt x="593271" y="361213"/>
                    <a:pt x="603954" y="376461"/>
                  </a:cubicBezTo>
                  <a:cubicBezTo>
                    <a:pt x="616418" y="367148"/>
                    <a:pt x="627101" y="360391"/>
                    <a:pt x="645819" y="346878"/>
                  </a:cubicBezTo>
                  <a:cubicBezTo>
                    <a:pt x="635318" y="375457"/>
                    <a:pt x="625549" y="402073"/>
                    <a:pt x="616190" y="427822"/>
                  </a:cubicBezTo>
                  <a:lnTo>
                    <a:pt x="1213068" y="427822"/>
                  </a:lnTo>
                  <a:cubicBezTo>
                    <a:pt x="1206311" y="396184"/>
                    <a:pt x="1197637" y="364911"/>
                    <a:pt x="1186314" y="334232"/>
                  </a:cubicBezTo>
                  <a:cubicBezTo>
                    <a:pt x="1176499" y="322407"/>
                    <a:pt x="1164948" y="313094"/>
                    <a:pt x="1153352" y="303780"/>
                  </a:cubicBezTo>
                  <a:cubicBezTo>
                    <a:pt x="1070536" y="243746"/>
                    <a:pt x="941427" y="251370"/>
                    <a:pt x="850576" y="204027"/>
                  </a:cubicBezTo>
                  <a:cubicBezTo>
                    <a:pt x="835419" y="197270"/>
                    <a:pt x="820308" y="189646"/>
                    <a:pt x="806064" y="181200"/>
                  </a:cubicBezTo>
                  <a:cubicBezTo>
                    <a:pt x="791820" y="172754"/>
                    <a:pt x="777576" y="164308"/>
                    <a:pt x="763332" y="154173"/>
                  </a:cubicBezTo>
                  <a:cubicBezTo>
                    <a:pt x="719687" y="122033"/>
                    <a:pt x="697453" y="83181"/>
                    <a:pt x="709004" y="29081"/>
                  </a:cubicBezTo>
                  <a:cubicBezTo>
                    <a:pt x="710921" y="19540"/>
                    <a:pt x="711286" y="9770"/>
                    <a:pt x="711652" y="0"/>
                  </a:cubicBezTo>
                  <a:lnTo>
                    <a:pt x="362309" y="0"/>
                  </a:lnTo>
                  <a:cubicBezTo>
                    <a:pt x="374087" y="24881"/>
                    <a:pt x="382670" y="50813"/>
                    <a:pt x="389336" y="76424"/>
                  </a:cubicBezTo>
                  <a:cubicBezTo>
                    <a:pt x="408054" y="147416"/>
                    <a:pt x="405360" y="193070"/>
                    <a:pt x="304739" y="223521"/>
                  </a:cubicBezTo>
                  <a:cubicBezTo>
                    <a:pt x="223704" y="248859"/>
                    <a:pt x="134679" y="278443"/>
                    <a:pt x="55424" y="308894"/>
                  </a:cubicBezTo>
                  <a:cubicBezTo>
                    <a:pt x="23375" y="320718"/>
                    <a:pt x="2876" y="344412"/>
                    <a:pt x="2009" y="379885"/>
                  </a:cubicBezTo>
                  <a:cubicBezTo>
                    <a:pt x="1735" y="396047"/>
                    <a:pt x="1096" y="411980"/>
                    <a:pt x="0" y="427867"/>
                  </a:cubicBezTo>
                  <a:lnTo>
                    <a:pt x="419011" y="427867"/>
                  </a:lnTo>
                  <a:cubicBezTo>
                    <a:pt x="416454" y="394038"/>
                    <a:pt x="413852" y="360300"/>
                    <a:pt x="411569" y="326562"/>
                  </a:cubicBezTo>
                  <a:close/>
                  <a:moveTo>
                    <a:pt x="701882" y="127055"/>
                  </a:moveTo>
                  <a:cubicBezTo>
                    <a:pt x="720600" y="171019"/>
                    <a:pt x="671613" y="289354"/>
                    <a:pt x="605689" y="354456"/>
                  </a:cubicBezTo>
                  <a:cubicBezTo>
                    <a:pt x="587884" y="316427"/>
                    <a:pt x="570079" y="280086"/>
                    <a:pt x="550494" y="238632"/>
                  </a:cubicBezTo>
                  <a:cubicBezTo>
                    <a:pt x="602128" y="200603"/>
                    <a:pt x="652028" y="164262"/>
                    <a:pt x="701882" y="127055"/>
                  </a:cubicBezTo>
                  <a:close/>
                  <a:moveTo>
                    <a:pt x="413350" y="162573"/>
                  </a:moveTo>
                  <a:cubicBezTo>
                    <a:pt x="452521" y="188779"/>
                    <a:pt x="483702" y="209916"/>
                    <a:pt x="512190" y="229365"/>
                  </a:cubicBezTo>
                  <a:cubicBezTo>
                    <a:pt x="497946" y="272462"/>
                    <a:pt x="486350" y="311359"/>
                    <a:pt x="473887" y="350256"/>
                  </a:cubicBezTo>
                  <a:cubicBezTo>
                    <a:pt x="430242" y="336743"/>
                    <a:pt x="420472" y="298713"/>
                    <a:pt x="414217" y="264016"/>
                  </a:cubicBezTo>
                  <a:cubicBezTo>
                    <a:pt x="408008" y="234432"/>
                    <a:pt x="413350" y="203159"/>
                    <a:pt x="413350" y="1625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CF0682B-62BF-4EFD-BD37-E8A090A504A5}"/>
                </a:ext>
              </a:extLst>
            </p:cNvPr>
            <p:cNvSpPr/>
            <p:nvPr/>
          </p:nvSpPr>
          <p:spPr>
            <a:xfrm>
              <a:off x="1295285" y="4403695"/>
              <a:ext cx="1352128" cy="427867"/>
            </a:xfrm>
            <a:custGeom>
              <a:avLst/>
              <a:gdLst>
                <a:gd name="connsiteX0" fmla="*/ 791820 w 1352128"/>
                <a:gd name="connsiteY0" fmla="*/ 373357 h 427867"/>
                <a:gd name="connsiteX1" fmla="*/ 837245 w 1352128"/>
                <a:gd name="connsiteY1" fmla="*/ 86788 h 427867"/>
                <a:gd name="connsiteX2" fmla="*/ 856831 w 1352128"/>
                <a:gd name="connsiteY2" fmla="*/ 118061 h 427867"/>
                <a:gd name="connsiteX3" fmla="*/ 869294 w 1352128"/>
                <a:gd name="connsiteY3" fmla="*/ 264290 h 427867"/>
                <a:gd name="connsiteX4" fmla="*/ 868381 w 1352128"/>
                <a:gd name="connsiteY4" fmla="*/ 377557 h 427867"/>
                <a:gd name="connsiteX5" fmla="*/ 874955 w 1352128"/>
                <a:gd name="connsiteY5" fmla="*/ 427822 h 427867"/>
                <a:gd name="connsiteX6" fmla="*/ 1325650 w 1352128"/>
                <a:gd name="connsiteY6" fmla="*/ 427822 h 427867"/>
                <a:gd name="connsiteX7" fmla="*/ 1328754 w 1352128"/>
                <a:gd name="connsiteY7" fmla="*/ 371668 h 427867"/>
                <a:gd name="connsiteX8" fmla="*/ 1343911 w 1352128"/>
                <a:gd name="connsiteY8" fmla="*/ 102036 h 427867"/>
                <a:gd name="connsiteX9" fmla="*/ 1352129 w 1352128"/>
                <a:gd name="connsiteY9" fmla="*/ 0 h 427867"/>
                <a:gd name="connsiteX10" fmla="*/ 294467 w 1352128"/>
                <a:gd name="connsiteY10" fmla="*/ 0 h 427867"/>
                <a:gd name="connsiteX11" fmla="*/ 296750 w 1352128"/>
                <a:gd name="connsiteY11" fmla="*/ 27621 h 427867"/>
                <a:gd name="connsiteX12" fmla="*/ 246896 w 1352128"/>
                <a:gd name="connsiteY12" fmla="*/ 24242 h 427867"/>
                <a:gd name="connsiteX13" fmla="*/ 256164 w 1352128"/>
                <a:gd name="connsiteY13" fmla="*/ 0 h 427867"/>
                <a:gd name="connsiteX14" fmla="*/ 175676 w 1352128"/>
                <a:gd name="connsiteY14" fmla="*/ 0 h 427867"/>
                <a:gd name="connsiteX15" fmla="*/ 141755 w 1352128"/>
                <a:gd name="connsiteY15" fmla="*/ 98658 h 427867"/>
                <a:gd name="connsiteX16" fmla="*/ 98110 w 1352128"/>
                <a:gd name="connsiteY16" fmla="*/ 114728 h 427867"/>
                <a:gd name="connsiteX17" fmla="*/ 68709 w 1352128"/>
                <a:gd name="connsiteY17" fmla="*/ 184031 h 427867"/>
                <a:gd name="connsiteX18" fmla="*/ 6392 w 1352128"/>
                <a:gd name="connsiteY18" fmla="*/ 335327 h 427867"/>
                <a:gd name="connsiteX19" fmla="*/ 0 w 1352128"/>
                <a:gd name="connsiteY19" fmla="*/ 427868 h 427867"/>
                <a:gd name="connsiteX20" fmla="*/ 788807 w 1352128"/>
                <a:gd name="connsiteY20" fmla="*/ 427868 h 427867"/>
                <a:gd name="connsiteX21" fmla="*/ 791820 w 1352128"/>
                <a:gd name="connsiteY21" fmla="*/ 37335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2128" h="427867">
                  <a:moveTo>
                    <a:pt x="791820" y="373357"/>
                  </a:moveTo>
                  <a:cubicBezTo>
                    <a:pt x="790907" y="275293"/>
                    <a:pt x="823001" y="183163"/>
                    <a:pt x="837245" y="86788"/>
                  </a:cubicBezTo>
                  <a:cubicBezTo>
                    <a:pt x="847061" y="96101"/>
                    <a:pt x="853270" y="106237"/>
                    <a:pt x="856831" y="118061"/>
                  </a:cubicBezTo>
                  <a:cubicBezTo>
                    <a:pt x="871988" y="166226"/>
                    <a:pt x="874636" y="214436"/>
                    <a:pt x="869294" y="264290"/>
                  </a:cubicBezTo>
                  <a:cubicBezTo>
                    <a:pt x="865733" y="301498"/>
                    <a:pt x="864820" y="340349"/>
                    <a:pt x="868381" y="377557"/>
                  </a:cubicBezTo>
                  <a:cubicBezTo>
                    <a:pt x="870162" y="394312"/>
                    <a:pt x="872444" y="411067"/>
                    <a:pt x="874955" y="427822"/>
                  </a:cubicBezTo>
                  <a:lnTo>
                    <a:pt x="1325650" y="427822"/>
                  </a:lnTo>
                  <a:cubicBezTo>
                    <a:pt x="1327339" y="409195"/>
                    <a:pt x="1328435" y="390477"/>
                    <a:pt x="1328754" y="371668"/>
                  </a:cubicBezTo>
                  <a:cubicBezTo>
                    <a:pt x="1330535" y="282049"/>
                    <a:pt x="1336789" y="191609"/>
                    <a:pt x="1343911" y="102036"/>
                  </a:cubicBezTo>
                  <a:cubicBezTo>
                    <a:pt x="1346331" y="68024"/>
                    <a:pt x="1349162" y="34058"/>
                    <a:pt x="1352129" y="0"/>
                  </a:cubicBezTo>
                  <a:lnTo>
                    <a:pt x="294467" y="0"/>
                  </a:lnTo>
                  <a:cubicBezTo>
                    <a:pt x="295243" y="9040"/>
                    <a:pt x="295974" y="18216"/>
                    <a:pt x="296750" y="27621"/>
                  </a:cubicBezTo>
                  <a:cubicBezTo>
                    <a:pt x="278945" y="25931"/>
                    <a:pt x="264701" y="25064"/>
                    <a:pt x="246896" y="24242"/>
                  </a:cubicBezTo>
                  <a:cubicBezTo>
                    <a:pt x="250092" y="16025"/>
                    <a:pt x="253150" y="7944"/>
                    <a:pt x="256164" y="0"/>
                  </a:cubicBezTo>
                  <a:lnTo>
                    <a:pt x="175676" y="0"/>
                  </a:lnTo>
                  <a:cubicBezTo>
                    <a:pt x="164491" y="31501"/>
                    <a:pt x="153990" y="64372"/>
                    <a:pt x="141755" y="98658"/>
                  </a:cubicBezTo>
                  <a:cubicBezTo>
                    <a:pt x="131072" y="102904"/>
                    <a:pt x="114135" y="108793"/>
                    <a:pt x="98110" y="114728"/>
                  </a:cubicBezTo>
                  <a:cubicBezTo>
                    <a:pt x="87427" y="140066"/>
                    <a:pt x="81172" y="163760"/>
                    <a:pt x="68709" y="184031"/>
                  </a:cubicBezTo>
                  <a:cubicBezTo>
                    <a:pt x="38441" y="230506"/>
                    <a:pt x="18855" y="282917"/>
                    <a:pt x="6392" y="335327"/>
                  </a:cubicBezTo>
                  <a:cubicBezTo>
                    <a:pt x="-502" y="365596"/>
                    <a:pt x="7579" y="397462"/>
                    <a:pt x="0" y="427868"/>
                  </a:cubicBezTo>
                  <a:lnTo>
                    <a:pt x="788807" y="427868"/>
                  </a:lnTo>
                  <a:cubicBezTo>
                    <a:pt x="790724" y="409698"/>
                    <a:pt x="791820" y="391573"/>
                    <a:pt x="791820" y="373357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5EB727-72C3-424C-A90B-3F620A24DC71}"/>
                </a:ext>
              </a:extLst>
            </p:cNvPr>
            <p:cNvSpPr/>
            <p:nvPr/>
          </p:nvSpPr>
          <p:spPr>
            <a:xfrm>
              <a:off x="1538803" y="5259338"/>
              <a:ext cx="1004246" cy="427914"/>
            </a:xfrm>
            <a:custGeom>
              <a:avLst/>
              <a:gdLst>
                <a:gd name="connsiteX0" fmla="*/ 65833 w 1004246"/>
                <a:gd name="connsiteY0" fmla="*/ 92 h 427914"/>
                <a:gd name="connsiteX1" fmla="*/ 463295 w 1004246"/>
                <a:gd name="connsiteY1" fmla="*/ 92 h 427914"/>
                <a:gd name="connsiteX2" fmla="*/ 450375 w 1004246"/>
                <a:gd name="connsiteY2" fmla="*/ 87473 h 427914"/>
                <a:gd name="connsiteX3" fmla="*/ 444120 w 1004246"/>
                <a:gd name="connsiteY3" fmla="*/ 107744 h 427914"/>
                <a:gd name="connsiteX4" fmla="*/ 412071 w 1004246"/>
                <a:gd name="connsiteY4" fmla="*/ 323276 h 427914"/>
                <a:gd name="connsiteX5" fmla="*/ 407643 w 1004246"/>
                <a:gd name="connsiteY5" fmla="*/ 346148 h 427914"/>
                <a:gd name="connsiteX6" fmla="*/ 389107 w 1004246"/>
                <a:gd name="connsiteY6" fmla="*/ 427914 h 427914"/>
                <a:gd name="connsiteX7" fmla="*/ 0 w 1004246"/>
                <a:gd name="connsiteY7" fmla="*/ 427914 h 427914"/>
                <a:gd name="connsiteX8" fmla="*/ 29173 w 1004246"/>
                <a:gd name="connsiteY8" fmla="*/ 265843 h 427914"/>
                <a:gd name="connsiteX9" fmla="*/ 31866 w 1004246"/>
                <a:gd name="connsiteY9" fmla="*/ 244705 h 427914"/>
                <a:gd name="connsiteX10" fmla="*/ 37208 w 1004246"/>
                <a:gd name="connsiteY10" fmla="*/ 199919 h 427914"/>
                <a:gd name="connsiteX11" fmla="*/ 65833 w 1004246"/>
                <a:gd name="connsiteY11" fmla="*/ 92 h 427914"/>
                <a:gd name="connsiteX12" fmla="*/ 656501 w 1004246"/>
                <a:gd name="connsiteY12" fmla="*/ 0 h 427914"/>
                <a:gd name="connsiteX13" fmla="*/ 1004246 w 1004246"/>
                <a:gd name="connsiteY13" fmla="*/ 0 h 427914"/>
                <a:gd name="connsiteX14" fmla="*/ 1002420 w 1004246"/>
                <a:gd name="connsiteY14" fmla="*/ 30771 h 427914"/>
                <a:gd name="connsiteX15" fmla="*/ 982835 w 1004246"/>
                <a:gd name="connsiteY15" fmla="*/ 333410 h 427914"/>
                <a:gd name="connsiteX16" fmla="*/ 981922 w 1004246"/>
                <a:gd name="connsiteY16" fmla="*/ 337655 h 427914"/>
                <a:gd name="connsiteX17" fmla="*/ 966125 w 1004246"/>
                <a:gd name="connsiteY17" fmla="*/ 427867 h 427914"/>
                <a:gd name="connsiteX18" fmla="*/ 640933 w 1004246"/>
                <a:gd name="connsiteY18" fmla="*/ 427867 h 427914"/>
                <a:gd name="connsiteX19" fmla="*/ 640842 w 1004246"/>
                <a:gd name="connsiteY19" fmla="*/ 376507 h 427914"/>
                <a:gd name="connsiteX20" fmla="*/ 646183 w 1004246"/>
                <a:gd name="connsiteY20" fmla="*/ 357058 h 427914"/>
                <a:gd name="connsiteX21" fmla="*/ 650658 w 1004246"/>
                <a:gd name="connsiteY21" fmla="*/ 336788 h 427914"/>
                <a:gd name="connsiteX22" fmla="*/ 662254 w 1004246"/>
                <a:gd name="connsiteY22" fmla="*/ 215897 h 427914"/>
                <a:gd name="connsiteX23" fmla="*/ 656912 w 1004246"/>
                <a:gd name="connsiteY23" fmla="*/ 73046 h 427914"/>
                <a:gd name="connsiteX24" fmla="*/ 656501 w 1004246"/>
                <a:gd name="connsiteY24" fmla="*/ 0 h 42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4246" h="427914">
                  <a:moveTo>
                    <a:pt x="65833" y="92"/>
                  </a:moveTo>
                  <a:lnTo>
                    <a:pt x="463295" y="92"/>
                  </a:lnTo>
                  <a:cubicBezTo>
                    <a:pt x="459597" y="28443"/>
                    <a:pt x="455762" y="57479"/>
                    <a:pt x="450375" y="87473"/>
                  </a:cubicBezTo>
                  <a:cubicBezTo>
                    <a:pt x="447681" y="94230"/>
                    <a:pt x="445901" y="100987"/>
                    <a:pt x="444120" y="107744"/>
                  </a:cubicBezTo>
                  <a:cubicBezTo>
                    <a:pt x="425448" y="177046"/>
                    <a:pt x="414765" y="249727"/>
                    <a:pt x="412071" y="323276"/>
                  </a:cubicBezTo>
                  <a:cubicBezTo>
                    <a:pt x="411158" y="330900"/>
                    <a:pt x="409378" y="338478"/>
                    <a:pt x="407643" y="346148"/>
                  </a:cubicBezTo>
                  <a:cubicBezTo>
                    <a:pt x="401662" y="373266"/>
                    <a:pt x="395864" y="400659"/>
                    <a:pt x="389107" y="427914"/>
                  </a:cubicBezTo>
                  <a:lnTo>
                    <a:pt x="0" y="427914"/>
                  </a:lnTo>
                  <a:cubicBezTo>
                    <a:pt x="6985" y="372764"/>
                    <a:pt x="26571" y="318162"/>
                    <a:pt x="29173" y="265843"/>
                  </a:cubicBezTo>
                  <a:cubicBezTo>
                    <a:pt x="30086" y="258219"/>
                    <a:pt x="30999" y="251462"/>
                    <a:pt x="31866" y="244705"/>
                  </a:cubicBezTo>
                  <a:cubicBezTo>
                    <a:pt x="33647" y="229502"/>
                    <a:pt x="35427" y="215122"/>
                    <a:pt x="37208" y="199919"/>
                  </a:cubicBezTo>
                  <a:cubicBezTo>
                    <a:pt x="41865" y="131986"/>
                    <a:pt x="73183" y="62638"/>
                    <a:pt x="65833" y="92"/>
                  </a:cubicBezTo>
                  <a:close/>
                  <a:moveTo>
                    <a:pt x="656501" y="0"/>
                  </a:moveTo>
                  <a:lnTo>
                    <a:pt x="1004246" y="0"/>
                  </a:lnTo>
                  <a:cubicBezTo>
                    <a:pt x="1003562" y="10226"/>
                    <a:pt x="1002922" y="20499"/>
                    <a:pt x="1002420" y="30771"/>
                  </a:cubicBezTo>
                  <a:cubicBezTo>
                    <a:pt x="997992" y="131392"/>
                    <a:pt x="989957" y="232834"/>
                    <a:pt x="982835" y="333410"/>
                  </a:cubicBezTo>
                  <a:cubicBezTo>
                    <a:pt x="982835" y="335099"/>
                    <a:pt x="981967" y="335966"/>
                    <a:pt x="981922" y="337655"/>
                  </a:cubicBezTo>
                  <a:cubicBezTo>
                    <a:pt x="976671" y="367787"/>
                    <a:pt x="971376" y="397827"/>
                    <a:pt x="966125" y="427867"/>
                  </a:cubicBezTo>
                  <a:lnTo>
                    <a:pt x="640933" y="427867"/>
                  </a:lnTo>
                  <a:cubicBezTo>
                    <a:pt x="641709" y="410656"/>
                    <a:pt x="641846" y="393536"/>
                    <a:pt x="640842" y="376507"/>
                  </a:cubicBezTo>
                  <a:cubicBezTo>
                    <a:pt x="642622" y="370572"/>
                    <a:pt x="644403" y="363815"/>
                    <a:pt x="646183" y="357058"/>
                  </a:cubicBezTo>
                  <a:cubicBezTo>
                    <a:pt x="647964" y="350302"/>
                    <a:pt x="649745" y="343545"/>
                    <a:pt x="650658" y="336788"/>
                  </a:cubicBezTo>
                  <a:cubicBezTo>
                    <a:pt x="658693" y="297069"/>
                    <a:pt x="661386" y="256483"/>
                    <a:pt x="662254" y="215897"/>
                  </a:cubicBezTo>
                  <a:cubicBezTo>
                    <a:pt x="663167" y="168554"/>
                    <a:pt x="657825" y="120389"/>
                    <a:pt x="656912" y="73046"/>
                  </a:cubicBezTo>
                  <a:cubicBezTo>
                    <a:pt x="656501" y="48713"/>
                    <a:pt x="656456" y="24379"/>
                    <a:pt x="656501" y="0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30BC055-0A8F-492D-A93E-737576C4C68F}"/>
                </a:ext>
              </a:extLst>
            </p:cNvPr>
            <p:cNvSpPr/>
            <p:nvPr/>
          </p:nvSpPr>
          <p:spPr>
            <a:xfrm>
              <a:off x="1283141" y="4831517"/>
              <a:ext cx="1337748" cy="427867"/>
            </a:xfrm>
            <a:custGeom>
              <a:avLst/>
              <a:gdLst>
                <a:gd name="connsiteX0" fmla="*/ 887054 w 1337748"/>
                <a:gd name="connsiteY0" fmla="*/ 0 h 427867"/>
                <a:gd name="connsiteX1" fmla="*/ 1337748 w 1337748"/>
                <a:gd name="connsiteY1" fmla="*/ 0 h 427867"/>
                <a:gd name="connsiteX2" fmla="*/ 1287438 w 1337748"/>
                <a:gd name="connsiteY2" fmla="*/ 250685 h 427867"/>
                <a:gd name="connsiteX3" fmla="*/ 1259909 w 1337748"/>
                <a:gd name="connsiteY3" fmla="*/ 427867 h 427867"/>
                <a:gd name="connsiteX4" fmla="*/ 912164 w 1337748"/>
                <a:gd name="connsiteY4" fmla="*/ 427867 h 427867"/>
                <a:gd name="connsiteX5" fmla="*/ 909927 w 1337748"/>
                <a:gd name="connsiteY5" fmla="*/ 175448 h 427867"/>
                <a:gd name="connsiteX6" fmla="*/ 887054 w 1337748"/>
                <a:gd name="connsiteY6" fmla="*/ 0 h 427867"/>
                <a:gd name="connsiteX7" fmla="*/ 12190 w 1337748"/>
                <a:gd name="connsiteY7" fmla="*/ 0 h 427867"/>
                <a:gd name="connsiteX8" fmla="*/ 801043 w 1337748"/>
                <a:gd name="connsiteY8" fmla="*/ 0 h 427867"/>
                <a:gd name="connsiteX9" fmla="*/ 775522 w 1337748"/>
                <a:gd name="connsiteY9" fmla="*/ 162756 h 427867"/>
                <a:gd name="connsiteX10" fmla="*/ 769268 w 1337748"/>
                <a:gd name="connsiteY10" fmla="*/ 205031 h 427867"/>
                <a:gd name="connsiteX11" fmla="*/ 765707 w 1337748"/>
                <a:gd name="connsiteY11" fmla="*/ 226169 h 427867"/>
                <a:gd name="connsiteX12" fmla="*/ 718957 w 1337748"/>
                <a:gd name="connsiteY12" fmla="*/ 427867 h 427867"/>
                <a:gd name="connsiteX13" fmla="*/ 321495 w 1337748"/>
                <a:gd name="connsiteY13" fmla="*/ 427867 h 427867"/>
                <a:gd name="connsiteX14" fmla="*/ 299079 w 1337748"/>
                <a:gd name="connsiteY14" fmla="*/ 368198 h 427867"/>
                <a:gd name="connsiteX15" fmla="*/ 215396 w 1337748"/>
                <a:gd name="connsiteY15" fmla="*/ 375822 h 427867"/>
                <a:gd name="connsiteX16" fmla="*/ 171750 w 1337748"/>
                <a:gd name="connsiteY16" fmla="*/ 380890 h 427867"/>
                <a:gd name="connsiteX17" fmla="*/ 71129 w 1337748"/>
                <a:gd name="connsiteY17" fmla="*/ 374133 h 427867"/>
                <a:gd name="connsiteX18" fmla="*/ 15021 w 1337748"/>
                <a:gd name="connsiteY18" fmla="*/ 303963 h 427867"/>
                <a:gd name="connsiteX19" fmla="*/ 6118 w 1337748"/>
                <a:gd name="connsiteY19" fmla="*/ 204209 h 427867"/>
                <a:gd name="connsiteX20" fmla="*/ 11460 w 1337748"/>
                <a:gd name="connsiteY20" fmla="*/ 3013 h 427867"/>
                <a:gd name="connsiteX21" fmla="*/ 12190 w 1337748"/>
                <a:gd name="connsiteY21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7748" h="427867">
                  <a:moveTo>
                    <a:pt x="887054" y="0"/>
                  </a:moveTo>
                  <a:lnTo>
                    <a:pt x="1337748" y="0"/>
                  </a:lnTo>
                  <a:cubicBezTo>
                    <a:pt x="1330033" y="85053"/>
                    <a:pt x="1309352" y="168143"/>
                    <a:pt x="1287438" y="250685"/>
                  </a:cubicBezTo>
                  <a:cubicBezTo>
                    <a:pt x="1271505" y="309852"/>
                    <a:pt x="1263972" y="368381"/>
                    <a:pt x="1259909" y="427867"/>
                  </a:cubicBezTo>
                  <a:lnTo>
                    <a:pt x="912164" y="427867"/>
                  </a:lnTo>
                  <a:cubicBezTo>
                    <a:pt x="912346" y="343727"/>
                    <a:pt x="914081" y="259359"/>
                    <a:pt x="909927" y="175448"/>
                  </a:cubicBezTo>
                  <a:cubicBezTo>
                    <a:pt x="907187" y="116965"/>
                    <a:pt x="895820" y="58483"/>
                    <a:pt x="887054" y="0"/>
                  </a:cubicBezTo>
                  <a:close/>
                  <a:moveTo>
                    <a:pt x="12190" y="0"/>
                  </a:moveTo>
                  <a:lnTo>
                    <a:pt x="801043" y="0"/>
                  </a:lnTo>
                  <a:cubicBezTo>
                    <a:pt x="795564" y="54237"/>
                    <a:pt x="783512" y="108245"/>
                    <a:pt x="775522" y="162756"/>
                  </a:cubicBezTo>
                  <a:cubicBezTo>
                    <a:pt x="773742" y="176315"/>
                    <a:pt x="771048" y="190650"/>
                    <a:pt x="769268" y="205031"/>
                  </a:cubicBezTo>
                  <a:cubicBezTo>
                    <a:pt x="767487" y="211788"/>
                    <a:pt x="766574" y="219412"/>
                    <a:pt x="765707" y="226169"/>
                  </a:cubicBezTo>
                  <a:cubicBezTo>
                    <a:pt x="736534" y="291728"/>
                    <a:pt x="728134" y="357789"/>
                    <a:pt x="718957" y="427867"/>
                  </a:cubicBezTo>
                  <a:lnTo>
                    <a:pt x="321495" y="427867"/>
                  </a:lnTo>
                  <a:cubicBezTo>
                    <a:pt x="319075" y="407141"/>
                    <a:pt x="312364" y="387144"/>
                    <a:pt x="299079" y="368198"/>
                  </a:cubicBezTo>
                  <a:cubicBezTo>
                    <a:pt x="290176" y="359752"/>
                    <a:pt x="245664" y="368198"/>
                    <a:pt x="215396" y="375822"/>
                  </a:cubicBezTo>
                  <a:cubicBezTo>
                    <a:pt x="201152" y="377511"/>
                    <a:pt x="185994" y="380022"/>
                    <a:pt x="171750" y="380890"/>
                  </a:cubicBezTo>
                  <a:cubicBezTo>
                    <a:pt x="138788" y="383446"/>
                    <a:pt x="104091" y="380890"/>
                    <a:pt x="71129" y="374133"/>
                  </a:cubicBezTo>
                  <a:cubicBezTo>
                    <a:pt x="35519" y="366509"/>
                    <a:pt x="22143" y="335236"/>
                    <a:pt x="15021" y="303963"/>
                  </a:cubicBezTo>
                  <a:cubicBezTo>
                    <a:pt x="6986" y="271001"/>
                    <a:pt x="7899" y="238039"/>
                    <a:pt x="6118" y="204209"/>
                  </a:cubicBezTo>
                  <a:cubicBezTo>
                    <a:pt x="2557" y="136550"/>
                    <a:pt x="-8126" y="69805"/>
                    <a:pt x="11460" y="3013"/>
                  </a:cubicBezTo>
                  <a:cubicBezTo>
                    <a:pt x="11734" y="2009"/>
                    <a:pt x="11962" y="1004"/>
                    <a:pt x="12190" y="0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CE62288-AC31-46EC-B434-37436E77C3E4}"/>
                </a:ext>
              </a:extLst>
            </p:cNvPr>
            <p:cNvSpPr/>
            <p:nvPr/>
          </p:nvSpPr>
          <p:spPr>
            <a:xfrm>
              <a:off x="1471053" y="3975782"/>
              <a:ext cx="1287072" cy="427913"/>
            </a:xfrm>
            <a:custGeom>
              <a:avLst/>
              <a:gdLst>
                <a:gd name="connsiteX0" fmla="*/ 105826 w 1287072"/>
                <a:gd name="connsiteY0" fmla="*/ 360848 h 427913"/>
                <a:gd name="connsiteX1" fmla="*/ 112948 w 1287072"/>
                <a:gd name="connsiteY1" fmla="*/ 361715 h 427913"/>
                <a:gd name="connsiteX2" fmla="*/ 118654 w 1287072"/>
                <a:gd name="connsiteY2" fmla="*/ 427913 h 427913"/>
                <a:gd name="connsiteX3" fmla="*/ 1176362 w 1287072"/>
                <a:gd name="connsiteY3" fmla="*/ 427913 h 427913"/>
                <a:gd name="connsiteX4" fmla="*/ 1193984 w 1287072"/>
                <a:gd name="connsiteY4" fmla="*/ 227310 h 427913"/>
                <a:gd name="connsiteX5" fmla="*/ 1196678 w 1287072"/>
                <a:gd name="connsiteY5" fmla="*/ 138559 h 427913"/>
                <a:gd name="connsiteX6" fmla="*/ 1205580 w 1287072"/>
                <a:gd name="connsiteY6" fmla="*/ 80214 h 427913"/>
                <a:gd name="connsiteX7" fmla="*/ 1226079 w 1287072"/>
                <a:gd name="connsiteY7" fmla="*/ 55698 h 427913"/>
                <a:gd name="connsiteX8" fmla="*/ 1276846 w 1287072"/>
                <a:gd name="connsiteY8" fmla="*/ 15111 h 427913"/>
                <a:gd name="connsiteX9" fmla="*/ 1287072 w 1287072"/>
                <a:gd name="connsiteY9" fmla="*/ 46 h 427913"/>
                <a:gd name="connsiteX10" fmla="*/ 1240688 w 1287072"/>
                <a:gd name="connsiteY10" fmla="*/ 46 h 427913"/>
                <a:gd name="connsiteX11" fmla="*/ 1248312 w 1287072"/>
                <a:gd name="connsiteY11" fmla="*/ 13422 h 427913"/>
                <a:gd name="connsiteX12" fmla="*/ 1217131 w 1287072"/>
                <a:gd name="connsiteY12" fmla="*/ 34560 h 427913"/>
                <a:gd name="connsiteX13" fmla="*/ 1189191 w 1287072"/>
                <a:gd name="connsiteY13" fmla="*/ 46 h 427913"/>
                <a:gd name="connsiteX14" fmla="*/ 225302 w 1287072"/>
                <a:gd name="connsiteY14" fmla="*/ 46 h 427913"/>
                <a:gd name="connsiteX15" fmla="*/ 200238 w 1287072"/>
                <a:gd name="connsiteY15" fmla="*/ 187546 h 427913"/>
                <a:gd name="connsiteX16" fmla="*/ 193116 w 1287072"/>
                <a:gd name="connsiteY16" fmla="*/ 131757 h 427913"/>
                <a:gd name="connsiteX17" fmla="*/ 187774 w 1287072"/>
                <a:gd name="connsiteY17" fmla="*/ 73411 h 427913"/>
                <a:gd name="connsiteX18" fmla="*/ 189555 w 1287072"/>
                <a:gd name="connsiteY18" fmla="*/ 45517 h 427913"/>
                <a:gd name="connsiteX19" fmla="*/ 215577 w 1287072"/>
                <a:gd name="connsiteY19" fmla="*/ 0 h 427913"/>
                <a:gd name="connsiteX20" fmla="*/ 178232 w 1287072"/>
                <a:gd name="connsiteY20" fmla="*/ 0 h 427913"/>
                <a:gd name="connsiteX21" fmla="*/ 171750 w 1287072"/>
                <a:gd name="connsiteY21" fmla="*/ 32825 h 427913"/>
                <a:gd name="connsiteX22" fmla="*/ 50630 w 1287072"/>
                <a:gd name="connsiteY22" fmla="*/ 32825 h 427913"/>
                <a:gd name="connsiteX23" fmla="*/ 42275 w 1287072"/>
                <a:gd name="connsiteY23" fmla="*/ 0 h 427913"/>
                <a:gd name="connsiteX24" fmla="*/ 17075 w 1287072"/>
                <a:gd name="connsiteY24" fmla="*/ 0 h 427913"/>
                <a:gd name="connsiteX25" fmla="*/ 22142 w 1287072"/>
                <a:gd name="connsiteY25" fmla="*/ 21001 h 427913"/>
                <a:gd name="connsiteX26" fmla="*/ 28397 w 1287072"/>
                <a:gd name="connsiteY26" fmla="*/ 91171 h 427913"/>
                <a:gd name="connsiteX27" fmla="*/ 12372 w 1287072"/>
                <a:gd name="connsiteY27" fmla="*/ 152895 h 427913"/>
                <a:gd name="connsiteX28" fmla="*/ 18627 w 1287072"/>
                <a:gd name="connsiteY28" fmla="*/ 221375 h 427913"/>
                <a:gd name="connsiteX29" fmla="*/ 27529 w 1287072"/>
                <a:gd name="connsiteY29" fmla="*/ 359158 h 427913"/>
                <a:gd name="connsiteX30" fmla="*/ 0 w 1287072"/>
                <a:gd name="connsiteY30" fmla="*/ 427913 h 427913"/>
                <a:gd name="connsiteX31" fmla="*/ 80442 w 1287072"/>
                <a:gd name="connsiteY31" fmla="*/ 427913 h 427913"/>
                <a:gd name="connsiteX32" fmla="*/ 105826 w 1287072"/>
                <a:gd name="connsiteY32" fmla="*/ 360848 h 42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87072" h="427913">
                  <a:moveTo>
                    <a:pt x="105826" y="360848"/>
                  </a:moveTo>
                  <a:cubicBezTo>
                    <a:pt x="108519" y="360848"/>
                    <a:pt x="111167" y="360848"/>
                    <a:pt x="112948" y="361715"/>
                  </a:cubicBezTo>
                  <a:cubicBezTo>
                    <a:pt x="114865" y="383446"/>
                    <a:pt x="116782" y="405223"/>
                    <a:pt x="118654" y="427913"/>
                  </a:cubicBezTo>
                  <a:lnTo>
                    <a:pt x="1176362" y="427913"/>
                  </a:lnTo>
                  <a:cubicBezTo>
                    <a:pt x="1182205" y="361259"/>
                    <a:pt x="1188643" y="294467"/>
                    <a:pt x="1193984" y="227310"/>
                  </a:cubicBezTo>
                  <a:cubicBezTo>
                    <a:pt x="1196678" y="197727"/>
                    <a:pt x="1194852" y="168143"/>
                    <a:pt x="1196678" y="138559"/>
                  </a:cubicBezTo>
                  <a:cubicBezTo>
                    <a:pt x="1197591" y="119111"/>
                    <a:pt x="1200239" y="98840"/>
                    <a:pt x="1205580" y="80214"/>
                  </a:cubicBezTo>
                  <a:cubicBezTo>
                    <a:pt x="1208274" y="70900"/>
                    <a:pt x="1218957" y="55698"/>
                    <a:pt x="1226079" y="55698"/>
                  </a:cubicBezTo>
                  <a:cubicBezTo>
                    <a:pt x="1257260" y="55698"/>
                    <a:pt x="1264382" y="33738"/>
                    <a:pt x="1276846" y="15111"/>
                  </a:cubicBezTo>
                  <a:cubicBezTo>
                    <a:pt x="1280179" y="9998"/>
                    <a:pt x="1283511" y="4885"/>
                    <a:pt x="1287072" y="46"/>
                  </a:cubicBezTo>
                  <a:lnTo>
                    <a:pt x="1240688" y="46"/>
                  </a:lnTo>
                  <a:cubicBezTo>
                    <a:pt x="1243245" y="4474"/>
                    <a:pt x="1245801" y="8948"/>
                    <a:pt x="1248312" y="13422"/>
                  </a:cubicBezTo>
                  <a:cubicBezTo>
                    <a:pt x="1236716" y="21046"/>
                    <a:pt x="1227814" y="26936"/>
                    <a:pt x="1217131" y="34560"/>
                  </a:cubicBezTo>
                  <a:cubicBezTo>
                    <a:pt x="1207726" y="22918"/>
                    <a:pt x="1198458" y="11459"/>
                    <a:pt x="1189191" y="46"/>
                  </a:cubicBezTo>
                  <a:lnTo>
                    <a:pt x="225302" y="46"/>
                  </a:lnTo>
                  <a:cubicBezTo>
                    <a:pt x="226808" y="60994"/>
                    <a:pt x="225986" y="122535"/>
                    <a:pt x="200238" y="187546"/>
                  </a:cubicBezTo>
                  <a:cubicBezTo>
                    <a:pt x="197544" y="164719"/>
                    <a:pt x="194896" y="148649"/>
                    <a:pt x="193116" y="131757"/>
                  </a:cubicBezTo>
                  <a:cubicBezTo>
                    <a:pt x="191335" y="112308"/>
                    <a:pt x="188642" y="92860"/>
                    <a:pt x="187774" y="73411"/>
                  </a:cubicBezTo>
                  <a:cubicBezTo>
                    <a:pt x="186861" y="64098"/>
                    <a:pt x="184213" y="49763"/>
                    <a:pt x="189555" y="45517"/>
                  </a:cubicBezTo>
                  <a:cubicBezTo>
                    <a:pt x="204712" y="32551"/>
                    <a:pt x="211240" y="16618"/>
                    <a:pt x="215577" y="0"/>
                  </a:cubicBezTo>
                  <a:lnTo>
                    <a:pt x="178232" y="0"/>
                  </a:lnTo>
                  <a:cubicBezTo>
                    <a:pt x="176041" y="12007"/>
                    <a:pt x="173667" y="23101"/>
                    <a:pt x="171750" y="32825"/>
                  </a:cubicBezTo>
                  <a:cubicBezTo>
                    <a:pt x="128105" y="32825"/>
                    <a:pt x="88934" y="32825"/>
                    <a:pt x="50630" y="32825"/>
                  </a:cubicBezTo>
                  <a:cubicBezTo>
                    <a:pt x="45289" y="17942"/>
                    <a:pt x="42367" y="7624"/>
                    <a:pt x="42275" y="0"/>
                  </a:cubicBezTo>
                  <a:lnTo>
                    <a:pt x="17075" y="0"/>
                  </a:lnTo>
                  <a:cubicBezTo>
                    <a:pt x="18079" y="7259"/>
                    <a:pt x="19631" y="14335"/>
                    <a:pt x="22142" y="21001"/>
                  </a:cubicBezTo>
                  <a:cubicBezTo>
                    <a:pt x="31045" y="45517"/>
                    <a:pt x="32825" y="67476"/>
                    <a:pt x="28397" y="91171"/>
                  </a:cubicBezTo>
                  <a:cubicBezTo>
                    <a:pt x="23923" y="111441"/>
                    <a:pt x="18581" y="132579"/>
                    <a:pt x="12372" y="152895"/>
                  </a:cubicBezTo>
                  <a:cubicBezTo>
                    <a:pt x="4337" y="177411"/>
                    <a:pt x="8811" y="197681"/>
                    <a:pt x="18627" y="221375"/>
                  </a:cubicBezTo>
                  <a:cubicBezTo>
                    <a:pt x="37345" y="265340"/>
                    <a:pt x="50676" y="309305"/>
                    <a:pt x="27529" y="359158"/>
                  </a:cubicBezTo>
                  <a:cubicBezTo>
                    <a:pt x="17211" y="381255"/>
                    <a:pt x="8400" y="404219"/>
                    <a:pt x="0" y="427913"/>
                  </a:cubicBezTo>
                  <a:lnTo>
                    <a:pt x="80442" y="427913"/>
                  </a:lnTo>
                  <a:cubicBezTo>
                    <a:pt x="89116" y="404858"/>
                    <a:pt x="97243" y="382853"/>
                    <a:pt x="105826" y="360848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7154DF-4F0B-4673-9E53-A0915A35BE55}"/>
                </a:ext>
              </a:extLst>
            </p:cNvPr>
            <p:cNvSpPr/>
            <p:nvPr/>
          </p:nvSpPr>
          <p:spPr>
            <a:xfrm>
              <a:off x="1503376" y="3120230"/>
              <a:ext cx="1396732" cy="427867"/>
            </a:xfrm>
            <a:custGeom>
              <a:avLst/>
              <a:gdLst>
                <a:gd name="connsiteX0" fmla="*/ 1396733 w 1396732"/>
                <a:gd name="connsiteY0" fmla="*/ 213066 h 427867"/>
                <a:gd name="connsiteX1" fmla="*/ 1387830 w 1396732"/>
                <a:gd name="connsiteY1" fmla="*/ 138696 h 427867"/>
                <a:gd name="connsiteX2" fmla="*/ 1365551 w 1396732"/>
                <a:gd name="connsiteY2" fmla="*/ 51634 h 427867"/>
                <a:gd name="connsiteX3" fmla="*/ 1359297 w 1396732"/>
                <a:gd name="connsiteY3" fmla="*/ 8537 h 427867"/>
                <a:gd name="connsiteX4" fmla="*/ 1358155 w 1396732"/>
                <a:gd name="connsiteY4" fmla="*/ 0 h 427867"/>
                <a:gd name="connsiteX5" fmla="*/ 45152 w 1396732"/>
                <a:gd name="connsiteY5" fmla="*/ 0 h 427867"/>
                <a:gd name="connsiteX6" fmla="*/ 40586 w 1396732"/>
                <a:gd name="connsiteY6" fmla="*/ 93088 h 427867"/>
                <a:gd name="connsiteX7" fmla="*/ 32551 w 1396732"/>
                <a:gd name="connsiteY7" fmla="*/ 172526 h 427867"/>
                <a:gd name="connsiteX8" fmla="*/ 12966 w 1396732"/>
                <a:gd name="connsiteY8" fmla="*/ 227493 h 427867"/>
                <a:gd name="connsiteX9" fmla="*/ 3150 w 1396732"/>
                <a:gd name="connsiteY9" fmla="*/ 273969 h 427867"/>
                <a:gd name="connsiteX10" fmla="*/ 4931 w 1396732"/>
                <a:gd name="connsiteY10" fmla="*/ 389792 h 427867"/>
                <a:gd name="connsiteX11" fmla="*/ 0 w 1396732"/>
                <a:gd name="connsiteY11" fmla="*/ 427868 h 427867"/>
                <a:gd name="connsiteX12" fmla="*/ 1370710 w 1396732"/>
                <a:gd name="connsiteY12" fmla="*/ 427868 h 427867"/>
                <a:gd name="connsiteX13" fmla="*/ 1396733 w 1396732"/>
                <a:gd name="connsiteY13" fmla="*/ 213066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6732" h="427867">
                  <a:moveTo>
                    <a:pt x="1396733" y="213066"/>
                  </a:moveTo>
                  <a:cubicBezTo>
                    <a:pt x="1394039" y="188550"/>
                    <a:pt x="1391391" y="163212"/>
                    <a:pt x="1387830" y="138696"/>
                  </a:cubicBezTo>
                  <a:cubicBezTo>
                    <a:pt x="1383356" y="109980"/>
                    <a:pt x="1370025" y="80351"/>
                    <a:pt x="1365551" y="51634"/>
                  </a:cubicBezTo>
                  <a:cubicBezTo>
                    <a:pt x="1362903" y="37254"/>
                    <a:pt x="1361077" y="22918"/>
                    <a:pt x="1359297" y="8537"/>
                  </a:cubicBezTo>
                  <a:cubicBezTo>
                    <a:pt x="1358886" y="5707"/>
                    <a:pt x="1358521" y="2831"/>
                    <a:pt x="1358155" y="0"/>
                  </a:cubicBezTo>
                  <a:lnTo>
                    <a:pt x="45152" y="0"/>
                  </a:lnTo>
                  <a:cubicBezTo>
                    <a:pt x="40723" y="30679"/>
                    <a:pt x="38349" y="61633"/>
                    <a:pt x="40586" y="93088"/>
                  </a:cubicBezTo>
                  <a:cubicBezTo>
                    <a:pt x="42367" y="119293"/>
                    <a:pt x="37025" y="146320"/>
                    <a:pt x="32551" y="172526"/>
                  </a:cubicBezTo>
                  <a:cubicBezTo>
                    <a:pt x="28990" y="191107"/>
                    <a:pt x="19175" y="208866"/>
                    <a:pt x="12966" y="227493"/>
                  </a:cubicBezTo>
                  <a:cubicBezTo>
                    <a:pt x="8492" y="242696"/>
                    <a:pt x="-3059" y="263012"/>
                    <a:pt x="3150" y="273969"/>
                  </a:cubicBezTo>
                  <a:cubicBezTo>
                    <a:pt x="22736" y="313687"/>
                    <a:pt x="6711" y="351717"/>
                    <a:pt x="4931" y="389792"/>
                  </a:cubicBezTo>
                  <a:cubicBezTo>
                    <a:pt x="4109" y="402758"/>
                    <a:pt x="1233" y="415039"/>
                    <a:pt x="0" y="427868"/>
                  </a:cubicBezTo>
                  <a:lnTo>
                    <a:pt x="1370710" y="427868"/>
                  </a:lnTo>
                  <a:cubicBezTo>
                    <a:pt x="1374819" y="356328"/>
                    <a:pt x="1396733" y="284332"/>
                    <a:pt x="1396733" y="2130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9DF7E78-23AC-4D53-A5BC-73860E50A374}"/>
                </a:ext>
              </a:extLst>
            </p:cNvPr>
            <p:cNvSpPr/>
            <p:nvPr/>
          </p:nvSpPr>
          <p:spPr>
            <a:xfrm>
              <a:off x="1548527" y="2692317"/>
              <a:ext cx="1313049" cy="427867"/>
            </a:xfrm>
            <a:custGeom>
              <a:avLst/>
              <a:gdLst>
                <a:gd name="connsiteX0" fmla="*/ 1271459 w 1313049"/>
                <a:gd name="connsiteY0" fmla="*/ 0 h 427867"/>
                <a:gd name="connsiteX1" fmla="*/ 674581 w 1313049"/>
                <a:gd name="connsiteY1" fmla="*/ 0 h 427867"/>
                <a:gd name="connsiteX2" fmla="*/ 649015 w 1313049"/>
                <a:gd name="connsiteY2" fmla="*/ 72087 h 427867"/>
                <a:gd name="connsiteX3" fmla="*/ 643673 w 1313049"/>
                <a:gd name="connsiteY3" fmla="*/ 70398 h 427867"/>
                <a:gd name="connsiteX4" fmla="*/ 640203 w 1313049"/>
                <a:gd name="connsiteY4" fmla="*/ 0 h 427867"/>
                <a:gd name="connsiteX5" fmla="*/ 516025 w 1313049"/>
                <a:gd name="connsiteY5" fmla="*/ 0 h 427867"/>
                <a:gd name="connsiteX6" fmla="*/ 489637 w 1313049"/>
                <a:gd name="connsiteY6" fmla="*/ 58528 h 427867"/>
                <a:gd name="connsiteX7" fmla="*/ 481602 w 1313049"/>
                <a:gd name="connsiteY7" fmla="*/ 58528 h 427867"/>
                <a:gd name="connsiteX8" fmla="*/ 477402 w 1313049"/>
                <a:gd name="connsiteY8" fmla="*/ 0 h 427867"/>
                <a:gd name="connsiteX9" fmla="*/ 58391 w 1313049"/>
                <a:gd name="connsiteY9" fmla="*/ 0 h 427867"/>
                <a:gd name="connsiteX10" fmla="*/ 43508 w 1313049"/>
                <a:gd name="connsiteY10" fmla="*/ 96603 h 427867"/>
                <a:gd name="connsiteX11" fmla="*/ 30132 w 1313049"/>
                <a:gd name="connsiteY11" fmla="*/ 263149 h 427867"/>
                <a:gd name="connsiteX12" fmla="*/ 0 w 1313049"/>
                <a:gd name="connsiteY12" fmla="*/ 427868 h 427867"/>
                <a:gd name="connsiteX13" fmla="*/ 1313049 w 1313049"/>
                <a:gd name="connsiteY13" fmla="*/ 427868 h 427867"/>
                <a:gd name="connsiteX14" fmla="*/ 1271459 w 1313049"/>
                <a:gd name="connsiteY14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13049" h="427867">
                  <a:moveTo>
                    <a:pt x="1271459" y="0"/>
                  </a:moveTo>
                  <a:lnTo>
                    <a:pt x="674581" y="0"/>
                  </a:lnTo>
                  <a:cubicBezTo>
                    <a:pt x="665724" y="24470"/>
                    <a:pt x="657232" y="48165"/>
                    <a:pt x="649015" y="72087"/>
                  </a:cubicBezTo>
                  <a:cubicBezTo>
                    <a:pt x="647234" y="71266"/>
                    <a:pt x="645454" y="71266"/>
                    <a:pt x="643673" y="70398"/>
                  </a:cubicBezTo>
                  <a:cubicBezTo>
                    <a:pt x="642532" y="46886"/>
                    <a:pt x="641345" y="23375"/>
                    <a:pt x="640203" y="0"/>
                  </a:cubicBezTo>
                  <a:lnTo>
                    <a:pt x="516025" y="0"/>
                  </a:lnTo>
                  <a:cubicBezTo>
                    <a:pt x="507123" y="19449"/>
                    <a:pt x="498266" y="38943"/>
                    <a:pt x="489637" y="58528"/>
                  </a:cubicBezTo>
                  <a:cubicBezTo>
                    <a:pt x="486944" y="58528"/>
                    <a:pt x="484296" y="58528"/>
                    <a:pt x="481602" y="58528"/>
                  </a:cubicBezTo>
                  <a:cubicBezTo>
                    <a:pt x="480278" y="39034"/>
                    <a:pt x="478863" y="19494"/>
                    <a:pt x="477402" y="0"/>
                  </a:cubicBezTo>
                  <a:lnTo>
                    <a:pt x="58391" y="0"/>
                  </a:lnTo>
                  <a:cubicBezTo>
                    <a:pt x="56154" y="32323"/>
                    <a:pt x="51863" y="64281"/>
                    <a:pt x="43508" y="96603"/>
                  </a:cubicBezTo>
                  <a:cubicBezTo>
                    <a:pt x="29264" y="150703"/>
                    <a:pt x="38167" y="207360"/>
                    <a:pt x="30132" y="263149"/>
                  </a:cubicBezTo>
                  <a:cubicBezTo>
                    <a:pt x="22690" y="318527"/>
                    <a:pt x="7944" y="372809"/>
                    <a:pt x="0" y="427868"/>
                  </a:cubicBezTo>
                  <a:lnTo>
                    <a:pt x="1313049" y="427868"/>
                  </a:lnTo>
                  <a:cubicBezTo>
                    <a:pt x="1294103" y="287208"/>
                    <a:pt x="1301362" y="139792"/>
                    <a:pt x="127145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7F85B5-55D1-4872-9043-4AFFAA38430B}"/>
                </a:ext>
              </a:extLst>
            </p:cNvPr>
            <p:cNvSpPr/>
            <p:nvPr/>
          </p:nvSpPr>
          <p:spPr>
            <a:xfrm>
              <a:off x="1486619" y="3548006"/>
              <a:ext cx="1387557" cy="427867"/>
            </a:xfrm>
            <a:custGeom>
              <a:avLst/>
              <a:gdLst>
                <a:gd name="connsiteX0" fmla="*/ 59990 w 1387557"/>
                <a:gd name="connsiteY0" fmla="*/ 402347 h 427867"/>
                <a:gd name="connsiteX1" fmla="*/ 165085 w 1387557"/>
                <a:gd name="connsiteY1" fmla="*/ 413350 h 427867"/>
                <a:gd name="connsiteX2" fmla="*/ 162666 w 1387557"/>
                <a:gd name="connsiteY2" fmla="*/ 427868 h 427867"/>
                <a:gd name="connsiteX3" fmla="*/ 200011 w 1387557"/>
                <a:gd name="connsiteY3" fmla="*/ 427868 h 427867"/>
                <a:gd name="connsiteX4" fmla="*/ 208730 w 1387557"/>
                <a:gd name="connsiteY4" fmla="*/ 389701 h 427867"/>
                <a:gd name="connsiteX5" fmla="*/ 209780 w 1387557"/>
                <a:gd name="connsiteY5" fmla="*/ 427868 h 427867"/>
                <a:gd name="connsiteX6" fmla="*/ 1173669 w 1387557"/>
                <a:gd name="connsiteY6" fmla="*/ 427868 h 427867"/>
                <a:gd name="connsiteX7" fmla="*/ 1087612 w 1387557"/>
                <a:gd name="connsiteY7" fmla="*/ 320353 h 427867"/>
                <a:gd name="connsiteX8" fmla="*/ 1225121 w 1387557"/>
                <a:gd name="connsiteY8" fmla="*/ 427868 h 427867"/>
                <a:gd name="connsiteX9" fmla="*/ 1271506 w 1387557"/>
                <a:gd name="connsiteY9" fmla="*/ 427868 h 427867"/>
                <a:gd name="connsiteX10" fmla="*/ 1285293 w 1387557"/>
                <a:gd name="connsiteY10" fmla="*/ 412528 h 427867"/>
                <a:gd name="connsiteX11" fmla="*/ 1344050 w 1387557"/>
                <a:gd name="connsiteY11" fmla="*/ 298393 h 427867"/>
                <a:gd name="connsiteX12" fmla="*/ 1352085 w 1387557"/>
                <a:gd name="connsiteY12" fmla="*/ 169056 h 427867"/>
                <a:gd name="connsiteX13" fmla="*/ 1352998 w 1387557"/>
                <a:gd name="connsiteY13" fmla="*/ 156364 h 427867"/>
                <a:gd name="connsiteX14" fmla="*/ 1386827 w 1387557"/>
                <a:gd name="connsiteY14" fmla="*/ 21960 h 427867"/>
                <a:gd name="connsiteX15" fmla="*/ 1387558 w 1387557"/>
                <a:gd name="connsiteY15" fmla="*/ 0 h 427867"/>
                <a:gd name="connsiteX16" fmla="*/ 16802 w 1387557"/>
                <a:gd name="connsiteY16" fmla="*/ 0 h 427867"/>
                <a:gd name="connsiteX17" fmla="*/ 16391 w 1387557"/>
                <a:gd name="connsiteY17" fmla="*/ 4200 h 427867"/>
                <a:gd name="connsiteX18" fmla="*/ 5708 w 1387557"/>
                <a:gd name="connsiteY18" fmla="*/ 320353 h 427867"/>
                <a:gd name="connsiteX19" fmla="*/ 366 w 1387557"/>
                <a:gd name="connsiteY19" fmla="*/ 370207 h 427867"/>
                <a:gd name="connsiteX20" fmla="*/ 1553 w 1387557"/>
                <a:gd name="connsiteY20" fmla="*/ 427822 h 427867"/>
                <a:gd name="connsiteX21" fmla="*/ 26754 w 1387557"/>
                <a:gd name="connsiteY21" fmla="*/ 427822 h 427867"/>
                <a:gd name="connsiteX22" fmla="*/ 59990 w 1387557"/>
                <a:gd name="connsiteY22" fmla="*/ 40234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87557" h="427867">
                  <a:moveTo>
                    <a:pt x="59990" y="402347"/>
                  </a:moveTo>
                  <a:cubicBezTo>
                    <a:pt x="94733" y="392212"/>
                    <a:pt x="126782" y="394723"/>
                    <a:pt x="165085" y="413350"/>
                  </a:cubicBezTo>
                  <a:cubicBezTo>
                    <a:pt x="164355" y="418326"/>
                    <a:pt x="163487" y="423165"/>
                    <a:pt x="162666" y="427868"/>
                  </a:cubicBezTo>
                  <a:lnTo>
                    <a:pt x="200011" y="427868"/>
                  </a:lnTo>
                  <a:cubicBezTo>
                    <a:pt x="203298" y="415176"/>
                    <a:pt x="205261" y="402119"/>
                    <a:pt x="208730" y="389701"/>
                  </a:cubicBezTo>
                  <a:cubicBezTo>
                    <a:pt x="209050" y="402438"/>
                    <a:pt x="209461" y="415130"/>
                    <a:pt x="209780" y="427868"/>
                  </a:cubicBezTo>
                  <a:lnTo>
                    <a:pt x="1173669" y="427868"/>
                  </a:lnTo>
                  <a:cubicBezTo>
                    <a:pt x="1145227" y="392760"/>
                    <a:pt x="1117196" y="358017"/>
                    <a:pt x="1087612" y="320353"/>
                  </a:cubicBezTo>
                  <a:cubicBezTo>
                    <a:pt x="1161571" y="328936"/>
                    <a:pt x="1194579" y="374955"/>
                    <a:pt x="1225121" y="427868"/>
                  </a:cubicBezTo>
                  <a:lnTo>
                    <a:pt x="1271506" y="427868"/>
                  </a:lnTo>
                  <a:cubicBezTo>
                    <a:pt x="1275615" y="422298"/>
                    <a:pt x="1280088" y="417048"/>
                    <a:pt x="1285293" y="412528"/>
                  </a:cubicBezTo>
                  <a:cubicBezTo>
                    <a:pt x="1322684" y="382944"/>
                    <a:pt x="1338708" y="343225"/>
                    <a:pt x="1344050" y="298393"/>
                  </a:cubicBezTo>
                  <a:cubicBezTo>
                    <a:pt x="1349391" y="255296"/>
                    <a:pt x="1365415" y="213021"/>
                    <a:pt x="1352085" y="169056"/>
                  </a:cubicBezTo>
                  <a:cubicBezTo>
                    <a:pt x="1351217" y="164810"/>
                    <a:pt x="1352085" y="160610"/>
                    <a:pt x="1352998" y="156364"/>
                  </a:cubicBezTo>
                  <a:cubicBezTo>
                    <a:pt x="1366374" y="112400"/>
                    <a:pt x="1377057" y="66746"/>
                    <a:pt x="1386827" y="21960"/>
                  </a:cubicBezTo>
                  <a:cubicBezTo>
                    <a:pt x="1386827" y="14655"/>
                    <a:pt x="1387101" y="7305"/>
                    <a:pt x="1387558" y="0"/>
                  </a:cubicBezTo>
                  <a:lnTo>
                    <a:pt x="16802" y="0"/>
                  </a:lnTo>
                  <a:cubicBezTo>
                    <a:pt x="16665" y="1415"/>
                    <a:pt x="16482" y="2785"/>
                    <a:pt x="16391" y="4200"/>
                  </a:cubicBezTo>
                  <a:cubicBezTo>
                    <a:pt x="12830" y="109843"/>
                    <a:pt x="9269" y="215532"/>
                    <a:pt x="5708" y="320353"/>
                  </a:cubicBezTo>
                  <a:cubicBezTo>
                    <a:pt x="4795" y="337245"/>
                    <a:pt x="366" y="354182"/>
                    <a:pt x="366" y="370207"/>
                  </a:cubicBezTo>
                  <a:cubicBezTo>
                    <a:pt x="366" y="389062"/>
                    <a:pt x="-1003" y="409195"/>
                    <a:pt x="1553" y="427822"/>
                  </a:cubicBezTo>
                  <a:lnTo>
                    <a:pt x="26754" y="427822"/>
                  </a:lnTo>
                  <a:cubicBezTo>
                    <a:pt x="26572" y="413761"/>
                    <a:pt x="36342" y="408921"/>
                    <a:pt x="59990" y="402347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3183258-C125-476E-86C6-12B513BFFB91}"/>
              </a:ext>
            </a:extLst>
          </p:cNvPr>
          <p:cNvGrpSpPr/>
          <p:nvPr/>
        </p:nvGrpSpPr>
        <p:grpSpPr>
          <a:xfrm>
            <a:off x="4294359" y="1836600"/>
            <a:ext cx="1616967" cy="4277742"/>
            <a:chOff x="1283141" y="1836600"/>
            <a:chExt cx="1616967" cy="427774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34F5505-C919-4691-92C7-9B71F2E86BE0}"/>
                </a:ext>
              </a:extLst>
            </p:cNvPr>
            <p:cNvSpPr/>
            <p:nvPr/>
          </p:nvSpPr>
          <p:spPr>
            <a:xfrm>
              <a:off x="1894035" y="1836600"/>
              <a:ext cx="455067" cy="427803"/>
            </a:xfrm>
            <a:custGeom>
              <a:avLst/>
              <a:gdLst>
                <a:gd name="connsiteX0" fmla="*/ 426361 w 455067"/>
                <a:gd name="connsiteY0" fmla="*/ 402876 h 427803"/>
                <a:gd name="connsiteX1" fmla="*/ 440605 w 455067"/>
                <a:gd name="connsiteY1" fmla="*/ 342020 h 427803"/>
                <a:gd name="connsiteX2" fmla="*/ 451288 w 455067"/>
                <a:gd name="connsiteY2" fmla="*/ 252401 h 427803"/>
                <a:gd name="connsiteX3" fmla="*/ 450421 w 455067"/>
                <a:gd name="connsiteY3" fmla="*/ 250712 h 427803"/>
                <a:gd name="connsiteX4" fmla="*/ 435264 w 455067"/>
                <a:gd name="connsiteY4" fmla="*/ 234642 h 427803"/>
                <a:gd name="connsiteX5" fmla="*/ 422800 w 455067"/>
                <a:gd name="connsiteY5" fmla="*/ 247334 h 427803"/>
                <a:gd name="connsiteX6" fmla="*/ 423713 w 455067"/>
                <a:gd name="connsiteY6" fmla="*/ 222818 h 427803"/>
                <a:gd name="connsiteX7" fmla="*/ 422800 w 455067"/>
                <a:gd name="connsiteY7" fmla="*/ 193234 h 427803"/>
                <a:gd name="connsiteX8" fmla="*/ 417459 w 455067"/>
                <a:gd name="connsiteY8" fmla="*/ 170407 h 427803"/>
                <a:gd name="connsiteX9" fmla="*/ 413898 w 455067"/>
                <a:gd name="connsiteY9" fmla="*/ 156026 h 427803"/>
                <a:gd name="connsiteX10" fmla="*/ 411204 w 455067"/>
                <a:gd name="connsiteY10" fmla="*/ 141645 h 427803"/>
                <a:gd name="connsiteX11" fmla="*/ 407643 w 455067"/>
                <a:gd name="connsiteY11" fmla="*/ 127264 h 427803"/>
                <a:gd name="connsiteX12" fmla="*/ 403169 w 455067"/>
                <a:gd name="connsiteY12" fmla="*/ 113751 h 427803"/>
                <a:gd name="connsiteX13" fmla="*/ 397828 w 455067"/>
                <a:gd name="connsiteY13" fmla="*/ 96859 h 427803"/>
                <a:gd name="connsiteX14" fmla="*/ 389793 w 455067"/>
                <a:gd name="connsiteY14" fmla="*/ 86724 h 427803"/>
                <a:gd name="connsiteX15" fmla="*/ 379977 w 455067"/>
                <a:gd name="connsiteY15" fmla="*/ 73210 h 427803"/>
                <a:gd name="connsiteX16" fmla="*/ 369294 w 455067"/>
                <a:gd name="connsiteY16" fmla="*/ 61386 h 427803"/>
                <a:gd name="connsiteX17" fmla="*/ 357698 w 455067"/>
                <a:gd name="connsiteY17" fmla="*/ 52073 h 427803"/>
                <a:gd name="connsiteX18" fmla="*/ 346102 w 455067"/>
                <a:gd name="connsiteY18" fmla="*/ 41937 h 427803"/>
                <a:gd name="connsiteX19" fmla="*/ 333638 w 455067"/>
                <a:gd name="connsiteY19" fmla="*/ 30113 h 427803"/>
                <a:gd name="connsiteX20" fmla="*/ 320262 w 455067"/>
                <a:gd name="connsiteY20" fmla="*/ 27556 h 427803"/>
                <a:gd name="connsiteX21" fmla="*/ 299763 w 455067"/>
                <a:gd name="connsiteY21" fmla="*/ 19110 h 427803"/>
                <a:gd name="connsiteX22" fmla="*/ 278397 w 455067"/>
                <a:gd name="connsiteY22" fmla="*/ 12354 h 427803"/>
                <a:gd name="connsiteX23" fmla="*/ 256118 w 455067"/>
                <a:gd name="connsiteY23" fmla="*/ 8108 h 427803"/>
                <a:gd name="connsiteX24" fmla="*/ 233839 w 455067"/>
                <a:gd name="connsiteY24" fmla="*/ 4730 h 427803"/>
                <a:gd name="connsiteX25" fmla="*/ 210693 w 455067"/>
                <a:gd name="connsiteY25" fmla="*/ 2173 h 427803"/>
                <a:gd name="connsiteX26" fmla="*/ 187546 w 455067"/>
                <a:gd name="connsiteY26" fmla="*/ 1305 h 427803"/>
                <a:gd name="connsiteX27" fmla="*/ 174170 w 455067"/>
                <a:gd name="connsiteY27" fmla="*/ 2173 h 427803"/>
                <a:gd name="connsiteX28" fmla="*/ 159926 w 455067"/>
                <a:gd name="connsiteY28" fmla="*/ 5551 h 427803"/>
                <a:gd name="connsiteX29" fmla="*/ 146549 w 455067"/>
                <a:gd name="connsiteY29" fmla="*/ 10619 h 427803"/>
                <a:gd name="connsiteX30" fmla="*/ 140295 w 455067"/>
                <a:gd name="connsiteY30" fmla="*/ 3862 h 427803"/>
                <a:gd name="connsiteX31" fmla="*/ 136734 w 455067"/>
                <a:gd name="connsiteY31" fmla="*/ 19932 h 427803"/>
                <a:gd name="connsiteX32" fmla="*/ 121576 w 455067"/>
                <a:gd name="connsiteY32" fmla="*/ 30067 h 427803"/>
                <a:gd name="connsiteX33" fmla="*/ 106419 w 455067"/>
                <a:gd name="connsiteY33" fmla="*/ 46138 h 427803"/>
                <a:gd name="connsiteX34" fmla="*/ 92175 w 455067"/>
                <a:gd name="connsiteY34" fmla="*/ 61340 h 427803"/>
                <a:gd name="connsiteX35" fmla="*/ 79712 w 455067"/>
                <a:gd name="connsiteY35" fmla="*/ 73165 h 427803"/>
                <a:gd name="connsiteX36" fmla="*/ 68116 w 455067"/>
                <a:gd name="connsiteY36" fmla="*/ 87546 h 427803"/>
                <a:gd name="connsiteX37" fmla="*/ 58300 w 455067"/>
                <a:gd name="connsiteY37" fmla="*/ 102748 h 427803"/>
                <a:gd name="connsiteX38" fmla="*/ 49398 w 455067"/>
                <a:gd name="connsiteY38" fmla="*/ 117129 h 427803"/>
                <a:gd name="connsiteX39" fmla="*/ 42276 w 455067"/>
                <a:gd name="connsiteY39" fmla="*/ 135710 h 427803"/>
                <a:gd name="connsiteX40" fmla="*/ 38715 w 455067"/>
                <a:gd name="connsiteY40" fmla="*/ 149224 h 427803"/>
                <a:gd name="connsiteX41" fmla="*/ 36021 w 455067"/>
                <a:gd name="connsiteY41" fmla="*/ 159359 h 427803"/>
                <a:gd name="connsiteX42" fmla="*/ 33328 w 455067"/>
                <a:gd name="connsiteY42" fmla="*/ 185564 h 427803"/>
                <a:gd name="connsiteX43" fmla="*/ 35108 w 455067"/>
                <a:gd name="connsiteY43" fmla="*/ 213459 h 427803"/>
                <a:gd name="connsiteX44" fmla="*/ 31547 w 455067"/>
                <a:gd name="connsiteY44" fmla="*/ 265869 h 427803"/>
                <a:gd name="connsiteX45" fmla="*/ 1279 w 455067"/>
                <a:gd name="connsiteY45" fmla="*/ 277694 h 427803"/>
                <a:gd name="connsiteX46" fmla="*/ 10181 w 455067"/>
                <a:gd name="connsiteY46" fmla="*/ 335172 h 427803"/>
                <a:gd name="connsiteX47" fmla="*/ 19997 w 455067"/>
                <a:gd name="connsiteY47" fmla="*/ 348685 h 427803"/>
                <a:gd name="connsiteX48" fmla="*/ 74918 w 455067"/>
                <a:gd name="connsiteY48" fmla="*/ 427803 h 427803"/>
                <a:gd name="connsiteX49" fmla="*/ 424261 w 455067"/>
                <a:gd name="connsiteY49" fmla="*/ 427803 h 427803"/>
                <a:gd name="connsiteX50" fmla="*/ 426361 w 455067"/>
                <a:gd name="connsiteY50" fmla="*/ 402876 h 42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5067" h="427803">
                  <a:moveTo>
                    <a:pt x="426361" y="402876"/>
                  </a:moveTo>
                  <a:cubicBezTo>
                    <a:pt x="429922" y="382606"/>
                    <a:pt x="432616" y="360601"/>
                    <a:pt x="440605" y="342020"/>
                  </a:cubicBezTo>
                  <a:cubicBezTo>
                    <a:pt x="453982" y="310747"/>
                    <a:pt x="459323" y="281985"/>
                    <a:pt x="451288" y="252401"/>
                  </a:cubicBezTo>
                  <a:lnTo>
                    <a:pt x="450421" y="250712"/>
                  </a:lnTo>
                  <a:cubicBezTo>
                    <a:pt x="445947" y="232953"/>
                    <a:pt x="435264" y="234642"/>
                    <a:pt x="435264" y="234642"/>
                  </a:cubicBezTo>
                  <a:cubicBezTo>
                    <a:pt x="429922" y="238020"/>
                    <a:pt x="422800" y="247334"/>
                    <a:pt x="422800" y="247334"/>
                  </a:cubicBezTo>
                  <a:lnTo>
                    <a:pt x="423713" y="222818"/>
                  </a:lnTo>
                  <a:lnTo>
                    <a:pt x="422800" y="193234"/>
                  </a:lnTo>
                  <a:cubicBezTo>
                    <a:pt x="421020" y="191545"/>
                    <a:pt x="419239" y="178031"/>
                    <a:pt x="417459" y="170407"/>
                  </a:cubicBezTo>
                  <a:cubicBezTo>
                    <a:pt x="416591" y="160272"/>
                    <a:pt x="414765" y="172096"/>
                    <a:pt x="413898" y="156026"/>
                  </a:cubicBezTo>
                  <a:cubicBezTo>
                    <a:pt x="413030" y="152648"/>
                    <a:pt x="412117" y="152648"/>
                    <a:pt x="411204" y="141645"/>
                  </a:cubicBezTo>
                  <a:cubicBezTo>
                    <a:pt x="410291" y="121375"/>
                    <a:pt x="409424" y="128954"/>
                    <a:pt x="407643" y="127264"/>
                  </a:cubicBezTo>
                  <a:cubicBezTo>
                    <a:pt x="406730" y="98502"/>
                    <a:pt x="404950" y="95991"/>
                    <a:pt x="403169" y="113751"/>
                  </a:cubicBezTo>
                  <a:cubicBezTo>
                    <a:pt x="401389" y="108683"/>
                    <a:pt x="399608" y="105305"/>
                    <a:pt x="397828" y="96859"/>
                  </a:cubicBezTo>
                  <a:cubicBezTo>
                    <a:pt x="395134" y="87546"/>
                    <a:pt x="393354" y="81656"/>
                    <a:pt x="389793" y="86724"/>
                  </a:cubicBezTo>
                  <a:cubicBezTo>
                    <a:pt x="386232" y="97726"/>
                    <a:pt x="383538" y="74032"/>
                    <a:pt x="379977" y="73210"/>
                  </a:cubicBezTo>
                  <a:cubicBezTo>
                    <a:pt x="376416" y="77456"/>
                    <a:pt x="372855" y="38559"/>
                    <a:pt x="369294" y="61386"/>
                  </a:cubicBezTo>
                  <a:cubicBezTo>
                    <a:pt x="365733" y="69832"/>
                    <a:pt x="362172" y="46183"/>
                    <a:pt x="357698" y="52073"/>
                  </a:cubicBezTo>
                  <a:cubicBezTo>
                    <a:pt x="354137" y="51205"/>
                    <a:pt x="349663" y="52940"/>
                    <a:pt x="346102" y="41937"/>
                  </a:cubicBezTo>
                  <a:cubicBezTo>
                    <a:pt x="341628" y="40248"/>
                    <a:pt x="338067" y="27556"/>
                    <a:pt x="333638" y="30113"/>
                  </a:cubicBezTo>
                  <a:cubicBezTo>
                    <a:pt x="329164" y="31802"/>
                    <a:pt x="324736" y="22489"/>
                    <a:pt x="320262" y="27556"/>
                  </a:cubicBezTo>
                  <a:cubicBezTo>
                    <a:pt x="314007" y="11486"/>
                    <a:pt x="306885" y="25867"/>
                    <a:pt x="299763" y="19110"/>
                  </a:cubicBezTo>
                  <a:cubicBezTo>
                    <a:pt x="292641" y="11486"/>
                    <a:pt x="285519" y="3040"/>
                    <a:pt x="278397" y="12354"/>
                  </a:cubicBezTo>
                  <a:cubicBezTo>
                    <a:pt x="271275" y="-338"/>
                    <a:pt x="264153" y="16600"/>
                    <a:pt x="256118" y="8108"/>
                  </a:cubicBezTo>
                  <a:cubicBezTo>
                    <a:pt x="248996" y="8975"/>
                    <a:pt x="240961" y="2173"/>
                    <a:pt x="233839" y="4730"/>
                  </a:cubicBezTo>
                  <a:cubicBezTo>
                    <a:pt x="225804" y="484"/>
                    <a:pt x="218682" y="23311"/>
                    <a:pt x="210693" y="2173"/>
                  </a:cubicBezTo>
                  <a:cubicBezTo>
                    <a:pt x="202658" y="2173"/>
                    <a:pt x="195536" y="-2073"/>
                    <a:pt x="187546" y="1305"/>
                  </a:cubicBezTo>
                  <a:cubicBezTo>
                    <a:pt x="183072" y="4684"/>
                    <a:pt x="178644" y="12308"/>
                    <a:pt x="174170" y="2173"/>
                  </a:cubicBezTo>
                  <a:cubicBezTo>
                    <a:pt x="169696" y="3862"/>
                    <a:pt x="164354" y="9797"/>
                    <a:pt x="159926" y="5551"/>
                  </a:cubicBezTo>
                  <a:cubicBezTo>
                    <a:pt x="155452" y="8930"/>
                    <a:pt x="151023" y="14865"/>
                    <a:pt x="146549" y="10619"/>
                  </a:cubicBezTo>
                  <a:cubicBezTo>
                    <a:pt x="144769" y="5551"/>
                    <a:pt x="142075" y="2995"/>
                    <a:pt x="140295" y="3862"/>
                  </a:cubicBezTo>
                  <a:cubicBezTo>
                    <a:pt x="138514" y="4684"/>
                    <a:pt x="138514" y="10619"/>
                    <a:pt x="136734" y="19932"/>
                  </a:cubicBezTo>
                  <a:cubicBezTo>
                    <a:pt x="131392" y="25000"/>
                    <a:pt x="126051" y="30067"/>
                    <a:pt x="121576" y="30067"/>
                  </a:cubicBezTo>
                  <a:cubicBezTo>
                    <a:pt x="116235" y="41892"/>
                    <a:pt x="111761" y="47827"/>
                    <a:pt x="106419" y="46138"/>
                  </a:cubicBezTo>
                  <a:cubicBezTo>
                    <a:pt x="101078" y="57962"/>
                    <a:pt x="96604" y="47005"/>
                    <a:pt x="92175" y="61340"/>
                  </a:cubicBezTo>
                  <a:cubicBezTo>
                    <a:pt x="87701" y="52027"/>
                    <a:pt x="83273" y="70654"/>
                    <a:pt x="79712" y="73165"/>
                  </a:cubicBezTo>
                  <a:cubicBezTo>
                    <a:pt x="75238" y="72297"/>
                    <a:pt x="71677" y="87546"/>
                    <a:pt x="68116" y="87546"/>
                  </a:cubicBezTo>
                  <a:cubicBezTo>
                    <a:pt x="64555" y="81611"/>
                    <a:pt x="60994" y="100237"/>
                    <a:pt x="58300" y="102748"/>
                  </a:cubicBezTo>
                  <a:cubicBezTo>
                    <a:pt x="54739" y="120508"/>
                    <a:pt x="52046" y="96813"/>
                    <a:pt x="49398" y="117129"/>
                  </a:cubicBezTo>
                  <a:cubicBezTo>
                    <a:pt x="46704" y="99370"/>
                    <a:pt x="44056" y="128954"/>
                    <a:pt x="42276" y="135710"/>
                  </a:cubicBezTo>
                  <a:cubicBezTo>
                    <a:pt x="41363" y="128086"/>
                    <a:pt x="39582" y="145024"/>
                    <a:pt x="38715" y="149224"/>
                  </a:cubicBezTo>
                  <a:cubicBezTo>
                    <a:pt x="37802" y="153470"/>
                    <a:pt x="36934" y="157670"/>
                    <a:pt x="36021" y="159359"/>
                  </a:cubicBezTo>
                  <a:cubicBezTo>
                    <a:pt x="34241" y="167805"/>
                    <a:pt x="33328" y="176251"/>
                    <a:pt x="33328" y="185564"/>
                  </a:cubicBezTo>
                  <a:cubicBezTo>
                    <a:pt x="33328" y="194878"/>
                    <a:pt x="33328" y="204145"/>
                    <a:pt x="35108" y="213459"/>
                  </a:cubicBezTo>
                  <a:cubicBezTo>
                    <a:pt x="37802" y="231218"/>
                    <a:pt x="36889" y="248977"/>
                    <a:pt x="31547" y="265869"/>
                  </a:cubicBezTo>
                  <a:cubicBezTo>
                    <a:pt x="31547" y="265869"/>
                    <a:pt x="5707" y="260802"/>
                    <a:pt x="1279" y="277694"/>
                  </a:cubicBezTo>
                  <a:cubicBezTo>
                    <a:pt x="1279" y="277694"/>
                    <a:pt x="-4976" y="307277"/>
                    <a:pt x="10181" y="335172"/>
                  </a:cubicBezTo>
                  <a:cubicBezTo>
                    <a:pt x="11962" y="340239"/>
                    <a:pt x="15523" y="344485"/>
                    <a:pt x="19997" y="348685"/>
                  </a:cubicBezTo>
                  <a:cubicBezTo>
                    <a:pt x="43782" y="372151"/>
                    <a:pt x="61405" y="399270"/>
                    <a:pt x="74918" y="427803"/>
                  </a:cubicBezTo>
                  <a:lnTo>
                    <a:pt x="424261" y="427803"/>
                  </a:lnTo>
                  <a:cubicBezTo>
                    <a:pt x="424855" y="419449"/>
                    <a:pt x="425129" y="411048"/>
                    <a:pt x="426361" y="4028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C9A85EA-FABA-4E3C-98F9-8AA97B316C3A}"/>
                </a:ext>
              </a:extLst>
            </p:cNvPr>
            <p:cNvSpPr/>
            <p:nvPr/>
          </p:nvSpPr>
          <p:spPr>
            <a:xfrm>
              <a:off x="1348676" y="5687206"/>
              <a:ext cx="1156299" cy="427136"/>
            </a:xfrm>
            <a:custGeom>
              <a:avLst/>
              <a:gdLst>
                <a:gd name="connsiteX0" fmla="*/ 831107 w 1156299"/>
                <a:gd name="connsiteY0" fmla="*/ 45 h 427136"/>
                <a:gd name="connsiteX1" fmla="*/ 1156299 w 1156299"/>
                <a:gd name="connsiteY1" fmla="*/ 45 h 427136"/>
                <a:gd name="connsiteX2" fmla="*/ 1115073 w 1156299"/>
                <a:gd name="connsiteY2" fmla="*/ 230186 h 427136"/>
                <a:gd name="connsiteX3" fmla="*/ 1125756 w 1156299"/>
                <a:gd name="connsiteY3" fmla="*/ 312180 h 427136"/>
                <a:gd name="connsiteX4" fmla="*/ 1141781 w 1156299"/>
                <a:gd name="connsiteY4" fmla="*/ 373037 h 427136"/>
                <a:gd name="connsiteX5" fmla="*/ 1101697 w 1156299"/>
                <a:gd name="connsiteY5" fmla="*/ 419512 h 427136"/>
                <a:gd name="connsiteX6" fmla="*/ 1032257 w 1156299"/>
                <a:gd name="connsiteY6" fmla="*/ 427136 h 427136"/>
                <a:gd name="connsiteX7" fmla="*/ 987745 w 1156299"/>
                <a:gd name="connsiteY7" fmla="*/ 427136 h 427136"/>
                <a:gd name="connsiteX8" fmla="*/ 971720 w 1156299"/>
                <a:gd name="connsiteY8" fmla="*/ 421201 h 427136"/>
                <a:gd name="connsiteX9" fmla="*/ 928075 w 1156299"/>
                <a:gd name="connsiteY9" fmla="*/ 373858 h 427136"/>
                <a:gd name="connsiteX10" fmla="*/ 869319 w 1156299"/>
                <a:gd name="connsiteY10" fmla="*/ 307067 h 427136"/>
                <a:gd name="connsiteX11" fmla="*/ 839050 w 1156299"/>
                <a:gd name="connsiteY11" fmla="*/ 241965 h 427136"/>
                <a:gd name="connsiteX12" fmla="*/ 826587 w 1156299"/>
                <a:gd name="connsiteY12" fmla="*/ 221694 h 427136"/>
                <a:gd name="connsiteX13" fmla="*/ 831107 w 1156299"/>
                <a:gd name="connsiteY13" fmla="*/ 45 h 427136"/>
                <a:gd name="connsiteX14" fmla="*/ 190127 w 1156299"/>
                <a:gd name="connsiteY14" fmla="*/ 0 h 427136"/>
                <a:gd name="connsiteX15" fmla="*/ 579189 w 1156299"/>
                <a:gd name="connsiteY15" fmla="*/ 0 h 427136"/>
                <a:gd name="connsiteX16" fmla="*/ 556773 w 1156299"/>
                <a:gd name="connsiteY16" fmla="*/ 75466 h 427136"/>
                <a:gd name="connsiteX17" fmla="*/ 536274 w 1156299"/>
                <a:gd name="connsiteY17" fmla="*/ 81401 h 427136"/>
                <a:gd name="connsiteX18" fmla="*/ 499751 w 1156299"/>
                <a:gd name="connsiteY18" fmla="*/ 161706 h 427136"/>
                <a:gd name="connsiteX19" fmla="*/ 483726 w 1156299"/>
                <a:gd name="connsiteY19" fmla="*/ 340897 h 427136"/>
                <a:gd name="connsiteX20" fmla="*/ 339460 w 1156299"/>
                <a:gd name="connsiteY20" fmla="*/ 364546 h 427136"/>
                <a:gd name="connsiteX21" fmla="*/ 262899 w 1156299"/>
                <a:gd name="connsiteY21" fmla="*/ 383127 h 427136"/>
                <a:gd name="connsiteX22" fmla="*/ 192546 w 1156299"/>
                <a:gd name="connsiteY22" fmla="*/ 413578 h 427136"/>
                <a:gd name="connsiteX23" fmla="*/ 55402 w 1156299"/>
                <a:gd name="connsiteY23" fmla="*/ 414400 h 427136"/>
                <a:gd name="connsiteX24" fmla="*/ 1987 w 1156299"/>
                <a:gd name="connsiteY24" fmla="*/ 394951 h 427136"/>
                <a:gd name="connsiteX25" fmla="*/ 32256 w 1156299"/>
                <a:gd name="connsiteY25" fmla="*/ 330716 h 427136"/>
                <a:gd name="connsiteX26" fmla="*/ 90145 w 1156299"/>
                <a:gd name="connsiteY26" fmla="*/ 298576 h 427136"/>
                <a:gd name="connsiteX27" fmla="*/ 171180 w 1156299"/>
                <a:gd name="connsiteY27" fmla="*/ 198001 h 427136"/>
                <a:gd name="connsiteX28" fmla="*/ 187205 w 1156299"/>
                <a:gd name="connsiteY28" fmla="*/ 138833 h 427136"/>
                <a:gd name="connsiteX29" fmla="*/ 195240 w 1156299"/>
                <a:gd name="connsiteY29" fmla="*/ 120252 h 427136"/>
                <a:gd name="connsiteX30" fmla="*/ 224641 w 1156299"/>
                <a:gd name="connsiteY30" fmla="*/ 87290 h 427136"/>
                <a:gd name="connsiteX31" fmla="*/ 189031 w 1156299"/>
                <a:gd name="connsiteY31" fmla="*/ 61952 h 427136"/>
                <a:gd name="connsiteX32" fmla="*/ 190127 w 1156299"/>
                <a:gd name="connsiteY32" fmla="*/ 0 h 42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56299" h="427136">
                  <a:moveTo>
                    <a:pt x="831107" y="45"/>
                  </a:moveTo>
                  <a:lnTo>
                    <a:pt x="1156299" y="45"/>
                  </a:lnTo>
                  <a:cubicBezTo>
                    <a:pt x="1142785" y="76972"/>
                    <a:pt x="1129180" y="153579"/>
                    <a:pt x="1115073" y="230186"/>
                  </a:cubicBezTo>
                  <a:cubicBezTo>
                    <a:pt x="1109732" y="258948"/>
                    <a:pt x="1111512" y="285107"/>
                    <a:pt x="1125756" y="312180"/>
                  </a:cubicBezTo>
                  <a:cubicBezTo>
                    <a:pt x="1135526" y="330761"/>
                    <a:pt x="1139087" y="352766"/>
                    <a:pt x="1141781" y="373037"/>
                  </a:cubicBezTo>
                  <a:cubicBezTo>
                    <a:pt x="1146209" y="405131"/>
                    <a:pt x="1135526" y="416134"/>
                    <a:pt x="1101697" y="419512"/>
                  </a:cubicBezTo>
                  <a:cubicBezTo>
                    <a:pt x="1078550" y="422069"/>
                    <a:pt x="1055404" y="424580"/>
                    <a:pt x="1032257" y="427136"/>
                  </a:cubicBezTo>
                  <a:cubicBezTo>
                    <a:pt x="1017146" y="427136"/>
                    <a:pt x="1002902" y="427136"/>
                    <a:pt x="987745" y="427136"/>
                  </a:cubicBezTo>
                  <a:cubicBezTo>
                    <a:pt x="982403" y="425447"/>
                    <a:pt x="977062" y="422069"/>
                    <a:pt x="971720" y="421201"/>
                  </a:cubicBezTo>
                  <a:cubicBezTo>
                    <a:pt x="942319" y="417823"/>
                    <a:pt x="923601" y="405999"/>
                    <a:pt x="928075" y="373858"/>
                  </a:cubicBezTo>
                  <a:cubicBezTo>
                    <a:pt x="888904" y="364545"/>
                    <a:pt x="872880" y="343407"/>
                    <a:pt x="869319" y="307067"/>
                  </a:cubicBezTo>
                  <a:cubicBezTo>
                    <a:pt x="867538" y="284240"/>
                    <a:pt x="852427" y="261413"/>
                    <a:pt x="839050" y="241965"/>
                  </a:cubicBezTo>
                  <a:cubicBezTo>
                    <a:pt x="834622" y="235208"/>
                    <a:pt x="830148" y="228451"/>
                    <a:pt x="826587" y="221694"/>
                  </a:cubicBezTo>
                  <a:cubicBezTo>
                    <a:pt x="812891" y="148420"/>
                    <a:pt x="827820" y="73502"/>
                    <a:pt x="831107" y="45"/>
                  </a:cubicBezTo>
                  <a:close/>
                  <a:moveTo>
                    <a:pt x="190127" y="0"/>
                  </a:moveTo>
                  <a:lnTo>
                    <a:pt x="579189" y="0"/>
                  </a:lnTo>
                  <a:cubicBezTo>
                    <a:pt x="572934" y="25384"/>
                    <a:pt x="565766" y="50630"/>
                    <a:pt x="556773" y="75466"/>
                  </a:cubicBezTo>
                  <a:cubicBezTo>
                    <a:pt x="548738" y="76333"/>
                    <a:pt x="542529" y="78844"/>
                    <a:pt x="536274" y="81401"/>
                  </a:cubicBezTo>
                  <a:cubicBezTo>
                    <a:pt x="506873" y="94914"/>
                    <a:pt x="500664" y="125365"/>
                    <a:pt x="499751" y="161706"/>
                  </a:cubicBezTo>
                  <a:cubicBezTo>
                    <a:pt x="498884" y="221695"/>
                    <a:pt x="489068" y="281730"/>
                    <a:pt x="483726" y="340897"/>
                  </a:cubicBezTo>
                  <a:cubicBezTo>
                    <a:pt x="436520" y="368792"/>
                    <a:pt x="388447" y="375548"/>
                    <a:pt x="339460" y="364546"/>
                  </a:cubicBezTo>
                  <a:cubicBezTo>
                    <a:pt x="308325" y="357789"/>
                    <a:pt x="286959" y="362856"/>
                    <a:pt x="262899" y="383127"/>
                  </a:cubicBezTo>
                  <a:cubicBezTo>
                    <a:pt x="244181" y="398375"/>
                    <a:pt x="217473" y="411021"/>
                    <a:pt x="192546" y="413578"/>
                  </a:cubicBezTo>
                  <a:cubicBezTo>
                    <a:pt x="147121" y="418646"/>
                    <a:pt x="100828" y="416956"/>
                    <a:pt x="55402" y="414400"/>
                  </a:cubicBezTo>
                  <a:cubicBezTo>
                    <a:pt x="36730" y="413532"/>
                    <a:pt x="18012" y="400886"/>
                    <a:pt x="1987" y="394951"/>
                  </a:cubicBezTo>
                  <a:cubicBezTo>
                    <a:pt x="-5135" y="361989"/>
                    <a:pt x="7329" y="343408"/>
                    <a:pt x="32256" y="330716"/>
                  </a:cubicBezTo>
                  <a:cubicBezTo>
                    <a:pt x="51841" y="320536"/>
                    <a:pt x="70559" y="308711"/>
                    <a:pt x="90145" y="298576"/>
                  </a:cubicBezTo>
                  <a:cubicBezTo>
                    <a:pt x="132877" y="275749"/>
                    <a:pt x="159584" y="243654"/>
                    <a:pt x="171180" y="198001"/>
                  </a:cubicBezTo>
                  <a:cubicBezTo>
                    <a:pt x="176522" y="177730"/>
                    <a:pt x="180083" y="157414"/>
                    <a:pt x="187205" y="138833"/>
                  </a:cubicBezTo>
                  <a:cubicBezTo>
                    <a:pt x="188985" y="132076"/>
                    <a:pt x="191679" y="126187"/>
                    <a:pt x="195240" y="120252"/>
                  </a:cubicBezTo>
                  <a:cubicBezTo>
                    <a:pt x="206836" y="104182"/>
                    <a:pt x="215739" y="95736"/>
                    <a:pt x="224641" y="87290"/>
                  </a:cubicBezTo>
                  <a:cubicBezTo>
                    <a:pt x="206836" y="87290"/>
                    <a:pt x="189031" y="78844"/>
                    <a:pt x="189031" y="61952"/>
                  </a:cubicBezTo>
                  <a:cubicBezTo>
                    <a:pt x="186611" y="41271"/>
                    <a:pt x="187479" y="20590"/>
                    <a:pt x="190127" y="0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FAD6C0D-F343-41D0-B737-9033EF522C72}"/>
                </a:ext>
              </a:extLst>
            </p:cNvPr>
            <p:cNvSpPr/>
            <p:nvPr/>
          </p:nvSpPr>
          <p:spPr>
            <a:xfrm>
              <a:off x="1606964" y="2264541"/>
              <a:ext cx="1213067" cy="427867"/>
            </a:xfrm>
            <a:custGeom>
              <a:avLst/>
              <a:gdLst>
                <a:gd name="connsiteX0" fmla="*/ 411569 w 1213067"/>
                <a:gd name="connsiteY0" fmla="*/ 326562 h 427867"/>
                <a:gd name="connsiteX1" fmla="*/ 419604 w 1213067"/>
                <a:gd name="connsiteY1" fmla="*/ 324005 h 427867"/>
                <a:gd name="connsiteX2" fmla="*/ 463249 w 1213067"/>
                <a:gd name="connsiteY2" fmla="*/ 367970 h 427867"/>
                <a:gd name="connsiteX3" fmla="*/ 475713 w 1213067"/>
                <a:gd name="connsiteY3" fmla="*/ 350210 h 427867"/>
                <a:gd name="connsiteX4" fmla="*/ 497079 w 1213067"/>
                <a:gd name="connsiteY4" fmla="*/ 326562 h 427867"/>
                <a:gd name="connsiteX5" fmla="*/ 503333 w 1213067"/>
                <a:gd name="connsiteY5" fmla="*/ 329940 h 427867"/>
                <a:gd name="connsiteX6" fmla="*/ 457588 w 1213067"/>
                <a:gd name="connsiteY6" fmla="*/ 427776 h 427867"/>
                <a:gd name="connsiteX7" fmla="*/ 581767 w 1213067"/>
                <a:gd name="connsiteY7" fmla="*/ 427776 h 427867"/>
                <a:gd name="connsiteX8" fmla="*/ 577247 w 1213067"/>
                <a:gd name="connsiteY8" fmla="*/ 337564 h 427867"/>
                <a:gd name="connsiteX9" fmla="*/ 603954 w 1213067"/>
                <a:gd name="connsiteY9" fmla="*/ 376461 h 427867"/>
                <a:gd name="connsiteX10" fmla="*/ 645819 w 1213067"/>
                <a:gd name="connsiteY10" fmla="*/ 346878 h 427867"/>
                <a:gd name="connsiteX11" fmla="*/ 616190 w 1213067"/>
                <a:gd name="connsiteY11" fmla="*/ 427822 h 427867"/>
                <a:gd name="connsiteX12" fmla="*/ 1213068 w 1213067"/>
                <a:gd name="connsiteY12" fmla="*/ 427822 h 427867"/>
                <a:gd name="connsiteX13" fmla="*/ 1186314 w 1213067"/>
                <a:gd name="connsiteY13" fmla="*/ 334232 h 427867"/>
                <a:gd name="connsiteX14" fmla="*/ 1153352 w 1213067"/>
                <a:gd name="connsiteY14" fmla="*/ 303780 h 427867"/>
                <a:gd name="connsiteX15" fmla="*/ 850576 w 1213067"/>
                <a:gd name="connsiteY15" fmla="*/ 204027 h 427867"/>
                <a:gd name="connsiteX16" fmla="*/ 806064 w 1213067"/>
                <a:gd name="connsiteY16" fmla="*/ 181200 h 427867"/>
                <a:gd name="connsiteX17" fmla="*/ 763332 w 1213067"/>
                <a:gd name="connsiteY17" fmla="*/ 154173 h 427867"/>
                <a:gd name="connsiteX18" fmla="*/ 709004 w 1213067"/>
                <a:gd name="connsiteY18" fmla="*/ 29081 h 427867"/>
                <a:gd name="connsiteX19" fmla="*/ 711652 w 1213067"/>
                <a:gd name="connsiteY19" fmla="*/ 0 h 427867"/>
                <a:gd name="connsiteX20" fmla="*/ 362309 w 1213067"/>
                <a:gd name="connsiteY20" fmla="*/ 0 h 427867"/>
                <a:gd name="connsiteX21" fmla="*/ 389336 w 1213067"/>
                <a:gd name="connsiteY21" fmla="*/ 76424 h 427867"/>
                <a:gd name="connsiteX22" fmla="*/ 304739 w 1213067"/>
                <a:gd name="connsiteY22" fmla="*/ 223521 h 427867"/>
                <a:gd name="connsiteX23" fmla="*/ 55424 w 1213067"/>
                <a:gd name="connsiteY23" fmla="*/ 308894 h 427867"/>
                <a:gd name="connsiteX24" fmla="*/ 2009 w 1213067"/>
                <a:gd name="connsiteY24" fmla="*/ 379885 h 427867"/>
                <a:gd name="connsiteX25" fmla="*/ 0 w 1213067"/>
                <a:gd name="connsiteY25" fmla="*/ 427867 h 427867"/>
                <a:gd name="connsiteX26" fmla="*/ 419011 w 1213067"/>
                <a:gd name="connsiteY26" fmla="*/ 427867 h 427867"/>
                <a:gd name="connsiteX27" fmla="*/ 411569 w 1213067"/>
                <a:gd name="connsiteY27" fmla="*/ 326562 h 427867"/>
                <a:gd name="connsiteX28" fmla="*/ 701882 w 1213067"/>
                <a:gd name="connsiteY28" fmla="*/ 127055 h 427867"/>
                <a:gd name="connsiteX29" fmla="*/ 605689 w 1213067"/>
                <a:gd name="connsiteY29" fmla="*/ 354456 h 427867"/>
                <a:gd name="connsiteX30" fmla="*/ 550494 w 1213067"/>
                <a:gd name="connsiteY30" fmla="*/ 238632 h 427867"/>
                <a:gd name="connsiteX31" fmla="*/ 701882 w 1213067"/>
                <a:gd name="connsiteY31" fmla="*/ 127055 h 427867"/>
                <a:gd name="connsiteX32" fmla="*/ 413350 w 1213067"/>
                <a:gd name="connsiteY32" fmla="*/ 162573 h 427867"/>
                <a:gd name="connsiteX33" fmla="*/ 512190 w 1213067"/>
                <a:gd name="connsiteY33" fmla="*/ 229365 h 427867"/>
                <a:gd name="connsiteX34" fmla="*/ 473887 w 1213067"/>
                <a:gd name="connsiteY34" fmla="*/ 350256 h 427867"/>
                <a:gd name="connsiteX35" fmla="*/ 414217 w 1213067"/>
                <a:gd name="connsiteY35" fmla="*/ 264016 h 427867"/>
                <a:gd name="connsiteX36" fmla="*/ 413350 w 1213067"/>
                <a:gd name="connsiteY36" fmla="*/ 162573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13067" h="427867">
                  <a:moveTo>
                    <a:pt x="411569" y="326562"/>
                  </a:moveTo>
                  <a:cubicBezTo>
                    <a:pt x="414263" y="325694"/>
                    <a:pt x="416911" y="324873"/>
                    <a:pt x="419604" y="324005"/>
                  </a:cubicBezTo>
                  <a:cubicBezTo>
                    <a:pt x="432981" y="337519"/>
                    <a:pt x="447225" y="351032"/>
                    <a:pt x="463249" y="367970"/>
                  </a:cubicBezTo>
                  <a:cubicBezTo>
                    <a:pt x="468591" y="360346"/>
                    <a:pt x="472152" y="355278"/>
                    <a:pt x="475713" y="350210"/>
                  </a:cubicBezTo>
                  <a:cubicBezTo>
                    <a:pt x="482835" y="342586"/>
                    <a:pt x="489957" y="334140"/>
                    <a:pt x="497079" y="326562"/>
                  </a:cubicBezTo>
                  <a:cubicBezTo>
                    <a:pt x="498859" y="327429"/>
                    <a:pt x="501553" y="329118"/>
                    <a:pt x="503333" y="329940"/>
                  </a:cubicBezTo>
                  <a:cubicBezTo>
                    <a:pt x="487720" y="362719"/>
                    <a:pt x="472517" y="395225"/>
                    <a:pt x="457588" y="427776"/>
                  </a:cubicBezTo>
                  <a:lnTo>
                    <a:pt x="581767" y="427776"/>
                  </a:lnTo>
                  <a:cubicBezTo>
                    <a:pt x="580260" y="397371"/>
                    <a:pt x="578753" y="367194"/>
                    <a:pt x="577247" y="337564"/>
                  </a:cubicBezTo>
                  <a:cubicBezTo>
                    <a:pt x="585282" y="348567"/>
                    <a:pt x="593271" y="361213"/>
                    <a:pt x="603954" y="376461"/>
                  </a:cubicBezTo>
                  <a:cubicBezTo>
                    <a:pt x="616418" y="367148"/>
                    <a:pt x="627101" y="360391"/>
                    <a:pt x="645819" y="346878"/>
                  </a:cubicBezTo>
                  <a:cubicBezTo>
                    <a:pt x="635318" y="375457"/>
                    <a:pt x="625549" y="402073"/>
                    <a:pt x="616190" y="427822"/>
                  </a:cubicBezTo>
                  <a:lnTo>
                    <a:pt x="1213068" y="427822"/>
                  </a:lnTo>
                  <a:cubicBezTo>
                    <a:pt x="1206311" y="396184"/>
                    <a:pt x="1197637" y="364911"/>
                    <a:pt x="1186314" y="334232"/>
                  </a:cubicBezTo>
                  <a:cubicBezTo>
                    <a:pt x="1176499" y="322407"/>
                    <a:pt x="1164948" y="313094"/>
                    <a:pt x="1153352" y="303780"/>
                  </a:cubicBezTo>
                  <a:cubicBezTo>
                    <a:pt x="1070536" y="243746"/>
                    <a:pt x="941427" y="251370"/>
                    <a:pt x="850576" y="204027"/>
                  </a:cubicBezTo>
                  <a:cubicBezTo>
                    <a:pt x="835419" y="197270"/>
                    <a:pt x="820308" y="189646"/>
                    <a:pt x="806064" y="181200"/>
                  </a:cubicBezTo>
                  <a:cubicBezTo>
                    <a:pt x="791820" y="172754"/>
                    <a:pt x="777576" y="164308"/>
                    <a:pt x="763332" y="154173"/>
                  </a:cubicBezTo>
                  <a:cubicBezTo>
                    <a:pt x="719687" y="122033"/>
                    <a:pt x="697453" y="83181"/>
                    <a:pt x="709004" y="29081"/>
                  </a:cubicBezTo>
                  <a:cubicBezTo>
                    <a:pt x="710921" y="19540"/>
                    <a:pt x="711286" y="9770"/>
                    <a:pt x="711652" y="0"/>
                  </a:cubicBezTo>
                  <a:lnTo>
                    <a:pt x="362309" y="0"/>
                  </a:lnTo>
                  <a:cubicBezTo>
                    <a:pt x="374087" y="24881"/>
                    <a:pt x="382670" y="50813"/>
                    <a:pt x="389336" y="76424"/>
                  </a:cubicBezTo>
                  <a:cubicBezTo>
                    <a:pt x="408054" y="147416"/>
                    <a:pt x="405360" y="193070"/>
                    <a:pt x="304739" y="223521"/>
                  </a:cubicBezTo>
                  <a:cubicBezTo>
                    <a:pt x="223704" y="248859"/>
                    <a:pt x="134679" y="278443"/>
                    <a:pt x="55424" y="308894"/>
                  </a:cubicBezTo>
                  <a:cubicBezTo>
                    <a:pt x="23375" y="320718"/>
                    <a:pt x="2876" y="344412"/>
                    <a:pt x="2009" y="379885"/>
                  </a:cubicBezTo>
                  <a:cubicBezTo>
                    <a:pt x="1735" y="396047"/>
                    <a:pt x="1096" y="411980"/>
                    <a:pt x="0" y="427867"/>
                  </a:cubicBezTo>
                  <a:lnTo>
                    <a:pt x="419011" y="427867"/>
                  </a:lnTo>
                  <a:cubicBezTo>
                    <a:pt x="416454" y="394038"/>
                    <a:pt x="413852" y="360300"/>
                    <a:pt x="411569" y="326562"/>
                  </a:cubicBezTo>
                  <a:close/>
                  <a:moveTo>
                    <a:pt x="701882" y="127055"/>
                  </a:moveTo>
                  <a:cubicBezTo>
                    <a:pt x="720600" y="171019"/>
                    <a:pt x="671613" y="289354"/>
                    <a:pt x="605689" y="354456"/>
                  </a:cubicBezTo>
                  <a:cubicBezTo>
                    <a:pt x="587884" y="316427"/>
                    <a:pt x="570079" y="280086"/>
                    <a:pt x="550494" y="238632"/>
                  </a:cubicBezTo>
                  <a:cubicBezTo>
                    <a:pt x="602128" y="200603"/>
                    <a:pt x="652028" y="164262"/>
                    <a:pt x="701882" y="127055"/>
                  </a:cubicBezTo>
                  <a:close/>
                  <a:moveTo>
                    <a:pt x="413350" y="162573"/>
                  </a:moveTo>
                  <a:cubicBezTo>
                    <a:pt x="452521" y="188779"/>
                    <a:pt x="483702" y="209916"/>
                    <a:pt x="512190" y="229365"/>
                  </a:cubicBezTo>
                  <a:cubicBezTo>
                    <a:pt x="497946" y="272462"/>
                    <a:pt x="486350" y="311359"/>
                    <a:pt x="473887" y="350256"/>
                  </a:cubicBezTo>
                  <a:cubicBezTo>
                    <a:pt x="430242" y="336743"/>
                    <a:pt x="420472" y="298713"/>
                    <a:pt x="414217" y="264016"/>
                  </a:cubicBezTo>
                  <a:cubicBezTo>
                    <a:pt x="408008" y="234432"/>
                    <a:pt x="413350" y="203159"/>
                    <a:pt x="413350" y="1625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77ED96B-6441-4BDA-9A0B-86E25D93DE1F}"/>
                </a:ext>
              </a:extLst>
            </p:cNvPr>
            <p:cNvSpPr/>
            <p:nvPr/>
          </p:nvSpPr>
          <p:spPr>
            <a:xfrm>
              <a:off x="1295285" y="4403695"/>
              <a:ext cx="1352128" cy="427867"/>
            </a:xfrm>
            <a:custGeom>
              <a:avLst/>
              <a:gdLst>
                <a:gd name="connsiteX0" fmla="*/ 791820 w 1352128"/>
                <a:gd name="connsiteY0" fmla="*/ 373357 h 427867"/>
                <a:gd name="connsiteX1" fmla="*/ 837245 w 1352128"/>
                <a:gd name="connsiteY1" fmla="*/ 86788 h 427867"/>
                <a:gd name="connsiteX2" fmla="*/ 856831 w 1352128"/>
                <a:gd name="connsiteY2" fmla="*/ 118061 h 427867"/>
                <a:gd name="connsiteX3" fmla="*/ 869294 w 1352128"/>
                <a:gd name="connsiteY3" fmla="*/ 264290 h 427867"/>
                <a:gd name="connsiteX4" fmla="*/ 868381 w 1352128"/>
                <a:gd name="connsiteY4" fmla="*/ 377557 h 427867"/>
                <a:gd name="connsiteX5" fmla="*/ 874955 w 1352128"/>
                <a:gd name="connsiteY5" fmla="*/ 427822 h 427867"/>
                <a:gd name="connsiteX6" fmla="*/ 1325650 w 1352128"/>
                <a:gd name="connsiteY6" fmla="*/ 427822 h 427867"/>
                <a:gd name="connsiteX7" fmla="*/ 1328754 w 1352128"/>
                <a:gd name="connsiteY7" fmla="*/ 371668 h 427867"/>
                <a:gd name="connsiteX8" fmla="*/ 1343911 w 1352128"/>
                <a:gd name="connsiteY8" fmla="*/ 102036 h 427867"/>
                <a:gd name="connsiteX9" fmla="*/ 1352129 w 1352128"/>
                <a:gd name="connsiteY9" fmla="*/ 0 h 427867"/>
                <a:gd name="connsiteX10" fmla="*/ 294467 w 1352128"/>
                <a:gd name="connsiteY10" fmla="*/ 0 h 427867"/>
                <a:gd name="connsiteX11" fmla="*/ 296750 w 1352128"/>
                <a:gd name="connsiteY11" fmla="*/ 27621 h 427867"/>
                <a:gd name="connsiteX12" fmla="*/ 246896 w 1352128"/>
                <a:gd name="connsiteY12" fmla="*/ 24242 h 427867"/>
                <a:gd name="connsiteX13" fmla="*/ 256164 w 1352128"/>
                <a:gd name="connsiteY13" fmla="*/ 0 h 427867"/>
                <a:gd name="connsiteX14" fmla="*/ 175676 w 1352128"/>
                <a:gd name="connsiteY14" fmla="*/ 0 h 427867"/>
                <a:gd name="connsiteX15" fmla="*/ 141755 w 1352128"/>
                <a:gd name="connsiteY15" fmla="*/ 98658 h 427867"/>
                <a:gd name="connsiteX16" fmla="*/ 98110 w 1352128"/>
                <a:gd name="connsiteY16" fmla="*/ 114728 h 427867"/>
                <a:gd name="connsiteX17" fmla="*/ 68709 w 1352128"/>
                <a:gd name="connsiteY17" fmla="*/ 184031 h 427867"/>
                <a:gd name="connsiteX18" fmla="*/ 6392 w 1352128"/>
                <a:gd name="connsiteY18" fmla="*/ 335327 h 427867"/>
                <a:gd name="connsiteX19" fmla="*/ 0 w 1352128"/>
                <a:gd name="connsiteY19" fmla="*/ 427868 h 427867"/>
                <a:gd name="connsiteX20" fmla="*/ 788807 w 1352128"/>
                <a:gd name="connsiteY20" fmla="*/ 427868 h 427867"/>
                <a:gd name="connsiteX21" fmla="*/ 791820 w 1352128"/>
                <a:gd name="connsiteY21" fmla="*/ 37335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2128" h="427867">
                  <a:moveTo>
                    <a:pt x="791820" y="373357"/>
                  </a:moveTo>
                  <a:cubicBezTo>
                    <a:pt x="790907" y="275293"/>
                    <a:pt x="823001" y="183163"/>
                    <a:pt x="837245" y="86788"/>
                  </a:cubicBezTo>
                  <a:cubicBezTo>
                    <a:pt x="847061" y="96101"/>
                    <a:pt x="853270" y="106237"/>
                    <a:pt x="856831" y="118061"/>
                  </a:cubicBezTo>
                  <a:cubicBezTo>
                    <a:pt x="871988" y="166226"/>
                    <a:pt x="874636" y="214436"/>
                    <a:pt x="869294" y="264290"/>
                  </a:cubicBezTo>
                  <a:cubicBezTo>
                    <a:pt x="865733" y="301498"/>
                    <a:pt x="864820" y="340349"/>
                    <a:pt x="868381" y="377557"/>
                  </a:cubicBezTo>
                  <a:cubicBezTo>
                    <a:pt x="870162" y="394312"/>
                    <a:pt x="872444" y="411067"/>
                    <a:pt x="874955" y="427822"/>
                  </a:cubicBezTo>
                  <a:lnTo>
                    <a:pt x="1325650" y="427822"/>
                  </a:lnTo>
                  <a:cubicBezTo>
                    <a:pt x="1327339" y="409195"/>
                    <a:pt x="1328435" y="390477"/>
                    <a:pt x="1328754" y="371668"/>
                  </a:cubicBezTo>
                  <a:cubicBezTo>
                    <a:pt x="1330535" y="282049"/>
                    <a:pt x="1336789" y="191609"/>
                    <a:pt x="1343911" y="102036"/>
                  </a:cubicBezTo>
                  <a:cubicBezTo>
                    <a:pt x="1346331" y="68024"/>
                    <a:pt x="1349162" y="34058"/>
                    <a:pt x="1352129" y="0"/>
                  </a:cubicBezTo>
                  <a:lnTo>
                    <a:pt x="294467" y="0"/>
                  </a:lnTo>
                  <a:cubicBezTo>
                    <a:pt x="295243" y="9040"/>
                    <a:pt x="295974" y="18216"/>
                    <a:pt x="296750" y="27621"/>
                  </a:cubicBezTo>
                  <a:cubicBezTo>
                    <a:pt x="278945" y="25931"/>
                    <a:pt x="264701" y="25064"/>
                    <a:pt x="246896" y="24242"/>
                  </a:cubicBezTo>
                  <a:cubicBezTo>
                    <a:pt x="250092" y="16025"/>
                    <a:pt x="253150" y="7944"/>
                    <a:pt x="256164" y="0"/>
                  </a:cubicBezTo>
                  <a:lnTo>
                    <a:pt x="175676" y="0"/>
                  </a:lnTo>
                  <a:cubicBezTo>
                    <a:pt x="164491" y="31501"/>
                    <a:pt x="153990" y="64372"/>
                    <a:pt x="141755" y="98658"/>
                  </a:cubicBezTo>
                  <a:cubicBezTo>
                    <a:pt x="131072" y="102904"/>
                    <a:pt x="114135" y="108793"/>
                    <a:pt x="98110" y="114728"/>
                  </a:cubicBezTo>
                  <a:cubicBezTo>
                    <a:pt x="87427" y="140066"/>
                    <a:pt x="81172" y="163760"/>
                    <a:pt x="68709" y="184031"/>
                  </a:cubicBezTo>
                  <a:cubicBezTo>
                    <a:pt x="38441" y="230506"/>
                    <a:pt x="18855" y="282917"/>
                    <a:pt x="6392" y="335327"/>
                  </a:cubicBezTo>
                  <a:cubicBezTo>
                    <a:pt x="-502" y="365596"/>
                    <a:pt x="7579" y="397462"/>
                    <a:pt x="0" y="427868"/>
                  </a:cubicBezTo>
                  <a:lnTo>
                    <a:pt x="788807" y="427868"/>
                  </a:lnTo>
                  <a:cubicBezTo>
                    <a:pt x="790724" y="409698"/>
                    <a:pt x="791820" y="391573"/>
                    <a:pt x="791820" y="373357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D27D788-F817-497D-86FE-3A76C2F04D00}"/>
                </a:ext>
              </a:extLst>
            </p:cNvPr>
            <p:cNvSpPr/>
            <p:nvPr/>
          </p:nvSpPr>
          <p:spPr>
            <a:xfrm>
              <a:off x="1538803" y="5259338"/>
              <a:ext cx="1004246" cy="427914"/>
            </a:xfrm>
            <a:custGeom>
              <a:avLst/>
              <a:gdLst>
                <a:gd name="connsiteX0" fmla="*/ 65833 w 1004246"/>
                <a:gd name="connsiteY0" fmla="*/ 92 h 427914"/>
                <a:gd name="connsiteX1" fmla="*/ 463295 w 1004246"/>
                <a:gd name="connsiteY1" fmla="*/ 92 h 427914"/>
                <a:gd name="connsiteX2" fmla="*/ 450375 w 1004246"/>
                <a:gd name="connsiteY2" fmla="*/ 87473 h 427914"/>
                <a:gd name="connsiteX3" fmla="*/ 444120 w 1004246"/>
                <a:gd name="connsiteY3" fmla="*/ 107744 h 427914"/>
                <a:gd name="connsiteX4" fmla="*/ 412071 w 1004246"/>
                <a:gd name="connsiteY4" fmla="*/ 323276 h 427914"/>
                <a:gd name="connsiteX5" fmla="*/ 407643 w 1004246"/>
                <a:gd name="connsiteY5" fmla="*/ 346148 h 427914"/>
                <a:gd name="connsiteX6" fmla="*/ 389107 w 1004246"/>
                <a:gd name="connsiteY6" fmla="*/ 427914 h 427914"/>
                <a:gd name="connsiteX7" fmla="*/ 0 w 1004246"/>
                <a:gd name="connsiteY7" fmla="*/ 427914 h 427914"/>
                <a:gd name="connsiteX8" fmla="*/ 29173 w 1004246"/>
                <a:gd name="connsiteY8" fmla="*/ 265843 h 427914"/>
                <a:gd name="connsiteX9" fmla="*/ 31866 w 1004246"/>
                <a:gd name="connsiteY9" fmla="*/ 244705 h 427914"/>
                <a:gd name="connsiteX10" fmla="*/ 37208 w 1004246"/>
                <a:gd name="connsiteY10" fmla="*/ 199919 h 427914"/>
                <a:gd name="connsiteX11" fmla="*/ 65833 w 1004246"/>
                <a:gd name="connsiteY11" fmla="*/ 92 h 427914"/>
                <a:gd name="connsiteX12" fmla="*/ 656501 w 1004246"/>
                <a:gd name="connsiteY12" fmla="*/ 0 h 427914"/>
                <a:gd name="connsiteX13" fmla="*/ 1004246 w 1004246"/>
                <a:gd name="connsiteY13" fmla="*/ 0 h 427914"/>
                <a:gd name="connsiteX14" fmla="*/ 1002420 w 1004246"/>
                <a:gd name="connsiteY14" fmla="*/ 30771 h 427914"/>
                <a:gd name="connsiteX15" fmla="*/ 982835 w 1004246"/>
                <a:gd name="connsiteY15" fmla="*/ 333410 h 427914"/>
                <a:gd name="connsiteX16" fmla="*/ 981922 w 1004246"/>
                <a:gd name="connsiteY16" fmla="*/ 337655 h 427914"/>
                <a:gd name="connsiteX17" fmla="*/ 966125 w 1004246"/>
                <a:gd name="connsiteY17" fmla="*/ 427867 h 427914"/>
                <a:gd name="connsiteX18" fmla="*/ 640933 w 1004246"/>
                <a:gd name="connsiteY18" fmla="*/ 427867 h 427914"/>
                <a:gd name="connsiteX19" fmla="*/ 640842 w 1004246"/>
                <a:gd name="connsiteY19" fmla="*/ 376507 h 427914"/>
                <a:gd name="connsiteX20" fmla="*/ 646183 w 1004246"/>
                <a:gd name="connsiteY20" fmla="*/ 357058 h 427914"/>
                <a:gd name="connsiteX21" fmla="*/ 650658 w 1004246"/>
                <a:gd name="connsiteY21" fmla="*/ 336788 h 427914"/>
                <a:gd name="connsiteX22" fmla="*/ 662254 w 1004246"/>
                <a:gd name="connsiteY22" fmla="*/ 215897 h 427914"/>
                <a:gd name="connsiteX23" fmla="*/ 656912 w 1004246"/>
                <a:gd name="connsiteY23" fmla="*/ 73046 h 427914"/>
                <a:gd name="connsiteX24" fmla="*/ 656501 w 1004246"/>
                <a:gd name="connsiteY24" fmla="*/ 0 h 42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4246" h="427914">
                  <a:moveTo>
                    <a:pt x="65833" y="92"/>
                  </a:moveTo>
                  <a:lnTo>
                    <a:pt x="463295" y="92"/>
                  </a:lnTo>
                  <a:cubicBezTo>
                    <a:pt x="459597" y="28443"/>
                    <a:pt x="455762" y="57479"/>
                    <a:pt x="450375" y="87473"/>
                  </a:cubicBezTo>
                  <a:cubicBezTo>
                    <a:pt x="447681" y="94230"/>
                    <a:pt x="445901" y="100987"/>
                    <a:pt x="444120" y="107744"/>
                  </a:cubicBezTo>
                  <a:cubicBezTo>
                    <a:pt x="425448" y="177046"/>
                    <a:pt x="414765" y="249727"/>
                    <a:pt x="412071" y="323276"/>
                  </a:cubicBezTo>
                  <a:cubicBezTo>
                    <a:pt x="411158" y="330900"/>
                    <a:pt x="409378" y="338478"/>
                    <a:pt x="407643" y="346148"/>
                  </a:cubicBezTo>
                  <a:cubicBezTo>
                    <a:pt x="401662" y="373266"/>
                    <a:pt x="395864" y="400659"/>
                    <a:pt x="389107" y="427914"/>
                  </a:cubicBezTo>
                  <a:lnTo>
                    <a:pt x="0" y="427914"/>
                  </a:lnTo>
                  <a:cubicBezTo>
                    <a:pt x="6985" y="372764"/>
                    <a:pt x="26571" y="318162"/>
                    <a:pt x="29173" y="265843"/>
                  </a:cubicBezTo>
                  <a:cubicBezTo>
                    <a:pt x="30086" y="258219"/>
                    <a:pt x="30999" y="251462"/>
                    <a:pt x="31866" y="244705"/>
                  </a:cubicBezTo>
                  <a:cubicBezTo>
                    <a:pt x="33647" y="229502"/>
                    <a:pt x="35427" y="215122"/>
                    <a:pt x="37208" y="199919"/>
                  </a:cubicBezTo>
                  <a:cubicBezTo>
                    <a:pt x="41865" y="131986"/>
                    <a:pt x="73183" y="62638"/>
                    <a:pt x="65833" y="92"/>
                  </a:cubicBezTo>
                  <a:close/>
                  <a:moveTo>
                    <a:pt x="656501" y="0"/>
                  </a:moveTo>
                  <a:lnTo>
                    <a:pt x="1004246" y="0"/>
                  </a:lnTo>
                  <a:cubicBezTo>
                    <a:pt x="1003562" y="10226"/>
                    <a:pt x="1002922" y="20499"/>
                    <a:pt x="1002420" y="30771"/>
                  </a:cubicBezTo>
                  <a:cubicBezTo>
                    <a:pt x="997992" y="131392"/>
                    <a:pt x="989957" y="232834"/>
                    <a:pt x="982835" y="333410"/>
                  </a:cubicBezTo>
                  <a:cubicBezTo>
                    <a:pt x="982835" y="335099"/>
                    <a:pt x="981967" y="335966"/>
                    <a:pt x="981922" y="337655"/>
                  </a:cubicBezTo>
                  <a:cubicBezTo>
                    <a:pt x="976671" y="367787"/>
                    <a:pt x="971376" y="397827"/>
                    <a:pt x="966125" y="427867"/>
                  </a:cubicBezTo>
                  <a:lnTo>
                    <a:pt x="640933" y="427867"/>
                  </a:lnTo>
                  <a:cubicBezTo>
                    <a:pt x="641709" y="410656"/>
                    <a:pt x="641846" y="393536"/>
                    <a:pt x="640842" y="376507"/>
                  </a:cubicBezTo>
                  <a:cubicBezTo>
                    <a:pt x="642622" y="370572"/>
                    <a:pt x="644403" y="363815"/>
                    <a:pt x="646183" y="357058"/>
                  </a:cubicBezTo>
                  <a:cubicBezTo>
                    <a:pt x="647964" y="350302"/>
                    <a:pt x="649745" y="343545"/>
                    <a:pt x="650658" y="336788"/>
                  </a:cubicBezTo>
                  <a:cubicBezTo>
                    <a:pt x="658693" y="297069"/>
                    <a:pt x="661386" y="256483"/>
                    <a:pt x="662254" y="215897"/>
                  </a:cubicBezTo>
                  <a:cubicBezTo>
                    <a:pt x="663167" y="168554"/>
                    <a:pt x="657825" y="120389"/>
                    <a:pt x="656912" y="73046"/>
                  </a:cubicBezTo>
                  <a:cubicBezTo>
                    <a:pt x="656501" y="48713"/>
                    <a:pt x="656456" y="24379"/>
                    <a:pt x="656501" y="0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F10D232-6312-4C14-A9B9-B74B2911D538}"/>
                </a:ext>
              </a:extLst>
            </p:cNvPr>
            <p:cNvSpPr/>
            <p:nvPr/>
          </p:nvSpPr>
          <p:spPr>
            <a:xfrm>
              <a:off x="1283141" y="4831517"/>
              <a:ext cx="1337748" cy="427867"/>
            </a:xfrm>
            <a:custGeom>
              <a:avLst/>
              <a:gdLst>
                <a:gd name="connsiteX0" fmla="*/ 887054 w 1337748"/>
                <a:gd name="connsiteY0" fmla="*/ 0 h 427867"/>
                <a:gd name="connsiteX1" fmla="*/ 1337748 w 1337748"/>
                <a:gd name="connsiteY1" fmla="*/ 0 h 427867"/>
                <a:gd name="connsiteX2" fmla="*/ 1287438 w 1337748"/>
                <a:gd name="connsiteY2" fmla="*/ 250685 h 427867"/>
                <a:gd name="connsiteX3" fmla="*/ 1259909 w 1337748"/>
                <a:gd name="connsiteY3" fmla="*/ 427867 h 427867"/>
                <a:gd name="connsiteX4" fmla="*/ 912164 w 1337748"/>
                <a:gd name="connsiteY4" fmla="*/ 427867 h 427867"/>
                <a:gd name="connsiteX5" fmla="*/ 909927 w 1337748"/>
                <a:gd name="connsiteY5" fmla="*/ 175448 h 427867"/>
                <a:gd name="connsiteX6" fmla="*/ 887054 w 1337748"/>
                <a:gd name="connsiteY6" fmla="*/ 0 h 427867"/>
                <a:gd name="connsiteX7" fmla="*/ 12190 w 1337748"/>
                <a:gd name="connsiteY7" fmla="*/ 0 h 427867"/>
                <a:gd name="connsiteX8" fmla="*/ 801043 w 1337748"/>
                <a:gd name="connsiteY8" fmla="*/ 0 h 427867"/>
                <a:gd name="connsiteX9" fmla="*/ 775522 w 1337748"/>
                <a:gd name="connsiteY9" fmla="*/ 162756 h 427867"/>
                <a:gd name="connsiteX10" fmla="*/ 769268 w 1337748"/>
                <a:gd name="connsiteY10" fmla="*/ 205031 h 427867"/>
                <a:gd name="connsiteX11" fmla="*/ 765707 w 1337748"/>
                <a:gd name="connsiteY11" fmla="*/ 226169 h 427867"/>
                <a:gd name="connsiteX12" fmla="*/ 718957 w 1337748"/>
                <a:gd name="connsiteY12" fmla="*/ 427867 h 427867"/>
                <a:gd name="connsiteX13" fmla="*/ 321495 w 1337748"/>
                <a:gd name="connsiteY13" fmla="*/ 427867 h 427867"/>
                <a:gd name="connsiteX14" fmla="*/ 299079 w 1337748"/>
                <a:gd name="connsiteY14" fmla="*/ 368198 h 427867"/>
                <a:gd name="connsiteX15" fmla="*/ 215396 w 1337748"/>
                <a:gd name="connsiteY15" fmla="*/ 375822 h 427867"/>
                <a:gd name="connsiteX16" fmla="*/ 171750 w 1337748"/>
                <a:gd name="connsiteY16" fmla="*/ 380890 h 427867"/>
                <a:gd name="connsiteX17" fmla="*/ 71129 w 1337748"/>
                <a:gd name="connsiteY17" fmla="*/ 374133 h 427867"/>
                <a:gd name="connsiteX18" fmla="*/ 15021 w 1337748"/>
                <a:gd name="connsiteY18" fmla="*/ 303963 h 427867"/>
                <a:gd name="connsiteX19" fmla="*/ 6118 w 1337748"/>
                <a:gd name="connsiteY19" fmla="*/ 204209 h 427867"/>
                <a:gd name="connsiteX20" fmla="*/ 11460 w 1337748"/>
                <a:gd name="connsiteY20" fmla="*/ 3013 h 427867"/>
                <a:gd name="connsiteX21" fmla="*/ 12190 w 1337748"/>
                <a:gd name="connsiteY21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7748" h="427867">
                  <a:moveTo>
                    <a:pt x="887054" y="0"/>
                  </a:moveTo>
                  <a:lnTo>
                    <a:pt x="1337748" y="0"/>
                  </a:lnTo>
                  <a:cubicBezTo>
                    <a:pt x="1330033" y="85053"/>
                    <a:pt x="1309352" y="168143"/>
                    <a:pt x="1287438" y="250685"/>
                  </a:cubicBezTo>
                  <a:cubicBezTo>
                    <a:pt x="1271505" y="309852"/>
                    <a:pt x="1263972" y="368381"/>
                    <a:pt x="1259909" y="427867"/>
                  </a:cubicBezTo>
                  <a:lnTo>
                    <a:pt x="912164" y="427867"/>
                  </a:lnTo>
                  <a:cubicBezTo>
                    <a:pt x="912346" y="343727"/>
                    <a:pt x="914081" y="259359"/>
                    <a:pt x="909927" y="175448"/>
                  </a:cubicBezTo>
                  <a:cubicBezTo>
                    <a:pt x="907187" y="116965"/>
                    <a:pt x="895820" y="58483"/>
                    <a:pt x="887054" y="0"/>
                  </a:cubicBezTo>
                  <a:close/>
                  <a:moveTo>
                    <a:pt x="12190" y="0"/>
                  </a:moveTo>
                  <a:lnTo>
                    <a:pt x="801043" y="0"/>
                  </a:lnTo>
                  <a:cubicBezTo>
                    <a:pt x="795564" y="54237"/>
                    <a:pt x="783512" y="108245"/>
                    <a:pt x="775522" y="162756"/>
                  </a:cubicBezTo>
                  <a:cubicBezTo>
                    <a:pt x="773742" y="176315"/>
                    <a:pt x="771048" y="190650"/>
                    <a:pt x="769268" y="205031"/>
                  </a:cubicBezTo>
                  <a:cubicBezTo>
                    <a:pt x="767487" y="211788"/>
                    <a:pt x="766574" y="219412"/>
                    <a:pt x="765707" y="226169"/>
                  </a:cubicBezTo>
                  <a:cubicBezTo>
                    <a:pt x="736534" y="291728"/>
                    <a:pt x="728134" y="357789"/>
                    <a:pt x="718957" y="427867"/>
                  </a:cubicBezTo>
                  <a:lnTo>
                    <a:pt x="321495" y="427867"/>
                  </a:lnTo>
                  <a:cubicBezTo>
                    <a:pt x="319075" y="407141"/>
                    <a:pt x="312364" y="387144"/>
                    <a:pt x="299079" y="368198"/>
                  </a:cubicBezTo>
                  <a:cubicBezTo>
                    <a:pt x="290176" y="359752"/>
                    <a:pt x="245664" y="368198"/>
                    <a:pt x="215396" y="375822"/>
                  </a:cubicBezTo>
                  <a:cubicBezTo>
                    <a:pt x="201152" y="377511"/>
                    <a:pt x="185994" y="380022"/>
                    <a:pt x="171750" y="380890"/>
                  </a:cubicBezTo>
                  <a:cubicBezTo>
                    <a:pt x="138788" y="383446"/>
                    <a:pt x="104091" y="380890"/>
                    <a:pt x="71129" y="374133"/>
                  </a:cubicBezTo>
                  <a:cubicBezTo>
                    <a:pt x="35519" y="366509"/>
                    <a:pt x="22143" y="335236"/>
                    <a:pt x="15021" y="303963"/>
                  </a:cubicBezTo>
                  <a:cubicBezTo>
                    <a:pt x="6986" y="271001"/>
                    <a:pt x="7899" y="238039"/>
                    <a:pt x="6118" y="204209"/>
                  </a:cubicBezTo>
                  <a:cubicBezTo>
                    <a:pt x="2557" y="136550"/>
                    <a:pt x="-8126" y="69805"/>
                    <a:pt x="11460" y="3013"/>
                  </a:cubicBezTo>
                  <a:cubicBezTo>
                    <a:pt x="11734" y="2009"/>
                    <a:pt x="11962" y="1004"/>
                    <a:pt x="12190" y="0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FA84862-77D5-4F89-8730-8540620105E8}"/>
                </a:ext>
              </a:extLst>
            </p:cNvPr>
            <p:cNvSpPr/>
            <p:nvPr/>
          </p:nvSpPr>
          <p:spPr>
            <a:xfrm>
              <a:off x="1471053" y="3975782"/>
              <a:ext cx="1287072" cy="427913"/>
            </a:xfrm>
            <a:custGeom>
              <a:avLst/>
              <a:gdLst>
                <a:gd name="connsiteX0" fmla="*/ 105826 w 1287072"/>
                <a:gd name="connsiteY0" fmla="*/ 360848 h 427913"/>
                <a:gd name="connsiteX1" fmla="*/ 112948 w 1287072"/>
                <a:gd name="connsiteY1" fmla="*/ 361715 h 427913"/>
                <a:gd name="connsiteX2" fmla="*/ 118654 w 1287072"/>
                <a:gd name="connsiteY2" fmla="*/ 427913 h 427913"/>
                <a:gd name="connsiteX3" fmla="*/ 1176362 w 1287072"/>
                <a:gd name="connsiteY3" fmla="*/ 427913 h 427913"/>
                <a:gd name="connsiteX4" fmla="*/ 1193984 w 1287072"/>
                <a:gd name="connsiteY4" fmla="*/ 227310 h 427913"/>
                <a:gd name="connsiteX5" fmla="*/ 1196678 w 1287072"/>
                <a:gd name="connsiteY5" fmla="*/ 138559 h 427913"/>
                <a:gd name="connsiteX6" fmla="*/ 1205580 w 1287072"/>
                <a:gd name="connsiteY6" fmla="*/ 80214 h 427913"/>
                <a:gd name="connsiteX7" fmla="*/ 1226079 w 1287072"/>
                <a:gd name="connsiteY7" fmla="*/ 55698 h 427913"/>
                <a:gd name="connsiteX8" fmla="*/ 1276846 w 1287072"/>
                <a:gd name="connsiteY8" fmla="*/ 15111 h 427913"/>
                <a:gd name="connsiteX9" fmla="*/ 1287072 w 1287072"/>
                <a:gd name="connsiteY9" fmla="*/ 46 h 427913"/>
                <a:gd name="connsiteX10" fmla="*/ 1240688 w 1287072"/>
                <a:gd name="connsiteY10" fmla="*/ 46 h 427913"/>
                <a:gd name="connsiteX11" fmla="*/ 1248312 w 1287072"/>
                <a:gd name="connsiteY11" fmla="*/ 13422 h 427913"/>
                <a:gd name="connsiteX12" fmla="*/ 1217131 w 1287072"/>
                <a:gd name="connsiteY12" fmla="*/ 34560 h 427913"/>
                <a:gd name="connsiteX13" fmla="*/ 1189191 w 1287072"/>
                <a:gd name="connsiteY13" fmla="*/ 46 h 427913"/>
                <a:gd name="connsiteX14" fmla="*/ 225302 w 1287072"/>
                <a:gd name="connsiteY14" fmla="*/ 46 h 427913"/>
                <a:gd name="connsiteX15" fmla="*/ 200238 w 1287072"/>
                <a:gd name="connsiteY15" fmla="*/ 187546 h 427913"/>
                <a:gd name="connsiteX16" fmla="*/ 193116 w 1287072"/>
                <a:gd name="connsiteY16" fmla="*/ 131757 h 427913"/>
                <a:gd name="connsiteX17" fmla="*/ 187774 w 1287072"/>
                <a:gd name="connsiteY17" fmla="*/ 73411 h 427913"/>
                <a:gd name="connsiteX18" fmla="*/ 189555 w 1287072"/>
                <a:gd name="connsiteY18" fmla="*/ 45517 h 427913"/>
                <a:gd name="connsiteX19" fmla="*/ 215577 w 1287072"/>
                <a:gd name="connsiteY19" fmla="*/ 0 h 427913"/>
                <a:gd name="connsiteX20" fmla="*/ 178232 w 1287072"/>
                <a:gd name="connsiteY20" fmla="*/ 0 h 427913"/>
                <a:gd name="connsiteX21" fmla="*/ 171750 w 1287072"/>
                <a:gd name="connsiteY21" fmla="*/ 32825 h 427913"/>
                <a:gd name="connsiteX22" fmla="*/ 50630 w 1287072"/>
                <a:gd name="connsiteY22" fmla="*/ 32825 h 427913"/>
                <a:gd name="connsiteX23" fmla="*/ 42275 w 1287072"/>
                <a:gd name="connsiteY23" fmla="*/ 0 h 427913"/>
                <a:gd name="connsiteX24" fmla="*/ 17075 w 1287072"/>
                <a:gd name="connsiteY24" fmla="*/ 0 h 427913"/>
                <a:gd name="connsiteX25" fmla="*/ 22142 w 1287072"/>
                <a:gd name="connsiteY25" fmla="*/ 21001 h 427913"/>
                <a:gd name="connsiteX26" fmla="*/ 28397 w 1287072"/>
                <a:gd name="connsiteY26" fmla="*/ 91171 h 427913"/>
                <a:gd name="connsiteX27" fmla="*/ 12372 w 1287072"/>
                <a:gd name="connsiteY27" fmla="*/ 152895 h 427913"/>
                <a:gd name="connsiteX28" fmla="*/ 18627 w 1287072"/>
                <a:gd name="connsiteY28" fmla="*/ 221375 h 427913"/>
                <a:gd name="connsiteX29" fmla="*/ 27529 w 1287072"/>
                <a:gd name="connsiteY29" fmla="*/ 359158 h 427913"/>
                <a:gd name="connsiteX30" fmla="*/ 0 w 1287072"/>
                <a:gd name="connsiteY30" fmla="*/ 427913 h 427913"/>
                <a:gd name="connsiteX31" fmla="*/ 80442 w 1287072"/>
                <a:gd name="connsiteY31" fmla="*/ 427913 h 427913"/>
                <a:gd name="connsiteX32" fmla="*/ 105826 w 1287072"/>
                <a:gd name="connsiteY32" fmla="*/ 360848 h 42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87072" h="427913">
                  <a:moveTo>
                    <a:pt x="105826" y="360848"/>
                  </a:moveTo>
                  <a:cubicBezTo>
                    <a:pt x="108519" y="360848"/>
                    <a:pt x="111167" y="360848"/>
                    <a:pt x="112948" y="361715"/>
                  </a:cubicBezTo>
                  <a:cubicBezTo>
                    <a:pt x="114865" y="383446"/>
                    <a:pt x="116782" y="405223"/>
                    <a:pt x="118654" y="427913"/>
                  </a:cubicBezTo>
                  <a:lnTo>
                    <a:pt x="1176362" y="427913"/>
                  </a:lnTo>
                  <a:cubicBezTo>
                    <a:pt x="1182205" y="361259"/>
                    <a:pt x="1188643" y="294467"/>
                    <a:pt x="1193984" y="227310"/>
                  </a:cubicBezTo>
                  <a:cubicBezTo>
                    <a:pt x="1196678" y="197727"/>
                    <a:pt x="1194852" y="168143"/>
                    <a:pt x="1196678" y="138559"/>
                  </a:cubicBezTo>
                  <a:cubicBezTo>
                    <a:pt x="1197591" y="119111"/>
                    <a:pt x="1200239" y="98840"/>
                    <a:pt x="1205580" y="80214"/>
                  </a:cubicBezTo>
                  <a:cubicBezTo>
                    <a:pt x="1208274" y="70900"/>
                    <a:pt x="1218957" y="55698"/>
                    <a:pt x="1226079" y="55698"/>
                  </a:cubicBezTo>
                  <a:cubicBezTo>
                    <a:pt x="1257260" y="55698"/>
                    <a:pt x="1264382" y="33738"/>
                    <a:pt x="1276846" y="15111"/>
                  </a:cubicBezTo>
                  <a:cubicBezTo>
                    <a:pt x="1280179" y="9998"/>
                    <a:pt x="1283511" y="4885"/>
                    <a:pt x="1287072" y="46"/>
                  </a:cubicBezTo>
                  <a:lnTo>
                    <a:pt x="1240688" y="46"/>
                  </a:lnTo>
                  <a:cubicBezTo>
                    <a:pt x="1243245" y="4474"/>
                    <a:pt x="1245801" y="8948"/>
                    <a:pt x="1248312" y="13422"/>
                  </a:cubicBezTo>
                  <a:cubicBezTo>
                    <a:pt x="1236716" y="21046"/>
                    <a:pt x="1227814" y="26936"/>
                    <a:pt x="1217131" y="34560"/>
                  </a:cubicBezTo>
                  <a:cubicBezTo>
                    <a:pt x="1207726" y="22918"/>
                    <a:pt x="1198458" y="11459"/>
                    <a:pt x="1189191" y="46"/>
                  </a:cubicBezTo>
                  <a:lnTo>
                    <a:pt x="225302" y="46"/>
                  </a:lnTo>
                  <a:cubicBezTo>
                    <a:pt x="226808" y="60994"/>
                    <a:pt x="225986" y="122535"/>
                    <a:pt x="200238" y="187546"/>
                  </a:cubicBezTo>
                  <a:cubicBezTo>
                    <a:pt x="197544" y="164719"/>
                    <a:pt x="194896" y="148649"/>
                    <a:pt x="193116" y="131757"/>
                  </a:cubicBezTo>
                  <a:cubicBezTo>
                    <a:pt x="191335" y="112308"/>
                    <a:pt x="188642" y="92860"/>
                    <a:pt x="187774" y="73411"/>
                  </a:cubicBezTo>
                  <a:cubicBezTo>
                    <a:pt x="186861" y="64098"/>
                    <a:pt x="184213" y="49763"/>
                    <a:pt x="189555" y="45517"/>
                  </a:cubicBezTo>
                  <a:cubicBezTo>
                    <a:pt x="204712" y="32551"/>
                    <a:pt x="211240" y="16618"/>
                    <a:pt x="215577" y="0"/>
                  </a:cubicBezTo>
                  <a:lnTo>
                    <a:pt x="178232" y="0"/>
                  </a:lnTo>
                  <a:cubicBezTo>
                    <a:pt x="176041" y="12007"/>
                    <a:pt x="173667" y="23101"/>
                    <a:pt x="171750" y="32825"/>
                  </a:cubicBezTo>
                  <a:cubicBezTo>
                    <a:pt x="128105" y="32825"/>
                    <a:pt x="88934" y="32825"/>
                    <a:pt x="50630" y="32825"/>
                  </a:cubicBezTo>
                  <a:cubicBezTo>
                    <a:pt x="45289" y="17942"/>
                    <a:pt x="42367" y="7624"/>
                    <a:pt x="42275" y="0"/>
                  </a:cubicBezTo>
                  <a:lnTo>
                    <a:pt x="17075" y="0"/>
                  </a:lnTo>
                  <a:cubicBezTo>
                    <a:pt x="18079" y="7259"/>
                    <a:pt x="19631" y="14335"/>
                    <a:pt x="22142" y="21001"/>
                  </a:cubicBezTo>
                  <a:cubicBezTo>
                    <a:pt x="31045" y="45517"/>
                    <a:pt x="32825" y="67476"/>
                    <a:pt x="28397" y="91171"/>
                  </a:cubicBezTo>
                  <a:cubicBezTo>
                    <a:pt x="23923" y="111441"/>
                    <a:pt x="18581" y="132579"/>
                    <a:pt x="12372" y="152895"/>
                  </a:cubicBezTo>
                  <a:cubicBezTo>
                    <a:pt x="4337" y="177411"/>
                    <a:pt x="8811" y="197681"/>
                    <a:pt x="18627" y="221375"/>
                  </a:cubicBezTo>
                  <a:cubicBezTo>
                    <a:pt x="37345" y="265340"/>
                    <a:pt x="50676" y="309305"/>
                    <a:pt x="27529" y="359158"/>
                  </a:cubicBezTo>
                  <a:cubicBezTo>
                    <a:pt x="17211" y="381255"/>
                    <a:pt x="8400" y="404219"/>
                    <a:pt x="0" y="427913"/>
                  </a:cubicBezTo>
                  <a:lnTo>
                    <a:pt x="80442" y="427913"/>
                  </a:lnTo>
                  <a:cubicBezTo>
                    <a:pt x="89116" y="404858"/>
                    <a:pt x="97243" y="382853"/>
                    <a:pt x="105826" y="360848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2F2B313-94E1-49FB-9C75-97F1FC96D6A6}"/>
                </a:ext>
              </a:extLst>
            </p:cNvPr>
            <p:cNvSpPr/>
            <p:nvPr/>
          </p:nvSpPr>
          <p:spPr>
            <a:xfrm>
              <a:off x="1503376" y="3120230"/>
              <a:ext cx="1396732" cy="427867"/>
            </a:xfrm>
            <a:custGeom>
              <a:avLst/>
              <a:gdLst>
                <a:gd name="connsiteX0" fmla="*/ 1396733 w 1396732"/>
                <a:gd name="connsiteY0" fmla="*/ 213066 h 427867"/>
                <a:gd name="connsiteX1" fmla="*/ 1387830 w 1396732"/>
                <a:gd name="connsiteY1" fmla="*/ 138696 h 427867"/>
                <a:gd name="connsiteX2" fmla="*/ 1365551 w 1396732"/>
                <a:gd name="connsiteY2" fmla="*/ 51634 h 427867"/>
                <a:gd name="connsiteX3" fmla="*/ 1359297 w 1396732"/>
                <a:gd name="connsiteY3" fmla="*/ 8537 h 427867"/>
                <a:gd name="connsiteX4" fmla="*/ 1358155 w 1396732"/>
                <a:gd name="connsiteY4" fmla="*/ 0 h 427867"/>
                <a:gd name="connsiteX5" fmla="*/ 45152 w 1396732"/>
                <a:gd name="connsiteY5" fmla="*/ 0 h 427867"/>
                <a:gd name="connsiteX6" fmla="*/ 40586 w 1396732"/>
                <a:gd name="connsiteY6" fmla="*/ 93088 h 427867"/>
                <a:gd name="connsiteX7" fmla="*/ 32551 w 1396732"/>
                <a:gd name="connsiteY7" fmla="*/ 172526 h 427867"/>
                <a:gd name="connsiteX8" fmla="*/ 12966 w 1396732"/>
                <a:gd name="connsiteY8" fmla="*/ 227493 h 427867"/>
                <a:gd name="connsiteX9" fmla="*/ 3150 w 1396732"/>
                <a:gd name="connsiteY9" fmla="*/ 273969 h 427867"/>
                <a:gd name="connsiteX10" fmla="*/ 4931 w 1396732"/>
                <a:gd name="connsiteY10" fmla="*/ 389792 h 427867"/>
                <a:gd name="connsiteX11" fmla="*/ 0 w 1396732"/>
                <a:gd name="connsiteY11" fmla="*/ 427868 h 427867"/>
                <a:gd name="connsiteX12" fmla="*/ 1370710 w 1396732"/>
                <a:gd name="connsiteY12" fmla="*/ 427868 h 427867"/>
                <a:gd name="connsiteX13" fmla="*/ 1396733 w 1396732"/>
                <a:gd name="connsiteY13" fmla="*/ 213066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6732" h="427867">
                  <a:moveTo>
                    <a:pt x="1396733" y="213066"/>
                  </a:moveTo>
                  <a:cubicBezTo>
                    <a:pt x="1394039" y="188550"/>
                    <a:pt x="1391391" y="163212"/>
                    <a:pt x="1387830" y="138696"/>
                  </a:cubicBezTo>
                  <a:cubicBezTo>
                    <a:pt x="1383356" y="109980"/>
                    <a:pt x="1370025" y="80351"/>
                    <a:pt x="1365551" y="51634"/>
                  </a:cubicBezTo>
                  <a:cubicBezTo>
                    <a:pt x="1362903" y="37254"/>
                    <a:pt x="1361077" y="22918"/>
                    <a:pt x="1359297" y="8537"/>
                  </a:cubicBezTo>
                  <a:cubicBezTo>
                    <a:pt x="1358886" y="5707"/>
                    <a:pt x="1358521" y="2831"/>
                    <a:pt x="1358155" y="0"/>
                  </a:cubicBezTo>
                  <a:lnTo>
                    <a:pt x="45152" y="0"/>
                  </a:lnTo>
                  <a:cubicBezTo>
                    <a:pt x="40723" y="30679"/>
                    <a:pt x="38349" y="61633"/>
                    <a:pt x="40586" y="93088"/>
                  </a:cubicBezTo>
                  <a:cubicBezTo>
                    <a:pt x="42367" y="119293"/>
                    <a:pt x="37025" y="146320"/>
                    <a:pt x="32551" y="172526"/>
                  </a:cubicBezTo>
                  <a:cubicBezTo>
                    <a:pt x="28990" y="191107"/>
                    <a:pt x="19175" y="208866"/>
                    <a:pt x="12966" y="227493"/>
                  </a:cubicBezTo>
                  <a:cubicBezTo>
                    <a:pt x="8492" y="242696"/>
                    <a:pt x="-3059" y="263012"/>
                    <a:pt x="3150" y="273969"/>
                  </a:cubicBezTo>
                  <a:cubicBezTo>
                    <a:pt x="22736" y="313687"/>
                    <a:pt x="6711" y="351717"/>
                    <a:pt x="4931" y="389792"/>
                  </a:cubicBezTo>
                  <a:cubicBezTo>
                    <a:pt x="4109" y="402758"/>
                    <a:pt x="1233" y="415039"/>
                    <a:pt x="0" y="427868"/>
                  </a:cubicBezTo>
                  <a:lnTo>
                    <a:pt x="1370710" y="427868"/>
                  </a:lnTo>
                  <a:cubicBezTo>
                    <a:pt x="1374819" y="356328"/>
                    <a:pt x="1396733" y="284332"/>
                    <a:pt x="1396733" y="213066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BB7F605-6A0A-4A35-8886-FE55CBF46FE3}"/>
                </a:ext>
              </a:extLst>
            </p:cNvPr>
            <p:cNvSpPr/>
            <p:nvPr/>
          </p:nvSpPr>
          <p:spPr>
            <a:xfrm>
              <a:off x="1548527" y="2692317"/>
              <a:ext cx="1313049" cy="427867"/>
            </a:xfrm>
            <a:custGeom>
              <a:avLst/>
              <a:gdLst>
                <a:gd name="connsiteX0" fmla="*/ 1271459 w 1313049"/>
                <a:gd name="connsiteY0" fmla="*/ 0 h 427867"/>
                <a:gd name="connsiteX1" fmla="*/ 674581 w 1313049"/>
                <a:gd name="connsiteY1" fmla="*/ 0 h 427867"/>
                <a:gd name="connsiteX2" fmla="*/ 649015 w 1313049"/>
                <a:gd name="connsiteY2" fmla="*/ 72087 h 427867"/>
                <a:gd name="connsiteX3" fmla="*/ 643673 w 1313049"/>
                <a:gd name="connsiteY3" fmla="*/ 70398 h 427867"/>
                <a:gd name="connsiteX4" fmla="*/ 640203 w 1313049"/>
                <a:gd name="connsiteY4" fmla="*/ 0 h 427867"/>
                <a:gd name="connsiteX5" fmla="*/ 516025 w 1313049"/>
                <a:gd name="connsiteY5" fmla="*/ 0 h 427867"/>
                <a:gd name="connsiteX6" fmla="*/ 489637 w 1313049"/>
                <a:gd name="connsiteY6" fmla="*/ 58528 h 427867"/>
                <a:gd name="connsiteX7" fmla="*/ 481602 w 1313049"/>
                <a:gd name="connsiteY7" fmla="*/ 58528 h 427867"/>
                <a:gd name="connsiteX8" fmla="*/ 477402 w 1313049"/>
                <a:gd name="connsiteY8" fmla="*/ 0 h 427867"/>
                <a:gd name="connsiteX9" fmla="*/ 58391 w 1313049"/>
                <a:gd name="connsiteY9" fmla="*/ 0 h 427867"/>
                <a:gd name="connsiteX10" fmla="*/ 43508 w 1313049"/>
                <a:gd name="connsiteY10" fmla="*/ 96603 h 427867"/>
                <a:gd name="connsiteX11" fmla="*/ 30132 w 1313049"/>
                <a:gd name="connsiteY11" fmla="*/ 263149 h 427867"/>
                <a:gd name="connsiteX12" fmla="*/ 0 w 1313049"/>
                <a:gd name="connsiteY12" fmla="*/ 427868 h 427867"/>
                <a:gd name="connsiteX13" fmla="*/ 1313049 w 1313049"/>
                <a:gd name="connsiteY13" fmla="*/ 427868 h 427867"/>
                <a:gd name="connsiteX14" fmla="*/ 1271459 w 1313049"/>
                <a:gd name="connsiteY14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13049" h="427867">
                  <a:moveTo>
                    <a:pt x="1271459" y="0"/>
                  </a:moveTo>
                  <a:lnTo>
                    <a:pt x="674581" y="0"/>
                  </a:lnTo>
                  <a:cubicBezTo>
                    <a:pt x="665724" y="24470"/>
                    <a:pt x="657232" y="48165"/>
                    <a:pt x="649015" y="72087"/>
                  </a:cubicBezTo>
                  <a:cubicBezTo>
                    <a:pt x="647234" y="71266"/>
                    <a:pt x="645454" y="71266"/>
                    <a:pt x="643673" y="70398"/>
                  </a:cubicBezTo>
                  <a:cubicBezTo>
                    <a:pt x="642532" y="46886"/>
                    <a:pt x="641345" y="23375"/>
                    <a:pt x="640203" y="0"/>
                  </a:cubicBezTo>
                  <a:lnTo>
                    <a:pt x="516025" y="0"/>
                  </a:lnTo>
                  <a:cubicBezTo>
                    <a:pt x="507123" y="19449"/>
                    <a:pt x="498266" y="38943"/>
                    <a:pt x="489637" y="58528"/>
                  </a:cubicBezTo>
                  <a:cubicBezTo>
                    <a:pt x="486944" y="58528"/>
                    <a:pt x="484296" y="58528"/>
                    <a:pt x="481602" y="58528"/>
                  </a:cubicBezTo>
                  <a:cubicBezTo>
                    <a:pt x="480278" y="39034"/>
                    <a:pt x="478863" y="19494"/>
                    <a:pt x="477402" y="0"/>
                  </a:cubicBezTo>
                  <a:lnTo>
                    <a:pt x="58391" y="0"/>
                  </a:lnTo>
                  <a:cubicBezTo>
                    <a:pt x="56154" y="32323"/>
                    <a:pt x="51863" y="64281"/>
                    <a:pt x="43508" y="96603"/>
                  </a:cubicBezTo>
                  <a:cubicBezTo>
                    <a:pt x="29264" y="150703"/>
                    <a:pt x="38167" y="207360"/>
                    <a:pt x="30132" y="263149"/>
                  </a:cubicBezTo>
                  <a:cubicBezTo>
                    <a:pt x="22690" y="318527"/>
                    <a:pt x="7944" y="372809"/>
                    <a:pt x="0" y="427868"/>
                  </a:cubicBezTo>
                  <a:lnTo>
                    <a:pt x="1313049" y="427868"/>
                  </a:lnTo>
                  <a:cubicBezTo>
                    <a:pt x="1294103" y="287208"/>
                    <a:pt x="1301362" y="139792"/>
                    <a:pt x="1271459" y="0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1AE0A5C-540D-4112-A4EA-BCE993FC1109}"/>
                </a:ext>
              </a:extLst>
            </p:cNvPr>
            <p:cNvSpPr/>
            <p:nvPr/>
          </p:nvSpPr>
          <p:spPr>
            <a:xfrm>
              <a:off x="1486619" y="3548006"/>
              <a:ext cx="1387557" cy="427867"/>
            </a:xfrm>
            <a:custGeom>
              <a:avLst/>
              <a:gdLst>
                <a:gd name="connsiteX0" fmla="*/ 59990 w 1387557"/>
                <a:gd name="connsiteY0" fmla="*/ 402347 h 427867"/>
                <a:gd name="connsiteX1" fmla="*/ 165085 w 1387557"/>
                <a:gd name="connsiteY1" fmla="*/ 413350 h 427867"/>
                <a:gd name="connsiteX2" fmla="*/ 162666 w 1387557"/>
                <a:gd name="connsiteY2" fmla="*/ 427868 h 427867"/>
                <a:gd name="connsiteX3" fmla="*/ 200011 w 1387557"/>
                <a:gd name="connsiteY3" fmla="*/ 427868 h 427867"/>
                <a:gd name="connsiteX4" fmla="*/ 208730 w 1387557"/>
                <a:gd name="connsiteY4" fmla="*/ 389701 h 427867"/>
                <a:gd name="connsiteX5" fmla="*/ 209780 w 1387557"/>
                <a:gd name="connsiteY5" fmla="*/ 427868 h 427867"/>
                <a:gd name="connsiteX6" fmla="*/ 1173669 w 1387557"/>
                <a:gd name="connsiteY6" fmla="*/ 427868 h 427867"/>
                <a:gd name="connsiteX7" fmla="*/ 1087612 w 1387557"/>
                <a:gd name="connsiteY7" fmla="*/ 320353 h 427867"/>
                <a:gd name="connsiteX8" fmla="*/ 1225121 w 1387557"/>
                <a:gd name="connsiteY8" fmla="*/ 427868 h 427867"/>
                <a:gd name="connsiteX9" fmla="*/ 1271506 w 1387557"/>
                <a:gd name="connsiteY9" fmla="*/ 427868 h 427867"/>
                <a:gd name="connsiteX10" fmla="*/ 1285293 w 1387557"/>
                <a:gd name="connsiteY10" fmla="*/ 412528 h 427867"/>
                <a:gd name="connsiteX11" fmla="*/ 1344050 w 1387557"/>
                <a:gd name="connsiteY11" fmla="*/ 298393 h 427867"/>
                <a:gd name="connsiteX12" fmla="*/ 1352085 w 1387557"/>
                <a:gd name="connsiteY12" fmla="*/ 169056 h 427867"/>
                <a:gd name="connsiteX13" fmla="*/ 1352998 w 1387557"/>
                <a:gd name="connsiteY13" fmla="*/ 156364 h 427867"/>
                <a:gd name="connsiteX14" fmla="*/ 1386827 w 1387557"/>
                <a:gd name="connsiteY14" fmla="*/ 21960 h 427867"/>
                <a:gd name="connsiteX15" fmla="*/ 1387558 w 1387557"/>
                <a:gd name="connsiteY15" fmla="*/ 0 h 427867"/>
                <a:gd name="connsiteX16" fmla="*/ 16802 w 1387557"/>
                <a:gd name="connsiteY16" fmla="*/ 0 h 427867"/>
                <a:gd name="connsiteX17" fmla="*/ 16391 w 1387557"/>
                <a:gd name="connsiteY17" fmla="*/ 4200 h 427867"/>
                <a:gd name="connsiteX18" fmla="*/ 5708 w 1387557"/>
                <a:gd name="connsiteY18" fmla="*/ 320353 h 427867"/>
                <a:gd name="connsiteX19" fmla="*/ 366 w 1387557"/>
                <a:gd name="connsiteY19" fmla="*/ 370207 h 427867"/>
                <a:gd name="connsiteX20" fmla="*/ 1553 w 1387557"/>
                <a:gd name="connsiteY20" fmla="*/ 427822 h 427867"/>
                <a:gd name="connsiteX21" fmla="*/ 26754 w 1387557"/>
                <a:gd name="connsiteY21" fmla="*/ 427822 h 427867"/>
                <a:gd name="connsiteX22" fmla="*/ 59990 w 1387557"/>
                <a:gd name="connsiteY22" fmla="*/ 40234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87557" h="427867">
                  <a:moveTo>
                    <a:pt x="59990" y="402347"/>
                  </a:moveTo>
                  <a:cubicBezTo>
                    <a:pt x="94733" y="392212"/>
                    <a:pt x="126782" y="394723"/>
                    <a:pt x="165085" y="413350"/>
                  </a:cubicBezTo>
                  <a:cubicBezTo>
                    <a:pt x="164355" y="418326"/>
                    <a:pt x="163487" y="423165"/>
                    <a:pt x="162666" y="427868"/>
                  </a:cubicBezTo>
                  <a:lnTo>
                    <a:pt x="200011" y="427868"/>
                  </a:lnTo>
                  <a:cubicBezTo>
                    <a:pt x="203298" y="415176"/>
                    <a:pt x="205261" y="402119"/>
                    <a:pt x="208730" y="389701"/>
                  </a:cubicBezTo>
                  <a:cubicBezTo>
                    <a:pt x="209050" y="402438"/>
                    <a:pt x="209461" y="415130"/>
                    <a:pt x="209780" y="427868"/>
                  </a:cubicBezTo>
                  <a:lnTo>
                    <a:pt x="1173669" y="427868"/>
                  </a:lnTo>
                  <a:cubicBezTo>
                    <a:pt x="1145227" y="392760"/>
                    <a:pt x="1117196" y="358017"/>
                    <a:pt x="1087612" y="320353"/>
                  </a:cubicBezTo>
                  <a:cubicBezTo>
                    <a:pt x="1161571" y="328936"/>
                    <a:pt x="1194579" y="374955"/>
                    <a:pt x="1225121" y="427868"/>
                  </a:cubicBezTo>
                  <a:lnTo>
                    <a:pt x="1271506" y="427868"/>
                  </a:lnTo>
                  <a:cubicBezTo>
                    <a:pt x="1275615" y="422298"/>
                    <a:pt x="1280088" y="417048"/>
                    <a:pt x="1285293" y="412528"/>
                  </a:cubicBezTo>
                  <a:cubicBezTo>
                    <a:pt x="1322684" y="382944"/>
                    <a:pt x="1338708" y="343225"/>
                    <a:pt x="1344050" y="298393"/>
                  </a:cubicBezTo>
                  <a:cubicBezTo>
                    <a:pt x="1349391" y="255296"/>
                    <a:pt x="1365415" y="213021"/>
                    <a:pt x="1352085" y="169056"/>
                  </a:cubicBezTo>
                  <a:cubicBezTo>
                    <a:pt x="1351217" y="164810"/>
                    <a:pt x="1352085" y="160610"/>
                    <a:pt x="1352998" y="156364"/>
                  </a:cubicBezTo>
                  <a:cubicBezTo>
                    <a:pt x="1366374" y="112400"/>
                    <a:pt x="1377057" y="66746"/>
                    <a:pt x="1386827" y="21960"/>
                  </a:cubicBezTo>
                  <a:cubicBezTo>
                    <a:pt x="1386827" y="14655"/>
                    <a:pt x="1387101" y="7305"/>
                    <a:pt x="1387558" y="0"/>
                  </a:cubicBezTo>
                  <a:lnTo>
                    <a:pt x="16802" y="0"/>
                  </a:lnTo>
                  <a:cubicBezTo>
                    <a:pt x="16665" y="1415"/>
                    <a:pt x="16482" y="2785"/>
                    <a:pt x="16391" y="4200"/>
                  </a:cubicBezTo>
                  <a:cubicBezTo>
                    <a:pt x="12830" y="109843"/>
                    <a:pt x="9269" y="215532"/>
                    <a:pt x="5708" y="320353"/>
                  </a:cubicBezTo>
                  <a:cubicBezTo>
                    <a:pt x="4795" y="337245"/>
                    <a:pt x="366" y="354182"/>
                    <a:pt x="366" y="370207"/>
                  </a:cubicBezTo>
                  <a:cubicBezTo>
                    <a:pt x="366" y="389062"/>
                    <a:pt x="-1003" y="409195"/>
                    <a:pt x="1553" y="427822"/>
                  </a:cubicBezTo>
                  <a:lnTo>
                    <a:pt x="26754" y="427822"/>
                  </a:lnTo>
                  <a:cubicBezTo>
                    <a:pt x="26572" y="413761"/>
                    <a:pt x="36342" y="408921"/>
                    <a:pt x="59990" y="402347"/>
                  </a:cubicBezTo>
                  <a:close/>
                </a:path>
              </a:pathLst>
            </a:custGeom>
            <a:solidFill>
              <a:schemeClr val="accent3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026D365-BB82-4D23-B48D-5DFEA6AC1ABE}"/>
              </a:ext>
            </a:extLst>
          </p:cNvPr>
          <p:cNvGrpSpPr/>
          <p:nvPr/>
        </p:nvGrpSpPr>
        <p:grpSpPr>
          <a:xfrm>
            <a:off x="5799968" y="1836600"/>
            <a:ext cx="1616967" cy="4277742"/>
            <a:chOff x="1283141" y="1836600"/>
            <a:chExt cx="1616967" cy="4277742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8220C6C-4116-4FA2-8046-754867EF33E8}"/>
                </a:ext>
              </a:extLst>
            </p:cNvPr>
            <p:cNvSpPr/>
            <p:nvPr/>
          </p:nvSpPr>
          <p:spPr>
            <a:xfrm>
              <a:off x="1894035" y="1836600"/>
              <a:ext cx="455067" cy="427803"/>
            </a:xfrm>
            <a:custGeom>
              <a:avLst/>
              <a:gdLst>
                <a:gd name="connsiteX0" fmla="*/ 426361 w 455067"/>
                <a:gd name="connsiteY0" fmla="*/ 402876 h 427803"/>
                <a:gd name="connsiteX1" fmla="*/ 440605 w 455067"/>
                <a:gd name="connsiteY1" fmla="*/ 342020 h 427803"/>
                <a:gd name="connsiteX2" fmla="*/ 451288 w 455067"/>
                <a:gd name="connsiteY2" fmla="*/ 252401 h 427803"/>
                <a:gd name="connsiteX3" fmla="*/ 450421 w 455067"/>
                <a:gd name="connsiteY3" fmla="*/ 250712 h 427803"/>
                <a:gd name="connsiteX4" fmla="*/ 435264 w 455067"/>
                <a:gd name="connsiteY4" fmla="*/ 234642 h 427803"/>
                <a:gd name="connsiteX5" fmla="*/ 422800 w 455067"/>
                <a:gd name="connsiteY5" fmla="*/ 247334 h 427803"/>
                <a:gd name="connsiteX6" fmla="*/ 423713 w 455067"/>
                <a:gd name="connsiteY6" fmla="*/ 222818 h 427803"/>
                <a:gd name="connsiteX7" fmla="*/ 422800 w 455067"/>
                <a:gd name="connsiteY7" fmla="*/ 193234 h 427803"/>
                <a:gd name="connsiteX8" fmla="*/ 417459 w 455067"/>
                <a:gd name="connsiteY8" fmla="*/ 170407 h 427803"/>
                <a:gd name="connsiteX9" fmla="*/ 413898 w 455067"/>
                <a:gd name="connsiteY9" fmla="*/ 156026 h 427803"/>
                <a:gd name="connsiteX10" fmla="*/ 411204 w 455067"/>
                <a:gd name="connsiteY10" fmla="*/ 141645 h 427803"/>
                <a:gd name="connsiteX11" fmla="*/ 407643 w 455067"/>
                <a:gd name="connsiteY11" fmla="*/ 127264 h 427803"/>
                <a:gd name="connsiteX12" fmla="*/ 403169 w 455067"/>
                <a:gd name="connsiteY12" fmla="*/ 113751 h 427803"/>
                <a:gd name="connsiteX13" fmla="*/ 397828 w 455067"/>
                <a:gd name="connsiteY13" fmla="*/ 96859 h 427803"/>
                <a:gd name="connsiteX14" fmla="*/ 389793 w 455067"/>
                <a:gd name="connsiteY14" fmla="*/ 86724 h 427803"/>
                <a:gd name="connsiteX15" fmla="*/ 379977 w 455067"/>
                <a:gd name="connsiteY15" fmla="*/ 73210 h 427803"/>
                <a:gd name="connsiteX16" fmla="*/ 369294 w 455067"/>
                <a:gd name="connsiteY16" fmla="*/ 61386 h 427803"/>
                <a:gd name="connsiteX17" fmla="*/ 357698 w 455067"/>
                <a:gd name="connsiteY17" fmla="*/ 52073 h 427803"/>
                <a:gd name="connsiteX18" fmla="*/ 346102 w 455067"/>
                <a:gd name="connsiteY18" fmla="*/ 41937 h 427803"/>
                <a:gd name="connsiteX19" fmla="*/ 333638 w 455067"/>
                <a:gd name="connsiteY19" fmla="*/ 30113 h 427803"/>
                <a:gd name="connsiteX20" fmla="*/ 320262 w 455067"/>
                <a:gd name="connsiteY20" fmla="*/ 27556 h 427803"/>
                <a:gd name="connsiteX21" fmla="*/ 299763 w 455067"/>
                <a:gd name="connsiteY21" fmla="*/ 19110 h 427803"/>
                <a:gd name="connsiteX22" fmla="*/ 278397 w 455067"/>
                <a:gd name="connsiteY22" fmla="*/ 12354 h 427803"/>
                <a:gd name="connsiteX23" fmla="*/ 256118 w 455067"/>
                <a:gd name="connsiteY23" fmla="*/ 8108 h 427803"/>
                <a:gd name="connsiteX24" fmla="*/ 233839 w 455067"/>
                <a:gd name="connsiteY24" fmla="*/ 4730 h 427803"/>
                <a:gd name="connsiteX25" fmla="*/ 210693 w 455067"/>
                <a:gd name="connsiteY25" fmla="*/ 2173 h 427803"/>
                <a:gd name="connsiteX26" fmla="*/ 187546 w 455067"/>
                <a:gd name="connsiteY26" fmla="*/ 1305 h 427803"/>
                <a:gd name="connsiteX27" fmla="*/ 174170 w 455067"/>
                <a:gd name="connsiteY27" fmla="*/ 2173 h 427803"/>
                <a:gd name="connsiteX28" fmla="*/ 159926 w 455067"/>
                <a:gd name="connsiteY28" fmla="*/ 5551 h 427803"/>
                <a:gd name="connsiteX29" fmla="*/ 146549 w 455067"/>
                <a:gd name="connsiteY29" fmla="*/ 10619 h 427803"/>
                <a:gd name="connsiteX30" fmla="*/ 140295 w 455067"/>
                <a:gd name="connsiteY30" fmla="*/ 3862 h 427803"/>
                <a:gd name="connsiteX31" fmla="*/ 136734 w 455067"/>
                <a:gd name="connsiteY31" fmla="*/ 19932 h 427803"/>
                <a:gd name="connsiteX32" fmla="*/ 121576 w 455067"/>
                <a:gd name="connsiteY32" fmla="*/ 30067 h 427803"/>
                <a:gd name="connsiteX33" fmla="*/ 106419 w 455067"/>
                <a:gd name="connsiteY33" fmla="*/ 46138 h 427803"/>
                <a:gd name="connsiteX34" fmla="*/ 92175 w 455067"/>
                <a:gd name="connsiteY34" fmla="*/ 61340 h 427803"/>
                <a:gd name="connsiteX35" fmla="*/ 79712 w 455067"/>
                <a:gd name="connsiteY35" fmla="*/ 73165 h 427803"/>
                <a:gd name="connsiteX36" fmla="*/ 68116 w 455067"/>
                <a:gd name="connsiteY36" fmla="*/ 87546 h 427803"/>
                <a:gd name="connsiteX37" fmla="*/ 58300 w 455067"/>
                <a:gd name="connsiteY37" fmla="*/ 102748 h 427803"/>
                <a:gd name="connsiteX38" fmla="*/ 49398 w 455067"/>
                <a:gd name="connsiteY38" fmla="*/ 117129 h 427803"/>
                <a:gd name="connsiteX39" fmla="*/ 42276 w 455067"/>
                <a:gd name="connsiteY39" fmla="*/ 135710 h 427803"/>
                <a:gd name="connsiteX40" fmla="*/ 38715 w 455067"/>
                <a:gd name="connsiteY40" fmla="*/ 149224 h 427803"/>
                <a:gd name="connsiteX41" fmla="*/ 36021 w 455067"/>
                <a:gd name="connsiteY41" fmla="*/ 159359 h 427803"/>
                <a:gd name="connsiteX42" fmla="*/ 33328 w 455067"/>
                <a:gd name="connsiteY42" fmla="*/ 185564 h 427803"/>
                <a:gd name="connsiteX43" fmla="*/ 35108 w 455067"/>
                <a:gd name="connsiteY43" fmla="*/ 213459 h 427803"/>
                <a:gd name="connsiteX44" fmla="*/ 31547 w 455067"/>
                <a:gd name="connsiteY44" fmla="*/ 265869 h 427803"/>
                <a:gd name="connsiteX45" fmla="*/ 1279 w 455067"/>
                <a:gd name="connsiteY45" fmla="*/ 277694 h 427803"/>
                <a:gd name="connsiteX46" fmla="*/ 10181 w 455067"/>
                <a:gd name="connsiteY46" fmla="*/ 335172 h 427803"/>
                <a:gd name="connsiteX47" fmla="*/ 19997 w 455067"/>
                <a:gd name="connsiteY47" fmla="*/ 348685 h 427803"/>
                <a:gd name="connsiteX48" fmla="*/ 74918 w 455067"/>
                <a:gd name="connsiteY48" fmla="*/ 427803 h 427803"/>
                <a:gd name="connsiteX49" fmla="*/ 424261 w 455067"/>
                <a:gd name="connsiteY49" fmla="*/ 427803 h 427803"/>
                <a:gd name="connsiteX50" fmla="*/ 426361 w 455067"/>
                <a:gd name="connsiteY50" fmla="*/ 402876 h 42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5067" h="427803">
                  <a:moveTo>
                    <a:pt x="426361" y="402876"/>
                  </a:moveTo>
                  <a:cubicBezTo>
                    <a:pt x="429922" y="382606"/>
                    <a:pt x="432616" y="360601"/>
                    <a:pt x="440605" y="342020"/>
                  </a:cubicBezTo>
                  <a:cubicBezTo>
                    <a:pt x="453982" y="310747"/>
                    <a:pt x="459323" y="281985"/>
                    <a:pt x="451288" y="252401"/>
                  </a:cubicBezTo>
                  <a:lnTo>
                    <a:pt x="450421" y="250712"/>
                  </a:lnTo>
                  <a:cubicBezTo>
                    <a:pt x="445947" y="232953"/>
                    <a:pt x="435264" y="234642"/>
                    <a:pt x="435264" y="234642"/>
                  </a:cubicBezTo>
                  <a:cubicBezTo>
                    <a:pt x="429922" y="238020"/>
                    <a:pt x="422800" y="247334"/>
                    <a:pt x="422800" y="247334"/>
                  </a:cubicBezTo>
                  <a:lnTo>
                    <a:pt x="423713" y="222818"/>
                  </a:lnTo>
                  <a:lnTo>
                    <a:pt x="422800" y="193234"/>
                  </a:lnTo>
                  <a:cubicBezTo>
                    <a:pt x="421020" y="191545"/>
                    <a:pt x="419239" y="178031"/>
                    <a:pt x="417459" y="170407"/>
                  </a:cubicBezTo>
                  <a:cubicBezTo>
                    <a:pt x="416591" y="160272"/>
                    <a:pt x="414765" y="172096"/>
                    <a:pt x="413898" y="156026"/>
                  </a:cubicBezTo>
                  <a:cubicBezTo>
                    <a:pt x="413030" y="152648"/>
                    <a:pt x="412117" y="152648"/>
                    <a:pt x="411204" y="141645"/>
                  </a:cubicBezTo>
                  <a:cubicBezTo>
                    <a:pt x="410291" y="121375"/>
                    <a:pt x="409424" y="128954"/>
                    <a:pt x="407643" y="127264"/>
                  </a:cubicBezTo>
                  <a:cubicBezTo>
                    <a:pt x="406730" y="98502"/>
                    <a:pt x="404950" y="95991"/>
                    <a:pt x="403169" y="113751"/>
                  </a:cubicBezTo>
                  <a:cubicBezTo>
                    <a:pt x="401389" y="108683"/>
                    <a:pt x="399608" y="105305"/>
                    <a:pt x="397828" y="96859"/>
                  </a:cubicBezTo>
                  <a:cubicBezTo>
                    <a:pt x="395134" y="87546"/>
                    <a:pt x="393354" y="81656"/>
                    <a:pt x="389793" y="86724"/>
                  </a:cubicBezTo>
                  <a:cubicBezTo>
                    <a:pt x="386232" y="97726"/>
                    <a:pt x="383538" y="74032"/>
                    <a:pt x="379977" y="73210"/>
                  </a:cubicBezTo>
                  <a:cubicBezTo>
                    <a:pt x="376416" y="77456"/>
                    <a:pt x="372855" y="38559"/>
                    <a:pt x="369294" y="61386"/>
                  </a:cubicBezTo>
                  <a:cubicBezTo>
                    <a:pt x="365733" y="69832"/>
                    <a:pt x="362172" y="46183"/>
                    <a:pt x="357698" y="52073"/>
                  </a:cubicBezTo>
                  <a:cubicBezTo>
                    <a:pt x="354137" y="51205"/>
                    <a:pt x="349663" y="52940"/>
                    <a:pt x="346102" y="41937"/>
                  </a:cubicBezTo>
                  <a:cubicBezTo>
                    <a:pt x="341628" y="40248"/>
                    <a:pt x="338067" y="27556"/>
                    <a:pt x="333638" y="30113"/>
                  </a:cubicBezTo>
                  <a:cubicBezTo>
                    <a:pt x="329164" y="31802"/>
                    <a:pt x="324736" y="22489"/>
                    <a:pt x="320262" y="27556"/>
                  </a:cubicBezTo>
                  <a:cubicBezTo>
                    <a:pt x="314007" y="11486"/>
                    <a:pt x="306885" y="25867"/>
                    <a:pt x="299763" y="19110"/>
                  </a:cubicBezTo>
                  <a:cubicBezTo>
                    <a:pt x="292641" y="11486"/>
                    <a:pt x="285519" y="3040"/>
                    <a:pt x="278397" y="12354"/>
                  </a:cubicBezTo>
                  <a:cubicBezTo>
                    <a:pt x="271275" y="-338"/>
                    <a:pt x="264153" y="16600"/>
                    <a:pt x="256118" y="8108"/>
                  </a:cubicBezTo>
                  <a:cubicBezTo>
                    <a:pt x="248996" y="8975"/>
                    <a:pt x="240961" y="2173"/>
                    <a:pt x="233839" y="4730"/>
                  </a:cubicBezTo>
                  <a:cubicBezTo>
                    <a:pt x="225804" y="484"/>
                    <a:pt x="218682" y="23311"/>
                    <a:pt x="210693" y="2173"/>
                  </a:cubicBezTo>
                  <a:cubicBezTo>
                    <a:pt x="202658" y="2173"/>
                    <a:pt x="195536" y="-2073"/>
                    <a:pt x="187546" y="1305"/>
                  </a:cubicBezTo>
                  <a:cubicBezTo>
                    <a:pt x="183072" y="4684"/>
                    <a:pt x="178644" y="12308"/>
                    <a:pt x="174170" y="2173"/>
                  </a:cubicBezTo>
                  <a:cubicBezTo>
                    <a:pt x="169696" y="3862"/>
                    <a:pt x="164354" y="9797"/>
                    <a:pt x="159926" y="5551"/>
                  </a:cubicBezTo>
                  <a:cubicBezTo>
                    <a:pt x="155452" y="8930"/>
                    <a:pt x="151023" y="14865"/>
                    <a:pt x="146549" y="10619"/>
                  </a:cubicBezTo>
                  <a:cubicBezTo>
                    <a:pt x="144769" y="5551"/>
                    <a:pt x="142075" y="2995"/>
                    <a:pt x="140295" y="3862"/>
                  </a:cubicBezTo>
                  <a:cubicBezTo>
                    <a:pt x="138514" y="4684"/>
                    <a:pt x="138514" y="10619"/>
                    <a:pt x="136734" y="19932"/>
                  </a:cubicBezTo>
                  <a:cubicBezTo>
                    <a:pt x="131392" y="25000"/>
                    <a:pt x="126051" y="30067"/>
                    <a:pt x="121576" y="30067"/>
                  </a:cubicBezTo>
                  <a:cubicBezTo>
                    <a:pt x="116235" y="41892"/>
                    <a:pt x="111761" y="47827"/>
                    <a:pt x="106419" y="46138"/>
                  </a:cubicBezTo>
                  <a:cubicBezTo>
                    <a:pt x="101078" y="57962"/>
                    <a:pt x="96604" y="47005"/>
                    <a:pt x="92175" y="61340"/>
                  </a:cubicBezTo>
                  <a:cubicBezTo>
                    <a:pt x="87701" y="52027"/>
                    <a:pt x="83273" y="70654"/>
                    <a:pt x="79712" y="73165"/>
                  </a:cubicBezTo>
                  <a:cubicBezTo>
                    <a:pt x="75238" y="72297"/>
                    <a:pt x="71677" y="87546"/>
                    <a:pt x="68116" y="87546"/>
                  </a:cubicBezTo>
                  <a:cubicBezTo>
                    <a:pt x="64555" y="81611"/>
                    <a:pt x="60994" y="100237"/>
                    <a:pt x="58300" y="102748"/>
                  </a:cubicBezTo>
                  <a:cubicBezTo>
                    <a:pt x="54739" y="120508"/>
                    <a:pt x="52046" y="96813"/>
                    <a:pt x="49398" y="117129"/>
                  </a:cubicBezTo>
                  <a:cubicBezTo>
                    <a:pt x="46704" y="99370"/>
                    <a:pt x="44056" y="128954"/>
                    <a:pt x="42276" y="135710"/>
                  </a:cubicBezTo>
                  <a:cubicBezTo>
                    <a:pt x="41363" y="128086"/>
                    <a:pt x="39582" y="145024"/>
                    <a:pt x="38715" y="149224"/>
                  </a:cubicBezTo>
                  <a:cubicBezTo>
                    <a:pt x="37802" y="153470"/>
                    <a:pt x="36934" y="157670"/>
                    <a:pt x="36021" y="159359"/>
                  </a:cubicBezTo>
                  <a:cubicBezTo>
                    <a:pt x="34241" y="167805"/>
                    <a:pt x="33328" y="176251"/>
                    <a:pt x="33328" y="185564"/>
                  </a:cubicBezTo>
                  <a:cubicBezTo>
                    <a:pt x="33328" y="194878"/>
                    <a:pt x="33328" y="204145"/>
                    <a:pt x="35108" y="213459"/>
                  </a:cubicBezTo>
                  <a:cubicBezTo>
                    <a:pt x="37802" y="231218"/>
                    <a:pt x="36889" y="248977"/>
                    <a:pt x="31547" y="265869"/>
                  </a:cubicBezTo>
                  <a:cubicBezTo>
                    <a:pt x="31547" y="265869"/>
                    <a:pt x="5707" y="260802"/>
                    <a:pt x="1279" y="277694"/>
                  </a:cubicBezTo>
                  <a:cubicBezTo>
                    <a:pt x="1279" y="277694"/>
                    <a:pt x="-4976" y="307277"/>
                    <a:pt x="10181" y="335172"/>
                  </a:cubicBezTo>
                  <a:cubicBezTo>
                    <a:pt x="11962" y="340239"/>
                    <a:pt x="15523" y="344485"/>
                    <a:pt x="19997" y="348685"/>
                  </a:cubicBezTo>
                  <a:cubicBezTo>
                    <a:pt x="43782" y="372151"/>
                    <a:pt x="61405" y="399270"/>
                    <a:pt x="74918" y="427803"/>
                  </a:cubicBezTo>
                  <a:lnTo>
                    <a:pt x="424261" y="427803"/>
                  </a:lnTo>
                  <a:cubicBezTo>
                    <a:pt x="424855" y="419449"/>
                    <a:pt x="425129" y="411048"/>
                    <a:pt x="426361" y="4028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5CEDBB1-6116-43E2-B55E-6164DA151465}"/>
                </a:ext>
              </a:extLst>
            </p:cNvPr>
            <p:cNvSpPr/>
            <p:nvPr/>
          </p:nvSpPr>
          <p:spPr>
            <a:xfrm>
              <a:off x="1348676" y="5687206"/>
              <a:ext cx="1156299" cy="427136"/>
            </a:xfrm>
            <a:custGeom>
              <a:avLst/>
              <a:gdLst>
                <a:gd name="connsiteX0" fmla="*/ 831107 w 1156299"/>
                <a:gd name="connsiteY0" fmla="*/ 45 h 427136"/>
                <a:gd name="connsiteX1" fmla="*/ 1156299 w 1156299"/>
                <a:gd name="connsiteY1" fmla="*/ 45 h 427136"/>
                <a:gd name="connsiteX2" fmla="*/ 1115073 w 1156299"/>
                <a:gd name="connsiteY2" fmla="*/ 230186 h 427136"/>
                <a:gd name="connsiteX3" fmla="*/ 1125756 w 1156299"/>
                <a:gd name="connsiteY3" fmla="*/ 312180 h 427136"/>
                <a:gd name="connsiteX4" fmla="*/ 1141781 w 1156299"/>
                <a:gd name="connsiteY4" fmla="*/ 373037 h 427136"/>
                <a:gd name="connsiteX5" fmla="*/ 1101697 w 1156299"/>
                <a:gd name="connsiteY5" fmla="*/ 419512 h 427136"/>
                <a:gd name="connsiteX6" fmla="*/ 1032257 w 1156299"/>
                <a:gd name="connsiteY6" fmla="*/ 427136 h 427136"/>
                <a:gd name="connsiteX7" fmla="*/ 987745 w 1156299"/>
                <a:gd name="connsiteY7" fmla="*/ 427136 h 427136"/>
                <a:gd name="connsiteX8" fmla="*/ 971720 w 1156299"/>
                <a:gd name="connsiteY8" fmla="*/ 421201 h 427136"/>
                <a:gd name="connsiteX9" fmla="*/ 928075 w 1156299"/>
                <a:gd name="connsiteY9" fmla="*/ 373858 h 427136"/>
                <a:gd name="connsiteX10" fmla="*/ 869319 w 1156299"/>
                <a:gd name="connsiteY10" fmla="*/ 307067 h 427136"/>
                <a:gd name="connsiteX11" fmla="*/ 839050 w 1156299"/>
                <a:gd name="connsiteY11" fmla="*/ 241965 h 427136"/>
                <a:gd name="connsiteX12" fmla="*/ 826587 w 1156299"/>
                <a:gd name="connsiteY12" fmla="*/ 221694 h 427136"/>
                <a:gd name="connsiteX13" fmla="*/ 831107 w 1156299"/>
                <a:gd name="connsiteY13" fmla="*/ 45 h 427136"/>
                <a:gd name="connsiteX14" fmla="*/ 190127 w 1156299"/>
                <a:gd name="connsiteY14" fmla="*/ 0 h 427136"/>
                <a:gd name="connsiteX15" fmla="*/ 579189 w 1156299"/>
                <a:gd name="connsiteY15" fmla="*/ 0 h 427136"/>
                <a:gd name="connsiteX16" fmla="*/ 556773 w 1156299"/>
                <a:gd name="connsiteY16" fmla="*/ 75466 h 427136"/>
                <a:gd name="connsiteX17" fmla="*/ 536274 w 1156299"/>
                <a:gd name="connsiteY17" fmla="*/ 81401 h 427136"/>
                <a:gd name="connsiteX18" fmla="*/ 499751 w 1156299"/>
                <a:gd name="connsiteY18" fmla="*/ 161706 h 427136"/>
                <a:gd name="connsiteX19" fmla="*/ 483726 w 1156299"/>
                <a:gd name="connsiteY19" fmla="*/ 340897 h 427136"/>
                <a:gd name="connsiteX20" fmla="*/ 339460 w 1156299"/>
                <a:gd name="connsiteY20" fmla="*/ 364546 h 427136"/>
                <a:gd name="connsiteX21" fmla="*/ 262899 w 1156299"/>
                <a:gd name="connsiteY21" fmla="*/ 383127 h 427136"/>
                <a:gd name="connsiteX22" fmla="*/ 192546 w 1156299"/>
                <a:gd name="connsiteY22" fmla="*/ 413578 h 427136"/>
                <a:gd name="connsiteX23" fmla="*/ 55402 w 1156299"/>
                <a:gd name="connsiteY23" fmla="*/ 414400 h 427136"/>
                <a:gd name="connsiteX24" fmla="*/ 1987 w 1156299"/>
                <a:gd name="connsiteY24" fmla="*/ 394951 h 427136"/>
                <a:gd name="connsiteX25" fmla="*/ 32256 w 1156299"/>
                <a:gd name="connsiteY25" fmla="*/ 330716 h 427136"/>
                <a:gd name="connsiteX26" fmla="*/ 90145 w 1156299"/>
                <a:gd name="connsiteY26" fmla="*/ 298576 h 427136"/>
                <a:gd name="connsiteX27" fmla="*/ 171180 w 1156299"/>
                <a:gd name="connsiteY27" fmla="*/ 198001 h 427136"/>
                <a:gd name="connsiteX28" fmla="*/ 187205 w 1156299"/>
                <a:gd name="connsiteY28" fmla="*/ 138833 h 427136"/>
                <a:gd name="connsiteX29" fmla="*/ 195240 w 1156299"/>
                <a:gd name="connsiteY29" fmla="*/ 120252 h 427136"/>
                <a:gd name="connsiteX30" fmla="*/ 224641 w 1156299"/>
                <a:gd name="connsiteY30" fmla="*/ 87290 h 427136"/>
                <a:gd name="connsiteX31" fmla="*/ 189031 w 1156299"/>
                <a:gd name="connsiteY31" fmla="*/ 61952 h 427136"/>
                <a:gd name="connsiteX32" fmla="*/ 190127 w 1156299"/>
                <a:gd name="connsiteY32" fmla="*/ 0 h 42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56299" h="427136">
                  <a:moveTo>
                    <a:pt x="831107" y="45"/>
                  </a:moveTo>
                  <a:lnTo>
                    <a:pt x="1156299" y="45"/>
                  </a:lnTo>
                  <a:cubicBezTo>
                    <a:pt x="1142785" y="76972"/>
                    <a:pt x="1129180" y="153579"/>
                    <a:pt x="1115073" y="230186"/>
                  </a:cubicBezTo>
                  <a:cubicBezTo>
                    <a:pt x="1109732" y="258948"/>
                    <a:pt x="1111512" y="285107"/>
                    <a:pt x="1125756" y="312180"/>
                  </a:cubicBezTo>
                  <a:cubicBezTo>
                    <a:pt x="1135526" y="330761"/>
                    <a:pt x="1139087" y="352766"/>
                    <a:pt x="1141781" y="373037"/>
                  </a:cubicBezTo>
                  <a:cubicBezTo>
                    <a:pt x="1146209" y="405131"/>
                    <a:pt x="1135526" y="416134"/>
                    <a:pt x="1101697" y="419512"/>
                  </a:cubicBezTo>
                  <a:cubicBezTo>
                    <a:pt x="1078550" y="422069"/>
                    <a:pt x="1055404" y="424580"/>
                    <a:pt x="1032257" y="427136"/>
                  </a:cubicBezTo>
                  <a:cubicBezTo>
                    <a:pt x="1017146" y="427136"/>
                    <a:pt x="1002902" y="427136"/>
                    <a:pt x="987745" y="427136"/>
                  </a:cubicBezTo>
                  <a:cubicBezTo>
                    <a:pt x="982403" y="425447"/>
                    <a:pt x="977062" y="422069"/>
                    <a:pt x="971720" y="421201"/>
                  </a:cubicBezTo>
                  <a:cubicBezTo>
                    <a:pt x="942319" y="417823"/>
                    <a:pt x="923601" y="405999"/>
                    <a:pt x="928075" y="373858"/>
                  </a:cubicBezTo>
                  <a:cubicBezTo>
                    <a:pt x="888904" y="364545"/>
                    <a:pt x="872880" y="343407"/>
                    <a:pt x="869319" y="307067"/>
                  </a:cubicBezTo>
                  <a:cubicBezTo>
                    <a:pt x="867538" y="284240"/>
                    <a:pt x="852427" y="261413"/>
                    <a:pt x="839050" y="241965"/>
                  </a:cubicBezTo>
                  <a:cubicBezTo>
                    <a:pt x="834622" y="235208"/>
                    <a:pt x="830148" y="228451"/>
                    <a:pt x="826587" y="221694"/>
                  </a:cubicBezTo>
                  <a:cubicBezTo>
                    <a:pt x="812891" y="148420"/>
                    <a:pt x="827820" y="73502"/>
                    <a:pt x="831107" y="45"/>
                  </a:cubicBezTo>
                  <a:close/>
                  <a:moveTo>
                    <a:pt x="190127" y="0"/>
                  </a:moveTo>
                  <a:lnTo>
                    <a:pt x="579189" y="0"/>
                  </a:lnTo>
                  <a:cubicBezTo>
                    <a:pt x="572934" y="25384"/>
                    <a:pt x="565766" y="50630"/>
                    <a:pt x="556773" y="75466"/>
                  </a:cubicBezTo>
                  <a:cubicBezTo>
                    <a:pt x="548738" y="76333"/>
                    <a:pt x="542529" y="78844"/>
                    <a:pt x="536274" y="81401"/>
                  </a:cubicBezTo>
                  <a:cubicBezTo>
                    <a:pt x="506873" y="94914"/>
                    <a:pt x="500664" y="125365"/>
                    <a:pt x="499751" y="161706"/>
                  </a:cubicBezTo>
                  <a:cubicBezTo>
                    <a:pt x="498884" y="221695"/>
                    <a:pt x="489068" y="281730"/>
                    <a:pt x="483726" y="340897"/>
                  </a:cubicBezTo>
                  <a:cubicBezTo>
                    <a:pt x="436520" y="368792"/>
                    <a:pt x="388447" y="375548"/>
                    <a:pt x="339460" y="364546"/>
                  </a:cubicBezTo>
                  <a:cubicBezTo>
                    <a:pt x="308325" y="357789"/>
                    <a:pt x="286959" y="362856"/>
                    <a:pt x="262899" y="383127"/>
                  </a:cubicBezTo>
                  <a:cubicBezTo>
                    <a:pt x="244181" y="398375"/>
                    <a:pt x="217473" y="411021"/>
                    <a:pt x="192546" y="413578"/>
                  </a:cubicBezTo>
                  <a:cubicBezTo>
                    <a:pt x="147121" y="418646"/>
                    <a:pt x="100828" y="416956"/>
                    <a:pt x="55402" y="414400"/>
                  </a:cubicBezTo>
                  <a:cubicBezTo>
                    <a:pt x="36730" y="413532"/>
                    <a:pt x="18012" y="400886"/>
                    <a:pt x="1987" y="394951"/>
                  </a:cubicBezTo>
                  <a:cubicBezTo>
                    <a:pt x="-5135" y="361989"/>
                    <a:pt x="7329" y="343408"/>
                    <a:pt x="32256" y="330716"/>
                  </a:cubicBezTo>
                  <a:cubicBezTo>
                    <a:pt x="51841" y="320536"/>
                    <a:pt x="70559" y="308711"/>
                    <a:pt x="90145" y="298576"/>
                  </a:cubicBezTo>
                  <a:cubicBezTo>
                    <a:pt x="132877" y="275749"/>
                    <a:pt x="159584" y="243654"/>
                    <a:pt x="171180" y="198001"/>
                  </a:cubicBezTo>
                  <a:cubicBezTo>
                    <a:pt x="176522" y="177730"/>
                    <a:pt x="180083" y="157414"/>
                    <a:pt x="187205" y="138833"/>
                  </a:cubicBezTo>
                  <a:cubicBezTo>
                    <a:pt x="188985" y="132076"/>
                    <a:pt x="191679" y="126187"/>
                    <a:pt x="195240" y="120252"/>
                  </a:cubicBezTo>
                  <a:cubicBezTo>
                    <a:pt x="206836" y="104182"/>
                    <a:pt x="215739" y="95736"/>
                    <a:pt x="224641" y="87290"/>
                  </a:cubicBezTo>
                  <a:cubicBezTo>
                    <a:pt x="206836" y="87290"/>
                    <a:pt x="189031" y="78844"/>
                    <a:pt x="189031" y="61952"/>
                  </a:cubicBezTo>
                  <a:cubicBezTo>
                    <a:pt x="186611" y="41271"/>
                    <a:pt x="187479" y="20590"/>
                    <a:pt x="190127" y="0"/>
                  </a:cubicBezTo>
                  <a:close/>
                </a:path>
              </a:pathLst>
            </a:custGeom>
            <a:solidFill>
              <a:schemeClr val="accent4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6567B89-2821-4E9A-AF02-D3C3B71B2A1E}"/>
                </a:ext>
              </a:extLst>
            </p:cNvPr>
            <p:cNvSpPr/>
            <p:nvPr/>
          </p:nvSpPr>
          <p:spPr>
            <a:xfrm>
              <a:off x="1606964" y="2264541"/>
              <a:ext cx="1213067" cy="427867"/>
            </a:xfrm>
            <a:custGeom>
              <a:avLst/>
              <a:gdLst>
                <a:gd name="connsiteX0" fmla="*/ 411569 w 1213067"/>
                <a:gd name="connsiteY0" fmla="*/ 326562 h 427867"/>
                <a:gd name="connsiteX1" fmla="*/ 419604 w 1213067"/>
                <a:gd name="connsiteY1" fmla="*/ 324005 h 427867"/>
                <a:gd name="connsiteX2" fmla="*/ 463249 w 1213067"/>
                <a:gd name="connsiteY2" fmla="*/ 367970 h 427867"/>
                <a:gd name="connsiteX3" fmla="*/ 475713 w 1213067"/>
                <a:gd name="connsiteY3" fmla="*/ 350210 h 427867"/>
                <a:gd name="connsiteX4" fmla="*/ 497079 w 1213067"/>
                <a:gd name="connsiteY4" fmla="*/ 326562 h 427867"/>
                <a:gd name="connsiteX5" fmla="*/ 503333 w 1213067"/>
                <a:gd name="connsiteY5" fmla="*/ 329940 h 427867"/>
                <a:gd name="connsiteX6" fmla="*/ 457588 w 1213067"/>
                <a:gd name="connsiteY6" fmla="*/ 427776 h 427867"/>
                <a:gd name="connsiteX7" fmla="*/ 581767 w 1213067"/>
                <a:gd name="connsiteY7" fmla="*/ 427776 h 427867"/>
                <a:gd name="connsiteX8" fmla="*/ 577247 w 1213067"/>
                <a:gd name="connsiteY8" fmla="*/ 337564 h 427867"/>
                <a:gd name="connsiteX9" fmla="*/ 603954 w 1213067"/>
                <a:gd name="connsiteY9" fmla="*/ 376461 h 427867"/>
                <a:gd name="connsiteX10" fmla="*/ 645819 w 1213067"/>
                <a:gd name="connsiteY10" fmla="*/ 346878 h 427867"/>
                <a:gd name="connsiteX11" fmla="*/ 616190 w 1213067"/>
                <a:gd name="connsiteY11" fmla="*/ 427822 h 427867"/>
                <a:gd name="connsiteX12" fmla="*/ 1213068 w 1213067"/>
                <a:gd name="connsiteY12" fmla="*/ 427822 h 427867"/>
                <a:gd name="connsiteX13" fmla="*/ 1186314 w 1213067"/>
                <a:gd name="connsiteY13" fmla="*/ 334232 h 427867"/>
                <a:gd name="connsiteX14" fmla="*/ 1153352 w 1213067"/>
                <a:gd name="connsiteY14" fmla="*/ 303780 h 427867"/>
                <a:gd name="connsiteX15" fmla="*/ 850576 w 1213067"/>
                <a:gd name="connsiteY15" fmla="*/ 204027 h 427867"/>
                <a:gd name="connsiteX16" fmla="*/ 806064 w 1213067"/>
                <a:gd name="connsiteY16" fmla="*/ 181200 h 427867"/>
                <a:gd name="connsiteX17" fmla="*/ 763332 w 1213067"/>
                <a:gd name="connsiteY17" fmla="*/ 154173 h 427867"/>
                <a:gd name="connsiteX18" fmla="*/ 709004 w 1213067"/>
                <a:gd name="connsiteY18" fmla="*/ 29081 h 427867"/>
                <a:gd name="connsiteX19" fmla="*/ 711652 w 1213067"/>
                <a:gd name="connsiteY19" fmla="*/ 0 h 427867"/>
                <a:gd name="connsiteX20" fmla="*/ 362309 w 1213067"/>
                <a:gd name="connsiteY20" fmla="*/ 0 h 427867"/>
                <a:gd name="connsiteX21" fmla="*/ 389336 w 1213067"/>
                <a:gd name="connsiteY21" fmla="*/ 76424 h 427867"/>
                <a:gd name="connsiteX22" fmla="*/ 304739 w 1213067"/>
                <a:gd name="connsiteY22" fmla="*/ 223521 h 427867"/>
                <a:gd name="connsiteX23" fmla="*/ 55424 w 1213067"/>
                <a:gd name="connsiteY23" fmla="*/ 308894 h 427867"/>
                <a:gd name="connsiteX24" fmla="*/ 2009 w 1213067"/>
                <a:gd name="connsiteY24" fmla="*/ 379885 h 427867"/>
                <a:gd name="connsiteX25" fmla="*/ 0 w 1213067"/>
                <a:gd name="connsiteY25" fmla="*/ 427867 h 427867"/>
                <a:gd name="connsiteX26" fmla="*/ 419011 w 1213067"/>
                <a:gd name="connsiteY26" fmla="*/ 427867 h 427867"/>
                <a:gd name="connsiteX27" fmla="*/ 411569 w 1213067"/>
                <a:gd name="connsiteY27" fmla="*/ 326562 h 427867"/>
                <a:gd name="connsiteX28" fmla="*/ 701882 w 1213067"/>
                <a:gd name="connsiteY28" fmla="*/ 127055 h 427867"/>
                <a:gd name="connsiteX29" fmla="*/ 605689 w 1213067"/>
                <a:gd name="connsiteY29" fmla="*/ 354456 h 427867"/>
                <a:gd name="connsiteX30" fmla="*/ 550494 w 1213067"/>
                <a:gd name="connsiteY30" fmla="*/ 238632 h 427867"/>
                <a:gd name="connsiteX31" fmla="*/ 701882 w 1213067"/>
                <a:gd name="connsiteY31" fmla="*/ 127055 h 427867"/>
                <a:gd name="connsiteX32" fmla="*/ 413350 w 1213067"/>
                <a:gd name="connsiteY32" fmla="*/ 162573 h 427867"/>
                <a:gd name="connsiteX33" fmla="*/ 512190 w 1213067"/>
                <a:gd name="connsiteY33" fmla="*/ 229365 h 427867"/>
                <a:gd name="connsiteX34" fmla="*/ 473887 w 1213067"/>
                <a:gd name="connsiteY34" fmla="*/ 350256 h 427867"/>
                <a:gd name="connsiteX35" fmla="*/ 414217 w 1213067"/>
                <a:gd name="connsiteY35" fmla="*/ 264016 h 427867"/>
                <a:gd name="connsiteX36" fmla="*/ 413350 w 1213067"/>
                <a:gd name="connsiteY36" fmla="*/ 162573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13067" h="427867">
                  <a:moveTo>
                    <a:pt x="411569" y="326562"/>
                  </a:moveTo>
                  <a:cubicBezTo>
                    <a:pt x="414263" y="325694"/>
                    <a:pt x="416911" y="324873"/>
                    <a:pt x="419604" y="324005"/>
                  </a:cubicBezTo>
                  <a:cubicBezTo>
                    <a:pt x="432981" y="337519"/>
                    <a:pt x="447225" y="351032"/>
                    <a:pt x="463249" y="367970"/>
                  </a:cubicBezTo>
                  <a:cubicBezTo>
                    <a:pt x="468591" y="360346"/>
                    <a:pt x="472152" y="355278"/>
                    <a:pt x="475713" y="350210"/>
                  </a:cubicBezTo>
                  <a:cubicBezTo>
                    <a:pt x="482835" y="342586"/>
                    <a:pt x="489957" y="334140"/>
                    <a:pt x="497079" y="326562"/>
                  </a:cubicBezTo>
                  <a:cubicBezTo>
                    <a:pt x="498859" y="327429"/>
                    <a:pt x="501553" y="329118"/>
                    <a:pt x="503333" y="329940"/>
                  </a:cubicBezTo>
                  <a:cubicBezTo>
                    <a:pt x="487720" y="362719"/>
                    <a:pt x="472517" y="395225"/>
                    <a:pt x="457588" y="427776"/>
                  </a:cubicBezTo>
                  <a:lnTo>
                    <a:pt x="581767" y="427776"/>
                  </a:lnTo>
                  <a:cubicBezTo>
                    <a:pt x="580260" y="397371"/>
                    <a:pt x="578753" y="367194"/>
                    <a:pt x="577247" y="337564"/>
                  </a:cubicBezTo>
                  <a:cubicBezTo>
                    <a:pt x="585282" y="348567"/>
                    <a:pt x="593271" y="361213"/>
                    <a:pt x="603954" y="376461"/>
                  </a:cubicBezTo>
                  <a:cubicBezTo>
                    <a:pt x="616418" y="367148"/>
                    <a:pt x="627101" y="360391"/>
                    <a:pt x="645819" y="346878"/>
                  </a:cubicBezTo>
                  <a:cubicBezTo>
                    <a:pt x="635318" y="375457"/>
                    <a:pt x="625549" y="402073"/>
                    <a:pt x="616190" y="427822"/>
                  </a:cubicBezTo>
                  <a:lnTo>
                    <a:pt x="1213068" y="427822"/>
                  </a:lnTo>
                  <a:cubicBezTo>
                    <a:pt x="1206311" y="396184"/>
                    <a:pt x="1197637" y="364911"/>
                    <a:pt x="1186314" y="334232"/>
                  </a:cubicBezTo>
                  <a:cubicBezTo>
                    <a:pt x="1176499" y="322407"/>
                    <a:pt x="1164948" y="313094"/>
                    <a:pt x="1153352" y="303780"/>
                  </a:cubicBezTo>
                  <a:cubicBezTo>
                    <a:pt x="1070536" y="243746"/>
                    <a:pt x="941427" y="251370"/>
                    <a:pt x="850576" y="204027"/>
                  </a:cubicBezTo>
                  <a:cubicBezTo>
                    <a:pt x="835419" y="197270"/>
                    <a:pt x="820308" y="189646"/>
                    <a:pt x="806064" y="181200"/>
                  </a:cubicBezTo>
                  <a:cubicBezTo>
                    <a:pt x="791820" y="172754"/>
                    <a:pt x="777576" y="164308"/>
                    <a:pt x="763332" y="154173"/>
                  </a:cubicBezTo>
                  <a:cubicBezTo>
                    <a:pt x="719687" y="122033"/>
                    <a:pt x="697453" y="83181"/>
                    <a:pt x="709004" y="29081"/>
                  </a:cubicBezTo>
                  <a:cubicBezTo>
                    <a:pt x="710921" y="19540"/>
                    <a:pt x="711286" y="9770"/>
                    <a:pt x="711652" y="0"/>
                  </a:cubicBezTo>
                  <a:lnTo>
                    <a:pt x="362309" y="0"/>
                  </a:lnTo>
                  <a:cubicBezTo>
                    <a:pt x="374087" y="24881"/>
                    <a:pt x="382670" y="50813"/>
                    <a:pt x="389336" y="76424"/>
                  </a:cubicBezTo>
                  <a:cubicBezTo>
                    <a:pt x="408054" y="147416"/>
                    <a:pt x="405360" y="193070"/>
                    <a:pt x="304739" y="223521"/>
                  </a:cubicBezTo>
                  <a:cubicBezTo>
                    <a:pt x="223704" y="248859"/>
                    <a:pt x="134679" y="278443"/>
                    <a:pt x="55424" y="308894"/>
                  </a:cubicBezTo>
                  <a:cubicBezTo>
                    <a:pt x="23375" y="320718"/>
                    <a:pt x="2876" y="344412"/>
                    <a:pt x="2009" y="379885"/>
                  </a:cubicBezTo>
                  <a:cubicBezTo>
                    <a:pt x="1735" y="396047"/>
                    <a:pt x="1096" y="411980"/>
                    <a:pt x="0" y="427867"/>
                  </a:cubicBezTo>
                  <a:lnTo>
                    <a:pt x="419011" y="427867"/>
                  </a:lnTo>
                  <a:cubicBezTo>
                    <a:pt x="416454" y="394038"/>
                    <a:pt x="413852" y="360300"/>
                    <a:pt x="411569" y="326562"/>
                  </a:cubicBezTo>
                  <a:close/>
                  <a:moveTo>
                    <a:pt x="701882" y="127055"/>
                  </a:moveTo>
                  <a:cubicBezTo>
                    <a:pt x="720600" y="171019"/>
                    <a:pt x="671613" y="289354"/>
                    <a:pt x="605689" y="354456"/>
                  </a:cubicBezTo>
                  <a:cubicBezTo>
                    <a:pt x="587884" y="316427"/>
                    <a:pt x="570079" y="280086"/>
                    <a:pt x="550494" y="238632"/>
                  </a:cubicBezTo>
                  <a:cubicBezTo>
                    <a:pt x="602128" y="200603"/>
                    <a:pt x="652028" y="164262"/>
                    <a:pt x="701882" y="127055"/>
                  </a:cubicBezTo>
                  <a:close/>
                  <a:moveTo>
                    <a:pt x="413350" y="162573"/>
                  </a:moveTo>
                  <a:cubicBezTo>
                    <a:pt x="452521" y="188779"/>
                    <a:pt x="483702" y="209916"/>
                    <a:pt x="512190" y="229365"/>
                  </a:cubicBezTo>
                  <a:cubicBezTo>
                    <a:pt x="497946" y="272462"/>
                    <a:pt x="486350" y="311359"/>
                    <a:pt x="473887" y="350256"/>
                  </a:cubicBezTo>
                  <a:cubicBezTo>
                    <a:pt x="430242" y="336743"/>
                    <a:pt x="420472" y="298713"/>
                    <a:pt x="414217" y="264016"/>
                  </a:cubicBezTo>
                  <a:cubicBezTo>
                    <a:pt x="408008" y="234432"/>
                    <a:pt x="413350" y="203159"/>
                    <a:pt x="413350" y="1625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FC57B98-FBC1-4F35-AA38-6931337060C3}"/>
                </a:ext>
              </a:extLst>
            </p:cNvPr>
            <p:cNvSpPr/>
            <p:nvPr/>
          </p:nvSpPr>
          <p:spPr>
            <a:xfrm>
              <a:off x="1295285" y="4403695"/>
              <a:ext cx="1352128" cy="427867"/>
            </a:xfrm>
            <a:custGeom>
              <a:avLst/>
              <a:gdLst>
                <a:gd name="connsiteX0" fmla="*/ 791820 w 1352128"/>
                <a:gd name="connsiteY0" fmla="*/ 373357 h 427867"/>
                <a:gd name="connsiteX1" fmla="*/ 837245 w 1352128"/>
                <a:gd name="connsiteY1" fmla="*/ 86788 h 427867"/>
                <a:gd name="connsiteX2" fmla="*/ 856831 w 1352128"/>
                <a:gd name="connsiteY2" fmla="*/ 118061 h 427867"/>
                <a:gd name="connsiteX3" fmla="*/ 869294 w 1352128"/>
                <a:gd name="connsiteY3" fmla="*/ 264290 h 427867"/>
                <a:gd name="connsiteX4" fmla="*/ 868381 w 1352128"/>
                <a:gd name="connsiteY4" fmla="*/ 377557 h 427867"/>
                <a:gd name="connsiteX5" fmla="*/ 874955 w 1352128"/>
                <a:gd name="connsiteY5" fmla="*/ 427822 h 427867"/>
                <a:gd name="connsiteX6" fmla="*/ 1325650 w 1352128"/>
                <a:gd name="connsiteY6" fmla="*/ 427822 h 427867"/>
                <a:gd name="connsiteX7" fmla="*/ 1328754 w 1352128"/>
                <a:gd name="connsiteY7" fmla="*/ 371668 h 427867"/>
                <a:gd name="connsiteX8" fmla="*/ 1343911 w 1352128"/>
                <a:gd name="connsiteY8" fmla="*/ 102036 h 427867"/>
                <a:gd name="connsiteX9" fmla="*/ 1352129 w 1352128"/>
                <a:gd name="connsiteY9" fmla="*/ 0 h 427867"/>
                <a:gd name="connsiteX10" fmla="*/ 294467 w 1352128"/>
                <a:gd name="connsiteY10" fmla="*/ 0 h 427867"/>
                <a:gd name="connsiteX11" fmla="*/ 296750 w 1352128"/>
                <a:gd name="connsiteY11" fmla="*/ 27621 h 427867"/>
                <a:gd name="connsiteX12" fmla="*/ 246896 w 1352128"/>
                <a:gd name="connsiteY12" fmla="*/ 24242 h 427867"/>
                <a:gd name="connsiteX13" fmla="*/ 256164 w 1352128"/>
                <a:gd name="connsiteY13" fmla="*/ 0 h 427867"/>
                <a:gd name="connsiteX14" fmla="*/ 175676 w 1352128"/>
                <a:gd name="connsiteY14" fmla="*/ 0 h 427867"/>
                <a:gd name="connsiteX15" fmla="*/ 141755 w 1352128"/>
                <a:gd name="connsiteY15" fmla="*/ 98658 h 427867"/>
                <a:gd name="connsiteX16" fmla="*/ 98110 w 1352128"/>
                <a:gd name="connsiteY16" fmla="*/ 114728 h 427867"/>
                <a:gd name="connsiteX17" fmla="*/ 68709 w 1352128"/>
                <a:gd name="connsiteY17" fmla="*/ 184031 h 427867"/>
                <a:gd name="connsiteX18" fmla="*/ 6392 w 1352128"/>
                <a:gd name="connsiteY18" fmla="*/ 335327 h 427867"/>
                <a:gd name="connsiteX19" fmla="*/ 0 w 1352128"/>
                <a:gd name="connsiteY19" fmla="*/ 427868 h 427867"/>
                <a:gd name="connsiteX20" fmla="*/ 788807 w 1352128"/>
                <a:gd name="connsiteY20" fmla="*/ 427868 h 427867"/>
                <a:gd name="connsiteX21" fmla="*/ 791820 w 1352128"/>
                <a:gd name="connsiteY21" fmla="*/ 37335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2128" h="427867">
                  <a:moveTo>
                    <a:pt x="791820" y="373357"/>
                  </a:moveTo>
                  <a:cubicBezTo>
                    <a:pt x="790907" y="275293"/>
                    <a:pt x="823001" y="183163"/>
                    <a:pt x="837245" y="86788"/>
                  </a:cubicBezTo>
                  <a:cubicBezTo>
                    <a:pt x="847061" y="96101"/>
                    <a:pt x="853270" y="106237"/>
                    <a:pt x="856831" y="118061"/>
                  </a:cubicBezTo>
                  <a:cubicBezTo>
                    <a:pt x="871988" y="166226"/>
                    <a:pt x="874636" y="214436"/>
                    <a:pt x="869294" y="264290"/>
                  </a:cubicBezTo>
                  <a:cubicBezTo>
                    <a:pt x="865733" y="301498"/>
                    <a:pt x="864820" y="340349"/>
                    <a:pt x="868381" y="377557"/>
                  </a:cubicBezTo>
                  <a:cubicBezTo>
                    <a:pt x="870162" y="394312"/>
                    <a:pt x="872444" y="411067"/>
                    <a:pt x="874955" y="427822"/>
                  </a:cubicBezTo>
                  <a:lnTo>
                    <a:pt x="1325650" y="427822"/>
                  </a:lnTo>
                  <a:cubicBezTo>
                    <a:pt x="1327339" y="409195"/>
                    <a:pt x="1328435" y="390477"/>
                    <a:pt x="1328754" y="371668"/>
                  </a:cubicBezTo>
                  <a:cubicBezTo>
                    <a:pt x="1330535" y="282049"/>
                    <a:pt x="1336789" y="191609"/>
                    <a:pt x="1343911" y="102036"/>
                  </a:cubicBezTo>
                  <a:cubicBezTo>
                    <a:pt x="1346331" y="68024"/>
                    <a:pt x="1349162" y="34058"/>
                    <a:pt x="1352129" y="0"/>
                  </a:cubicBezTo>
                  <a:lnTo>
                    <a:pt x="294467" y="0"/>
                  </a:lnTo>
                  <a:cubicBezTo>
                    <a:pt x="295243" y="9040"/>
                    <a:pt x="295974" y="18216"/>
                    <a:pt x="296750" y="27621"/>
                  </a:cubicBezTo>
                  <a:cubicBezTo>
                    <a:pt x="278945" y="25931"/>
                    <a:pt x="264701" y="25064"/>
                    <a:pt x="246896" y="24242"/>
                  </a:cubicBezTo>
                  <a:cubicBezTo>
                    <a:pt x="250092" y="16025"/>
                    <a:pt x="253150" y="7944"/>
                    <a:pt x="256164" y="0"/>
                  </a:cubicBezTo>
                  <a:lnTo>
                    <a:pt x="175676" y="0"/>
                  </a:lnTo>
                  <a:cubicBezTo>
                    <a:pt x="164491" y="31501"/>
                    <a:pt x="153990" y="64372"/>
                    <a:pt x="141755" y="98658"/>
                  </a:cubicBezTo>
                  <a:cubicBezTo>
                    <a:pt x="131072" y="102904"/>
                    <a:pt x="114135" y="108793"/>
                    <a:pt x="98110" y="114728"/>
                  </a:cubicBezTo>
                  <a:cubicBezTo>
                    <a:pt x="87427" y="140066"/>
                    <a:pt x="81172" y="163760"/>
                    <a:pt x="68709" y="184031"/>
                  </a:cubicBezTo>
                  <a:cubicBezTo>
                    <a:pt x="38441" y="230506"/>
                    <a:pt x="18855" y="282917"/>
                    <a:pt x="6392" y="335327"/>
                  </a:cubicBezTo>
                  <a:cubicBezTo>
                    <a:pt x="-502" y="365596"/>
                    <a:pt x="7579" y="397462"/>
                    <a:pt x="0" y="427868"/>
                  </a:cubicBezTo>
                  <a:lnTo>
                    <a:pt x="788807" y="427868"/>
                  </a:lnTo>
                  <a:cubicBezTo>
                    <a:pt x="790724" y="409698"/>
                    <a:pt x="791820" y="391573"/>
                    <a:pt x="791820" y="373357"/>
                  </a:cubicBezTo>
                  <a:close/>
                </a:path>
              </a:pathLst>
            </a:custGeom>
            <a:solidFill>
              <a:schemeClr val="accent4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239C908-B68D-41DA-9059-AD79DDA74041}"/>
                </a:ext>
              </a:extLst>
            </p:cNvPr>
            <p:cNvSpPr/>
            <p:nvPr/>
          </p:nvSpPr>
          <p:spPr>
            <a:xfrm>
              <a:off x="1538803" y="5259338"/>
              <a:ext cx="1004246" cy="427914"/>
            </a:xfrm>
            <a:custGeom>
              <a:avLst/>
              <a:gdLst>
                <a:gd name="connsiteX0" fmla="*/ 65833 w 1004246"/>
                <a:gd name="connsiteY0" fmla="*/ 92 h 427914"/>
                <a:gd name="connsiteX1" fmla="*/ 463295 w 1004246"/>
                <a:gd name="connsiteY1" fmla="*/ 92 h 427914"/>
                <a:gd name="connsiteX2" fmla="*/ 450375 w 1004246"/>
                <a:gd name="connsiteY2" fmla="*/ 87473 h 427914"/>
                <a:gd name="connsiteX3" fmla="*/ 444120 w 1004246"/>
                <a:gd name="connsiteY3" fmla="*/ 107744 h 427914"/>
                <a:gd name="connsiteX4" fmla="*/ 412071 w 1004246"/>
                <a:gd name="connsiteY4" fmla="*/ 323276 h 427914"/>
                <a:gd name="connsiteX5" fmla="*/ 407643 w 1004246"/>
                <a:gd name="connsiteY5" fmla="*/ 346148 h 427914"/>
                <a:gd name="connsiteX6" fmla="*/ 389107 w 1004246"/>
                <a:gd name="connsiteY6" fmla="*/ 427914 h 427914"/>
                <a:gd name="connsiteX7" fmla="*/ 0 w 1004246"/>
                <a:gd name="connsiteY7" fmla="*/ 427914 h 427914"/>
                <a:gd name="connsiteX8" fmla="*/ 29173 w 1004246"/>
                <a:gd name="connsiteY8" fmla="*/ 265843 h 427914"/>
                <a:gd name="connsiteX9" fmla="*/ 31866 w 1004246"/>
                <a:gd name="connsiteY9" fmla="*/ 244705 h 427914"/>
                <a:gd name="connsiteX10" fmla="*/ 37208 w 1004246"/>
                <a:gd name="connsiteY10" fmla="*/ 199919 h 427914"/>
                <a:gd name="connsiteX11" fmla="*/ 65833 w 1004246"/>
                <a:gd name="connsiteY11" fmla="*/ 92 h 427914"/>
                <a:gd name="connsiteX12" fmla="*/ 656501 w 1004246"/>
                <a:gd name="connsiteY12" fmla="*/ 0 h 427914"/>
                <a:gd name="connsiteX13" fmla="*/ 1004246 w 1004246"/>
                <a:gd name="connsiteY13" fmla="*/ 0 h 427914"/>
                <a:gd name="connsiteX14" fmla="*/ 1002420 w 1004246"/>
                <a:gd name="connsiteY14" fmla="*/ 30771 h 427914"/>
                <a:gd name="connsiteX15" fmla="*/ 982835 w 1004246"/>
                <a:gd name="connsiteY15" fmla="*/ 333410 h 427914"/>
                <a:gd name="connsiteX16" fmla="*/ 981922 w 1004246"/>
                <a:gd name="connsiteY16" fmla="*/ 337655 h 427914"/>
                <a:gd name="connsiteX17" fmla="*/ 966125 w 1004246"/>
                <a:gd name="connsiteY17" fmla="*/ 427867 h 427914"/>
                <a:gd name="connsiteX18" fmla="*/ 640933 w 1004246"/>
                <a:gd name="connsiteY18" fmla="*/ 427867 h 427914"/>
                <a:gd name="connsiteX19" fmla="*/ 640842 w 1004246"/>
                <a:gd name="connsiteY19" fmla="*/ 376507 h 427914"/>
                <a:gd name="connsiteX20" fmla="*/ 646183 w 1004246"/>
                <a:gd name="connsiteY20" fmla="*/ 357058 h 427914"/>
                <a:gd name="connsiteX21" fmla="*/ 650658 w 1004246"/>
                <a:gd name="connsiteY21" fmla="*/ 336788 h 427914"/>
                <a:gd name="connsiteX22" fmla="*/ 662254 w 1004246"/>
                <a:gd name="connsiteY22" fmla="*/ 215897 h 427914"/>
                <a:gd name="connsiteX23" fmla="*/ 656912 w 1004246"/>
                <a:gd name="connsiteY23" fmla="*/ 73046 h 427914"/>
                <a:gd name="connsiteX24" fmla="*/ 656501 w 1004246"/>
                <a:gd name="connsiteY24" fmla="*/ 0 h 42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4246" h="427914">
                  <a:moveTo>
                    <a:pt x="65833" y="92"/>
                  </a:moveTo>
                  <a:lnTo>
                    <a:pt x="463295" y="92"/>
                  </a:lnTo>
                  <a:cubicBezTo>
                    <a:pt x="459597" y="28443"/>
                    <a:pt x="455762" y="57479"/>
                    <a:pt x="450375" y="87473"/>
                  </a:cubicBezTo>
                  <a:cubicBezTo>
                    <a:pt x="447681" y="94230"/>
                    <a:pt x="445901" y="100987"/>
                    <a:pt x="444120" y="107744"/>
                  </a:cubicBezTo>
                  <a:cubicBezTo>
                    <a:pt x="425448" y="177046"/>
                    <a:pt x="414765" y="249727"/>
                    <a:pt x="412071" y="323276"/>
                  </a:cubicBezTo>
                  <a:cubicBezTo>
                    <a:pt x="411158" y="330900"/>
                    <a:pt x="409378" y="338478"/>
                    <a:pt x="407643" y="346148"/>
                  </a:cubicBezTo>
                  <a:cubicBezTo>
                    <a:pt x="401662" y="373266"/>
                    <a:pt x="395864" y="400659"/>
                    <a:pt x="389107" y="427914"/>
                  </a:cubicBezTo>
                  <a:lnTo>
                    <a:pt x="0" y="427914"/>
                  </a:lnTo>
                  <a:cubicBezTo>
                    <a:pt x="6985" y="372764"/>
                    <a:pt x="26571" y="318162"/>
                    <a:pt x="29173" y="265843"/>
                  </a:cubicBezTo>
                  <a:cubicBezTo>
                    <a:pt x="30086" y="258219"/>
                    <a:pt x="30999" y="251462"/>
                    <a:pt x="31866" y="244705"/>
                  </a:cubicBezTo>
                  <a:cubicBezTo>
                    <a:pt x="33647" y="229502"/>
                    <a:pt x="35427" y="215122"/>
                    <a:pt x="37208" y="199919"/>
                  </a:cubicBezTo>
                  <a:cubicBezTo>
                    <a:pt x="41865" y="131986"/>
                    <a:pt x="73183" y="62638"/>
                    <a:pt x="65833" y="92"/>
                  </a:cubicBezTo>
                  <a:close/>
                  <a:moveTo>
                    <a:pt x="656501" y="0"/>
                  </a:moveTo>
                  <a:lnTo>
                    <a:pt x="1004246" y="0"/>
                  </a:lnTo>
                  <a:cubicBezTo>
                    <a:pt x="1003562" y="10226"/>
                    <a:pt x="1002922" y="20499"/>
                    <a:pt x="1002420" y="30771"/>
                  </a:cubicBezTo>
                  <a:cubicBezTo>
                    <a:pt x="997992" y="131392"/>
                    <a:pt x="989957" y="232834"/>
                    <a:pt x="982835" y="333410"/>
                  </a:cubicBezTo>
                  <a:cubicBezTo>
                    <a:pt x="982835" y="335099"/>
                    <a:pt x="981967" y="335966"/>
                    <a:pt x="981922" y="337655"/>
                  </a:cubicBezTo>
                  <a:cubicBezTo>
                    <a:pt x="976671" y="367787"/>
                    <a:pt x="971376" y="397827"/>
                    <a:pt x="966125" y="427867"/>
                  </a:cubicBezTo>
                  <a:lnTo>
                    <a:pt x="640933" y="427867"/>
                  </a:lnTo>
                  <a:cubicBezTo>
                    <a:pt x="641709" y="410656"/>
                    <a:pt x="641846" y="393536"/>
                    <a:pt x="640842" y="376507"/>
                  </a:cubicBezTo>
                  <a:cubicBezTo>
                    <a:pt x="642622" y="370572"/>
                    <a:pt x="644403" y="363815"/>
                    <a:pt x="646183" y="357058"/>
                  </a:cubicBezTo>
                  <a:cubicBezTo>
                    <a:pt x="647964" y="350302"/>
                    <a:pt x="649745" y="343545"/>
                    <a:pt x="650658" y="336788"/>
                  </a:cubicBezTo>
                  <a:cubicBezTo>
                    <a:pt x="658693" y="297069"/>
                    <a:pt x="661386" y="256483"/>
                    <a:pt x="662254" y="215897"/>
                  </a:cubicBezTo>
                  <a:cubicBezTo>
                    <a:pt x="663167" y="168554"/>
                    <a:pt x="657825" y="120389"/>
                    <a:pt x="656912" y="73046"/>
                  </a:cubicBezTo>
                  <a:cubicBezTo>
                    <a:pt x="656501" y="48713"/>
                    <a:pt x="656456" y="24379"/>
                    <a:pt x="656501" y="0"/>
                  </a:cubicBezTo>
                  <a:close/>
                </a:path>
              </a:pathLst>
            </a:custGeom>
            <a:solidFill>
              <a:schemeClr val="accent4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DA7DDF3-683D-47C1-A917-D6DEF11F7EE1}"/>
                </a:ext>
              </a:extLst>
            </p:cNvPr>
            <p:cNvSpPr/>
            <p:nvPr/>
          </p:nvSpPr>
          <p:spPr>
            <a:xfrm>
              <a:off x="1283141" y="4831517"/>
              <a:ext cx="1337748" cy="427867"/>
            </a:xfrm>
            <a:custGeom>
              <a:avLst/>
              <a:gdLst>
                <a:gd name="connsiteX0" fmla="*/ 887054 w 1337748"/>
                <a:gd name="connsiteY0" fmla="*/ 0 h 427867"/>
                <a:gd name="connsiteX1" fmla="*/ 1337748 w 1337748"/>
                <a:gd name="connsiteY1" fmla="*/ 0 h 427867"/>
                <a:gd name="connsiteX2" fmla="*/ 1287438 w 1337748"/>
                <a:gd name="connsiteY2" fmla="*/ 250685 h 427867"/>
                <a:gd name="connsiteX3" fmla="*/ 1259909 w 1337748"/>
                <a:gd name="connsiteY3" fmla="*/ 427867 h 427867"/>
                <a:gd name="connsiteX4" fmla="*/ 912164 w 1337748"/>
                <a:gd name="connsiteY4" fmla="*/ 427867 h 427867"/>
                <a:gd name="connsiteX5" fmla="*/ 909927 w 1337748"/>
                <a:gd name="connsiteY5" fmla="*/ 175448 h 427867"/>
                <a:gd name="connsiteX6" fmla="*/ 887054 w 1337748"/>
                <a:gd name="connsiteY6" fmla="*/ 0 h 427867"/>
                <a:gd name="connsiteX7" fmla="*/ 12190 w 1337748"/>
                <a:gd name="connsiteY7" fmla="*/ 0 h 427867"/>
                <a:gd name="connsiteX8" fmla="*/ 801043 w 1337748"/>
                <a:gd name="connsiteY8" fmla="*/ 0 h 427867"/>
                <a:gd name="connsiteX9" fmla="*/ 775522 w 1337748"/>
                <a:gd name="connsiteY9" fmla="*/ 162756 h 427867"/>
                <a:gd name="connsiteX10" fmla="*/ 769268 w 1337748"/>
                <a:gd name="connsiteY10" fmla="*/ 205031 h 427867"/>
                <a:gd name="connsiteX11" fmla="*/ 765707 w 1337748"/>
                <a:gd name="connsiteY11" fmla="*/ 226169 h 427867"/>
                <a:gd name="connsiteX12" fmla="*/ 718957 w 1337748"/>
                <a:gd name="connsiteY12" fmla="*/ 427867 h 427867"/>
                <a:gd name="connsiteX13" fmla="*/ 321495 w 1337748"/>
                <a:gd name="connsiteY13" fmla="*/ 427867 h 427867"/>
                <a:gd name="connsiteX14" fmla="*/ 299079 w 1337748"/>
                <a:gd name="connsiteY14" fmla="*/ 368198 h 427867"/>
                <a:gd name="connsiteX15" fmla="*/ 215396 w 1337748"/>
                <a:gd name="connsiteY15" fmla="*/ 375822 h 427867"/>
                <a:gd name="connsiteX16" fmla="*/ 171750 w 1337748"/>
                <a:gd name="connsiteY16" fmla="*/ 380890 h 427867"/>
                <a:gd name="connsiteX17" fmla="*/ 71129 w 1337748"/>
                <a:gd name="connsiteY17" fmla="*/ 374133 h 427867"/>
                <a:gd name="connsiteX18" fmla="*/ 15021 w 1337748"/>
                <a:gd name="connsiteY18" fmla="*/ 303963 h 427867"/>
                <a:gd name="connsiteX19" fmla="*/ 6118 w 1337748"/>
                <a:gd name="connsiteY19" fmla="*/ 204209 h 427867"/>
                <a:gd name="connsiteX20" fmla="*/ 11460 w 1337748"/>
                <a:gd name="connsiteY20" fmla="*/ 3013 h 427867"/>
                <a:gd name="connsiteX21" fmla="*/ 12190 w 1337748"/>
                <a:gd name="connsiteY21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7748" h="427867">
                  <a:moveTo>
                    <a:pt x="887054" y="0"/>
                  </a:moveTo>
                  <a:lnTo>
                    <a:pt x="1337748" y="0"/>
                  </a:lnTo>
                  <a:cubicBezTo>
                    <a:pt x="1330033" y="85053"/>
                    <a:pt x="1309352" y="168143"/>
                    <a:pt x="1287438" y="250685"/>
                  </a:cubicBezTo>
                  <a:cubicBezTo>
                    <a:pt x="1271505" y="309852"/>
                    <a:pt x="1263972" y="368381"/>
                    <a:pt x="1259909" y="427867"/>
                  </a:cubicBezTo>
                  <a:lnTo>
                    <a:pt x="912164" y="427867"/>
                  </a:lnTo>
                  <a:cubicBezTo>
                    <a:pt x="912346" y="343727"/>
                    <a:pt x="914081" y="259359"/>
                    <a:pt x="909927" y="175448"/>
                  </a:cubicBezTo>
                  <a:cubicBezTo>
                    <a:pt x="907187" y="116965"/>
                    <a:pt x="895820" y="58483"/>
                    <a:pt x="887054" y="0"/>
                  </a:cubicBezTo>
                  <a:close/>
                  <a:moveTo>
                    <a:pt x="12190" y="0"/>
                  </a:moveTo>
                  <a:lnTo>
                    <a:pt x="801043" y="0"/>
                  </a:lnTo>
                  <a:cubicBezTo>
                    <a:pt x="795564" y="54237"/>
                    <a:pt x="783512" y="108245"/>
                    <a:pt x="775522" y="162756"/>
                  </a:cubicBezTo>
                  <a:cubicBezTo>
                    <a:pt x="773742" y="176315"/>
                    <a:pt x="771048" y="190650"/>
                    <a:pt x="769268" y="205031"/>
                  </a:cubicBezTo>
                  <a:cubicBezTo>
                    <a:pt x="767487" y="211788"/>
                    <a:pt x="766574" y="219412"/>
                    <a:pt x="765707" y="226169"/>
                  </a:cubicBezTo>
                  <a:cubicBezTo>
                    <a:pt x="736534" y="291728"/>
                    <a:pt x="728134" y="357789"/>
                    <a:pt x="718957" y="427867"/>
                  </a:cubicBezTo>
                  <a:lnTo>
                    <a:pt x="321495" y="427867"/>
                  </a:lnTo>
                  <a:cubicBezTo>
                    <a:pt x="319075" y="407141"/>
                    <a:pt x="312364" y="387144"/>
                    <a:pt x="299079" y="368198"/>
                  </a:cubicBezTo>
                  <a:cubicBezTo>
                    <a:pt x="290176" y="359752"/>
                    <a:pt x="245664" y="368198"/>
                    <a:pt x="215396" y="375822"/>
                  </a:cubicBezTo>
                  <a:cubicBezTo>
                    <a:pt x="201152" y="377511"/>
                    <a:pt x="185994" y="380022"/>
                    <a:pt x="171750" y="380890"/>
                  </a:cubicBezTo>
                  <a:cubicBezTo>
                    <a:pt x="138788" y="383446"/>
                    <a:pt x="104091" y="380890"/>
                    <a:pt x="71129" y="374133"/>
                  </a:cubicBezTo>
                  <a:cubicBezTo>
                    <a:pt x="35519" y="366509"/>
                    <a:pt x="22143" y="335236"/>
                    <a:pt x="15021" y="303963"/>
                  </a:cubicBezTo>
                  <a:cubicBezTo>
                    <a:pt x="6986" y="271001"/>
                    <a:pt x="7899" y="238039"/>
                    <a:pt x="6118" y="204209"/>
                  </a:cubicBezTo>
                  <a:cubicBezTo>
                    <a:pt x="2557" y="136550"/>
                    <a:pt x="-8126" y="69805"/>
                    <a:pt x="11460" y="3013"/>
                  </a:cubicBezTo>
                  <a:cubicBezTo>
                    <a:pt x="11734" y="2009"/>
                    <a:pt x="11962" y="1004"/>
                    <a:pt x="12190" y="0"/>
                  </a:cubicBezTo>
                  <a:close/>
                </a:path>
              </a:pathLst>
            </a:custGeom>
            <a:solidFill>
              <a:schemeClr val="accent4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12AAAA2-81CE-44A2-92C2-50A66D5057D7}"/>
                </a:ext>
              </a:extLst>
            </p:cNvPr>
            <p:cNvSpPr/>
            <p:nvPr/>
          </p:nvSpPr>
          <p:spPr>
            <a:xfrm>
              <a:off x="1471053" y="3975782"/>
              <a:ext cx="1287072" cy="427913"/>
            </a:xfrm>
            <a:custGeom>
              <a:avLst/>
              <a:gdLst>
                <a:gd name="connsiteX0" fmla="*/ 105826 w 1287072"/>
                <a:gd name="connsiteY0" fmla="*/ 360848 h 427913"/>
                <a:gd name="connsiteX1" fmla="*/ 112948 w 1287072"/>
                <a:gd name="connsiteY1" fmla="*/ 361715 h 427913"/>
                <a:gd name="connsiteX2" fmla="*/ 118654 w 1287072"/>
                <a:gd name="connsiteY2" fmla="*/ 427913 h 427913"/>
                <a:gd name="connsiteX3" fmla="*/ 1176362 w 1287072"/>
                <a:gd name="connsiteY3" fmla="*/ 427913 h 427913"/>
                <a:gd name="connsiteX4" fmla="*/ 1193984 w 1287072"/>
                <a:gd name="connsiteY4" fmla="*/ 227310 h 427913"/>
                <a:gd name="connsiteX5" fmla="*/ 1196678 w 1287072"/>
                <a:gd name="connsiteY5" fmla="*/ 138559 h 427913"/>
                <a:gd name="connsiteX6" fmla="*/ 1205580 w 1287072"/>
                <a:gd name="connsiteY6" fmla="*/ 80214 h 427913"/>
                <a:gd name="connsiteX7" fmla="*/ 1226079 w 1287072"/>
                <a:gd name="connsiteY7" fmla="*/ 55698 h 427913"/>
                <a:gd name="connsiteX8" fmla="*/ 1276846 w 1287072"/>
                <a:gd name="connsiteY8" fmla="*/ 15111 h 427913"/>
                <a:gd name="connsiteX9" fmla="*/ 1287072 w 1287072"/>
                <a:gd name="connsiteY9" fmla="*/ 46 h 427913"/>
                <a:gd name="connsiteX10" fmla="*/ 1240688 w 1287072"/>
                <a:gd name="connsiteY10" fmla="*/ 46 h 427913"/>
                <a:gd name="connsiteX11" fmla="*/ 1248312 w 1287072"/>
                <a:gd name="connsiteY11" fmla="*/ 13422 h 427913"/>
                <a:gd name="connsiteX12" fmla="*/ 1217131 w 1287072"/>
                <a:gd name="connsiteY12" fmla="*/ 34560 h 427913"/>
                <a:gd name="connsiteX13" fmla="*/ 1189191 w 1287072"/>
                <a:gd name="connsiteY13" fmla="*/ 46 h 427913"/>
                <a:gd name="connsiteX14" fmla="*/ 225302 w 1287072"/>
                <a:gd name="connsiteY14" fmla="*/ 46 h 427913"/>
                <a:gd name="connsiteX15" fmla="*/ 200238 w 1287072"/>
                <a:gd name="connsiteY15" fmla="*/ 187546 h 427913"/>
                <a:gd name="connsiteX16" fmla="*/ 193116 w 1287072"/>
                <a:gd name="connsiteY16" fmla="*/ 131757 h 427913"/>
                <a:gd name="connsiteX17" fmla="*/ 187774 w 1287072"/>
                <a:gd name="connsiteY17" fmla="*/ 73411 h 427913"/>
                <a:gd name="connsiteX18" fmla="*/ 189555 w 1287072"/>
                <a:gd name="connsiteY18" fmla="*/ 45517 h 427913"/>
                <a:gd name="connsiteX19" fmla="*/ 215577 w 1287072"/>
                <a:gd name="connsiteY19" fmla="*/ 0 h 427913"/>
                <a:gd name="connsiteX20" fmla="*/ 178232 w 1287072"/>
                <a:gd name="connsiteY20" fmla="*/ 0 h 427913"/>
                <a:gd name="connsiteX21" fmla="*/ 171750 w 1287072"/>
                <a:gd name="connsiteY21" fmla="*/ 32825 h 427913"/>
                <a:gd name="connsiteX22" fmla="*/ 50630 w 1287072"/>
                <a:gd name="connsiteY22" fmla="*/ 32825 h 427913"/>
                <a:gd name="connsiteX23" fmla="*/ 42275 w 1287072"/>
                <a:gd name="connsiteY23" fmla="*/ 0 h 427913"/>
                <a:gd name="connsiteX24" fmla="*/ 17075 w 1287072"/>
                <a:gd name="connsiteY24" fmla="*/ 0 h 427913"/>
                <a:gd name="connsiteX25" fmla="*/ 22142 w 1287072"/>
                <a:gd name="connsiteY25" fmla="*/ 21001 h 427913"/>
                <a:gd name="connsiteX26" fmla="*/ 28397 w 1287072"/>
                <a:gd name="connsiteY26" fmla="*/ 91171 h 427913"/>
                <a:gd name="connsiteX27" fmla="*/ 12372 w 1287072"/>
                <a:gd name="connsiteY27" fmla="*/ 152895 h 427913"/>
                <a:gd name="connsiteX28" fmla="*/ 18627 w 1287072"/>
                <a:gd name="connsiteY28" fmla="*/ 221375 h 427913"/>
                <a:gd name="connsiteX29" fmla="*/ 27529 w 1287072"/>
                <a:gd name="connsiteY29" fmla="*/ 359158 h 427913"/>
                <a:gd name="connsiteX30" fmla="*/ 0 w 1287072"/>
                <a:gd name="connsiteY30" fmla="*/ 427913 h 427913"/>
                <a:gd name="connsiteX31" fmla="*/ 80442 w 1287072"/>
                <a:gd name="connsiteY31" fmla="*/ 427913 h 427913"/>
                <a:gd name="connsiteX32" fmla="*/ 105826 w 1287072"/>
                <a:gd name="connsiteY32" fmla="*/ 360848 h 42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87072" h="427913">
                  <a:moveTo>
                    <a:pt x="105826" y="360848"/>
                  </a:moveTo>
                  <a:cubicBezTo>
                    <a:pt x="108519" y="360848"/>
                    <a:pt x="111167" y="360848"/>
                    <a:pt x="112948" y="361715"/>
                  </a:cubicBezTo>
                  <a:cubicBezTo>
                    <a:pt x="114865" y="383446"/>
                    <a:pt x="116782" y="405223"/>
                    <a:pt x="118654" y="427913"/>
                  </a:cubicBezTo>
                  <a:lnTo>
                    <a:pt x="1176362" y="427913"/>
                  </a:lnTo>
                  <a:cubicBezTo>
                    <a:pt x="1182205" y="361259"/>
                    <a:pt x="1188643" y="294467"/>
                    <a:pt x="1193984" y="227310"/>
                  </a:cubicBezTo>
                  <a:cubicBezTo>
                    <a:pt x="1196678" y="197727"/>
                    <a:pt x="1194852" y="168143"/>
                    <a:pt x="1196678" y="138559"/>
                  </a:cubicBezTo>
                  <a:cubicBezTo>
                    <a:pt x="1197591" y="119111"/>
                    <a:pt x="1200239" y="98840"/>
                    <a:pt x="1205580" y="80214"/>
                  </a:cubicBezTo>
                  <a:cubicBezTo>
                    <a:pt x="1208274" y="70900"/>
                    <a:pt x="1218957" y="55698"/>
                    <a:pt x="1226079" y="55698"/>
                  </a:cubicBezTo>
                  <a:cubicBezTo>
                    <a:pt x="1257260" y="55698"/>
                    <a:pt x="1264382" y="33738"/>
                    <a:pt x="1276846" y="15111"/>
                  </a:cubicBezTo>
                  <a:cubicBezTo>
                    <a:pt x="1280179" y="9998"/>
                    <a:pt x="1283511" y="4885"/>
                    <a:pt x="1287072" y="46"/>
                  </a:cubicBezTo>
                  <a:lnTo>
                    <a:pt x="1240688" y="46"/>
                  </a:lnTo>
                  <a:cubicBezTo>
                    <a:pt x="1243245" y="4474"/>
                    <a:pt x="1245801" y="8948"/>
                    <a:pt x="1248312" y="13422"/>
                  </a:cubicBezTo>
                  <a:cubicBezTo>
                    <a:pt x="1236716" y="21046"/>
                    <a:pt x="1227814" y="26936"/>
                    <a:pt x="1217131" y="34560"/>
                  </a:cubicBezTo>
                  <a:cubicBezTo>
                    <a:pt x="1207726" y="22918"/>
                    <a:pt x="1198458" y="11459"/>
                    <a:pt x="1189191" y="46"/>
                  </a:cubicBezTo>
                  <a:lnTo>
                    <a:pt x="225302" y="46"/>
                  </a:lnTo>
                  <a:cubicBezTo>
                    <a:pt x="226808" y="60994"/>
                    <a:pt x="225986" y="122535"/>
                    <a:pt x="200238" y="187546"/>
                  </a:cubicBezTo>
                  <a:cubicBezTo>
                    <a:pt x="197544" y="164719"/>
                    <a:pt x="194896" y="148649"/>
                    <a:pt x="193116" y="131757"/>
                  </a:cubicBezTo>
                  <a:cubicBezTo>
                    <a:pt x="191335" y="112308"/>
                    <a:pt x="188642" y="92860"/>
                    <a:pt x="187774" y="73411"/>
                  </a:cubicBezTo>
                  <a:cubicBezTo>
                    <a:pt x="186861" y="64098"/>
                    <a:pt x="184213" y="49763"/>
                    <a:pt x="189555" y="45517"/>
                  </a:cubicBezTo>
                  <a:cubicBezTo>
                    <a:pt x="204712" y="32551"/>
                    <a:pt x="211240" y="16618"/>
                    <a:pt x="215577" y="0"/>
                  </a:cubicBezTo>
                  <a:lnTo>
                    <a:pt x="178232" y="0"/>
                  </a:lnTo>
                  <a:cubicBezTo>
                    <a:pt x="176041" y="12007"/>
                    <a:pt x="173667" y="23101"/>
                    <a:pt x="171750" y="32825"/>
                  </a:cubicBezTo>
                  <a:cubicBezTo>
                    <a:pt x="128105" y="32825"/>
                    <a:pt x="88934" y="32825"/>
                    <a:pt x="50630" y="32825"/>
                  </a:cubicBezTo>
                  <a:cubicBezTo>
                    <a:pt x="45289" y="17942"/>
                    <a:pt x="42367" y="7624"/>
                    <a:pt x="42275" y="0"/>
                  </a:cubicBezTo>
                  <a:lnTo>
                    <a:pt x="17075" y="0"/>
                  </a:lnTo>
                  <a:cubicBezTo>
                    <a:pt x="18079" y="7259"/>
                    <a:pt x="19631" y="14335"/>
                    <a:pt x="22142" y="21001"/>
                  </a:cubicBezTo>
                  <a:cubicBezTo>
                    <a:pt x="31045" y="45517"/>
                    <a:pt x="32825" y="67476"/>
                    <a:pt x="28397" y="91171"/>
                  </a:cubicBezTo>
                  <a:cubicBezTo>
                    <a:pt x="23923" y="111441"/>
                    <a:pt x="18581" y="132579"/>
                    <a:pt x="12372" y="152895"/>
                  </a:cubicBezTo>
                  <a:cubicBezTo>
                    <a:pt x="4337" y="177411"/>
                    <a:pt x="8811" y="197681"/>
                    <a:pt x="18627" y="221375"/>
                  </a:cubicBezTo>
                  <a:cubicBezTo>
                    <a:pt x="37345" y="265340"/>
                    <a:pt x="50676" y="309305"/>
                    <a:pt x="27529" y="359158"/>
                  </a:cubicBezTo>
                  <a:cubicBezTo>
                    <a:pt x="17211" y="381255"/>
                    <a:pt x="8400" y="404219"/>
                    <a:pt x="0" y="427913"/>
                  </a:cubicBezTo>
                  <a:lnTo>
                    <a:pt x="80442" y="427913"/>
                  </a:lnTo>
                  <a:cubicBezTo>
                    <a:pt x="89116" y="404858"/>
                    <a:pt x="97243" y="382853"/>
                    <a:pt x="105826" y="360848"/>
                  </a:cubicBezTo>
                  <a:close/>
                </a:path>
              </a:pathLst>
            </a:custGeom>
            <a:solidFill>
              <a:schemeClr val="accent4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00C9246-A1E7-4E98-A574-A7295E343F57}"/>
                </a:ext>
              </a:extLst>
            </p:cNvPr>
            <p:cNvSpPr/>
            <p:nvPr/>
          </p:nvSpPr>
          <p:spPr>
            <a:xfrm>
              <a:off x="1503376" y="3120230"/>
              <a:ext cx="1396732" cy="427867"/>
            </a:xfrm>
            <a:custGeom>
              <a:avLst/>
              <a:gdLst>
                <a:gd name="connsiteX0" fmla="*/ 1396733 w 1396732"/>
                <a:gd name="connsiteY0" fmla="*/ 213066 h 427867"/>
                <a:gd name="connsiteX1" fmla="*/ 1387830 w 1396732"/>
                <a:gd name="connsiteY1" fmla="*/ 138696 h 427867"/>
                <a:gd name="connsiteX2" fmla="*/ 1365551 w 1396732"/>
                <a:gd name="connsiteY2" fmla="*/ 51634 h 427867"/>
                <a:gd name="connsiteX3" fmla="*/ 1359297 w 1396732"/>
                <a:gd name="connsiteY3" fmla="*/ 8537 h 427867"/>
                <a:gd name="connsiteX4" fmla="*/ 1358155 w 1396732"/>
                <a:gd name="connsiteY4" fmla="*/ 0 h 427867"/>
                <a:gd name="connsiteX5" fmla="*/ 45152 w 1396732"/>
                <a:gd name="connsiteY5" fmla="*/ 0 h 427867"/>
                <a:gd name="connsiteX6" fmla="*/ 40586 w 1396732"/>
                <a:gd name="connsiteY6" fmla="*/ 93088 h 427867"/>
                <a:gd name="connsiteX7" fmla="*/ 32551 w 1396732"/>
                <a:gd name="connsiteY7" fmla="*/ 172526 h 427867"/>
                <a:gd name="connsiteX8" fmla="*/ 12966 w 1396732"/>
                <a:gd name="connsiteY8" fmla="*/ 227493 h 427867"/>
                <a:gd name="connsiteX9" fmla="*/ 3150 w 1396732"/>
                <a:gd name="connsiteY9" fmla="*/ 273969 h 427867"/>
                <a:gd name="connsiteX10" fmla="*/ 4931 w 1396732"/>
                <a:gd name="connsiteY10" fmla="*/ 389792 h 427867"/>
                <a:gd name="connsiteX11" fmla="*/ 0 w 1396732"/>
                <a:gd name="connsiteY11" fmla="*/ 427868 h 427867"/>
                <a:gd name="connsiteX12" fmla="*/ 1370710 w 1396732"/>
                <a:gd name="connsiteY12" fmla="*/ 427868 h 427867"/>
                <a:gd name="connsiteX13" fmla="*/ 1396733 w 1396732"/>
                <a:gd name="connsiteY13" fmla="*/ 213066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6732" h="427867">
                  <a:moveTo>
                    <a:pt x="1396733" y="213066"/>
                  </a:moveTo>
                  <a:cubicBezTo>
                    <a:pt x="1394039" y="188550"/>
                    <a:pt x="1391391" y="163212"/>
                    <a:pt x="1387830" y="138696"/>
                  </a:cubicBezTo>
                  <a:cubicBezTo>
                    <a:pt x="1383356" y="109980"/>
                    <a:pt x="1370025" y="80351"/>
                    <a:pt x="1365551" y="51634"/>
                  </a:cubicBezTo>
                  <a:cubicBezTo>
                    <a:pt x="1362903" y="37254"/>
                    <a:pt x="1361077" y="22918"/>
                    <a:pt x="1359297" y="8537"/>
                  </a:cubicBezTo>
                  <a:cubicBezTo>
                    <a:pt x="1358886" y="5707"/>
                    <a:pt x="1358521" y="2831"/>
                    <a:pt x="1358155" y="0"/>
                  </a:cubicBezTo>
                  <a:lnTo>
                    <a:pt x="45152" y="0"/>
                  </a:lnTo>
                  <a:cubicBezTo>
                    <a:pt x="40723" y="30679"/>
                    <a:pt x="38349" y="61633"/>
                    <a:pt x="40586" y="93088"/>
                  </a:cubicBezTo>
                  <a:cubicBezTo>
                    <a:pt x="42367" y="119293"/>
                    <a:pt x="37025" y="146320"/>
                    <a:pt x="32551" y="172526"/>
                  </a:cubicBezTo>
                  <a:cubicBezTo>
                    <a:pt x="28990" y="191107"/>
                    <a:pt x="19175" y="208866"/>
                    <a:pt x="12966" y="227493"/>
                  </a:cubicBezTo>
                  <a:cubicBezTo>
                    <a:pt x="8492" y="242696"/>
                    <a:pt x="-3059" y="263012"/>
                    <a:pt x="3150" y="273969"/>
                  </a:cubicBezTo>
                  <a:cubicBezTo>
                    <a:pt x="22736" y="313687"/>
                    <a:pt x="6711" y="351717"/>
                    <a:pt x="4931" y="389792"/>
                  </a:cubicBezTo>
                  <a:cubicBezTo>
                    <a:pt x="4109" y="402758"/>
                    <a:pt x="1233" y="415039"/>
                    <a:pt x="0" y="427868"/>
                  </a:cubicBezTo>
                  <a:lnTo>
                    <a:pt x="1370710" y="427868"/>
                  </a:lnTo>
                  <a:cubicBezTo>
                    <a:pt x="1374819" y="356328"/>
                    <a:pt x="1396733" y="284332"/>
                    <a:pt x="1396733" y="2130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6747811-4DC9-4422-87DB-40D43AB07DE1}"/>
                </a:ext>
              </a:extLst>
            </p:cNvPr>
            <p:cNvSpPr/>
            <p:nvPr/>
          </p:nvSpPr>
          <p:spPr>
            <a:xfrm>
              <a:off x="1548527" y="2692317"/>
              <a:ext cx="1313049" cy="427867"/>
            </a:xfrm>
            <a:custGeom>
              <a:avLst/>
              <a:gdLst>
                <a:gd name="connsiteX0" fmla="*/ 1271459 w 1313049"/>
                <a:gd name="connsiteY0" fmla="*/ 0 h 427867"/>
                <a:gd name="connsiteX1" fmla="*/ 674581 w 1313049"/>
                <a:gd name="connsiteY1" fmla="*/ 0 h 427867"/>
                <a:gd name="connsiteX2" fmla="*/ 649015 w 1313049"/>
                <a:gd name="connsiteY2" fmla="*/ 72087 h 427867"/>
                <a:gd name="connsiteX3" fmla="*/ 643673 w 1313049"/>
                <a:gd name="connsiteY3" fmla="*/ 70398 h 427867"/>
                <a:gd name="connsiteX4" fmla="*/ 640203 w 1313049"/>
                <a:gd name="connsiteY4" fmla="*/ 0 h 427867"/>
                <a:gd name="connsiteX5" fmla="*/ 516025 w 1313049"/>
                <a:gd name="connsiteY5" fmla="*/ 0 h 427867"/>
                <a:gd name="connsiteX6" fmla="*/ 489637 w 1313049"/>
                <a:gd name="connsiteY6" fmla="*/ 58528 h 427867"/>
                <a:gd name="connsiteX7" fmla="*/ 481602 w 1313049"/>
                <a:gd name="connsiteY7" fmla="*/ 58528 h 427867"/>
                <a:gd name="connsiteX8" fmla="*/ 477402 w 1313049"/>
                <a:gd name="connsiteY8" fmla="*/ 0 h 427867"/>
                <a:gd name="connsiteX9" fmla="*/ 58391 w 1313049"/>
                <a:gd name="connsiteY9" fmla="*/ 0 h 427867"/>
                <a:gd name="connsiteX10" fmla="*/ 43508 w 1313049"/>
                <a:gd name="connsiteY10" fmla="*/ 96603 h 427867"/>
                <a:gd name="connsiteX11" fmla="*/ 30132 w 1313049"/>
                <a:gd name="connsiteY11" fmla="*/ 263149 h 427867"/>
                <a:gd name="connsiteX12" fmla="*/ 0 w 1313049"/>
                <a:gd name="connsiteY12" fmla="*/ 427868 h 427867"/>
                <a:gd name="connsiteX13" fmla="*/ 1313049 w 1313049"/>
                <a:gd name="connsiteY13" fmla="*/ 427868 h 427867"/>
                <a:gd name="connsiteX14" fmla="*/ 1271459 w 1313049"/>
                <a:gd name="connsiteY14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13049" h="427867">
                  <a:moveTo>
                    <a:pt x="1271459" y="0"/>
                  </a:moveTo>
                  <a:lnTo>
                    <a:pt x="674581" y="0"/>
                  </a:lnTo>
                  <a:cubicBezTo>
                    <a:pt x="665724" y="24470"/>
                    <a:pt x="657232" y="48165"/>
                    <a:pt x="649015" y="72087"/>
                  </a:cubicBezTo>
                  <a:cubicBezTo>
                    <a:pt x="647234" y="71266"/>
                    <a:pt x="645454" y="71266"/>
                    <a:pt x="643673" y="70398"/>
                  </a:cubicBezTo>
                  <a:cubicBezTo>
                    <a:pt x="642532" y="46886"/>
                    <a:pt x="641345" y="23375"/>
                    <a:pt x="640203" y="0"/>
                  </a:cubicBezTo>
                  <a:lnTo>
                    <a:pt x="516025" y="0"/>
                  </a:lnTo>
                  <a:cubicBezTo>
                    <a:pt x="507123" y="19449"/>
                    <a:pt x="498266" y="38943"/>
                    <a:pt x="489637" y="58528"/>
                  </a:cubicBezTo>
                  <a:cubicBezTo>
                    <a:pt x="486944" y="58528"/>
                    <a:pt x="484296" y="58528"/>
                    <a:pt x="481602" y="58528"/>
                  </a:cubicBezTo>
                  <a:cubicBezTo>
                    <a:pt x="480278" y="39034"/>
                    <a:pt x="478863" y="19494"/>
                    <a:pt x="477402" y="0"/>
                  </a:cubicBezTo>
                  <a:lnTo>
                    <a:pt x="58391" y="0"/>
                  </a:lnTo>
                  <a:cubicBezTo>
                    <a:pt x="56154" y="32323"/>
                    <a:pt x="51863" y="64281"/>
                    <a:pt x="43508" y="96603"/>
                  </a:cubicBezTo>
                  <a:cubicBezTo>
                    <a:pt x="29264" y="150703"/>
                    <a:pt x="38167" y="207360"/>
                    <a:pt x="30132" y="263149"/>
                  </a:cubicBezTo>
                  <a:cubicBezTo>
                    <a:pt x="22690" y="318527"/>
                    <a:pt x="7944" y="372809"/>
                    <a:pt x="0" y="427868"/>
                  </a:cubicBezTo>
                  <a:lnTo>
                    <a:pt x="1313049" y="427868"/>
                  </a:lnTo>
                  <a:cubicBezTo>
                    <a:pt x="1294103" y="287208"/>
                    <a:pt x="1301362" y="139792"/>
                    <a:pt x="127145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D836C68-AE56-45F2-B8C4-7137B1ECFC1B}"/>
                </a:ext>
              </a:extLst>
            </p:cNvPr>
            <p:cNvSpPr/>
            <p:nvPr/>
          </p:nvSpPr>
          <p:spPr>
            <a:xfrm>
              <a:off x="1486619" y="3548006"/>
              <a:ext cx="1387557" cy="427867"/>
            </a:xfrm>
            <a:custGeom>
              <a:avLst/>
              <a:gdLst>
                <a:gd name="connsiteX0" fmla="*/ 59990 w 1387557"/>
                <a:gd name="connsiteY0" fmla="*/ 402347 h 427867"/>
                <a:gd name="connsiteX1" fmla="*/ 165085 w 1387557"/>
                <a:gd name="connsiteY1" fmla="*/ 413350 h 427867"/>
                <a:gd name="connsiteX2" fmla="*/ 162666 w 1387557"/>
                <a:gd name="connsiteY2" fmla="*/ 427868 h 427867"/>
                <a:gd name="connsiteX3" fmla="*/ 200011 w 1387557"/>
                <a:gd name="connsiteY3" fmla="*/ 427868 h 427867"/>
                <a:gd name="connsiteX4" fmla="*/ 208730 w 1387557"/>
                <a:gd name="connsiteY4" fmla="*/ 389701 h 427867"/>
                <a:gd name="connsiteX5" fmla="*/ 209780 w 1387557"/>
                <a:gd name="connsiteY5" fmla="*/ 427868 h 427867"/>
                <a:gd name="connsiteX6" fmla="*/ 1173669 w 1387557"/>
                <a:gd name="connsiteY6" fmla="*/ 427868 h 427867"/>
                <a:gd name="connsiteX7" fmla="*/ 1087612 w 1387557"/>
                <a:gd name="connsiteY7" fmla="*/ 320353 h 427867"/>
                <a:gd name="connsiteX8" fmla="*/ 1225121 w 1387557"/>
                <a:gd name="connsiteY8" fmla="*/ 427868 h 427867"/>
                <a:gd name="connsiteX9" fmla="*/ 1271506 w 1387557"/>
                <a:gd name="connsiteY9" fmla="*/ 427868 h 427867"/>
                <a:gd name="connsiteX10" fmla="*/ 1285293 w 1387557"/>
                <a:gd name="connsiteY10" fmla="*/ 412528 h 427867"/>
                <a:gd name="connsiteX11" fmla="*/ 1344050 w 1387557"/>
                <a:gd name="connsiteY11" fmla="*/ 298393 h 427867"/>
                <a:gd name="connsiteX12" fmla="*/ 1352085 w 1387557"/>
                <a:gd name="connsiteY12" fmla="*/ 169056 h 427867"/>
                <a:gd name="connsiteX13" fmla="*/ 1352998 w 1387557"/>
                <a:gd name="connsiteY13" fmla="*/ 156364 h 427867"/>
                <a:gd name="connsiteX14" fmla="*/ 1386827 w 1387557"/>
                <a:gd name="connsiteY14" fmla="*/ 21960 h 427867"/>
                <a:gd name="connsiteX15" fmla="*/ 1387558 w 1387557"/>
                <a:gd name="connsiteY15" fmla="*/ 0 h 427867"/>
                <a:gd name="connsiteX16" fmla="*/ 16802 w 1387557"/>
                <a:gd name="connsiteY16" fmla="*/ 0 h 427867"/>
                <a:gd name="connsiteX17" fmla="*/ 16391 w 1387557"/>
                <a:gd name="connsiteY17" fmla="*/ 4200 h 427867"/>
                <a:gd name="connsiteX18" fmla="*/ 5708 w 1387557"/>
                <a:gd name="connsiteY18" fmla="*/ 320353 h 427867"/>
                <a:gd name="connsiteX19" fmla="*/ 366 w 1387557"/>
                <a:gd name="connsiteY19" fmla="*/ 370207 h 427867"/>
                <a:gd name="connsiteX20" fmla="*/ 1553 w 1387557"/>
                <a:gd name="connsiteY20" fmla="*/ 427822 h 427867"/>
                <a:gd name="connsiteX21" fmla="*/ 26754 w 1387557"/>
                <a:gd name="connsiteY21" fmla="*/ 427822 h 427867"/>
                <a:gd name="connsiteX22" fmla="*/ 59990 w 1387557"/>
                <a:gd name="connsiteY22" fmla="*/ 40234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87557" h="427867">
                  <a:moveTo>
                    <a:pt x="59990" y="402347"/>
                  </a:moveTo>
                  <a:cubicBezTo>
                    <a:pt x="94733" y="392212"/>
                    <a:pt x="126782" y="394723"/>
                    <a:pt x="165085" y="413350"/>
                  </a:cubicBezTo>
                  <a:cubicBezTo>
                    <a:pt x="164355" y="418326"/>
                    <a:pt x="163487" y="423165"/>
                    <a:pt x="162666" y="427868"/>
                  </a:cubicBezTo>
                  <a:lnTo>
                    <a:pt x="200011" y="427868"/>
                  </a:lnTo>
                  <a:cubicBezTo>
                    <a:pt x="203298" y="415176"/>
                    <a:pt x="205261" y="402119"/>
                    <a:pt x="208730" y="389701"/>
                  </a:cubicBezTo>
                  <a:cubicBezTo>
                    <a:pt x="209050" y="402438"/>
                    <a:pt x="209461" y="415130"/>
                    <a:pt x="209780" y="427868"/>
                  </a:cubicBezTo>
                  <a:lnTo>
                    <a:pt x="1173669" y="427868"/>
                  </a:lnTo>
                  <a:cubicBezTo>
                    <a:pt x="1145227" y="392760"/>
                    <a:pt x="1117196" y="358017"/>
                    <a:pt x="1087612" y="320353"/>
                  </a:cubicBezTo>
                  <a:cubicBezTo>
                    <a:pt x="1161571" y="328936"/>
                    <a:pt x="1194579" y="374955"/>
                    <a:pt x="1225121" y="427868"/>
                  </a:cubicBezTo>
                  <a:lnTo>
                    <a:pt x="1271506" y="427868"/>
                  </a:lnTo>
                  <a:cubicBezTo>
                    <a:pt x="1275615" y="422298"/>
                    <a:pt x="1280088" y="417048"/>
                    <a:pt x="1285293" y="412528"/>
                  </a:cubicBezTo>
                  <a:cubicBezTo>
                    <a:pt x="1322684" y="382944"/>
                    <a:pt x="1338708" y="343225"/>
                    <a:pt x="1344050" y="298393"/>
                  </a:cubicBezTo>
                  <a:cubicBezTo>
                    <a:pt x="1349391" y="255296"/>
                    <a:pt x="1365415" y="213021"/>
                    <a:pt x="1352085" y="169056"/>
                  </a:cubicBezTo>
                  <a:cubicBezTo>
                    <a:pt x="1351217" y="164810"/>
                    <a:pt x="1352085" y="160610"/>
                    <a:pt x="1352998" y="156364"/>
                  </a:cubicBezTo>
                  <a:cubicBezTo>
                    <a:pt x="1366374" y="112400"/>
                    <a:pt x="1377057" y="66746"/>
                    <a:pt x="1386827" y="21960"/>
                  </a:cubicBezTo>
                  <a:cubicBezTo>
                    <a:pt x="1386827" y="14655"/>
                    <a:pt x="1387101" y="7305"/>
                    <a:pt x="1387558" y="0"/>
                  </a:cubicBezTo>
                  <a:lnTo>
                    <a:pt x="16802" y="0"/>
                  </a:lnTo>
                  <a:cubicBezTo>
                    <a:pt x="16665" y="1415"/>
                    <a:pt x="16482" y="2785"/>
                    <a:pt x="16391" y="4200"/>
                  </a:cubicBezTo>
                  <a:cubicBezTo>
                    <a:pt x="12830" y="109843"/>
                    <a:pt x="9269" y="215532"/>
                    <a:pt x="5708" y="320353"/>
                  </a:cubicBezTo>
                  <a:cubicBezTo>
                    <a:pt x="4795" y="337245"/>
                    <a:pt x="366" y="354182"/>
                    <a:pt x="366" y="370207"/>
                  </a:cubicBezTo>
                  <a:cubicBezTo>
                    <a:pt x="366" y="389062"/>
                    <a:pt x="-1003" y="409195"/>
                    <a:pt x="1553" y="427822"/>
                  </a:cubicBezTo>
                  <a:lnTo>
                    <a:pt x="26754" y="427822"/>
                  </a:lnTo>
                  <a:cubicBezTo>
                    <a:pt x="26572" y="413761"/>
                    <a:pt x="36342" y="408921"/>
                    <a:pt x="59990" y="4023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104E8ED-51E6-466D-95CB-A42DAFDD3B25}"/>
              </a:ext>
            </a:extLst>
          </p:cNvPr>
          <p:cNvGrpSpPr/>
          <p:nvPr/>
        </p:nvGrpSpPr>
        <p:grpSpPr>
          <a:xfrm>
            <a:off x="7952788" y="1584200"/>
            <a:ext cx="3363809" cy="1033210"/>
            <a:chOff x="8323365" y="1803275"/>
            <a:chExt cx="3363809" cy="1033210"/>
          </a:xfrm>
        </p:grpSpPr>
        <p:sp>
          <p:nvSpPr>
            <p:cNvPr id="49" name="직사각형 1">
              <a:extLst>
                <a:ext uri="{FF2B5EF4-FFF2-40B4-BE49-F238E27FC236}">
                  <a16:creationId xmlns:a16="http://schemas.microsoft.com/office/drawing/2014/main" id="{9112835B-16E8-4870-BCCE-DB951D219467}"/>
                </a:ext>
              </a:extLst>
            </p:cNvPr>
            <p:cNvSpPr/>
            <p:nvPr/>
          </p:nvSpPr>
          <p:spPr>
            <a:xfrm>
              <a:off x="8423866" y="1803275"/>
              <a:ext cx="787987" cy="3600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60%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50" name="그룹 2">
              <a:extLst>
                <a:ext uri="{FF2B5EF4-FFF2-40B4-BE49-F238E27FC236}">
                  <a16:creationId xmlns:a16="http://schemas.microsoft.com/office/drawing/2014/main" id="{11F29FA7-370B-4D30-870E-9B241A7F79E9}"/>
                </a:ext>
              </a:extLst>
            </p:cNvPr>
            <p:cNvGrpSpPr/>
            <p:nvPr/>
          </p:nvGrpSpPr>
          <p:grpSpPr>
            <a:xfrm>
              <a:off x="8323365" y="2163315"/>
              <a:ext cx="3363809" cy="673170"/>
              <a:chOff x="8323365" y="2163315"/>
              <a:chExt cx="3025450" cy="673170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F00E71F-C537-4F1C-B78E-114AC969466D}"/>
                  </a:ext>
                </a:extLst>
              </p:cNvPr>
              <p:cNvSpPr txBox="1"/>
              <p:nvPr/>
            </p:nvSpPr>
            <p:spPr>
              <a:xfrm>
                <a:off x="8323365" y="2374820"/>
                <a:ext cx="30254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95757EC-B4A7-4600-8C2C-359AAA8F7470}"/>
                  </a:ext>
                </a:extLst>
              </p:cNvPr>
              <p:cNvSpPr txBox="1"/>
              <p:nvPr/>
            </p:nvSpPr>
            <p:spPr>
              <a:xfrm>
                <a:off x="8323365" y="2163315"/>
                <a:ext cx="30254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F9EBC7A-BF6E-4DBA-8BD9-F062332ECCBC}"/>
              </a:ext>
            </a:extLst>
          </p:cNvPr>
          <p:cNvGrpSpPr/>
          <p:nvPr/>
        </p:nvGrpSpPr>
        <p:grpSpPr>
          <a:xfrm>
            <a:off x="7952788" y="2811751"/>
            <a:ext cx="3363809" cy="1039113"/>
            <a:chOff x="8323365" y="3246364"/>
            <a:chExt cx="3363809" cy="1039113"/>
          </a:xfrm>
        </p:grpSpPr>
        <p:sp>
          <p:nvSpPr>
            <p:cNvPr id="54" name="직사각형 1">
              <a:extLst>
                <a:ext uri="{FF2B5EF4-FFF2-40B4-BE49-F238E27FC236}">
                  <a16:creationId xmlns:a16="http://schemas.microsoft.com/office/drawing/2014/main" id="{0B72B915-EEFC-4BE2-94CA-878AF1E85747}"/>
                </a:ext>
              </a:extLst>
            </p:cNvPr>
            <p:cNvSpPr/>
            <p:nvPr/>
          </p:nvSpPr>
          <p:spPr>
            <a:xfrm>
              <a:off x="8423866" y="3246364"/>
              <a:ext cx="787987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40%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55" name="그룹 1">
              <a:extLst>
                <a:ext uri="{FF2B5EF4-FFF2-40B4-BE49-F238E27FC236}">
                  <a16:creationId xmlns:a16="http://schemas.microsoft.com/office/drawing/2014/main" id="{C90C5C56-1294-409F-B323-2A4F7038D669}"/>
                </a:ext>
              </a:extLst>
            </p:cNvPr>
            <p:cNvGrpSpPr/>
            <p:nvPr/>
          </p:nvGrpSpPr>
          <p:grpSpPr>
            <a:xfrm>
              <a:off x="8323365" y="3612307"/>
              <a:ext cx="3363809" cy="673170"/>
              <a:chOff x="8323365" y="3612307"/>
              <a:chExt cx="3025450" cy="673170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F29EE84-ECB2-4095-881D-272F73344EA8}"/>
                  </a:ext>
                </a:extLst>
              </p:cNvPr>
              <p:cNvSpPr txBox="1"/>
              <p:nvPr/>
            </p:nvSpPr>
            <p:spPr>
              <a:xfrm>
                <a:off x="8323365" y="3823812"/>
                <a:ext cx="30254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DB4BD53-C29D-48A5-9A91-A80C765363E1}"/>
                  </a:ext>
                </a:extLst>
              </p:cNvPr>
              <p:cNvSpPr txBox="1"/>
              <p:nvPr/>
            </p:nvSpPr>
            <p:spPr>
              <a:xfrm>
                <a:off x="8323365" y="3612307"/>
                <a:ext cx="30254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FD5B25F-C557-4C8B-8501-B7CD1275206B}"/>
              </a:ext>
            </a:extLst>
          </p:cNvPr>
          <p:cNvGrpSpPr/>
          <p:nvPr/>
        </p:nvGrpSpPr>
        <p:grpSpPr>
          <a:xfrm>
            <a:off x="7952788" y="4045205"/>
            <a:ext cx="3363809" cy="1045017"/>
            <a:chOff x="8323365" y="4689453"/>
            <a:chExt cx="3363809" cy="1045017"/>
          </a:xfrm>
        </p:grpSpPr>
        <p:sp>
          <p:nvSpPr>
            <p:cNvPr id="59" name="직사각형 1">
              <a:extLst>
                <a:ext uri="{FF2B5EF4-FFF2-40B4-BE49-F238E27FC236}">
                  <a16:creationId xmlns:a16="http://schemas.microsoft.com/office/drawing/2014/main" id="{BBE6E16B-8F0C-4738-9964-DFA3E630017E}"/>
                </a:ext>
              </a:extLst>
            </p:cNvPr>
            <p:cNvSpPr/>
            <p:nvPr/>
          </p:nvSpPr>
          <p:spPr>
            <a:xfrm>
              <a:off x="8423866" y="4689453"/>
              <a:ext cx="787987" cy="3600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80%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60" name="그룹 41">
              <a:extLst>
                <a:ext uri="{FF2B5EF4-FFF2-40B4-BE49-F238E27FC236}">
                  <a16:creationId xmlns:a16="http://schemas.microsoft.com/office/drawing/2014/main" id="{F663094B-0825-49E3-910C-E870B2C17C9F}"/>
                </a:ext>
              </a:extLst>
            </p:cNvPr>
            <p:cNvGrpSpPr/>
            <p:nvPr/>
          </p:nvGrpSpPr>
          <p:grpSpPr>
            <a:xfrm>
              <a:off x="8323365" y="5061300"/>
              <a:ext cx="3363809" cy="673170"/>
              <a:chOff x="8323365" y="5061300"/>
              <a:chExt cx="3025450" cy="673170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F709C1F-B82E-42FE-B323-B33DD190ADED}"/>
                  </a:ext>
                </a:extLst>
              </p:cNvPr>
              <p:cNvSpPr txBox="1"/>
              <p:nvPr/>
            </p:nvSpPr>
            <p:spPr>
              <a:xfrm>
                <a:off x="8323365" y="5272805"/>
                <a:ext cx="30254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5D0E848-638C-4386-93F3-BE94C9373597}"/>
                  </a:ext>
                </a:extLst>
              </p:cNvPr>
              <p:cNvSpPr txBox="1"/>
              <p:nvPr/>
            </p:nvSpPr>
            <p:spPr>
              <a:xfrm>
                <a:off x="8323365" y="5061300"/>
                <a:ext cx="30254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DD4D8CF-2825-479C-8954-B4CE99843907}"/>
              </a:ext>
            </a:extLst>
          </p:cNvPr>
          <p:cNvGrpSpPr/>
          <p:nvPr/>
        </p:nvGrpSpPr>
        <p:grpSpPr>
          <a:xfrm>
            <a:off x="7952788" y="5284562"/>
            <a:ext cx="3363809" cy="1045017"/>
            <a:chOff x="8323365" y="4689453"/>
            <a:chExt cx="3363809" cy="1045017"/>
          </a:xfrm>
        </p:grpSpPr>
        <p:sp>
          <p:nvSpPr>
            <p:cNvPr id="64" name="직사각형 1">
              <a:extLst>
                <a:ext uri="{FF2B5EF4-FFF2-40B4-BE49-F238E27FC236}">
                  <a16:creationId xmlns:a16="http://schemas.microsoft.com/office/drawing/2014/main" id="{4E8BBE84-10C0-46C0-893F-4339D3846D24}"/>
                </a:ext>
              </a:extLst>
            </p:cNvPr>
            <p:cNvSpPr/>
            <p:nvPr/>
          </p:nvSpPr>
          <p:spPr>
            <a:xfrm>
              <a:off x="8423866" y="4689453"/>
              <a:ext cx="787987" cy="3600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80%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65" name="그룹 41">
              <a:extLst>
                <a:ext uri="{FF2B5EF4-FFF2-40B4-BE49-F238E27FC236}">
                  <a16:creationId xmlns:a16="http://schemas.microsoft.com/office/drawing/2014/main" id="{BF2882CE-7495-4840-B1C4-93C977E69237}"/>
                </a:ext>
              </a:extLst>
            </p:cNvPr>
            <p:cNvGrpSpPr/>
            <p:nvPr/>
          </p:nvGrpSpPr>
          <p:grpSpPr>
            <a:xfrm>
              <a:off x="8323365" y="5061300"/>
              <a:ext cx="3363809" cy="673170"/>
              <a:chOff x="8323365" y="5061300"/>
              <a:chExt cx="3025450" cy="673170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811E2C5-B56C-4B02-9C84-96A6CE4BE200}"/>
                  </a:ext>
                </a:extLst>
              </p:cNvPr>
              <p:cNvSpPr txBox="1"/>
              <p:nvPr/>
            </p:nvSpPr>
            <p:spPr>
              <a:xfrm>
                <a:off x="8323365" y="5272805"/>
                <a:ext cx="30254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57A169A-5AF9-4DB2-97D0-F3D54CD17733}"/>
                  </a:ext>
                </a:extLst>
              </p:cNvPr>
              <p:cNvSpPr txBox="1"/>
              <p:nvPr/>
            </p:nvSpPr>
            <p:spPr>
              <a:xfrm>
                <a:off x="8323365" y="5061300"/>
                <a:ext cx="30254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F9099D9-5AB9-43BF-9CCD-C575974123C9}"/>
              </a:ext>
            </a:extLst>
          </p:cNvPr>
          <p:cNvSpPr txBox="1"/>
          <p:nvPr/>
        </p:nvSpPr>
        <p:spPr>
          <a:xfrm>
            <a:off x="8070309" y="405628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6618D-0407-48C0-8978-BEAA69DC85A6}"/>
              </a:ext>
            </a:extLst>
          </p:cNvPr>
          <p:cNvSpPr txBox="1"/>
          <p:nvPr/>
        </p:nvSpPr>
        <p:spPr>
          <a:xfrm>
            <a:off x="8080937" y="2853432"/>
            <a:ext cx="356843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1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1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7F7C55-C0EE-468A-B62C-EE8608C4D06D}"/>
              </a:ext>
            </a:extLst>
          </p:cNvPr>
          <p:cNvSpPr txBox="1"/>
          <p:nvPr/>
        </p:nvSpPr>
        <p:spPr>
          <a:xfrm>
            <a:off x="8070307" y="2092610"/>
            <a:ext cx="356844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DOLOR SIT AMET, 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766DDE7-3656-4070-8645-1F68D055008C}"/>
              </a:ext>
            </a:extLst>
          </p:cNvPr>
          <p:cNvSpPr/>
          <p:nvPr/>
        </p:nvSpPr>
        <p:spPr>
          <a:xfrm>
            <a:off x="3911168" y="1967955"/>
            <a:ext cx="4389120" cy="5252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58A6FB-5E1E-4D0D-9A9B-8AE561DB25EC}"/>
              </a:ext>
            </a:extLst>
          </p:cNvPr>
          <p:cNvGrpSpPr/>
          <p:nvPr/>
        </p:nvGrpSpPr>
        <p:grpSpPr>
          <a:xfrm flipH="1">
            <a:off x="627410" y="1845881"/>
            <a:ext cx="2919270" cy="769442"/>
            <a:chOff x="4965552" y="1768882"/>
            <a:chExt cx="2583556" cy="76944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CA3A0C5-0295-4735-A39E-14AB305B9DA9}"/>
                </a:ext>
              </a:extLst>
            </p:cNvPr>
            <p:cNvSpPr txBox="1"/>
            <p:nvPr/>
          </p:nvSpPr>
          <p:spPr>
            <a:xfrm>
              <a:off x="4965552" y="2076659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7336EB0-8917-442C-B6CA-13F94B7FDD3A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AC56888-68FE-4BFC-8443-7667D9E748F3}"/>
              </a:ext>
            </a:extLst>
          </p:cNvPr>
          <p:cNvGrpSpPr/>
          <p:nvPr/>
        </p:nvGrpSpPr>
        <p:grpSpPr>
          <a:xfrm flipH="1">
            <a:off x="8411855" y="2542960"/>
            <a:ext cx="2919270" cy="769442"/>
            <a:chOff x="4965552" y="1768882"/>
            <a:chExt cx="2583556" cy="76944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E98D019-7114-4F68-96C0-E175D4936E73}"/>
                </a:ext>
              </a:extLst>
            </p:cNvPr>
            <p:cNvSpPr txBox="1"/>
            <p:nvPr/>
          </p:nvSpPr>
          <p:spPr>
            <a:xfrm>
              <a:off x="4965552" y="2076659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F53A37D-BF02-4FC7-9155-A6049823207E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864CF38-82A4-4ED1-88CE-8A4EABFB94F8}"/>
              </a:ext>
            </a:extLst>
          </p:cNvPr>
          <p:cNvGrpSpPr/>
          <p:nvPr/>
        </p:nvGrpSpPr>
        <p:grpSpPr>
          <a:xfrm flipH="1">
            <a:off x="1089475" y="3240039"/>
            <a:ext cx="2919270" cy="769442"/>
            <a:chOff x="4965552" y="1768882"/>
            <a:chExt cx="2583556" cy="76944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019D85F-AD9C-45C1-95F9-3271BD4C3819}"/>
                </a:ext>
              </a:extLst>
            </p:cNvPr>
            <p:cNvSpPr txBox="1"/>
            <p:nvPr/>
          </p:nvSpPr>
          <p:spPr>
            <a:xfrm>
              <a:off x="4965552" y="2076659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16457A8-6067-44C2-86ED-746D14E483E9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17886F-0195-494B-A4F4-1BA3C5E873E1}"/>
              </a:ext>
            </a:extLst>
          </p:cNvPr>
          <p:cNvGrpSpPr/>
          <p:nvPr/>
        </p:nvGrpSpPr>
        <p:grpSpPr>
          <a:xfrm flipH="1">
            <a:off x="7477999" y="5331275"/>
            <a:ext cx="2919270" cy="769442"/>
            <a:chOff x="4965552" y="1768882"/>
            <a:chExt cx="2583556" cy="76944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0D83DEA-A5BB-47B8-8505-A0CF3DD89720}"/>
                </a:ext>
              </a:extLst>
            </p:cNvPr>
            <p:cNvSpPr txBox="1"/>
            <p:nvPr/>
          </p:nvSpPr>
          <p:spPr>
            <a:xfrm>
              <a:off x="4965552" y="2076659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895EB17-6C09-4104-B3FE-E6518F8ECBD6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1AAA2DF-F311-452A-B4D2-E3EC488434C1}"/>
              </a:ext>
            </a:extLst>
          </p:cNvPr>
          <p:cNvGrpSpPr/>
          <p:nvPr/>
        </p:nvGrpSpPr>
        <p:grpSpPr>
          <a:xfrm flipH="1">
            <a:off x="1551539" y="4634197"/>
            <a:ext cx="2919270" cy="769442"/>
            <a:chOff x="4965552" y="1768882"/>
            <a:chExt cx="2583556" cy="76944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4C7E22F-0DDA-42B2-BF29-5A06DCB489A3}"/>
                </a:ext>
              </a:extLst>
            </p:cNvPr>
            <p:cNvSpPr txBox="1"/>
            <p:nvPr/>
          </p:nvSpPr>
          <p:spPr>
            <a:xfrm>
              <a:off x="4965552" y="2076659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51E82AD-3A1A-4AE2-9C27-AC09643ED29E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DD759C0-D33A-47B0-86F2-00B4126D623C}"/>
              </a:ext>
            </a:extLst>
          </p:cNvPr>
          <p:cNvGrpSpPr/>
          <p:nvPr/>
        </p:nvGrpSpPr>
        <p:grpSpPr>
          <a:xfrm flipH="1">
            <a:off x="7944927" y="3937117"/>
            <a:ext cx="2919270" cy="769442"/>
            <a:chOff x="4965552" y="1768882"/>
            <a:chExt cx="2583556" cy="76944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749E48C-8113-4E5D-949E-83027F318287}"/>
                </a:ext>
              </a:extLst>
            </p:cNvPr>
            <p:cNvSpPr txBox="1"/>
            <p:nvPr/>
          </p:nvSpPr>
          <p:spPr>
            <a:xfrm>
              <a:off x="4965552" y="2076659"/>
              <a:ext cx="2583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2A5ACAD-4F8C-43C7-A09C-B11F3338A8CF}"/>
                </a:ext>
              </a:extLst>
            </p:cNvPr>
            <p:cNvSpPr txBox="1"/>
            <p:nvPr/>
          </p:nvSpPr>
          <p:spPr>
            <a:xfrm>
              <a:off x="4965552" y="1768882"/>
              <a:ext cx="258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60422675-F82E-44ED-B38E-46C02236D81E}"/>
              </a:ext>
            </a:extLst>
          </p:cNvPr>
          <p:cNvSpPr/>
          <p:nvPr/>
        </p:nvSpPr>
        <p:spPr>
          <a:xfrm>
            <a:off x="4139768" y="2665034"/>
            <a:ext cx="3931920" cy="5252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69D630-0D39-4412-BCF0-33E70E277FE5}"/>
              </a:ext>
            </a:extLst>
          </p:cNvPr>
          <p:cNvSpPr/>
          <p:nvPr/>
        </p:nvSpPr>
        <p:spPr>
          <a:xfrm>
            <a:off x="4368368" y="3362113"/>
            <a:ext cx="3474720" cy="5252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380AFAE-B6CD-47EF-80FF-014B1B82FA56}"/>
              </a:ext>
            </a:extLst>
          </p:cNvPr>
          <p:cNvSpPr/>
          <p:nvPr/>
        </p:nvSpPr>
        <p:spPr>
          <a:xfrm>
            <a:off x="4596968" y="4059192"/>
            <a:ext cx="3017520" cy="5252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834E4A-10EF-49D3-A957-DE27DF37C8D7}"/>
              </a:ext>
            </a:extLst>
          </p:cNvPr>
          <p:cNvSpPr/>
          <p:nvPr/>
        </p:nvSpPr>
        <p:spPr>
          <a:xfrm>
            <a:off x="4825568" y="4756271"/>
            <a:ext cx="2560320" cy="5252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DF34C85-C426-4CEE-9883-1996ADCE49AE}"/>
              </a:ext>
            </a:extLst>
          </p:cNvPr>
          <p:cNvSpPr/>
          <p:nvPr/>
        </p:nvSpPr>
        <p:spPr>
          <a:xfrm>
            <a:off x="5054168" y="5453349"/>
            <a:ext cx="2103120" cy="5252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234280-C8F4-4E15-829A-47703462F6BB}"/>
              </a:ext>
            </a:extLst>
          </p:cNvPr>
          <p:cNvSpPr txBox="1"/>
          <p:nvPr/>
        </p:nvSpPr>
        <p:spPr>
          <a:xfrm>
            <a:off x="4363599" y="2076713"/>
            <a:ext cx="3464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PowerPoint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D498BF7-C23E-422B-A9DD-E1E827FD3F32}"/>
              </a:ext>
            </a:extLst>
          </p:cNvPr>
          <p:cNvSpPr txBox="1"/>
          <p:nvPr/>
        </p:nvSpPr>
        <p:spPr>
          <a:xfrm>
            <a:off x="4689472" y="3465650"/>
            <a:ext cx="2824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 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1365464-0C09-4467-AB3E-6D39108B72CF}"/>
              </a:ext>
            </a:extLst>
          </p:cNvPr>
          <p:cNvSpPr txBox="1"/>
          <p:nvPr/>
        </p:nvSpPr>
        <p:spPr>
          <a:xfrm>
            <a:off x="5009628" y="4169186"/>
            <a:ext cx="2184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A1F903-5EF4-458D-9114-5C8162138258}"/>
              </a:ext>
            </a:extLst>
          </p:cNvPr>
          <p:cNvSpPr txBox="1"/>
          <p:nvPr/>
        </p:nvSpPr>
        <p:spPr>
          <a:xfrm>
            <a:off x="5118254" y="4872722"/>
            <a:ext cx="1966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8B9FF8D-82FA-4382-BD4B-0840D88F4D74}"/>
              </a:ext>
            </a:extLst>
          </p:cNvPr>
          <p:cNvSpPr txBox="1"/>
          <p:nvPr/>
        </p:nvSpPr>
        <p:spPr>
          <a:xfrm>
            <a:off x="5600138" y="5576256"/>
            <a:ext cx="1003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PPT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3C95D7-1DC6-4623-BB05-FCBA12137357}"/>
              </a:ext>
            </a:extLst>
          </p:cNvPr>
          <p:cNvSpPr txBox="1"/>
          <p:nvPr/>
        </p:nvSpPr>
        <p:spPr>
          <a:xfrm>
            <a:off x="4373327" y="2773793"/>
            <a:ext cx="3464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F0D4BDE-A9C6-44C4-A1FF-AF6A5BECE984}"/>
              </a:ext>
            </a:extLst>
          </p:cNvPr>
          <p:cNvSpPr/>
          <p:nvPr/>
        </p:nvSpPr>
        <p:spPr>
          <a:xfrm>
            <a:off x="2991355" y="3222425"/>
            <a:ext cx="3354400" cy="2093879"/>
          </a:xfrm>
          <a:custGeom>
            <a:avLst/>
            <a:gdLst>
              <a:gd name="connsiteX0" fmla="*/ 0 w 6857999"/>
              <a:gd name="connsiteY0" fmla="*/ 385763 h 4280892"/>
              <a:gd name="connsiteX1" fmla="*/ 0 w 6857999"/>
              <a:gd name="connsiteY1" fmla="*/ 294680 h 4280892"/>
              <a:gd name="connsiteX2" fmla="*/ 19288 w 6857999"/>
              <a:gd name="connsiteY2" fmla="*/ 183773 h 4280892"/>
              <a:gd name="connsiteX3" fmla="*/ 31075 w 6857999"/>
              <a:gd name="connsiteY3" fmla="*/ 199846 h 4280892"/>
              <a:gd name="connsiteX4" fmla="*/ 38040 w 6857999"/>
              <a:gd name="connsiteY4" fmla="*/ 311825 h 4280892"/>
              <a:gd name="connsiteX5" fmla="*/ 56793 w 6857999"/>
              <a:gd name="connsiteY5" fmla="*/ 392192 h 4280892"/>
              <a:gd name="connsiteX6" fmla="*/ 106085 w 6857999"/>
              <a:gd name="connsiteY6" fmla="*/ 413623 h 4280892"/>
              <a:gd name="connsiteX7" fmla="*/ 169843 w 6857999"/>
              <a:gd name="connsiteY7" fmla="*/ 380941 h 4280892"/>
              <a:gd name="connsiteX8" fmla="*/ 362188 w 6857999"/>
              <a:gd name="connsiteY8" fmla="*/ 227707 h 4280892"/>
              <a:gd name="connsiteX9" fmla="*/ 648295 w 6857999"/>
              <a:gd name="connsiteY9" fmla="*/ 0 h 4280892"/>
              <a:gd name="connsiteX10" fmla="*/ 685800 w 6857999"/>
              <a:gd name="connsiteY10" fmla="*/ 0 h 4280892"/>
              <a:gd name="connsiteX11" fmla="*/ 727591 w 6857999"/>
              <a:gd name="connsiteY11" fmla="*/ 27325 h 4280892"/>
              <a:gd name="connsiteX12" fmla="*/ 750094 w 6857999"/>
              <a:gd name="connsiteY12" fmla="*/ 152698 h 4280892"/>
              <a:gd name="connsiteX13" fmla="*/ 643473 w 6857999"/>
              <a:gd name="connsiteY13" fmla="*/ 530423 h 4280892"/>
              <a:gd name="connsiteX14" fmla="*/ 752773 w 6857999"/>
              <a:gd name="connsiteY14" fmla="*/ 862608 h 4280892"/>
              <a:gd name="connsiteX15" fmla="*/ 1143893 w 6857999"/>
              <a:gd name="connsiteY15" fmla="*/ 1106388 h 4280892"/>
              <a:gd name="connsiteX16" fmla="*/ 1171754 w 6857999"/>
              <a:gd name="connsiteY16" fmla="*/ 1099959 h 4280892"/>
              <a:gd name="connsiteX17" fmla="*/ 1309449 w 6857999"/>
              <a:gd name="connsiteY17" fmla="*/ 1012627 h 4280892"/>
              <a:gd name="connsiteX18" fmla="*/ 1481971 w 6857999"/>
              <a:gd name="connsiteY18" fmla="*/ 971907 h 4280892"/>
              <a:gd name="connsiteX19" fmla="*/ 1717715 w 6857999"/>
              <a:gd name="connsiteY19" fmla="*/ 966549 h 4280892"/>
              <a:gd name="connsiteX20" fmla="*/ 2466201 w 6857999"/>
              <a:gd name="connsiteY20" fmla="*/ 872788 h 4280892"/>
              <a:gd name="connsiteX21" fmla="*/ 2814995 w 6857999"/>
              <a:gd name="connsiteY21" fmla="*/ 758131 h 4280892"/>
              <a:gd name="connsiteX22" fmla="*/ 2988052 w 6857999"/>
              <a:gd name="connsiteY22" fmla="*/ 681514 h 4280892"/>
              <a:gd name="connsiteX23" fmla="*/ 3538835 w 6857999"/>
              <a:gd name="connsiteY23" fmla="*/ 482203 h 4280892"/>
              <a:gd name="connsiteX24" fmla="*/ 4148554 w 6857999"/>
              <a:gd name="connsiteY24" fmla="*/ 397550 h 4280892"/>
              <a:gd name="connsiteX25" fmla="*/ 4542889 w 6857999"/>
              <a:gd name="connsiteY25" fmla="*/ 503634 h 4280892"/>
              <a:gd name="connsiteX26" fmla="*/ 5078671 w 6857999"/>
              <a:gd name="connsiteY26" fmla="*/ 733485 h 4280892"/>
              <a:gd name="connsiteX27" fmla="*/ 5504617 w 6857999"/>
              <a:gd name="connsiteY27" fmla="*/ 1057096 h 4280892"/>
              <a:gd name="connsiteX28" fmla="*/ 5889307 w 6857999"/>
              <a:gd name="connsiteY28" fmla="*/ 1495901 h 4280892"/>
              <a:gd name="connsiteX29" fmla="*/ 5910739 w 6857999"/>
              <a:gd name="connsiteY29" fmla="*/ 1520547 h 4280892"/>
              <a:gd name="connsiteX30" fmla="*/ 6204347 w 6857999"/>
              <a:gd name="connsiteY30" fmla="*/ 1357670 h 4280892"/>
              <a:gd name="connsiteX31" fmla="*/ 6438483 w 6857999"/>
              <a:gd name="connsiteY31" fmla="*/ 1313200 h 4280892"/>
              <a:gd name="connsiteX32" fmla="*/ 6787813 w 6857999"/>
              <a:gd name="connsiteY32" fmla="*/ 1247299 h 4280892"/>
              <a:gd name="connsiteX33" fmla="*/ 6858000 w 6857999"/>
              <a:gd name="connsiteY33" fmla="*/ 1232833 h 4280892"/>
              <a:gd name="connsiteX34" fmla="*/ 6858000 w 6857999"/>
              <a:gd name="connsiteY34" fmla="*/ 1243548 h 4280892"/>
              <a:gd name="connsiteX35" fmla="*/ 6701016 w 6857999"/>
              <a:gd name="connsiteY35" fmla="*/ 1390352 h 4280892"/>
              <a:gd name="connsiteX36" fmla="*/ 6473309 w 6857999"/>
              <a:gd name="connsiteY36" fmla="*/ 1482507 h 4280892"/>
              <a:gd name="connsiteX37" fmla="*/ 6267033 w 6857999"/>
              <a:gd name="connsiteY37" fmla="*/ 1586448 h 4280892"/>
              <a:gd name="connsiteX38" fmla="*/ 6249353 w 6857999"/>
              <a:gd name="connsiteY38" fmla="*/ 1602522 h 4280892"/>
              <a:gd name="connsiteX39" fmla="*/ 6377405 w 6857999"/>
              <a:gd name="connsiteY39" fmla="*/ 1627168 h 4280892"/>
              <a:gd name="connsiteX40" fmla="*/ 6774418 w 6857999"/>
              <a:gd name="connsiteY40" fmla="*/ 1617524 h 4280892"/>
              <a:gd name="connsiteX41" fmla="*/ 6791563 w 6857999"/>
              <a:gd name="connsiteY41" fmla="*/ 1618595 h 4280892"/>
              <a:gd name="connsiteX42" fmla="*/ 6787277 w 6857999"/>
              <a:gd name="connsiteY42" fmla="*/ 1640027 h 4280892"/>
              <a:gd name="connsiteX43" fmla="*/ 6644223 w 6857999"/>
              <a:gd name="connsiteY43" fmla="*/ 1735931 h 4280892"/>
              <a:gd name="connsiteX44" fmla="*/ 6345258 w 6857999"/>
              <a:gd name="connsiteY44" fmla="*/ 1795403 h 4280892"/>
              <a:gd name="connsiteX45" fmla="*/ 6196310 w 6857999"/>
              <a:gd name="connsiteY45" fmla="*/ 1828621 h 4280892"/>
              <a:gd name="connsiteX46" fmla="*/ 6195775 w 6857999"/>
              <a:gd name="connsiteY46" fmla="*/ 1835587 h 4280892"/>
              <a:gd name="connsiteX47" fmla="*/ 6201668 w 6857999"/>
              <a:gd name="connsiteY47" fmla="*/ 1844695 h 4280892"/>
              <a:gd name="connsiteX48" fmla="*/ 6279356 w 6857999"/>
              <a:gd name="connsiteY48" fmla="*/ 2128659 h 4280892"/>
              <a:gd name="connsiteX49" fmla="*/ 6220956 w 6857999"/>
              <a:gd name="connsiteY49" fmla="*/ 2187059 h 4280892"/>
              <a:gd name="connsiteX50" fmla="*/ 6104692 w 6857999"/>
              <a:gd name="connsiteY50" fmla="*/ 2246531 h 4280892"/>
              <a:gd name="connsiteX51" fmla="*/ 5831443 w 6857999"/>
              <a:gd name="connsiteY51" fmla="*/ 2595860 h 4280892"/>
              <a:gd name="connsiteX52" fmla="*/ 5682496 w 6857999"/>
              <a:gd name="connsiteY52" fmla="*/ 2894826 h 4280892"/>
              <a:gd name="connsiteX53" fmla="*/ 5555516 w 6857999"/>
              <a:gd name="connsiteY53" fmla="*/ 2977872 h 4280892"/>
              <a:gd name="connsiteX54" fmla="*/ 5404425 w 6857999"/>
              <a:gd name="connsiteY54" fmla="*/ 2959120 h 4280892"/>
              <a:gd name="connsiteX55" fmla="*/ 5351919 w 6857999"/>
              <a:gd name="connsiteY55" fmla="*/ 2967157 h 4280892"/>
              <a:gd name="connsiteX56" fmla="*/ 5217438 w 6857999"/>
              <a:gd name="connsiteY56" fmla="*/ 2914650 h 4280892"/>
              <a:gd name="connsiteX57" fmla="*/ 5168682 w 6857999"/>
              <a:gd name="connsiteY57" fmla="*/ 2826246 h 4280892"/>
              <a:gd name="connsiteX58" fmla="*/ 5089922 w 6857999"/>
              <a:gd name="connsiteY58" fmla="*/ 2592110 h 4280892"/>
              <a:gd name="connsiteX59" fmla="*/ 5090993 w 6857999"/>
              <a:gd name="connsiteY59" fmla="*/ 2573357 h 4280892"/>
              <a:gd name="connsiteX60" fmla="*/ 5060990 w 6857999"/>
              <a:gd name="connsiteY60" fmla="*/ 2535853 h 4280892"/>
              <a:gd name="connsiteX61" fmla="*/ 4976336 w 6857999"/>
              <a:gd name="connsiteY61" fmla="*/ 2532102 h 4280892"/>
              <a:gd name="connsiteX62" fmla="*/ 4941510 w 6857999"/>
              <a:gd name="connsiteY62" fmla="*/ 2543889 h 4280892"/>
              <a:gd name="connsiteX63" fmla="*/ 4831675 w 6857999"/>
              <a:gd name="connsiteY63" fmla="*/ 2641937 h 4280892"/>
              <a:gd name="connsiteX64" fmla="*/ 4483954 w 6857999"/>
              <a:gd name="connsiteY64" fmla="*/ 2746415 h 4280892"/>
              <a:gd name="connsiteX65" fmla="*/ 4415909 w 6857999"/>
              <a:gd name="connsiteY65" fmla="*/ 2740521 h 4280892"/>
              <a:gd name="connsiteX66" fmla="*/ 4428768 w 6857999"/>
              <a:gd name="connsiteY66" fmla="*/ 2784455 h 4280892"/>
              <a:gd name="connsiteX67" fmla="*/ 4543425 w 6857999"/>
              <a:gd name="connsiteY67" fmla="*/ 3031450 h 4280892"/>
              <a:gd name="connsiteX68" fmla="*/ 4561106 w 6857999"/>
              <a:gd name="connsiteY68" fmla="*/ 3171825 h 4280892"/>
              <a:gd name="connsiteX69" fmla="*/ 4536460 w 6857999"/>
              <a:gd name="connsiteY69" fmla="*/ 3566160 h 4280892"/>
              <a:gd name="connsiteX70" fmla="*/ 4512885 w 6857999"/>
              <a:gd name="connsiteY70" fmla="*/ 3666351 h 4280892"/>
              <a:gd name="connsiteX71" fmla="*/ 4464665 w 6857999"/>
              <a:gd name="connsiteY71" fmla="*/ 3719929 h 4280892"/>
              <a:gd name="connsiteX72" fmla="*/ 4225707 w 6857999"/>
              <a:gd name="connsiteY72" fmla="*/ 3939064 h 4280892"/>
              <a:gd name="connsiteX73" fmla="*/ 4172664 w 6857999"/>
              <a:gd name="connsiteY73" fmla="*/ 3994249 h 4280892"/>
              <a:gd name="connsiteX74" fmla="*/ 4166235 w 6857999"/>
              <a:gd name="connsiteY74" fmla="*/ 3958352 h 4280892"/>
              <a:gd name="connsiteX75" fmla="*/ 4151769 w 6857999"/>
              <a:gd name="connsiteY75" fmla="*/ 3836194 h 4280892"/>
              <a:gd name="connsiteX76" fmla="*/ 4193560 w 6857999"/>
              <a:gd name="connsiteY76" fmla="*/ 3699034 h 4280892"/>
              <a:gd name="connsiteX77" fmla="*/ 4251424 w 6857999"/>
              <a:gd name="connsiteY77" fmla="*/ 3642241 h 4280892"/>
              <a:gd name="connsiteX78" fmla="*/ 4287857 w 6857999"/>
              <a:gd name="connsiteY78" fmla="*/ 3568839 h 4280892"/>
              <a:gd name="connsiteX79" fmla="*/ 4299109 w 6857999"/>
              <a:gd name="connsiteY79" fmla="*/ 3544729 h 4280892"/>
              <a:gd name="connsiteX80" fmla="*/ 4343579 w 6857999"/>
              <a:gd name="connsiteY80" fmla="*/ 3332560 h 4280892"/>
              <a:gd name="connsiteX81" fmla="*/ 4320004 w 6857999"/>
              <a:gd name="connsiteY81" fmla="*/ 3237726 h 4280892"/>
              <a:gd name="connsiteX82" fmla="*/ 3988891 w 6857999"/>
              <a:gd name="connsiteY82" fmla="*/ 2902327 h 4280892"/>
              <a:gd name="connsiteX83" fmla="*/ 3910131 w 6857999"/>
              <a:gd name="connsiteY83" fmla="*/ 2934474 h 4280892"/>
              <a:gd name="connsiteX84" fmla="*/ 3910667 w 6857999"/>
              <a:gd name="connsiteY84" fmla="*/ 3173432 h 4280892"/>
              <a:gd name="connsiteX85" fmla="*/ 3930491 w 6857999"/>
              <a:gd name="connsiteY85" fmla="*/ 3329345 h 4280892"/>
              <a:gd name="connsiteX86" fmla="*/ 3931027 w 6857999"/>
              <a:gd name="connsiteY86" fmla="*/ 3424714 h 4280892"/>
              <a:gd name="connsiteX87" fmla="*/ 3949779 w 6857999"/>
              <a:gd name="connsiteY87" fmla="*/ 3727430 h 4280892"/>
              <a:gd name="connsiteX88" fmla="*/ 4055864 w 6857999"/>
              <a:gd name="connsiteY88" fmla="*/ 3990499 h 4280892"/>
              <a:gd name="connsiteX89" fmla="*/ 4074616 w 6857999"/>
              <a:gd name="connsiteY89" fmla="*/ 4015681 h 4280892"/>
              <a:gd name="connsiteX90" fmla="*/ 4225171 w 6857999"/>
              <a:gd name="connsiteY90" fmla="*/ 4152305 h 4280892"/>
              <a:gd name="connsiteX91" fmla="*/ 4225171 w 6857999"/>
              <a:gd name="connsiteY91" fmla="*/ 4191953 h 4280892"/>
              <a:gd name="connsiteX92" fmla="*/ 4086939 w 6857999"/>
              <a:gd name="connsiteY92" fmla="*/ 4230529 h 4280892"/>
              <a:gd name="connsiteX93" fmla="*/ 3892986 w 6857999"/>
              <a:gd name="connsiteY93" fmla="*/ 4178558 h 4280892"/>
              <a:gd name="connsiteX94" fmla="*/ 3863518 w 6857999"/>
              <a:gd name="connsiteY94" fmla="*/ 4149090 h 4280892"/>
              <a:gd name="connsiteX95" fmla="*/ 3807797 w 6857999"/>
              <a:gd name="connsiteY95" fmla="*/ 4004429 h 4280892"/>
              <a:gd name="connsiteX96" fmla="*/ 3767614 w 6857999"/>
              <a:gd name="connsiteY96" fmla="*/ 3960495 h 4280892"/>
              <a:gd name="connsiteX97" fmla="*/ 3746183 w 6857999"/>
              <a:gd name="connsiteY97" fmla="*/ 3930491 h 4280892"/>
              <a:gd name="connsiteX98" fmla="*/ 3727966 w 6857999"/>
              <a:gd name="connsiteY98" fmla="*/ 3687782 h 4280892"/>
              <a:gd name="connsiteX99" fmla="*/ 3690461 w 6857999"/>
              <a:gd name="connsiteY99" fmla="*/ 3505617 h 4280892"/>
              <a:gd name="connsiteX100" fmla="*/ 3476149 w 6857999"/>
              <a:gd name="connsiteY100" fmla="*/ 2923222 h 4280892"/>
              <a:gd name="connsiteX101" fmla="*/ 3432751 w 6857999"/>
              <a:gd name="connsiteY101" fmla="*/ 2828925 h 4280892"/>
              <a:gd name="connsiteX102" fmla="*/ 3368457 w 6857999"/>
              <a:gd name="connsiteY102" fmla="*/ 2785527 h 4280892"/>
              <a:gd name="connsiteX103" fmla="*/ 3328273 w 6857999"/>
              <a:gd name="connsiteY103" fmla="*/ 2774811 h 4280892"/>
              <a:gd name="connsiteX104" fmla="*/ 3157359 w 6857999"/>
              <a:gd name="connsiteY104" fmla="*/ 2706231 h 4280892"/>
              <a:gd name="connsiteX105" fmla="*/ 2484953 w 6857999"/>
              <a:gd name="connsiteY105" fmla="*/ 2652653 h 4280892"/>
              <a:gd name="connsiteX106" fmla="*/ 2442627 w 6857999"/>
              <a:gd name="connsiteY106" fmla="*/ 2677835 h 4280892"/>
              <a:gd name="connsiteX107" fmla="*/ 2341364 w 6857999"/>
              <a:gd name="connsiteY107" fmla="*/ 2756059 h 4280892"/>
              <a:gd name="connsiteX108" fmla="*/ 2299573 w 6857999"/>
              <a:gd name="connsiteY108" fmla="*/ 2765703 h 4280892"/>
              <a:gd name="connsiteX109" fmla="*/ 2062758 w 6857999"/>
              <a:gd name="connsiteY109" fmla="*/ 2899112 h 4280892"/>
              <a:gd name="connsiteX110" fmla="*/ 1831836 w 6857999"/>
              <a:gd name="connsiteY110" fmla="*/ 3102174 h 4280892"/>
              <a:gd name="connsiteX111" fmla="*/ 1720394 w 6857999"/>
              <a:gd name="connsiteY111" fmla="*/ 3237191 h 4280892"/>
              <a:gd name="connsiteX112" fmla="*/ 1637348 w 6857999"/>
              <a:gd name="connsiteY112" fmla="*/ 3454182 h 4280892"/>
              <a:gd name="connsiteX113" fmla="*/ 1635740 w 6857999"/>
              <a:gd name="connsiteY113" fmla="*/ 3516332 h 4280892"/>
              <a:gd name="connsiteX114" fmla="*/ 1660922 w 6857999"/>
              <a:gd name="connsiteY114" fmla="*/ 3686711 h 4280892"/>
              <a:gd name="connsiteX115" fmla="*/ 1662529 w 6857999"/>
              <a:gd name="connsiteY115" fmla="*/ 3777794 h 4280892"/>
              <a:gd name="connsiteX116" fmla="*/ 1677531 w 6857999"/>
              <a:gd name="connsiteY116" fmla="*/ 3867269 h 4280892"/>
              <a:gd name="connsiteX117" fmla="*/ 1893987 w 6857999"/>
              <a:gd name="connsiteY117" fmla="*/ 4141054 h 4280892"/>
              <a:gd name="connsiteX118" fmla="*/ 1919168 w 6857999"/>
              <a:gd name="connsiteY118" fmla="*/ 4159270 h 4280892"/>
              <a:gd name="connsiteX119" fmla="*/ 1605201 w 6857999"/>
              <a:gd name="connsiteY119" fmla="*/ 4178558 h 4280892"/>
              <a:gd name="connsiteX120" fmla="*/ 1570911 w 6857999"/>
              <a:gd name="connsiteY120" fmla="*/ 4147483 h 4280892"/>
              <a:gd name="connsiteX121" fmla="*/ 1574125 w 6857999"/>
              <a:gd name="connsiteY121" fmla="*/ 4143732 h 4280892"/>
              <a:gd name="connsiteX122" fmla="*/ 1555373 w 6857999"/>
              <a:gd name="connsiteY122" fmla="*/ 4139982 h 4280892"/>
              <a:gd name="connsiteX123" fmla="*/ 1541443 w 6857999"/>
              <a:gd name="connsiteY123" fmla="*/ 4083725 h 4280892"/>
              <a:gd name="connsiteX124" fmla="*/ 1500723 w 6857999"/>
              <a:gd name="connsiteY124" fmla="*/ 4021038 h 4280892"/>
              <a:gd name="connsiteX125" fmla="*/ 1456789 w 6857999"/>
              <a:gd name="connsiteY125" fmla="*/ 4006037 h 4280892"/>
              <a:gd name="connsiteX126" fmla="*/ 1423571 w 6857999"/>
              <a:gd name="connsiteY126" fmla="*/ 3982462 h 4280892"/>
              <a:gd name="connsiteX127" fmla="*/ 1386066 w 6857999"/>
              <a:gd name="connsiteY127" fmla="*/ 3507224 h 4280892"/>
              <a:gd name="connsiteX128" fmla="*/ 1305163 w 6857999"/>
              <a:gd name="connsiteY128" fmla="*/ 3120390 h 4280892"/>
              <a:gd name="connsiteX129" fmla="*/ 1311592 w 6857999"/>
              <a:gd name="connsiteY129" fmla="*/ 2960192 h 4280892"/>
              <a:gd name="connsiteX130" fmla="*/ 1336238 w 6857999"/>
              <a:gd name="connsiteY130" fmla="*/ 2907149 h 4280892"/>
              <a:gd name="connsiteX131" fmla="*/ 1024949 w 6857999"/>
              <a:gd name="connsiteY131" fmla="*/ 3154144 h 4280892"/>
              <a:gd name="connsiteX132" fmla="*/ 805815 w 6857999"/>
              <a:gd name="connsiteY132" fmla="*/ 3474006 h 4280892"/>
              <a:gd name="connsiteX133" fmla="*/ 685800 w 6857999"/>
              <a:gd name="connsiteY133" fmla="*/ 4048363 h 4280892"/>
              <a:gd name="connsiteX134" fmla="*/ 712589 w 6857999"/>
              <a:gd name="connsiteY134" fmla="*/ 4132481 h 4280892"/>
              <a:gd name="connsiteX135" fmla="*/ 764024 w 6857999"/>
              <a:gd name="connsiteY135" fmla="*/ 4197846 h 4280892"/>
              <a:gd name="connsiteX136" fmla="*/ 742057 w 6857999"/>
              <a:gd name="connsiteY136" fmla="*/ 4278749 h 4280892"/>
              <a:gd name="connsiteX137" fmla="*/ 738842 w 6857999"/>
              <a:gd name="connsiteY137" fmla="*/ 4282500 h 4280892"/>
              <a:gd name="connsiteX138" fmla="*/ 599539 w 6857999"/>
              <a:gd name="connsiteY138" fmla="*/ 4282500 h 4280892"/>
              <a:gd name="connsiteX139" fmla="*/ 541139 w 6857999"/>
              <a:gd name="connsiteY139" fmla="*/ 4276070 h 4280892"/>
              <a:gd name="connsiteX140" fmla="*/ 403979 w 6857999"/>
              <a:gd name="connsiteY140" fmla="*/ 4203204 h 4280892"/>
              <a:gd name="connsiteX141" fmla="*/ 398085 w 6857999"/>
              <a:gd name="connsiteY141" fmla="*/ 4170522 h 4280892"/>
              <a:gd name="connsiteX142" fmla="*/ 410944 w 6857999"/>
              <a:gd name="connsiteY142" fmla="*/ 4008180 h 4280892"/>
              <a:gd name="connsiteX143" fmla="*/ 353080 w 6857999"/>
              <a:gd name="connsiteY143" fmla="*/ 3991570 h 4280892"/>
              <a:gd name="connsiteX144" fmla="*/ 399693 w 6857999"/>
              <a:gd name="connsiteY144" fmla="*/ 3905310 h 4280892"/>
              <a:gd name="connsiteX145" fmla="*/ 541139 w 6857999"/>
              <a:gd name="connsiteY145" fmla="*/ 3482578 h 4280892"/>
              <a:gd name="connsiteX146" fmla="*/ 564178 w 6857999"/>
              <a:gd name="connsiteY146" fmla="*/ 3209330 h 4280892"/>
              <a:gd name="connsiteX147" fmla="*/ 557748 w 6857999"/>
              <a:gd name="connsiteY147" fmla="*/ 3033058 h 4280892"/>
              <a:gd name="connsiteX148" fmla="*/ 622042 w 6857999"/>
              <a:gd name="connsiteY148" fmla="*/ 2901256 h 4280892"/>
              <a:gd name="connsiteX149" fmla="*/ 715268 w 6857999"/>
              <a:gd name="connsiteY149" fmla="*/ 2820888 h 4280892"/>
              <a:gd name="connsiteX150" fmla="*/ 846534 w 6857999"/>
              <a:gd name="connsiteY150" fmla="*/ 2607112 h 4280892"/>
              <a:gd name="connsiteX151" fmla="*/ 851892 w 6857999"/>
              <a:gd name="connsiteY151" fmla="*/ 2301716 h 4280892"/>
              <a:gd name="connsiteX152" fmla="*/ 805279 w 6857999"/>
              <a:gd name="connsiteY152" fmla="*/ 2109371 h 4280892"/>
              <a:gd name="connsiteX153" fmla="*/ 804208 w 6857999"/>
              <a:gd name="connsiteY153" fmla="*/ 1676460 h 4280892"/>
              <a:gd name="connsiteX154" fmla="*/ 956905 w 6857999"/>
              <a:gd name="connsiteY154" fmla="*/ 1347490 h 4280892"/>
              <a:gd name="connsiteX155" fmla="*/ 973515 w 6857999"/>
              <a:gd name="connsiteY155" fmla="*/ 1320165 h 4280892"/>
              <a:gd name="connsiteX156" fmla="*/ 755452 w 6857999"/>
              <a:gd name="connsiteY156" fmla="*/ 1093530 h 4280892"/>
              <a:gd name="connsiteX157" fmla="*/ 543282 w 6857999"/>
              <a:gd name="connsiteY157" fmla="*/ 832604 h 4280892"/>
              <a:gd name="connsiteX158" fmla="*/ 495598 w 6857999"/>
              <a:gd name="connsiteY158" fmla="*/ 397014 h 4280892"/>
              <a:gd name="connsiteX159" fmla="*/ 557748 w 6857999"/>
              <a:gd name="connsiteY159" fmla="*/ 220206 h 4280892"/>
              <a:gd name="connsiteX160" fmla="*/ 536853 w 6857999"/>
              <a:gd name="connsiteY160" fmla="*/ 234136 h 4280892"/>
              <a:gd name="connsiteX161" fmla="*/ 378797 w 6857999"/>
              <a:gd name="connsiteY161" fmla="*/ 344507 h 4280892"/>
              <a:gd name="connsiteX162" fmla="*/ 165556 w 6857999"/>
              <a:gd name="connsiteY162" fmla="*/ 466130 h 4280892"/>
              <a:gd name="connsiteX163" fmla="*/ 2679 w 6857999"/>
              <a:gd name="connsiteY163" fmla="*/ 389513 h 4280892"/>
              <a:gd name="connsiteX164" fmla="*/ 0 w 6857999"/>
              <a:gd name="connsiteY164" fmla="*/ 385763 h 428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6857999" h="4280892">
                <a:moveTo>
                  <a:pt x="0" y="385763"/>
                </a:moveTo>
                <a:cubicBezTo>
                  <a:pt x="0" y="355223"/>
                  <a:pt x="0" y="325219"/>
                  <a:pt x="0" y="294680"/>
                </a:cubicBezTo>
                <a:cubicBezTo>
                  <a:pt x="6429" y="259318"/>
                  <a:pt x="12323" y="223957"/>
                  <a:pt x="19288" y="183773"/>
                </a:cubicBezTo>
                <a:cubicBezTo>
                  <a:pt x="23039" y="188595"/>
                  <a:pt x="30540" y="193953"/>
                  <a:pt x="31075" y="199846"/>
                </a:cubicBezTo>
                <a:cubicBezTo>
                  <a:pt x="34290" y="237351"/>
                  <a:pt x="33754" y="274856"/>
                  <a:pt x="38040" y="311825"/>
                </a:cubicBezTo>
                <a:cubicBezTo>
                  <a:pt x="41255" y="339150"/>
                  <a:pt x="47685" y="365939"/>
                  <a:pt x="56793" y="392192"/>
                </a:cubicBezTo>
                <a:cubicBezTo>
                  <a:pt x="64294" y="414695"/>
                  <a:pt x="83046" y="423803"/>
                  <a:pt x="106085" y="413623"/>
                </a:cubicBezTo>
                <a:cubicBezTo>
                  <a:pt x="128052" y="403979"/>
                  <a:pt x="151090" y="395407"/>
                  <a:pt x="169843" y="380941"/>
                </a:cubicBezTo>
                <a:cubicBezTo>
                  <a:pt x="235208" y="331113"/>
                  <a:pt x="298966" y="279678"/>
                  <a:pt x="362188" y="227707"/>
                </a:cubicBezTo>
                <a:cubicBezTo>
                  <a:pt x="457021" y="150555"/>
                  <a:pt x="541139" y="61079"/>
                  <a:pt x="648295" y="0"/>
                </a:cubicBezTo>
                <a:cubicBezTo>
                  <a:pt x="660618" y="0"/>
                  <a:pt x="673477" y="0"/>
                  <a:pt x="685800" y="0"/>
                </a:cubicBezTo>
                <a:cubicBezTo>
                  <a:pt x="699730" y="9108"/>
                  <a:pt x="715804" y="16073"/>
                  <a:pt x="727591" y="27325"/>
                </a:cubicBezTo>
                <a:cubicBezTo>
                  <a:pt x="764560" y="63222"/>
                  <a:pt x="767775" y="105013"/>
                  <a:pt x="750094" y="152698"/>
                </a:cubicBezTo>
                <a:cubicBezTo>
                  <a:pt x="705088" y="275927"/>
                  <a:pt x="664905" y="400229"/>
                  <a:pt x="643473" y="530423"/>
                </a:cubicBezTo>
                <a:cubicBezTo>
                  <a:pt x="622042" y="662226"/>
                  <a:pt x="654725" y="771525"/>
                  <a:pt x="752773" y="862608"/>
                </a:cubicBezTo>
                <a:cubicBezTo>
                  <a:pt x="867430" y="969228"/>
                  <a:pt x="1002983" y="1042630"/>
                  <a:pt x="1143893" y="1106388"/>
                </a:cubicBezTo>
                <a:cubicBezTo>
                  <a:pt x="1150858" y="1109603"/>
                  <a:pt x="1163717" y="1104781"/>
                  <a:pt x="1171754" y="1099959"/>
                </a:cubicBezTo>
                <a:cubicBezTo>
                  <a:pt x="1217831" y="1071027"/>
                  <a:pt x="1262301" y="1038880"/>
                  <a:pt x="1309449" y="1012627"/>
                </a:cubicBezTo>
                <a:cubicBezTo>
                  <a:pt x="1362492" y="983159"/>
                  <a:pt x="1419820" y="970836"/>
                  <a:pt x="1481971" y="971907"/>
                </a:cubicBezTo>
                <a:cubicBezTo>
                  <a:pt x="1560195" y="973515"/>
                  <a:pt x="1638955" y="970836"/>
                  <a:pt x="1717715" y="966549"/>
                </a:cubicBezTo>
                <a:cubicBezTo>
                  <a:pt x="1969532" y="953155"/>
                  <a:pt x="2218134" y="916186"/>
                  <a:pt x="2466201" y="872788"/>
                </a:cubicBezTo>
                <a:cubicBezTo>
                  <a:pt x="2588359" y="851356"/>
                  <a:pt x="2705695" y="817602"/>
                  <a:pt x="2814995" y="758131"/>
                </a:cubicBezTo>
                <a:cubicBezTo>
                  <a:pt x="2870180" y="728127"/>
                  <a:pt x="2928580" y="700802"/>
                  <a:pt x="2988052" y="681514"/>
                </a:cubicBezTo>
                <a:cubicBezTo>
                  <a:pt x="3173432" y="620435"/>
                  <a:pt x="3361492" y="566321"/>
                  <a:pt x="3538835" y="482203"/>
                </a:cubicBezTo>
                <a:cubicBezTo>
                  <a:pt x="3733324" y="390049"/>
                  <a:pt x="3939064" y="375047"/>
                  <a:pt x="4148554" y="397550"/>
                </a:cubicBezTo>
                <a:cubicBezTo>
                  <a:pt x="4285178" y="412016"/>
                  <a:pt x="4415909" y="452199"/>
                  <a:pt x="4542889" y="503634"/>
                </a:cubicBezTo>
                <a:cubicBezTo>
                  <a:pt x="4722912" y="577036"/>
                  <a:pt x="4905613" y="641866"/>
                  <a:pt x="5078671" y="733485"/>
                </a:cubicBezTo>
                <a:cubicBezTo>
                  <a:pt x="5239941" y="818674"/>
                  <a:pt x="5383530" y="922615"/>
                  <a:pt x="5504617" y="1057096"/>
                </a:cubicBezTo>
                <a:cubicBezTo>
                  <a:pt x="5635348" y="1201222"/>
                  <a:pt x="5761256" y="1349633"/>
                  <a:pt x="5889307" y="1495901"/>
                </a:cubicBezTo>
                <a:cubicBezTo>
                  <a:pt x="5896273" y="1503402"/>
                  <a:pt x="5902702" y="1511439"/>
                  <a:pt x="5910739" y="1520547"/>
                </a:cubicBezTo>
                <a:cubicBezTo>
                  <a:pt x="5992713" y="1432143"/>
                  <a:pt x="6091833" y="1382316"/>
                  <a:pt x="6204347" y="1357670"/>
                </a:cubicBezTo>
                <a:cubicBezTo>
                  <a:pt x="6282035" y="1340525"/>
                  <a:pt x="6360259" y="1327666"/>
                  <a:pt x="6438483" y="1313200"/>
                </a:cubicBezTo>
                <a:cubicBezTo>
                  <a:pt x="6554748" y="1291233"/>
                  <a:pt x="6671548" y="1269266"/>
                  <a:pt x="6787813" y="1247299"/>
                </a:cubicBezTo>
                <a:cubicBezTo>
                  <a:pt x="6811387" y="1243013"/>
                  <a:pt x="6834961" y="1237655"/>
                  <a:pt x="6858000" y="1232833"/>
                </a:cubicBezTo>
                <a:cubicBezTo>
                  <a:pt x="6858000" y="1236583"/>
                  <a:pt x="6858000" y="1239798"/>
                  <a:pt x="6858000" y="1243548"/>
                </a:cubicBezTo>
                <a:cubicBezTo>
                  <a:pt x="6825317" y="1313200"/>
                  <a:pt x="6767989" y="1358741"/>
                  <a:pt x="6701016" y="1390352"/>
                </a:cubicBezTo>
                <a:cubicBezTo>
                  <a:pt x="6627078" y="1425178"/>
                  <a:pt x="6550461" y="1456789"/>
                  <a:pt x="6473309" y="1482507"/>
                </a:cubicBezTo>
                <a:cubicBezTo>
                  <a:pt x="6398836" y="1507153"/>
                  <a:pt x="6328648" y="1538228"/>
                  <a:pt x="6267033" y="1586448"/>
                </a:cubicBezTo>
                <a:cubicBezTo>
                  <a:pt x="6262212" y="1590199"/>
                  <a:pt x="6257389" y="1595021"/>
                  <a:pt x="6249353" y="1602522"/>
                </a:cubicBezTo>
                <a:cubicBezTo>
                  <a:pt x="6295430" y="1611630"/>
                  <a:pt x="6336149" y="1620738"/>
                  <a:pt x="6377405" y="1627168"/>
                </a:cubicBezTo>
                <a:cubicBezTo>
                  <a:pt x="6510278" y="1648599"/>
                  <a:pt x="6643152" y="1664672"/>
                  <a:pt x="6774418" y="1617524"/>
                </a:cubicBezTo>
                <a:cubicBezTo>
                  <a:pt x="6779240" y="1615916"/>
                  <a:pt x="6785670" y="1618059"/>
                  <a:pt x="6791563" y="1618595"/>
                </a:cubicBezTo>
                <a:cubicBezTo>
                  <a:pt x="6790492" y="1626096"/>
                  <a:pt x="6791563" y="1635205"/>
                  <a:pt x="6787277" y="1640027"/>
                </a:cubicBezTo>
                <a:cubicBezTo>
                  <a:pt x="6750308" y="1687711"/>
                  <a:pt x="6705838" y="1724144"/>
                  <a:pt x="6644223" y="1735931"/>
                </a:cubicBezTo>
                <a:cubicBezTo>
                  <a:pt x="6544032" y="1754684"/>
                  <a:pt x="6444377" y="1775043"/>
                  <a:pt x="6345258" y="1795403"/>
                </a:cubicBezTo>
                <a:cubicBezTo>
                  <a:pt x="6294894" y="1805583"/>
                  <a:pt x="6245066" y="1817370"/>
                  <a:pt x="6196310" y="1828621"/>
                </a:cubicBezTo>
                <a:cubicBezTo>
                  <a:pt x="6195775" y="1833979"/>
                  <a:pt x="6195239" y="1835051"/>
                  <a:pt x="6195775" y="1835587"/>
                </a:cubicBezTo>
                <a:cubicBezTo>
                  <a:pt x="6197381" y="1838801"/>
                  <a:pt x="6199525" y="1842016"/>
                  <a:pt x="6201668" y="1844695"/>
                </a:cubicBezTo>
                <a:cubicBezTo>
                  <a:pt x="6269176" y="1927741"/>
                  <a:pt x="6289536" y="2024182"/>
                  <a:pt x="6279356" y="2128659"/>
                </a:cubicBezTo>
                <a:cubicBezTo>
                  <a:pt x="6275606" y="2168843"/>
                  <a:pt x="6261675" y="2183309"/>
                  <a:pt x="6220956" y="2187059"/>
                </a:cubicBezTo>
                <a:cubicBezTo>
                  <a:pt x="6173808" y="2191345"/>
                  <a:pt x="6136303" y="2212241"/>
                  <a:pt x="6104692" y="2246531"/>
                </a:cubicBezTo>
                <a:cubicBezTo>
                  <a:pt x="6003965" y="2355294"/>
                  <a:pt x="5906988" y="2468344"/>
                  <a:pt x="5831443" y="2595860"/>
                </a:cubicBezTo>
                <a:cubicBezTo>
                  <a:pt x="5775186" y="2691765"/>
                  <a:pt x="5729645" y="2794099"/>
                  <a:pt x="5682496" y="2894826"/>
                </a:cubicBezTo>
                <a:cubicBezTo>
                  <a:pt x="5656242" y="2951083"/>
                  <a:pt x="5616059" y="2981087"/>
                  <a:pt x="5555516" y="2977872"/>
                </a:cubicBezTo>
                <a:cubicBezTo>
                  <a:pt x="5505152" y="2975193"/>
                  <a:pt x="5454789" y="2966621"/>
                  <a:pt x="5404425" y="2959120"/>
                </a:cubicBezTo>
                <a:cubicBezTo>
                  <a:pt x="5385137" y="2955905"/>
                  <a:pt x="5370136" y="2955905"/>
                  <a:pt x="5351919" y="2967157"/>
                </a:cubicBezTo>
                <a:cubicBezTo>
                  <a:pt x="5298877" y="2999839"/>
                  <a:pt x="5235119" y="2975193"/>
                  <a:pt x="5217438" y="2914650"/>
                </a:cubicBezTo>
                <a:cubicBezTo>
                  <a:pt x="5207258" y="2880896"/>
                  <a:pt x="5193864" y="2853571"/>
                  <a:pt x="5168682" y="2826246"/>
                </a:cubicBezTo>
                <a:cubicBezTo>
                  <a:pt x="5109210" y="2761952"/>
                  <a:pt x="5070098" y="2685871"/>
                  <a:pt x="5089922" y="2592110"/>
                </a:cubicBezTo>
                <a:cubicBezTo>
                  <a:pt x="5090993" y="2586216"/>
                  <a:pt x="5093137" y="2578715"/>
                  <a:pt x="5090993" y="2573357"/>
                </a:cubicBezTo>
                <a:cubicBezTo>
                  <a:pt x="5084564" y="2558356"/>
                  <a:pt x="5084564" y="2536924"/>
                  <a:pt x="5060990" y="2535853"/>
                </a:cubicBezTo>
                <a:cubicBezTo>
                  <a:pt x="5032593" y="2534781"/>
                  <a:pt x="5004197" y="2531567"/>
                  <a:pt x="4976336" y="2532102"/>
                </a:cubicBezTo>
                <a:cubicBezTo>
                  <a:pt x="4964549" y="2532102"/>
                  <a:pt x="4950619" y="2536389"/>
                  <a:pt x="4941510" y="2543889"/>
                </a:cubicBezTo>
                <a:cubicBezTo>
                  <a:pt x="4904006" y="2575501"/>
                  <a:pt x="4868644" y="2609255"/>
                  <a:pt x="4831675" y="2641937"/>
                </a:cubicBezTo>
                <a:cubicBezTo>
                  <a:pt x="4732020" y="2730877"/>
                  <a:pt x="4614684" y="2760881"/>
                  <a:pt x="4483954" y="2746415"/>
                </a:cubicBezTo>
                <a:cubicBezTo>
                  <a:pt x="4461986" y="2743736"/>
                  <a:pt x="4440019" y="2742664"/>
                  <a:pt x="4415909" y="2740521"/>
                </a:cubicBezTo>
                <a:cubicBezTo>
                  <a:pt x="4420731" y="2757130"/>
                  <a:pt x="4422874" y="2771596"/>
                  <a:pt x="4428768" y="2784455"/>
                </a:cubicBezTo>
                <a:cubicBezTo>
                  <a:pt x="4466272" y="2866965"/>
                  <a:pt x="4503777" y="2950012"/>
                  <a:pt x="4543425" y="3031450"/>
                </a:cubicBezTo>
                <a:cubicBezTo>
                  <a:pt x="4565392" y="3076992"/>
                  <a:pt x="4577715" y="3119319"/>
                  <a:pt x="4561106" y="3171825"/>
                </a:cubicBezTo>
                <a:cubicBezTo>
                  <a:pt x="4519851" y="3300413"/>
                  <a:pt x="4511814" y="3433286"/>
                  <a:pt x="4536460" y="3566160"/>
                </a:cubicBezTo>
                <a:cubicBezTo>
                  <a:pt x="4543961" y="3605272"/>
                  <a:pt x="4534853" y="3636883"/>
                  <a:pt x="4512885" y="3666351"/>
                </a:cubicBezTo>
                <a:cubicBezTo>
                  <a:pt x="4498419" y="3685639"/>
                  <a:pt x="4482346" y="3703856"/>
                  <a:pt x="4464665" y="3719929"/>
                </a:cubicBezTo>
                <a:cubicBezTo>
                  <a:pt x="4385370" y="3793331"/>
                  <a:pt x="4305538" y="3865662"/>
                  <a:pt x="4225707" y="3939064"/>
                </a:cubicBezTo>
                <a:cubicBezTo>
                  <a:pt x="4208562" y="3955137"/>
                  <a:pt x="4193024" y="3972818"/>
                  <a:pt x="4172664" y="3994249"/>
                </a:cubicBezTo>
                <a:cubicBezTo>
                  <a:pt x="4169985" y="3978712"/>
                  <a:pt x="4167306" y="3968532"/>
                  <a:pt x="4166235" y="3958352"/>
                </a:cubicBezTo>
                <a:cubicBezTo>
                  <a:pt x="4161413" y="3917633"/>
                  <a:pt x="4161949" y="3875842"/>
                  <a:pt x="4151769" y="3836194"/>
                </a:cubicBezTo>
                <a:cubicBezTo>
                  <a:pt x="4137303" y="3779937"/>
                  <a:pt x="4156055" y="3737074"/>
                  <a:pt x="4193560" y="3699034"/>
                </a:cubicBezTo>
                <a:cubicBezTo>
                  <a:pt x="4212312" y="3679746"/>
                  <a:pt x="4235887" y="3663672"/>
                  <a:pt x="4251424" y="3642241"/>
                </a:cubicBezTo>
                <a:cubicBezTo>
                  <a:pt x="4267498" y="3620274"/>
                  <a:pt x="4276070" y="3593485"/>
                  <a:pt x="4287857" y="3568839"/>
                </a:cubicBezTo>
                <a:cubicBezTo>
                  <a:pt x="4291608" y="3560802"/>
                  <a:pt x="4297501" y="3553301"/>
                  <a:pt x="4299109" y="3544729"/>
                </a:cubicBezTo>
                <a:cubicBezTo>
                  <a:pt x="4314646" y="3474006"/>
                  <a:pt x="4330720" y="3403818"/>
                  <a:pt x="4343579" y="3332560"/>
                </a:cubicBezTo>
                <a:cubicBezTo>
                  <a:pt x="4349472" y="3298805"/>
                  <a:pt x="4346258" y="3264515"/>
                  <a:pt x="4320004" y="3237726"/>
                </a:cubicBezTo>
                <a:cubicBezTo>
                  <a:pt x="4208026" y="3124140"/>
                  <a:pt x="4096048" y="3010555"/>
                  <a:pt x="3988891" y="2902327"/>
                </a:cubicBezTo>
                <a:cubicBezTo>
                  <a:pt x="3955137" y="2916257"/>
                  <a:pt x="3931027" y="2925901"/>
                  <a:pt x="3910131" y="2934474"/>
                </a:cubicBezTo>
                <a:cubicBezTo>
                  <a:pt x="3910131" y="3014841"/>
                  <a:pt x="3907989" y="3094137"/>
                  <a:pt x="3910667" y="3173432"/>
                </a:cubicBezTo>
                <a:cubicBezTo>
                  <a:pt x="3912810" y="3225939"/>
                  <a:pt x="3916561" y="3279517"/>
                  <a:pt x="3930491" y="3329345"/>
                </a:cubicBezTo>
                <a:cubicBezTo>
                  <a:pt x="3939599" y="3363099"/>
                  <a:pt x="3938528" y="3392567"/>
                  <a:pt x="3931027" y="3424714"/>
                </a:cubicBezTo>
                <a:cubicBezTo>
                  <a:pt x="3907453" y="3527584"/>
                  <a:pt x="3910667" y="3628311"/>
                  <a:pt x="3949779" y="3727430"/>
                </a:cubicBezTo>
                <a:cubicBezTo>
                  <a:pt x="3984605" y="3815298"/>
                  <a:pt x="4019967" y="3903167"/>
                  <a:pt x="4055864" y="3990499"/>
                </a:cubicBezTo>
                <a:cubicBezTo>
                  <a:pt x="4059615" y="4000143"/>
                  <a:pt x="4067115" y="4008716"/>
                  <a:pt x="4074616" y="4015681"/>
                </a:cubicBezTo>
                <a:cubicBezTo>
                  <a:pt x="4124444" y="4061758"/>
                  <a:pt x="4174272" y="4107299"/>
                  <a:pt x="4225171" y="4152305"/>
                </a:cubicBezTo>
                <a:cubicBezTo>
                  <a:pt x="4241244" y="4166771"/>
                  <a:pt x="4241244" y="4179094"/>
                  <a:pt x="4225171" y="4191953"/>
                </a:cubicBezTo>
                <a:cubicBezTo>
                  <a:pt x="4184452" y="4224100"/>
                  <a:pt x="4141053" y="4245531"/>
                  <a:pt x="4086939" y="4230529"/>
                </a:cubicBezTo>
                <a:cubicBezTo>
                  <a:pt x="4022646" y="4212848"/>
                  <a:pt x="3957816" y="4195167"/>
                  <a:pt x="3892986" y="4178558"/>
                </a:cubicBezTo>
                <a:cubicBezTo>
                  <a:pt x="3875842" y="4174272"/>
                  <a:pt x="3868876" y="4165164"/>
                  <a:pt x="3863518" y="4149090"/>
                </a:cubicBezTo>
                <a:cubicBezTo>
                  <a:pt x="3846374" y="4100334"/>
                  <a:pt x="3828693" y="4051578"/>
                  <a:pt x="3807797" y="4004429"/>
                </a:cubicBezTo>
                <a:cubicBezTo>
                  <a:pt x="3799761" y="3986748"/>
                  <a:pt x="3784223" y="3968532"/>
                  <a:pt x="3767614" y="3960495"/>
                </a:cubicBezTo>
                <a:cubicBezTo>
                  <a:pt x="3752076" y="3952994"/>
                  <a:pt x="3747254" y="3946565"/>
                  <a:pt x="3746183" y="3930491"/>
                </a:cubicBezTo>
                <a:cubicBezTo>
                  <a:pt x="3740825" y="3849588"/>
                  <a:pt x="3737610" y="3768150"/>
                  <a:pt x="3727966" y="3687782"/>
                </a:cubicBezTo>
                <a:cubicBezTo>
                  <a:pt x="3720465" y="3626168"/>
                  <a:pt x="3713500" y="3561874"/>
                  <a:pt x="3690461" y="3505617"/>
                </a:cubicBezTo>
                <a:cubicBezTo>
                  <a:pt x="3612237" y="3313807"/>
                  <a:pt x="3538835" y="3120926"/>
                  <a:pt x="3476149" y="2923222"/>
                </a:cubicBezTo>
                <a:cubicBezTo>
                  <a:pt x="3465969" y="2890540"/>
                  <a:pt x="3448824" y="2859465"/>
                  <a:pt x="3432751" y="2828925"/>
                </a:cubicBezTo>
                <a:cubicBezTo>
                  <a:pt x="3419356" y="2804279"/>
                  <a:pt x="3397389" y="2789813"/>
                  <a:pt x="3368457" y="2785527"/>
                </a:cubicBezTo>
                <a:cubicBezTo>
                  <a:pt x="3354526" y="2783384"/>
                  <a:pt x="3336846" y="2783384"/>
                  <a:pt x="3328273" y="2774811"/>
                </a:cubicBezTo>
                <a:cubicBezTo>
                  <a:pt x="3280589" y="2727127"/>
                  <a:pt x="3218974" y="2715875"/>
                  <a:pt x="3157359" y="2706231"/>
                </a:cubicBezTo>
                <a:cubicBezTo>
                  <a:pt x="2934474" y="2670870"/>
                  <a:pt x="2709982" y="2661226"/>
                  <a:pt x="2484953" y="2652653"/>
                </a:cubicBezTo>
                <a:cubicBezTo>
                  <a:pt x="2463522" y="2651582"/>
                  <a:pt x="2451199" y="2657475"/>
                  <a:pt x="2442627" y="2677835"/>
                </a:cubicBezTo>
                <a:cubicBezTo>
                  <a:pt x="2423875" y="2722305"/>
                  <a:pt x="2394407" y="2754451"/>
                  <a:pt x="2341364" y="2756059"/>
                </a:cubicBezTo>
                <a:cubicBezTo>
                  <a:pt x="2327434" y="2756595"/>
                  <a:pt x="2313503" y="2761952"/>
                  <a:pt x="2299573" y="2765703"/>
                </a:cubicBezTo>
                <a:cubicBezTo>
                  <a:pt x="2209562" y="2789813"/>
                  <a:pt x="2130266" y="2829997"/>
                  <a:pt x="2062758" y="2899112"/>
                </a:cubicBezTo>
                <a:cubicBezTo>
                  <a:pt x="1990963" y="2971979"/>
                  <a:pt x="1911132" y="3037344"/>
                  <a:pt x="1831836" y="3102174"/>
                </a:cubicBezTo>
                <a:cubicBezTo>
                  <a:pt x="1785223" y="3140214"/>
                  <a:pt x="1743968" y="3182005"/>
                  <a:pt x="1720394" y="3237191"/>
                </a:cubicBezTo>
                <a:cubicBezTo>
                  <a:pt x="1689854" y="3308449"/>
                  <a:pt x="1663065" y="3381315"/>
                  <a:pt x="1637348" y="3454182"/>
                </a:cubicBezTo>
                <a:cubicBezTo>
                  <a:pt x="1630918" y="3472934"/>
                  <a:pt x="1628239" y="3498116"/>
                  <a:pt x="1635740" y="3516332"/>
                </a:cubicBezTo>
                <a:cubicBezTo>
                  <a:pt x="1657171" y="3571518"/>
                  <a:pt x="1664672" y="3627775"/>
                  <a:pt x="1660922" y="3686711"/>
                </a:cubicBezTo>
                <a:cubicBezTo>
                  <a:pt x="1658779" y="3716715"/>
                  <a:pt x="1659850" y="3747790"/>
                  <a:pt x="1662529" y="3777794"/>
                </a:cubicBezTo>
                <a:cubicBezTo>
                  <a:pt x="1665208" y="3807798"/>
                  <a:pt x="1668959" y="3838337"/>
                  <a:pt x="1677531" y="3867269"/>
                </a:cubicBezTo>
                <a:cubicBezTo>
                  <a:pt x="1713428" y="3986748"/>
                  <a:pt x="1794867" y="4070866"/>
                  <a:pt x="1893987" y="4141054"/>
                </a:cubicBezTo>
                <a:cubicBezTo>
                  <a:pt x="1901488" y="4146411"/>
                  <a:pt x="1908989" y="4151769"/>
                  <a:pt x="1919168" y="4159270"/>
                </a:cubicBezTo>
                <a:cubicBezTo>
                  <a:pt x="1813084" y="4204811"/>
                  <a:pt x="1709678" y="4207490"/>
                  <a:pt x="1605201" y="4178558"/>
                </a:cubicBezTo>
                <a:cubicBezTo>
                  <a:pt x="1591806" y="4174808"/>
                  <a:pt x="1582162" y="4158198"/>
                  <a:pt x="1570911" y="4147483"/>
                </a:cubicBezTo>
                <a:cubicBezTo>
                  <a:pt x="1571982" y="4146411"/>
                  <a:pt x="1573054" y="4144804"/>
                  <a:pt x="1574125" y="4143732"/>
                </a:cubicBezTo>
                <a:cubicBezTo>
                  <a:pt x="1565553" y="4142125"/>
                  <a:pt x="1557516" y="4140518"/>
                  <a:pt x="1555373" y="4139982"/>
                </a:cubicBezTo>
                <a:cubicBezTo>
                  <a:pt x="1550015" y="4118015"/>
                  <a:pt x="1548944" y="4099262"/>
                  <a:pt x="1541443" y="4083725"/>
                </a:cubicBezTo>
                <a:cubicBezTo>
                  <a:pt x="1530191" y="4061758"/>
                  <a:pt x="1514118" y="4041934"/>
                  <a:pt x="1500723" y="4021038"/>
                </a:cubicBezTo>
                <a:cubicBezTo>
                  <a:pt x="1490008" y="4003358"/>
                  <a:pt x="1475006" y="3999607"/>
                  <a:pt x="1456789" y="4006037"/>
                </a:cubicBezTo>
                <a:cubicBezTo>
                  <a:pt x="1433751" y="4014073"/>
                  <a:pt x="1425178" y="4007108"/>
                  <a:pt x="1423571" y="3982462"/>
                </a:cubicBezTo>
                <a:cubicBezTo>
                  <a:pt x="1411784" y="3823871"/>
                  <a:pt x="1401604" y="3665280"/>
                  <a:pt x="1386066" y="3507224"/>
                </a:cubicBezTo>
                <a:cubicBezTo>
                  <a:pt x="1372672" y="3375958"/>
                  <a:pt x="1352312" y="3244691"/>
                  <a:pt x="1305163" y="3120390"/>
                </a:cubicBezTo>
                <a:cubicBezTo>
                  <a:pt x="1283732" y="3063597"/>
                  <a:pt x="1289090" y="3012698"/>
                  <a:pt x="1311592" y="2960192"/>
                </a:cubicBezTo>
                <a:cubicBezTo>
                  <a:pt x="1319094" y="2942511"/>
                  <a:pt x="1328202" y="2924830"/>
                  <a:pt x="1336238" y="2907149"/>
                </a:cubicBezTo>
                <a:cubicBezTo>
                  <a:pt x="1229618" y="2986981"/>
                  <a:pt x="1124605" y="3067348"/>
                  <a:pt x="1024949" y="3154144"/>
                </a:cubicBezTo>
                <a:cubicBezTo>
                  <a:pt x="924758" y="3240941"/>
                  <a:pt x="854571" y="3353455"/>
                  <a:pt x="805815" y="3474006"/>
                </a:cubicBezTo>
                <a:cubicBezTo>
                  <a:pt x="731341" y="3657243"/>
                  <a:pt x="702945" y="3852267"/>
                  <a:pt x="685800" y="4048363"/>
                </a:cubicBezTo>
                <a:cubicBezTo>
                  <a:pt x="683121" y="4079439"/>
                  <a:pt x="691158" y="4107835"/>
                  <a:pt x="712589" y="4132481"/>
                </a:cubicBezTo>
                <a:cubicBezTo>
                  <a:pt x="730806" y="4152840"/>
                  <a:pt x="747951" y="4175343"/>
                  <a:pt x="764024" y="4197846"/>
                </a:cubicBezTo>
                <a:cubicBezTo>
                  <a:pt x="797243" y="4246067"/>
                  <a:pt x="808494" y="4258926"/>
                  <a:pt x="742057" y="4278749"/>
                </a:cubicBezTo>
                <a:cubicBezTo>
                  <a:pt x="740450" y="4279285"/>
                  <a:pt x="739914" y="4281428"/>
                  <a:pt x="738842" y="4282500"/>
                </a:cubicBezTo>
                <a:cubicBezTo>
                  <a:pt x="692229" y="4282500"/>
                  <a:pt x="646152" y="4282500"/>
                  <a:pt x="599539" y="4282500"/>
                </a:cubicBezTo>
                <a:cubicBezTo>
                  <a:pt x="580251" y="4280357"/>
                  <a:pt x="560963" y="4277678"/>
                  <a:pt x="541139" y="4276070"/>
                </a:cubicBezTo>
                <a:cubicBezTo>
                  <a:pt x="484346" y="4272320"/>
                  <a:pt x="433983" y="4256782"/>
                  <a:pt x="403979" y="4203204"/>
                </a:cubicBezTo>
                <a:cubicBezTo>
                  <a:pt x="398621" y="4194096"/>
                  <a:pt x="395407" y="4180701"/>
                  <a:pt x="398085" y="4170522"/>
                </a:cubicBezTo>
                <a:cubicBezTo>
                  <a:pt x="411480" y="4116407"/>
                  <a:pt x="412552" y="4061758"/>
                  <a:pt x="410944" y="4008180"/>
                </a:cubicBezTo>
                <a:cubicBezTo>
                  <a:pt x="390049" y="4002286"/>
                  <a:pt x="372904" y="3997464"/>
                  <a:pt x="353080" y="3991570"/>
                </a:cubicBezTo>
                <a:cubicBezTo>
                  <a:pt x="370225" y="3959959"/>
                  <a:pt x="385763" y="3933170"/>
                  <a:pt x="399693" y="3905310"/>
                </a:cubicBezTo>
                <a:cubicBezTo>
                  <a:pt x="465594" y="3770828"/>
                  <a:pt x="506849" y="3627775"/>
                  <a:pt x="541139" y="3482578"/>
                </a:cubicBezTo>
                <a:cubicBezTo>
                  <a:pt x="562035" y="3393103"/>
                  <a:pt x="574893" y="3302556"/>
                  <a:pt x="564178" y="3209330"/>
                </a:cubicBezTo>
                <a:cubicBezTo>
                  <a:pt x="557748" y="3150930"/>
                  <a:pt x="557213" y="3091458"/>
                  <a:pt x="557748" y="3033058"/>
                </a:cubicBezTo>
                <a:cubicBezTo>
                  <a:pt x="558284" y="2980016"/>
                  <a:pt x="576501" y="2934474"/>
                  <a:pt x="622042" y="2901256"/>
                </a:cubicBezTo>
                <a:cubicBezTo>
                  <a:pt x="654725" y="2877145"/>
                  <a:pt x="684728" y="2848213"/>
                  <a:pt x="715268" y="2820888"/>
                </a:cubicBezTo>
                <a:cubicBezTo>
                  <a:pt x="780633" y="2763024"/>
                  <a:pt x="822960" y="2690694"/>
                  <a:pt x="846534" y="2607112"/>
                </a:cubicBezTo>
                <a:cubicBezTo>
                  <a:pt x="874931" y="2505849"/>
                  <a:pt x="885646" y="2405122"/>
                  <a:pt x="851892" y="2301716"/>
                </a:cubicBezTo>
                <a:cubicBezTo>
                  <a:pt x="831532" y="2239030"/>
                  <a:pt x="818138" y="2174200"/>
                  <a:pt x="805279" y="2109371"/>
                </a:cubicBezTo>
                <a:cubicBezTo>
                  <a:pt x="776883" y="1965246"/>
                  <a:pt x="765096" y="1820049"/>
                  <a:pt x="804208" y="1676460"/>
                </a:cubicBezTo>
                <a:cubicBezTo>
                  <a:pt x="836355" y="1559124"/>
                  <a:pt x="892076" y="1450896"/>
                  <a:pt x="956905" y="1347490"/>
                </a:cubicBezTo>
                <a:cubicBezTo>
                  <a:pt x="962263" y="1338917"/>
                  <a:pt x="967621" y="1329809"/>
                  <a:pt x="973515" y="1320165"/>
                </a:cubicBezTo>
                <a:cubicBezTo>
                  <a:pt x="900113" y="1243548"/>
                  <a:pt x="829925" y="1166396"/>
                  <a:pt x="755452" y="1093530"/>
                </a:cubicBezTo>
                <a:cubicBezTo>
                  <a:pt x="674549" y="1014234"/>
                  <a:pt x="604897" y="925830"/>
                  <a:pt x="543282" y="832604"/>
                </a:cubicBezTo>
                <a:cubicBezTo>
                  <a:pt x="454343" y="697051"/>
                  <a:pt x="453271" y="548104"/>
                  <a:pt x="495598" y="397014"/>
                </a:cubicBezTo>
                <a:cubicBezTo>
                  <a:pt x="512207" y="337542"/>
                  <a:pt x="536317" y="279678"/>
                  <a:pt x="557748" y="220206"/>
                </a:cubicBezTo>
                <a:cubicBezTo>
                  <a:pt x="550783" y="225028"/>
                  <a:pt x="543818" y="229314"/>
                  <a:pt x="536853" y="234136"/>
                </a:cubicBezTo>
                <a:cubicBezTo>
                  <a:pt x="484346" y="271105"/>
                  <a:pt x="433447" y="310753"/>
                  <a:pt x="378797" y="344507"/>
                </a:cubicBezTo>
                <a:cubicBezTo>
                  <a:pt x="309146" y="387906"/>
                  <a:pt x="240030" y="432911"/>
                  <a:pt x="165556" y="466130"/>
                </a:cubicBezTo>
                <a:cubicBezTo>
                  <a:pt x="79296" y="504706"/>
                  <a:pt x="32683" y="477917"/>
                  <a:pt x="2679" y="389513"/>
                </a:cubicBezTo>
                <a:cubicBezTo>
                  <a:pt x="1607" y="386834"/>
                  <a:pt x="536" y="386298"/>
                  <a:pt x="0" y="385763"/>
                </a:cubicBezTo>
                <a:close/>
              </a:path>
            </a:pathLst>
          </a:custGeom>
          <a:solidFill>
            <a:schemeClr val="accent1"/>
          </a:solidFill>
          <a:ln w="53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7287E90-0513-4490-9ACE-5CFD7FAE8005}"/>
              </a:ext>
            </a:extLst>
          </p:cNvPr>
          <p:cNvSpPr/>
          <p:nvPr/>
        </p:nvSpPr>
        <p:spPr>
          <a:xfrm>
            <a:off x="6105482" y="3770762"/>
            <a:ext cx="3101519" cy="1554706"/>
          </a:xfrm>
          <a:custGeom>
            <a:avLst/>
            <a:gdLst>
              <a:gd name="connsiteX0" fmla="*/ 460938 w 3626598"/>
              <a:gd name="connsiteY0" fmla="*/ 1776618 h 1817913"/>
              <a:gd name="connsiteX1" fmla="*/ 450787 w 3626598"/>
              <a:gd name="connsiteY1" fmla="*/ 1766929 h 1817913"/>
              <a:gd name="connsiteX2" fmla="*/ 495543 w 3626598"/>
              <a:gd name="connsiteY2" fmla="*/ 1719405 h 1817913"/>
              <a:gd name="connsiteX3" fmla="*/ 531071 w 3626598"/>
              <a:gd name="connsiteY3" fmla="*/ 1687107 h 1817913"/>
              <a:gd name="connsiteX4" fmla="*/ 540760 w 3626598"/>
              <a:gd name="connsiteY4" fmla="*/ 1679263 h 1817913"/>
              <a:gd name="connsiteX5" fmla="*/ 554602 w 3626598"/>
              <a:gd name="connsiteY5" fmla="*/ 1670497 h 1817913"/>
              <a:gd name="connsiteX6" fmla="*/ 557832 w 3626598"/>
              <a:gd name="connsiteY6" fmla="*/ 1668651 h 1817913"/>
              <a:gd name="connsiteX7" fmla="*/ 571674 w 3626598"/>
              <a:gd name="connsiteY7" fmla="*/ 1659423 h 1817913"/>
              <a:gd name="connsiteX8" fmla="*/ 626119 w 3626598"/>
              <a:gd name="connsiteY8" fmla="*/ 1641428 h 1817913"/>
              <a:gd name="connsiteX9" fmla="*/ 668568 w 3626598"/>
              <a:gd name="connsiteY9" fmla="*/ 1636814 h 1817913"/>
              <a:gd name="connsiteX10" fmla="*/ 733164 w 3626598"/>
              <a:gd name="connsiteY10" fmla="*/ 1617897 h 1817913"/>
              <a:gd name="connsiteX11" fmla="*/ 748851 w 3626598"/>
              <a:gd name="connsiteY11" fmla="*/ 1602209 h 1817913"/>
              <a:gd name="connsiteX12" fmla="*/ 750697 w 3626598"/>
              <a:gd name="connsiteY12" fmla="*/ 1598518 h 1817913"/>
              <a:gd name="connsiteX13" fmla="*/ 761770 w 3626598"/>
              <a:gd name="connsiteY13" fmla="*/ 1580062 h 1817913"/>
              <a:gd name="connsiteX14" fmla="*/ 761770 w 3626598"/>
              <a:gd name="connsiteY14" fmla="*/ 1580062 h 1817913"/>
              <a:gd name="connsiteX15" fmla="*/ 830057 w 3626598"/>
              <a:gd name="connsiteY15" fmla="*/ 1478554 h 1817913"/>
              <a:gd name="connsiteX16" fmla="*/ 830057 w 3626598"/>
              <a:gd name="connsiteY16" fmla="*/ 1478554 h 1817913"/>
              <a:gd name="connsiteX17" fmla="*/ 901113 w 3626598"/>
              <a:gd name="connsiteY17" fmla="*/ 1398732 h 1817913"/>
              <a:gd name="connsiteX18" fmla="*/ 903420 w 3626598"/>
              <a:gd name="connsiteY18" fmla="*/ 1394580 h 1817913"/>
              <a:gd name="connsiteX19" fmla="*/ 958788 w 3626598"/>
              <a:gd name="connsiteY19" fmla="*/ 1308759 h 1817913"/>
              <a:gd name="connsiteX20" fmla="*/ 964786 w 3626598"/>
              <a:gd name="connsiteY20" fmla="*/ 1290303 h 1817913"/>
              <a:gd name="connsiteX21" fmla="*/ 975398 w 3626598"/>
              <a:gd name="connsiteY21" fmla="*/ 1269079 h 1817913"/>
              <a:gd name="connsiteX22" fmla="*/ 1016001 w 3626598"/>
              <a:gd name="connsiteY22" fmla="*/ 1122816 h 1817913"/>
              <a:gd name="connsiteX23" fmla="*/ 1021077 w 3626598"/>
              <a:gd name="connsiteY23" fmla="*/ 1105282 h 1817913"/>
              <a:gd name="connsiteX24" fmla="*/ 1027075 w 3626598"/>
              <a:gd name="connsiteY24" fmla="*/ 1089133 h 1817913"/>
              <a:gd name="connsiteX25" fmla="*/ 1032150 w 3626598"/>
              <a:gd name="connsiteY25" fmla="*/ 1071600 h 1817913"/>
              <a:gd name="connsiteX26" fmla="*/ 1038610 w 3626598"/>
              <a:gd name="connsiteY26" fmla="*/ 1050837 h 1817913"/>
              <a:gd name="connsiteX27" fmla="*/ 1040917 w 3626598"/>
              <a:gd name="connsiteY27" fmla="*/ 1031458 h 1817913"/>
              <a:gd name="connsiteX28" fmla="*/ 1015079 w 3626598"/>
              <a:gd name="connsiteY28" fmla="*/ 1006081 h 1817913"/>
              <a:gd name="connsiteX29" fmla="*/ 992931 w 3626598"/>
              <a:gd name="connsiteY29" fmla="*/ 1004697 h 1817913"/>
              <a:gd name="connsiteX30" fmla="*/ 970323 w 3626598"/>
              <a:gd name="connsiteY30" fmla="*/ 1010234 h 1817913"/>
              <a:gd name="connsiteX31" fmla="*/ 941716 w 3626598"/>
              <a:gd name="connsiteY31" fmla="*/ 1014848 h 1817913"/>
              <a:gd name="connsiteX32" fmla="*/ 930643 w 3626598"/>
              <a:gd name="connsiteY32" fmla="*/ 1019001 h 1817913"/>
              <a:gd name="connsiteX33" fmla="*/ 867431 w 3626598"/>
              <a:gd name="connsiteY33" fmla="*/ 1030997 h 1817913"/>
              <a:gd name="connsiteX34" fmla="*/ 865124 w 3626598"/>
              <a:gd name="connsiteY34" fmla="*/ 1030536 h 1817913"/>
              <a:gd name="connsiteX35" fmla="*/ 863740 w 3626598"/>
              <a:gd name="connsiteY35" fmla="*/ 1032381 h 1817913"/>
              <a:gd name="connsiteX36" fmla="*/ 851282 w 3626598"/>
              <a:gd name="connsiteY36" fmla="*/ 1040225 h 1817913"/>
              <a:gd name="connsiteX37" fmla="*/ 806987 w 3626598"/>
              <a:gd name="connsiteY37" fmla="*/ 1060527 h 1817913"/>
              <a:gd name="connsiteX38" fmla="*/ 782533 w 3626598"/>
              <a:gd name="connsiteY38" fmla="*/ 1087749 h 1817913"/>
              <a:gd name="connsiteX39" fmla="*/ 780688 w 3626598"/>
              <a:gd name="connsiteY39" fmla="*/ 1087749 h 1817913"/>
              <a:gd name="connsiteX40" fmla="*/ 767769 w 3626598"/>
              <a:gd name="connsiteY40" fmla="*/ 1094209 h 1817913"/>
              <a:gd name="connsiteX41" fmla="*/ 767307 w 3626598"/>
              <a:gd name="connsiteY41" fmla="*/ 1093747 h 1817913"/>
              <a:gd name="connsiteX42" fmla="*/ 751158 w 3626598"/>
              <a:gd name="connsiteY42" fmla="*/ 1100207 h 1817913"/>
              <a:gd name="connsiteX43" fmla="*/ 728088 w 3626598"/>
              <a:gd name="connsiteY43" fmla="*/ 1116356 h 1817913"/>
              <a:gd name="connsiteX44" fmla="*/ 710555 w 3626598"/>
              <a:gd name="connsiteY44" fmla="*/ 1122354 h 1817913"/>
              <a:gd name="connsiteX45" fmla="*/ 711016 w 3626598"/>
              <a:gd name="connsiteY45" fmla="*/ 1121893 h 1817913"/>
              <a:gd name="connsiteX46" fmla="*/ 679180 w 3626598"/>
              <a:gd name="connsiteY46" fmla="*/ 1146808 h 1817913"/>
              <a:gd name="connsiteX47" fmla="*/ 669952 w 3626598"/>
              <a:gd name="connsiteY47" fmla="*/ 1146347 h 1817913"/>
              <a:gd name="connsiteX48" fmla="*/ 665338 w 3626598"/>
              <a:gd name="connsiteY48" fmla="*/ 1150499 h 1817913"/>
              <a:gd name="connsiteX49" fmla="*/ 651496 w 3626598"/>
              <a:gd name="connsiteY49" fmla="*/ 1146347 h 1817913"/>
              <a:gd name="connsiteX50" fmla="*/ 655648 w 3626598"/>
              <a:gd name="connsiteY50" fmla="*/ 1156498 h 1817913"/>
              <a:gd name="connsiteX51" fmla="*/ 643652 w 3626598"/>
              <a:gd name="connsiteY51" fmla="*/ 1179106 h 1817913"/>
              <a:gd name="connsiteX52" fmla="*/ 632117 w 3626598"/>
              <a:gd name="connsiteY52" fmla="*/ 1188796 h 1817913"/>
              <a:gd name="connsiteX53" fmla="*/ 624273 w 3626598"/>
              <a:gd name="connsiteY53" fmla="*/ 1185104 h 1817913"/>
              <a:gd name="connsiteX54" fmla="*/ 617352 w 3626598"/>
              <a:gd name="connsiteY54" fmla="*/ 1189718 h 1817913"/>
              <a:gd name="connsiteX55" fmla="*/ 604433 w 3626598"/>
              <a:gd name="connsiteY55" fmla="*/ 1207252 h 1817913"/>
              <a:gd name="connsiteX56" fmla="*/ 602588 w 3626598"/>
              <a:gd name="connsiteY56" fmla="*/ 1216018 h 1817913"/>
              <a:gd name="connsiteX57" fmla="*/ 585054 w 3626598"/>
              <a:gd name="connsiteY57" fmla="*/ 1234935 h 1817913"/>
              <a:gd name="connsiteX58" fmla="*/ 550911 w 3626598"/>
              <a:gd name="connsiteY58" fmla="*/ 1240934 h 1817913"/>
              <a:gd name="connsiteX59" fmla="*/ 536146 w 3626598"/>
              <a:gd name="connsiteY59" fmla="*/ 1211866 h 1817913"/>
              <a:gd name="connsiteX60" fmla="*/ 536146 w 3626598"/>
              <a:gd name="connsiteY60" fmla="*/ 1211866 h 1817913"/>
              <a:gd name="connsiteX61" fmla="*/ 513537 w 3626598"/>
              <a:gd name="connsiteY61" fmla="*/ 1198485 h 1817913"/>
              <a:gd name="connsiteX62" fmla="*/ 508462 w 3626598"/>
              <a:gd name="connsiteY62" fmla="*/ 1195255 h 1817913"/>
              <a:gd name="connsiteX63" fmla="*/ 427256 w 3626598"/>
              <a:gd name="connsiteY63" fmla="*/ 1195255 h 1817913"/>
              <a:gd name="connsiteX64" fmla="*/ 316981 w 3626598"/>
              <a:gd name="connsiteY64" fmla="*/ 1242318 h 1817913"/>
              <a:gd name="connsiteX65" fmla="*/ 233468 w 3626598"/>
              <a:gd name="connsiteY65" fmla="*/ 1234013 h 1817913"/>
              <a:gd name="connsiteX66" fmla="*/ 210860 w 3626598"/>
              <a:gd name="connsiteY66" fmla="*/ 1202176 h 1817913"/>
              <a:gd name="connsiteX67" fmla="*/ 208553 w 3626598"/>
              <a:gd name="connsiteY67" fmla="*/ 1167110 h 1817913"/>
              <a:gd name="connsiteX68" fmla="*/ 225624 w 3626598"/>
              <a:gd name="connsiteY68" fmla="*/ 1150038 h 1817913"/>
              <a:gd name="connsiteX69" fmla="*/ 235775 w 3626598"/>
              <a:gd name="connsiteY69" fmla="*/ 1144963 h 1817913"/>
              <a:gd name="connsiteX70" fmla="*/ 238082 w 3626598"/>
              <a:gd name="connsiteY70" fmla="*/ 1139887 h 1817913"/>
              <a:gd name="connsiteX71" fmla="*/ 252847 w 3626598"/>
              <a:gd name="connsiteY71" fmla="*/ 1111281 h 1817913"/>
              <a:gd name="connsiteX72" fmla="*/ 270380 w 3626598"/>
              <a:gd name="connsiteY72" fmla="*/ 1078983 h 1817913"/>
              <a:gd name="connsiteX73" fmla="*/ 243157 w 3626598"/>
              <a:gd name="connsiteY73" fmla="*/ 1087749 h 1817913"/>
              <a:gd name="connsiteX74" fmla="*/ 242696 w 3626598"/>
              <a:gd name="connsiteY74" fmla="*/ 1088211 h 1817913"/>
              <a:gd name="connsiteX75" fmla="*/ 225624 w 3626598"/>
              <a:gd name="connsiteY75" fmla="*/ 1098823 h 1817913"/>
              <a:gd name="connsiteX76" fmla="*/ 225624 w 3626598"/>
              <a:gd name="connsiteY76" fmla="*/ 1098823 h 1817913"/>
              <a:gd name="connsiteX77" fmla="*/ 205784 w 3626598"/>
              <a:gd name="connsiteY77" fmla="*/ 1108974 h 1817913"/>
              <a:gd name="connsiteX78" fmla="*/ 203939 w 3626598"/>
              <a:gd name="connsiteY78" fmla="*/ 1108512 h 1817913"/>
              <a:gd name="connsiteX79" fmla="*/ 203016 w 3626598"/>
              <a:gd name="connsiteY79" fmla="*/ 1109896 h 1817913"/>
              <a:gd name="connsiteX80" fmla="*/ 190558 w 3626598"/>
              <a:gd name="connsiteY80" fmla="*/ 1126968 h 1817913"/>
              <a:gd name="connsiteX81" fmla="*/ 173025 w 3626598"/>
              <a:gd name="connsiteY81" fmla="*/ 1132966 h 1817913"/>
              <a:gd name="connsiteX82" fmla="*/ 147186 w 3626598"/>
              <a:gd name="connsiteY82" fmla="*/ 1114972 h 1817913"/>
              <a:gd name="connsiteX83" fmla="*/ 107045 w 3626598"/>
              <a:gd name="connsiteY83" fmla="*/ 1109896 h 1817913"/>
              <a:gd name="connsiteX84" fmla="*/ 41987 w 3626598"/>
              <a:gd name="connsiteY84" fmla="*/ 1080828 h 1817913"/>
              <a:gd name="connsiteX85" fmla="*/ 22147 w 3626598"/>
              <a:gd name="connsiteY85" fmla="*/ 1059604 h 1817913"/>
              <a:gd name="connsiteX86" fmla="*/ 21224 w 3626598"/>
              <a:gd name="connsiteY86" fmla="*/ 1057758 h 1817913"/>
              <a:gd name="connsiteX87" fmla="*/ 19379 w 3626598"/>
              <a:gd name="connsiteY87" fmla="*/ 1058220 h 1817913"/>
              <a:gd name="connsiteX88" fmla="*/ 0 w 3626598"/>
              <a:gd name="connsiteY88" fmla="*/ 1042071 h 1817913"/>
              <a:gd name="connsiteX89" fmla="*/ 0 w 3626598"/>
              <a:gd name="connsiteY89" fmla="*/ 1030997 h 1817913"/>
              <a:gd name="connsiteX90" fmla="*/ 67826 w 3626598"/>
              <a:gd name="connsiteY90" fmla="*/ 956712 h 1817913"/>
              <a:gd name="connsiteX91" fmla="*/ 159183 w 3626598"/>
              <a:gd name="connsiteY91" fmla="*/ 845976 h 1817913"/>
              <a:gd name="connsiteX92" fmla="*/ 165181 w 3626598"/>
              <a:gd name="connsiteY92" fmla="*/ 761078 h 1817913"/>
              <a:gd name="connsiteX93" fmla="*/ 165642 w 3626598"/>
              <a:gd name="connsiteY93" fmla="*/ 729242 h 1817913"/>
              <a:gd name="connsiteX94" fmla="*/ 264382 w 3626598"/>
              <a:gd name="connsiteY94" fmla="*/ 572366 h 1817913"/>
              <a:gd name="connsiteX95" fmla="*/ 280992 w 3626598"/>
              <a:gd name="connsiteY95" fmla="*/ 528994 h 1817913"/>
              <a:gd name="connsiteX96" fmla="*/ 306831 w 3626598"/>
              <a:gd name="connsiteY96" fmla="*/ 437637 h 1817913"/>
              <a:gd name="connsiteX97" fmla="*/ 355739 w 3626598"/>
              <a:gd name="connsiteY97" fmla="*/ 414106 h 1817913"/>
              <a:gd name="connsiteX98" fmla="*/ 370965 w 3626598"/>
              <a:gd name="connsiteY98" fmla="*/ 421488 h 1817913"/>
              <a:gd name="connsiteX99" fmla="*/ 384346 w 3626598"/>
              <a:gd name="connsiteY99" fmla="*/ 430716 h 1817913"/>
              <a:gd name="connsiteX100" fmla="*/ 388037 w 3626598"/>
              <a:gd name="connsiteY100" fmla="*/ 432562 h 1817913"/>
              <a:gd name="connsiteX101" fmla="*/ 401417 w 3626598"/>
              <a:gd name="connsiteY101" fmla="*/ 441790 h 1817913"/>
              <a:gd name="connsiteX102" fmla="*/ 405570 w 3626598"/>
              <a:gd name="connsiteY102" fmla="*/ 443636 h 1817913"/>
              <a:gd name="connsiteX103" fmla="*/ 463245 w 3626598"/>
              <a:gd name="connsiteY103" fmla="*/ 443174 h 1817913"/>
              <a:gd name="connsiteX104" fmla="*/ 463245 w 3626598"/>
              <a:gd name="connsiteY104" fmla="*/ 443174 h 1817913"/>
              <a:gd name="connsiteX105" fmla="*/ 480778 w 3626598"/>
              <a:gd name="connsiteY105" fmla="*/ 421027 h 1817913"/>
              <a:gd name="connsiteX106" fmla="*/ 480778 w 3626598"/>
              <a:gd name="connsiteY106" fmla="*/ 421027 h 1817913"/>
              <a:gd name="connsiteX107" fmla="*/ 502003 w 3626598"/>
              <a:gd name="connsiteY107" fmla="*/ 386422 h 1817913"/>
              <a:gd name="connsiteX108" fmla="*/ 502464 w 3626598"/>
              <a:gd name="connsiteY108" fmla="*/ 385961 h 1817913"/>
              <a:gd name="connsiteX109" fmla="*/ 525072 w 3626598"/>
              <a:gd name="connsiteY109" fmla="*/ 364275 h 1817913"/>
              <a:gd name="connsiteX110" fmla="*/ 525534 w 3626598"/>
              <a:gd name="connsiteY110" fmla="*/ 364275 h 1817913"/>
              <a:gd name="connsiteX111" fmla="*/ 542606 w 3626598"/>
              <a:gd name="connsiteY111" fmla="*/ 353201 h 1817913"/>
              <a:gd name="connsiteX112" fmla="*/ 542606 w 3626598"/>
              <a:gd name="connsiteY112" fmla="*/ 353201 h 1817913"/>
              <a:gd name="connsiteX113" fmla="*/ 559677 w 3626598"/>
              <a:gd name="connsiteY113" fmla="*/ 352740 h 1817913"/>
              <a:gd name="connsiteX114" fmla="*/ 564291 w 3626598"/>
              <a:gd name="connsiteY114" fmla="*/ 353663 h 1817913"/>
              <a:gd name="connsiteX115" fmla="*/ 582286 w 3626598"/>
              <a:gd name="connsiteY115" fmla="*/ 363352 h 1817913"/>
              <a:gd name="connsiteX116" fmla="*/ 585516 w 3626598"/>
              <a:gd name="connsiteY116" fmla="*/ 365198 h 1817913"/>
              <a:gd name="connsiteX117" fmla="*/ 609970 w 3626598"/>
              <a:gd name="connsiteY117" fmla="*/ 387806 h 1817913"/>
              <a:gd name="connsiteX118" fmla="*/ 632579 w 3626598"/>
              <a:gd name="connsiteY118" fmla="*/ 385961 h 1817913"/>
              <a:gd name="connsiteX119" fmla="*/ 660724 w 3626598"/>
              <a:gd name="connsiteY119" fmla="*/ 358738 h 1817913"/>
              <a:gd name="connsiteX120" fmla="*/ 672259 w 3626598"/>
              <a:gd name="connsiteY120" fmla="*/ 352278 h 1817913"/>
              <a:gd name="connsiteX121" fmla="*/ 708248 w 3626598"/>
              <a:gd name="connsiteY121" fmla="*/ 325517 h 1817913"/>
              <a:gd name="connsiteX122" fmla="*/ 717476 w 3626598"/>
              <a:gd name="connsiteY122" fmla="*/ 317673 h 1817913"/>
              <a:gd name="connsiteX123" fmla="*/ 736855 w 3626598"/>
              <a:gd name="connsiteY123" fmla="*/ 308445 h 1817913"/>
              <a:gd name="connsiteX124" fmla="*/ 739162 w 3626598"/>
              <a:gd name="connsiteY124" fmla="*/ 308445 h 1817913"/>
              <a:gd name="connsiteX125" fmla="*/ 740085 w 3626598"/>
              <a:gd name="connsiteY125" fmla="*/ 306600 h 1817913"/>
              <a:gd name="connsiteX126" fmla="*/ 753004 w 3626598"/>
              <a:gd name="connsiteY126" fmla="*/ 296911 h 1817913"/>
              <a:gd name="connsiteX127" fmla="*/ 774228 w 3626598"/>
              <a:gd name="connsiteY127" fmla="*/ 283991 h 1817913"/>
              <a:gd name="connsiteX128" fmla="*/ 796837 w 3626598"/>
              <a:gd name="connsiteY128" fmla="*/ 273841 h 1817913"/>
              <a:gd name="connsiteX129" fmla="*/ 796837 w 3626598"/>
              <a:gd name="connsiteY129" fmla="*/ 273841 h 1817913"/>
              <a:gd name="connsiteX130" fmla="*/ 822214 w 3626598"/>
              <a:gd name="connsiteY130" fmla="*/ 263228 h 1817913"/>
              <a:gd name="connsiteX131" fmla="*/ 824059 w 3626598"/>
              <a:gd name="connsiteY131" fmla="*/ 263690 h 1817913"/>
              <a:gd name="connsiteX132" fmla="*/ 824982 w 3626598"/>
              <a:gd name="connsiteY132" fmla="*/ 261844 h 1817913"/>
              <a:gd name="connsiteX133" fmla="*/ 853127 w 3626598"/>
              <a:gd name="connsiteY133" fmla="*/ 245695 h 1817913"/>
              <a:gd name="connsiteX134" fmla="*/ 971707 w 3626598"/>
              <a:gd name="connsiteY134" fmla="*/ 193557 h 1817913"/>
              <a:gd name="connsiteX135" fmla="*/ 983242 w 3626598"/>
              <a:gd name="connsiteY135" fmla="*/ 183406 h 1817913"/>
              <a:gd name="connsiteX136" fmla="*/ 1011387 w 3626598"/>
              <a:gd name="connsiteY136" fmla="*/ 170948 h 1817913"/>
              <a:gd name="connsiteX137" fmla="*/ 1047838 w 3626598"/>
              <a:gd name="connsiteY137" fmla="*/ 150185 h 1817913"/>
              <a:gd name="connsiteX138" fmla="*/ 1050606 w 3626598"/>
              <a:gd name="connsiteY138" fmla="*/ 147878 h 1817913"/>
              <a:gd name="connsiteX139" fmla="*/ 1064448 w 3626598"/>
              <a:gd name="connsiteY139" fmla="*/ 139112 h 1817913"/>
              <a:gd name="connsiteX140" fmla="*/ 1084289 w 3626598"/>
              <a:gd name="connsiteY140" fmla="*/ 131730 h 1817913"/>
              <a:gd name="connsiteX141" fmla="*/ 1114741 w 3626598"/>
              <a:gd name="connsiteY141" fmla="*/ 104968 h 1817913"/>
              <a:gd name="connsiteX142" fmla="*/ 1129506 w 3626598"/>
              <a:gd name="connsiteY142" fmla="*/ 97586 h 1817913"/>
              <a:gd name="connsiteX143" fmla="*/ 1145655 w 3626598"/>
              <a:gd name="connsiteY143" fmla="*/ 86974 h 1817913"/>
              <a:gd name="connsiteX144" fmla="*/ 1146116 w 3626598"/>
              <a:gd name="connsiteY144" fmla="*/ 86512 h 1817913"/>
              <a:gd name="connsiteX145" fmla="*/ 1165033 w 3626598"/>
              <a:gd name="connsiteY145" fmla="*/ 76362 h 1817913"/>
              <a:gd name="connsiteX146" fmla="*/ 1168725 w 3626598"/>
              <a:gd name="connsiteY146" fmla="*/ 74516 h 1817913"/>
              <a:gd name="connsiteX147" fmla="*/ 1182105 w 3626598"/>
              <a:gd name="connsiteY147" fmla="*/ 65288 h 1817913"/>
              <a:gd name="connsiteX148" fmla="*/ 1348209 w 3626598"/>
              <a:gd name="connsiteY148" fmla="*/ 14534 h 1817913"/>
              <a:gd name="connsiteX149" fmla="*/ 1377738 w 3626598"/>
              <a:gd name="connsiteY149" fmla="*/ 8075 h 1817913"/>
              <a:gd name="connsiteX150" fmla="*/ 1408191 w 3626598"/>
              <a:gd name="connsiteY150" fmla="*/ 3461 h 1817913"/>
              <a:gd name="connsiteX151" fmla="*/ 1410498 w 3626598"/>
              <a:gd name="connsiteY151" fmla="*/ 3922 h 1817913"/>
              <a:gd name="connsiteX152" fmla="*/ 1411882 w 3626598"/>
              <a:gd name="connsiteY152" fmla="*/ 2076 h 1817913"/>
              <a:gd name="connsiteX153" fmla="*/ 1423417 w 3626598"/>
              <a:gd name="connsiteY153" fmla="*/ 2076 h 1817913"/>
              <a:gd name="connsiteX154" fmla="*/ 1443257 w 3626598"/>
              <a:gd name="connsiteY154" fmla="*/ 2999 h 1817913"/>
              <a:gd name="connsiteX155" fmla="*/ 1529078 w 3626598"/>
              <a:gd name="connsiteY155" fmla="*/ 5768 h 1817913"/>
              <a:gd name="connsiteX156" fmla="*/ 1559069 w 3626598"/>
              <a:gd name="connsiteY156" fmla="*/ 8075 h 1817913"/>
              <a:gd name="connsiteX157" fmla="*/ 1591828 w 3626598"/>
              <a:gd name="connsiteY157" fmla="*/ 14534 h 1817913"/>
              <a:gd name="connsiteX158" fmla="*/ 1602440 w 3626598"/>
              <a:gd name="connsiteY158" fmla="*/ 20532 h 1817913"/>
              <a:gd name="connsiteX159" fmla="*/ 1646273 w 3626598"/>
              <a:gd name="connsiteY159" fmla="*/ 38527 h 1817913"/>
              <a:gd name="connsiteX160" fmla="*/ 1740398 w 3626598"/>
              <a:gd name="connsiteY160" fmla="*/ 76362 h 1817913"/>
              <a:gd name="connsiteX161" fmla="*/ 1757932 w 3626598"/>
              <a:gd name="connsiteY161" fmla="*/ 87435 h 1817913"/>
              <a:gd name="connsiteX162" fmla="*/ 1767160 w 3626598"/>
              <a:gd name="connsiteY162" fmla="*/ 93433 h 1817913"/>
              <a:gd name="connsiteX163" fmla="*/ 1785615 w 3626598"/>
              <a:gd name="connsiteY163" fmla="*/ 103584 h 1817913"/>
              <a:gd name="connsiteX164" fmla="*/ 1857132 w 3626598"/>
              <a:gd name="connsiteY164" fmla="*/ 127577 h 1817913"/>
              <a:gd name="connsiteX165" fmla="*/ 1898658 w 3626598"/>
              <a:gd name="connsiteY165" fmla="*/ 132191 h 1817913"/>
              <a:gd name="connsiteX166" fmla="*/ 1929111 w 3626598"/>
              <a:gd name="connsiteY166" fmla="*/ 132652 h 1817913"/>
              <a:gd name="connsiteX167" fmla="*/ 2014470 w 3626598"/>
              <a:gd name="connsiteY167" fmla="*/ 132652 h 1817913"/>
              <a:gd name="connsiteX168" fmla="*/ 2039385 w 3626598"/>
              <a:gd name="connsiteY168" fmla="*/ 132191 h 1817913"/>
              <a:gd name="connsiteX169" fmla="*/ 2080450 w 3626598"/>
              <a:gd name="connsiteY169" fmla="*/ 127116 h 1817913"/>
              <a:gd name="connsiteX170" fmla="*/ 2304229 w 3626598"/>
              <a:gd name="connsiteY170" fmla="*/ 86051 h 1817913"/>
              <a:gd name="connsiteX171" fmla="*/ 2355905 w 3626598"/>
              <a:gd name="connsiteY171" fmla="*/ 75439 h 1817913"/>
              <a:gd name="connsiteX172" fmla="*/ 2404352 w 3626598"/>
              <a:gd name="connsiteY172" fmla="*/ 70825 h 1817913"/>
              <a:gd name="connsiteX173" fmla="*/ 2429729 w 3626598"/>
              <a:gd name="connsiteY173" fmla="*/ 69902 h 1817913"/>
              <a:gd name="connsiteX174" fmla="*/ 2522470 w 3626598"/>
              <a:gd name="connsiteY174" fmla="*/ 65288 h 1817913"/>
              <a:gd name="connsiteX175" fmla="*/ 2557537 w 3626598"/>
              <a:gd name="connsiteY175" fmla="*/ 65288 h 1817913"/>
              <a:gd name="connsiteX176" fmla="*/ 2587528 w 3626598"/>
              <a:gd name="connsiteY176" fmla="*/ 69902 h 1817913"/>
              <a:gd name="connsiteX177" fmla="*/ 2625362 w 3626598"/>
              <a:gd name="connsiteY177" fmla="*/ 76823 h 1817913"/>
              <a:gd name="connsiteX178" fmla="*/ 2660890 w 3626598"/>
              <a:gd name="connsiteY178" fmla="*/ 81437 h 1817913"/>
              <a:gd name="connsiteX179" fmla="*/ 2675655 w 3626598"/>
              <a:gd name="connsiteY179" fmla="*/ 82360 h 1817913"/>
              <a:gd name="connsiteX180" fmla="*/ 2711644 w 3626598"/>
              <a:gd name="connsiteY180" fmla="*/ 86974 h 1817913"/>
              <a:gd name="connsiteX181" fmla="*/ 2739328 w 3626598"/>
              <a:gd name="connsiteY181" fmla="*/ 92972 h 1817913"/>
              <a:gd name="connsiteX182" fmla="*/ 2761937 w 3626598"/>
              <a:gd name="connsiteY182" fmla="*/ 104968 h 1817913"/>
              <a:gd name="connsiteX183" fmla="*/ 2828378 w 3626598"/>
              <a:gd name="connsiteY183" fmla="*/ 127116 h 1817913"/>
              <a:gd name="connsiteX184" fmla="*/ 2852832 w 3626598"/>
              <a:gd name="connsiteY184" fmla="*/ 137266 h 1817913"/>
              <a:gd name="connsiteX185" fmla="*/ 2931270 w 3626598"/>
              <a:gd name="connsiteY185" fmla="*/ 171871 h 1817913"/>
              <a:gd name="connsiteX186" fmla="*/ 2954340 w 3626598"/>
              <a:gd name="connsiteY186" fmla="*/ 182022 h 1817913"/>
              <a:gd name="connsiteX187" fmla="*/ 3025857 w 3626598"/>
              <a:gd name="connsiteY187" fmla="*/ 217550 h 1817913"/>
              <a:gd name="connsiteX188" fmla="*/ 3039238 w 3626598"/>
              <a:gd name="connsiteY188" fmla="*/ 226778 h 1817913"/>
              <a:gd name="connsiteX189" fmla="*/ 3065537 w 3626598"/>
              <a:gd name="connsiteY189" fmla="*/ 240158 h 1817913"/>
              <a:gd name="connsiteX190" fmla="*/ 3078457 w 3626598"/>
              <a:gd name="connsiteY190" fmla="*/ 251232 h 1817913"/>
              <a:gd name="connsiteX191" fmla="*/ 3094144 w 3626598"/>
              <a:gd name="connsiteY191" fmla="*/ 262767 h 1817913"/>
              <a:gd name="connsiteX192" fmla="*/ 3143975 w 3626598"/>
              <a:gd name="connsiteY192" fmla="*/ 308445 h 1817913"/>
              <a:gd name="connsiteX193" fmla="*/ 3149973 w 3626598"/>
              <a:gd name="connsiteY193" fmla="*/ 313982 h 1817913"/>
              <a:gd name="connsiteX194" fmla="*/ 3223797 w 3626598"/>
              <a:gd name="connsiteY194" fmla="*/ 393804 h 1817913"/>
              <a:gd name="connsiteX195" fmla="*/ 3257941 w 3626598"/>
              <a:gd name="connsiteY195" fmla="*/ 427487 h 1817913"/>
              <a:gd name="connsiteX196" fmla="*/ 3258864 w 3626598"/>
              <a:gd name="connsiteY196" fmla="*/ 426564 h 1817913"/>
              <a:gd name="connsiteX197" fmla="*/ 3257941 w 3626598"/>
              <a:gd name="connsiteY197" fmla="*/ 427487 h 1817913"/>
              <a:gd name="connsiteX198" fmla="*/ 3303619 w 3626598"/>
              <a:gd name="connsiteY198" fmla="*/ 483777 h 1817913"/>
              <a:gd name="connsiteX199" fmla="*/ 3303619 w 3626598"/>
              <a:gd name="connsiteY199" fmla="*/ 483777 h 1817913"/>
              <a:gd name="connsiteX200" fmla="*/ 3383441 w 3626598"/>
              <a:gd name="connsiteY200" fmla="*/ 602357 h 1817913"/>
              <a:gd name="connsiteX201" fmla="*/ 3393592 w 3626598"/>
              <a:gd name="connsiteY201" fmla="*/ 630502 h 1817913"/>
              <a:gd name="connsiteX202" fmla="*/ 3404666 w 3626598"/>
              <a:gd name="connsiteY202" fmla="*/ 646651 h 1817913"/>
              <a:gd name="connsiteX203" fmla="*/ 3406973 w 3626598"/>
              <a:gd name="connsiteY203" fmla="*/ 658648 h 1817913"/>
              <a:gd name="connsiteX204" fmla="*/ 3401436 w 3626598"/>
              <a:gd name="connsiteY204" fmla="*/ 694175 h 1817913"/>
              <a:gd name="connsiteX205" fmla="*/ 3397745 w 3626598"/>
              <a:gd name="connsiteY205" fmla="*/ 701096 h 1817913"/>
              <a:gd name="connsiteX206" fmla="*/ 3399590 w 3626598"/>
              <a:gd name="connsiteY206" fmla="*/ 738470 h 1817913"/>
              <a:gd name="connsiteX207" fmla="*/ 3406511 w 3626598"/>
              <a:gd name="connsiteY207" fmla="*/ 761078 h 1817913"/>
              <a:gd name="connsiteX208" fmla="*/ 3416201 w 3626598"/>
              <a:gd name="connsiteY208" fmla="*/ 803527 h 1817913"/>
              <a:gd name="connsiteX209" fmla="*/ 3427274 w 3626598"/>
              <a:gd name="connsiteY209" fmla="*/ 832134 h 1817913"/>
              <a:gd name="connsiteX210" fmla="*/ 3434657 w 3626598"/>
              <a:gd name="connsiteY210" fmla="*/ 861663 h 1817913"/>
              <a:gd name="connsiteX211" fmla="*/ 3445730 w 3626598"/>
              <a:gd name="connsiteY211" fmla="*/ 889809 h 1817913"/>
              <a:gd name="connsiteX212" fmla="*/ 3456804 w 3626598"/>
              <a:gd name="connsiteY212" fmla="*/ 947945 h 1817913"/>
              <a:gd name="connsiteX213" fmla="*/ 3461418 w 3626598"/>
              <a:gd name="connsiteY213" fmla="*/ 962710 h 1817913"/>
              <a:gd name="connsiteX214" fmla="*/ 3467416 w 3626598"/>
              <a:gd name="connsiteY214" fmla="*/ 981627 h 1817913"/>
              <a:gd name="connsiteX215" fmla="*/ 3473414 w 3626598"/>
              <a:gd name="connsiteY215" fmla="*/ 1009773 h 1817913"/>
              <a:gd name="connsiteX216" fmla="*/ 3475721 w 3626598"/>
              <a:gd name="connsiteY216" fmla="*/ 1026844 h 1817913"/>
              <a:gd name="connsiteX217" fmla="*/ 3478490 w 3626598"/>
              <a:gd name="connsiteY217" fmla="*/ 1075291 h 1817913"/>
              <a:gd name="connsiteX218" fmla="*/ 3481258 w 3626598"/>
              <a:gd name="connsiteY218" fmla="*/ 1092825 h 1817913"/>
              <a:gd name="connsiteX219" fmla="*/ 3484488 w 3626598"/>
              <a:gd name="connsiteY219" fmla="*/ 1136657 h 1817913"/>
              <a:gd name="connsiteX220" fmla="*/ 3486795 w 3626598"/>
              <a:gd name="connsiteY220" fmla="*/ 1149577 h 1817913"/>
              <a:gd name="connsiteX221" fmla="*/ 3490025 w 3626598"/>
              <a:gd name="connsiteY221" fmla="*/ 1187873 h 1817913"/>
              <a:gd name="connsiteX222" fmla="*/ 3492332 w 3626598"/>
              <a:gd name="connsiteY222" fmla="*/ 1200331 h 1817913"/>
              <a:gd name="connsiteX223" fmla="*/ 3496023 w 3626598"/>
              <a:gd name="connsiteY223" fmla="*/ 1229399 h 1817913"/>
              <a:gd name="connsiteX224" fmla="*/ 3518632 w 3626598"/>
              <a:gd name="connsiteY224" fmla="*/ 1323524 h 1817913"/>
              <a:gd name="connsiteX225" fmla="*/ 3532474 w 3626598"/>
              <a:gd name="connsiteY225" fmla="*/ 1358590 h 1817913"/>
              <a:gd name="connsiteX226" fmla="*/ 3535703 w 3626598"/>
              <a:gd name="connsiteY226" fmla="*/ 1365050 h 1817913"/>
              <a:gd name="connsiteX227" fmla="*/ 3543547 w 3626598"/>
              <a:gd name="connsiteY227" fmla="*/ 1376585 h 1817913"/>
              <a:gd name="connsiteX228" fmla="*/ 3548161 w 3626598"/>
              <a:gd name="connsiteY228" fmla="*/ 1382122 h 1817913"/>
              <a:gd name="connsiteX229" fmla="*/ 3567540 w 3626598"/>
              <a:gd name="connsiteY229" fmla="*/ 1412574 h 1817913"/>
              <a:gd name="connsiteX230" fmla="*/ 3571693 w 3626598"/>
              <a:gd name="connsiteY230" fmla="*/ 1419034 h 1817913"/>
              <a:gd name="connsiteX231" fmla="*/ 3611373 w 3626598"/>
              <a:gd name="connsiteY231" fmla="*/ 1494242 h 1817913"/>
              <a:gd name="connsiteX232" fmla="*/ 3614141 w 3626598"/>
              <a:gd name="connsiteY232" fmla="*/ 1501624 h 1817913"/>
              <a:gd name="connsiteX233" fmla="*/ 3620601 w 3626598"/>
              <a:gd name="connsiteY233" fmla="*/ 1521003 h 1817913"/>
              <a:gd name="connsiteX234" fmla="*/ 3627983 w 3626598"/>
              <a:gd name="connsiteY234" fmla="*/ 1559761 h 1817913"/>
              <a:gd name="connsiteX235" fmla="*/ 3627522 w 3626598"/>
              <a:gd name="connsiteY235" fmla="*/ 1629432 h 1817913"/>
              <a:gd name="connsiteX236" fmla="*/ 3599377 w 3626598"/>
              <a:gd name="connsiteY236" fmla="*/ 1665421 h 1817913"/>
              <a:gd name="connsiteX237" fmla="*/ 3574461 w 3626598"/>
              <a:gd name="connsiteY237" fmla="*/ 1681570 h 1817913"/>
              <a:gd name="connsiteX238" fmla="*/ 3568463 w 3626598"/>
              <a:gd name="connsiteY238" fmla="*/ 1685261 h 1817913"/>
              <a:gd name="connsiteX239" fmla="*/ 3554621 w 3626598"/>
              <a:gd name="connsiteY239" fmla="*/ 1694489 h 1817913"/>
              <a:gd name="connsiteX240" fmla="*/ 3549084 w 3626598"/>
              <a:gd name="connsiteY240" fmla="*/ 1698181 h 1817913"/>
              <a:gd name="connsiteX241" fmla="*/ 3538010 w 3626598"/>
              <a:gd name="connsiteY241" fmla="*/ 1706024 h 1817913"/>
              <a:gd name="connsiteX242" fmla="*/ 3532474 w 3626598"/>
              <a:gd name="connsiteY242" fmla="*/ 1709716 h 1817913"/>
              <a:gd name="connsiteX243" fmla="*/ 3521400 w 3626598"/>
              <a:gd name="connsiteY243" fmla="*/ 1717098 h 1817913"/>
              <a:gd name="connsiteX244" fmla="*/ 3510326 w 3626598"/>
              <a:gd name="connsiteY244" fmla="*/ 1724019 h 1817913"/>
              <a:gd name="connsiteX245" fmla="*/ 3497869 w 3626598"/>
              <a:gd name="connsiteY245" fmla="*/ 1734631 h 1817913"/>
              <a:gd name="connsiteX246" fmla="*/ 3492332 w 3626598"/>
              <a:gd name="connsiteY246" fmla="*/ 1737861 h 1817913"/>
              <a:gd name="connsiteX247" fmla="*/ 3477567 w 3626598"/>
              <a:gd name="connsiteY247" fmla="*/ 1746166 h 1817913"/>
              <a:gd name="connsiteX248" fmla="*/ 3471569 w 3626598"/>
              <a:gd name="connsiteY248" fmla="*/ 1750319 h 1817913"/>
              <a:gd name="connsiteX249" fmla="*/ 3445730 w 3626598"/>
              <a:gd name="connsiteY249" fmla="*/ 1759547 h 1817913"/>
              <a:gd name="connsiteX250" fmla="*/ 3432350 w 3626598"/>
              <a:gd name="connsiteY250" fmla="*/ 1758624 h 1817913"/>
              <a:gd name="connsiteX251" fmla="*/ 3291162 w 3626598"/>
              <a:gd name="connsiteY251" fmla="*/ 1757240 h 1817913"/>
              <a:gd name="connsiteX252" fmla="*/ 3259325 w 3626598"/>
              <a:gd name="connsiteY252" fmla="*/ 1750780 h 1817913"/>
              <a:gd name="connsiteX253" fmla="*/ 3226104 w 3626598"/>
              <a:gd name="connsiteY253" fmla="*/ 1744782 h 1817913"/>
              <a:gd name="connsiteX254" fmla="*/ 3206264 w 3626598"/>
              <a:gd name="connsiteY254" fmla="*/ 1739245 h 1817913"/>
              <a:gd name="connsiteX255" fmla="*/ 3190577 w 3626598"/>
              <a:gd name="connsiteY255" fmla="*/ 1735093 h 1817913"/>
              <a:gd name="connsiteX256" fmla="*/ 3171198 w 3626598"/>
              <a:gd name="connsiteY256" fmla="*/ 1724942 h 1817913"/>
              <a:gd name="connsiteX257" fmla="*/ 3170736 w 3626598"/>
              <a:gd name="connsiteY257" fmla="*/ 1684339 h 1817913"/>
              <a:gd name="connsiteX258" fmla="*/ 3209033 w 3626598"/>
              <a:gd name="connsiteY258" fmla="*/ 1646965 h 1817913"/>
              <a:gd name="connsiteX259" fmla="*/ 3215031 w 3626598"/>
              <a:gd name="connsiteY259" fmla="*/ 1642813 h 1817913"/>
              <a:gd name="connsiteX260" fmla="*/ 3240408 w 3626598"/>
              <a:gd name="connsiteY260" fmla="*/ 1627586 h 1817913"/>
              <a:gd name="connsiteX261" fmla="*/ 3247329 w 3626598"/>
              <a:gd name="connsiteY261" fmla="*/ 1624357 h 1817913"/>
              <a:gd name="connsiteX262" fmla="*/ 3272244 w 3626598"/>
              <a:gd name="connsiteY262" fmla="*/ 1615129 h 1817913"/>
              <a:gd name="connsiteX263" fmla="*/ 3283779 w 3626598"/>
              <a:gd name="connsiteY263" fmla="*/ 1612360 h 1817913"/>
              <a:gd name="connsiteX264" fmla="*/ 3330381 w 3626598"/>
              <a:gd name="connsiteY264" fmla="*/ 1604055 h 1817913"/>
              <a:gd name="connsiteX265" fmla="*/ 3361294 w 3626598"/>
              <a:gd name="connsiteY265" fmla="*/ 1592059 h 1817913"/>
              <a:gd name="connsiteX266" fmla="*/ 3370984 w 3626598"/>
              <a:gd name="connsiteY266" fmla="*/ 1576371 h 1817913"/>
              <a:gd name="connsiteX267" fmla="*/ 3369599 w 3626598"/>
              <a:gd name="connsiteY267" fmla="*/ 1569450 h 1817913"/>
              <a:gd name="connsiteX268" fmla="*/ 3340070 w 3626598"/>
              <a:gd name="connsiteY268" fmla="*/ 1547303 h 1817913"/>
              <a:gd name="connsiteX269" fmla="*/ 3308695 w 3626598"/>
              <a:gd name="connsiteY269" fmla="*/ 1539459 h 1817913"/>
              <a:gd name="connsiteX270" fmla="*/ 3275474 w 3626598"/>
              <a:gd name="connsiteY270" fmla="*/ 1536691 h 1817913"/>
              <a:gd name="connsiteX271" fmla="*/ 3164738 w 3626598"/>
              <a:gd name="connsiteY271" fmla="*/ 1507623 h 1817913"/>
              <a:gd name="connsiteX272" fmla="*/ 3119983 w 3626598"/>
              <a:gd name="connsiteY272" fmla="*/ 1490551 h 1817913"/>
              <a:gd name="connsiteX273" fmla="*/ 3101988 w 3626598"/>
              <a:gd name="connsiteY273" fmla="*/ 1483630 h 1817913"/>
              <a:gd name="connsiteX274" fmla="*/ 3077534 w 3626598"/>
              <a:gd name="connsiteY274" fmla="*/ 1467019 h 1817913"/>
              <a:gd name="connsiteX275" fmla="*/ 3065999 w 3626598"/>
              <a:gd name="connsiteY275" fmla="*/ 1458714 h 1817913"/>
              <a:gd name="connsiteX276" fmla="*/ 3052157 w 3626598"/>
              <a:gd name="connsiteY276" fmla="*/ 1449486 h 1817913"/>
              <a:gd name="connsiteX277" fmla="*/ 3041083 w 3626598"/>
              <a:gd name="connsiteY277" fmla="*/ 1442104 h 1817913"/>
              <a:gd name="connsiteX278" fmla="*/ 3024934 w 3626598"/>
              <a:gd name="connsiteY278" fmla="*/ 1430569 h 1817913"/>
              <a:gd name="connsiteX279" fmla="*/ 3016629 w 3626598"/>
              <a:gd name="connsiteY279" fmla="*/ 1419495 h 1817913"/>
              <a:gd name="connsiteX280" fmla="*/ 3008785 w 3626598"/>
              <a:gd name="connsiteY280" fmla="*/ 1403808 h 1817913"/>
              <a:gd name="connsiteX281" fmla="*/ 3005094 w 3626598"/>
              <a:gd name="connsiteY281" fmla="*/ 1397809 h 1817913"/>
              <a:gd name="connsiteX282" fmla="*/ 2988945 w 3626598"/>
              <a:gd name="connsiteY282" fmla="*/ 1370587 h 1817913"/>
              <a:gd name="connsiteX283" fmla="*/ 2984793 w 3626598"/>
              <a:gd name="connsiteY283" fmla="*/ 1364589 h 1817913"/>
              <a:gd name="connsiteX284" fmla="*/ 2974180 w 3626598"/>
              <a:gd name="connsiteY284" fmla="*/ 1342441 h 1817913"/>
              <a:gd name="connsiteX285" fmla="*/ 2971412 w 3626598"/>
              <a:gd name="connsiteY285" fmla="*/ 1335982 h 1817913"/>
              <a:gd name="connsiteX286" fmla="*/ 2934500 w 3626598"/>
              <a:gd name="connsiteY286" fmla="*/ 1350285 h 1817913"/>
              <a:gd name="connsiteX287" fmla="*/ 2918813 w 3626598"/>
              <a:gd name="connsiteY287" fmla="*/ 1359052 h 1817913"/>
              <a:gd name="connsiteX288" fmla="*/ 2877287 w 3626598"/>
              <a:gd name="connsiteY288" fmla="*/ 1396425 h 1817913"/>
              <a:gd name="connsiteX289" fmla="*/ 2845911 w 3626598"/>
              <a:gd name="connsiteY289" fmla="*/ 1410267 h 1817913"/>
              <a:gd name="connsiteX290" fmla="*/ 2796080 w 3626598"/>
              <a:gd name="connsiteY290" fmla="*/ 1455484 h 1817913"/>
              <a:gd name="connsiteX291" fmla="*/ 2790543 w 3626598"/>
              <a:gd name="connsiteY291" fmla="*/ 1460098 h 1817913"/>
              <a:gd name="connsiteX292" fmla="*/ 2776240 w 3626598"/>
              <a:gd name="connsiteY292" fmla="*/ 1479939 h 1817913"/>
              <a:gd name="connsiteX293" fmla="*/ 2767935 w 3626598"/>
              <a:gd name="connsiteY293" fmla="*/ 1486860 h 1817913"/>
              <a:gd name="connsiteX294" fmla="*/ 2749479 w 3626598"/>
              <a:gd name="connsiteY294" fmla="*/ 1494703 h 1817913"/>
              <a:gd name="connsiteX295" fmla="*/ 2744403 w 3626598"/>
              <a:gd name="connsiteY295" fmla="*/ 1499317 h 1817913"/>
              <a:gd name="connsiteX296" fmla="*/ 2732868 w 3626598"/>
              <a:gd name="connsiteY296" fmla="*/ 1511775 h 1817913"/>
              <a:gd name="connsiteX297" fmla="*/ 2709337 w 3626598"/>
              <a:gd name="connsiteY297" fmla="*/ 1528847 h 1817913"/>
              <a:gd name="connsiteX298" fmla="*/ 2665043 w 3626598"/>
              <a:gd name="connsiteY298" fmla="*/ 1579139 h 1817913"/>
              <a:gd name="connsiteX299" fmla="*/ 2653046 w 3626598"/>
              <a:gd name="connsiteY299" fmla="*/ 1594366 h 1817913"/>
              <a:gd name="connsiteX300" fmla="*/ 2626285 w 3626598"/>
              <a:gd name="connsiteY300" fmla="*/ 1626664 h 1817913"/>
              <a:gd name="connsiteX301" fmla="*/ 2618441 w 3626598"/>
              <a:gd name="connsiteY301" fmla="*/ 1634507 h 1817913"/>
              <a:gd name="connsiteX302" fmla="*/ 2588450 w 3626598"/>
              <a:gd name="connsiteY302" fmla="*/ 1667267 h 1817913"/>
              <a:gd name="connsiteX303" fmla="*/ 2584298 w 3626598"/>
              <a:gd name="connsiteY303" fmla="*/ 1673726 h 1817913"/>
              <a:gd name="connsiteX304" fmla="*/ 2544617 w 3626598"/>
              <a:gd name="connsiteY304" fmla="*/ 1742475 h 1817913"/>
              <a:gd name="connsiteX305" fmla="*/ 2479560 w 3626598"/>
              <a:gd name="connsiteY305" fmla="*/ 1756778 h 1817913"/>
              <a:gd name="connsiteX306" fmla="*/ 2424192 w 3626598"/>
              <a:gd name="connsiteY306" fmla="*/ 1759547 h 1817913"/>
              <a:gd name="connsiteX307" fmla="*/ 2391433 w 3626598"/>
              <a:gd name="connsiteY307" fmla="*/ 1762315 h 1817913"/>
              <a:gd name="connsiteX308" fmla="*/ 2346216 w 3626598"/>
              <a:gd name="connsiteY308" fmla="*/ 1765083 h 1817913"/>
              <a:gd name="connsiteX309" fmla="*/ 2332835 w 3626598"/>
              <a:gd name="connsiteY309" fmla="*/ 1767390 h 1817913"/>
              <a:gd name="connsiteX310" fmla="*/ 2291771 w 3626598"/>
              <a:gd name="connsiteY310" fmla="*/ 1771082 h 1817913"/>
              <a:gd name="connsiteX311" fmla="*/ 2239633 w 3626598"/>
              <a:gd name="connsiteY311" fmla="*/ 1774311 h 1817913"/>
              <a:gd name="connsiteX312" fmla="*/ 2211487 w 3626598"/>
              <a:gd name="connsiteY312" fmla="*/ 1773850 h 1817913"/>
              <a:gd name="connsiteX313" fmla="*/ 2124744 w 3626598"/>
              <a:gd name="connsiteY313" fmla="*/ 1754010 h 1817913"/>
              <a:gd name="connsiteX314" fmla="*/ 2097983 w 3626598"/>
              <a:gd name="connsiteY314" fmla="*/ 1744321 h 1817913"/>
              <a:gd name="connsiteX315" fmla="*/ 2086909 w 3626598"/>
              <a:gd name="connsiteY315" fmla="*/ 1740629 h 1817913"/>
              <a:gd name="connsiteX316" fmla="*/ 2057841 w 3626598"/>
              <a:gd name="connsiteY316" fmla="*/ 1728633 h 1817913"/>
              <a:gd name="connsiteX317" fmla="*/ 2026927 w 3626598"/>
              <a:gd name="connsiteY317" fmla="*/ 1705102 h 1817913"/>
              <a:gd name="connsiteX318" fmla="*/ 2027389 w 3626598"/>
              <a:gd name="connsiteY318" fmla="*/ 1697258 h 1817913"/>
              <a:gd name="connsiteX319" fmla="*/ 2057841 w 3626598"/>
              <a:gd name="connsiteY319" fmla="*/ 1664037 h 1817913"/>
              <a:gd name="connsiteX320" fmla="*/ 2253475 w 3626598"/>
              <a:gd name="connsiteY320" fmla="*/ 1606362 h 1817913"/>
              <a:gd name="connsiteX321" fmla="*/ 2284388 w 3626598"/>
              <a:gd name="connsiteY321" fmla="*/ 1604055 h 1817913"/>
              <a:gd name="connsiteX322" fmla="*/ 2314841 w 3626598"/>
              <a:gd name="connsiteY322" fmla="*/ 1566682 h 1817913"/>
              <a:gd name="connsiteX323" fmla="*/ 2305613 w 3626598"/>
              <a:gd name="connsiteY323" fmla="*/ 1449025 h 1817913"/>
              <a:gd name="connsiteX324" fmla="*/ 2300537 w 3626598"/>
              <a:gd name="connsiteY324" fmla="*/ 1225708 h 1817913"/>
              <a:gd name="connsiteX325" fmla="*/ 2285311 w 3626598"/>
              <a:gd name="connsiteY325" fmla="*/ 1205406 h 1817913"/>
              <a:gd name="connsiteX326" fmla="*/ 2160733 w 3626598"/>
              <a:gd name="connsiteY326" fmla="*/ 1197562 h 1817913"/>
              <a:gd name="connsiteX327" fmla="*/ 2009394 w 3626598"/>
              <a:gd name="connsiteY327" fmla="*/ 1192025 h 1817913"/>
              <a:gd name="connsiteX328" fmla="*/ 1998321 w 3626598"/>
              <a:gd name="connsiteY328" fmla="*/ 1212327 h 1817913"/>
              <a:gd name="connsiteX329" fmla="*/ 2053689 w 3626598"/>
              <a:gd name="connsiteY329" fmla="*/ 1344748 h 1817913"/>
              <a:gd name="connsiteX330" fmla="*/ 2088755 w 3626598"/>
              <a:gd name="connsiteY330" fmla="*/ 1433799 h 1817913"/>
              <a:gd name="connsiteX331" fmla="*/ 2080450 w 3626598"/>
              <a:gd name="connsiteY331" fmla="*/ 1502086 h 1817913"/>
              <a:gd name="connsiteX332" fmla="*/ 2018161 w 3626598"/>
              <a:gd name="connsiteY332" fmla="*/ 1618358 h 1817913"/>
              <a:gd name="connsiteX333" fmla="*/ 1994168 w 3626598"/>
              <a:gd name="connsiteY333" fmla="*/ 1666805 h 1817913"/>
              <a:gd name="connsiteX334" fmla="*/ 1970175 w 3626598"/>
              <a:gd name="connsiteY334" fmla="*/ 1682493 h 1817913"/>
              <a:gd name="connsiteX335" fmla="*/ 1947105 w 3626598"/>
              <a:gd name="connsiteY335" fmla="*/ 1692644 h 1817913"/>
              <a:gd name="connsiteX336" fmla="*/ 1907886 w 3626598"/>
              <a:gd name="connsiteY336" fmla="*/ 1700488 h 1817913"/>
              <a:gd name="connsiteX337" fmla="*/ 1852057 w 3626598"/>
              <a:gd name="connsiteY337" fmla="*/ 1700488 h 1817913"/>
              <a:gd name="connsiteX338" fmla="*/ 1834062 w 3626598"/>
              <a:gd name="connsiteY338" fmla="*/ 1698181 h 1817913"/>
              <a:gd name="connsiteX339" fmla="*/ 1800842 w 3626598"/>
              <a:gd name="connsiteY339" fmla="*/ 1698181 h 1817913"/>
              <a:gd name="connsiteX340" fmla="*/ 1761161 w 3626598"/>
              <a:gd name="connsiteY340" fmla="*/ 1705563 h 1817913"/>
              <a:gd name="connsiteX341" fmla="*/ 1668420 w 3626598"/>
              <a:gd name="connsiteY341" fmla="*/ 1707409 h 1817913"/>
              <a:gd name="connsiteX342" fmla="*/ 1655962 w 3626598"/>
              <a:gd name="connsiteY342" fmla="*/ 1711100 h 1817913"/>
              <a:gd name="connsiteX343" fmla="*/ 1608900 w 3626598"/>
              <a:gd name="connsiteY343" fmla="*/ 1688953 h 1817913"/>
              <a:gd name="connsiteX344" fmla="*/ 1608900 w 3626598"/>
              <a:gd name="connsiteY344" fmla="*/ 1681570 h 1817913"/>
              <a:gd name="connsiteX345" fmla="*/ 1602901 w 3626598"/>
              <a:gd name="connsiteY345" fmla="*/ 1665421 h 1817913"/>
              <a:gd name="connsiteX346" fmla="*/ 1618128 w 3626598"/>
              <a:gd name="connsiteY346" fmla="*/ 1636353 h 1817913"/>
              <a:gd name="connsiteX347" fmla="*/ 1622742 w 3626598"/>
              <a:gd name="connsiteY347" fmla="*/ 1629893 h 1817913"/>
              <a:gd name="connsiteX348" fmla="*/ 1660115 w 3626598"/>
              <a:gd name="connsiteY348" fmla="*/ 1589290 h 1817913"/>
              <a:gd name="connsiteX349" fmla="*/ 1770389 w 3626598"/>
              <a:gd name="connsiteY349" fmla="*/ 1549610 h 1817913"/>
              <a:gd name="connsiteX350" fmla="*/ 1795766 w 3626598"/>
              <a:gd name="connsiteY350" fmla="*/ 1547764 h 1817913"/>
              <a:gd name="connsiteX351" fmla="*/ 1800380 w 3626598"/>
              <a:gd name="connsiteY351" fmla="*/ 1542689 h 1817913"/>
              <a:gd name="connsiteX352" fmla="*/ 1787000 w 3626598"/>
              <a:gd name="connsiteY352" fmla="*/ 1509007 h 1817913"/>
              <a:gd name="connsiteX353" fmla="*/ 1769005 w 3626598"/>
              <a:gd name="connsiteY353" fmla="*/ 1489167 h 1817913"/>
              <a:gd name="connsiteX354" fmla="*/ 1768544 w 3626598"/>
              <a:gd name="connsiteY354" fmla="*/ 1489167 h 1817913"/>
              <a:gd name="connsiteX355" fmla="*/ 1743628 w 3626598"/>
              <a:gd name="connsiteY355" fmla="*/ 1471633 h 1817913"/>
              <a:gd name="connsiteX356" fmla="*/ 1735323 w 3626598"/>
              <a:gd name="connsiteY356" fmla="*/ 1463328 h 1817913"/>
              <a:gd name="connsiteX357" fmla="*/ 1706716 w 3626598"/>
              <a:gd name="connsiteY357" fmla="*/ 1434260 h 1817913"/>
              <a:gd name="connsiteX358" fmla="*/ 1700718 w 3626598"/>
              <a:gd name="connsiteY358" fmla="*/ 1430107 h 1817913"/>
              <a:gd name="connsiteX359" fmla="*/ 1686415 w 3626598"/>
              <a:gd name="connsiteY359" fmla="*/ 1419957 h 1817913"/>
              <a:gd name="connsiteX360" fmla="*/ 1680417 w 3626598"/>
              <a:gd name="connsiteY360" fmla="*/ 1415804 h 1817913"/>
              <a:gd name="connsiteX361" fmla="*/ 1655040 w 3626598"/>
              <a:gd name="connsiteY361" fmla="*/ 1395502 h 1817913"/>
              <a:gd name="connsiteX362" fmla="*/ 1645812 w 3626598"/>
              <a:gd name="connsiteY362" fmla="*/ 1384429 h 1817913"/>
              <a:gd name="connsiteX363" fmla="*/ 1630585 w 3626598"/>
              <a:gd name="connsiteY363" fmla="*/ 1365050 h 1817913"/>
              <a:gd name="connsiteX364" fmla="*/ 1624587 w 3626598"/>
              <a:gd name="connsiteY364" fmla="*/ 1360897 h 1817913"/>
              <a:gd name="connsiteX365" fmla="*/ 1597826 w 3626598"/>
              <a:gd name="connsiteY365" fmla="*/ 1336905 h 1817913"/>
              <a:gd name="connsiteX366" fmla="*/ 1586291 w 3626598"/>
              <a:gd name="connsiteY366" fmla="*/ 1328600 h 1817913"/>
              <a:gd name="connsiteX367" fmla="*/ 1571526 w 3626598"/>
              <a:gd name="connsiteY367" fmla="*/ 1318910 h 1817913"/>
              <a:gd name="connsiteX368" fmla="*/ 1561376 w 3626598"/>
              <a:gd name="connsiteY368" fmla="*/ 1308759 h 1817913"/>
              <a:gd name="connsiteX369" fmla="*/ 1540151 w 3626598"/>
              <a:gd name="connsiteY369" fmla="*/ 1273693 h 1817913"/>
              <a:gd name="connsiteX370" fmla="*/ 1533230 w 3626598"/>
              <a:gd name="connsiteY370" fmla="*/ 1264926 h 1817913"/>
              <a:gd name="connsiteX371" fmla="*/ 1514774 w 3626598"/>
              <a:gd name="connsiteY371" fmla="*/ 1255237 h 1817913"/>
              <a:gd name="connsiteX372" fmla="*/ 1508776 w 3626598"/>
              <a:gd name="connsiteY372" fmla="*/ 1259390 h 1817913"/>
              <a:gd name="connsiteX373" fmla="*/ 1482015 w 3626598"/>
              <a:gd name="connsiteY373" fmla="*/ 1295840 h 1817913"/>
              <a:gd name="connsiteX374" fmla="*/ 1477401 w 3626598"/>
              <a:gd name="connsiteY374" fmla="*/ 1301838 h 1817913"/>
              <a:gd name="connsiteX375" fmla="*/ 1447871 w 3626598"/>
              <a:gd name="connsiteY375" fmla="*/ 1344748 h 1817913"/>
              <a:gd name="connsiteX376" fmla="*/ 1438643 w 3626598"/>
              <a:gd name="connsiteY376" fmla="*/ 1360897 h 1817913"/>
              <a:gd name="connsiteX377" fmla="*/ 1410036 w 3626598"/>
              <a:gd name="connsiteY377" fmla="*/ 1390888 h 1817913"/>
              <a:gd name="connsiteX378" fmla="*/ 1388351 w 3626598"/>
              <a:gd name="connsiteY378" fmla="*/ 1420418 h 1817913"/>
              <a:gd name="connsiteX379" fmla="*/ 1343134 w 3626598"/>
              <a:gd name="connsiteY379" fmla="*/ 1454100 h 1817913"/>
              <a:gd name="connsiteX380" fmla="*/ 1341288 w 3626598"/>
              <a:gd name="connsiteY380" fmla="*/ 1454100 h 1817913"/>
              <a:gd name="connsiteX381" fmla="*/ 1340365 w 3626598"/>
              <a:gd name="connsiteY381" fmla="*/ 1455946 h 1817913"/>
              <a:gd name="connsiteX382" fmla="*/ 1322371 w 3626598"/>
              <a:gd name="connsiteY382" fmla="*/ 1478554 h 1817913"/>
              <a:gd name="connsiteX383" fmla="*/ 1314988 w 3626598"/>
              <a:gd name="connsiteY383" fmla="*/ 1486398 h 1817913"/>
              <a:gd name="connsiteX384" fmla="*/ 1301608 w 3626598"/>
              <a:gd name="connsiteY384" fmla="*/ 1497933 h 1817913"/>
              <a:gd name="connsiteX385" fmla="*/ 1290073 w 3626598"/>
              <a:gd name="connsiteY385" fmla="*/ 1505777 h 1817913"/>
              <a:gd name="connsiteX386" fmla="*/ 1273462 w 3626598"/>
              <a:gd name="connsiteY386" fmla="*/ 1518696 h 1817913"/>
              <a:gd name="connsiteX387" fmla="*/ 1267926 w 3626598"/>
              <a:gd name="connsiteY387" fmla="*/ 1522849 h 1817913"/>
              <a:gd name="connsiteX388" fmla="*/ 1256852 w 3626598"/>
              <a:gd name="connsiteY388" fmla="*/ 1531154 h 1817913"/>
              <a:gd name="connsiteX389" fmla="*/ 1245317 w 3626598"/>
              <a:gd name="connsiteY389" fmla="*/ 1538536 h 1817913"/>
              <a:gd name="connsiteX390" fmla="*/ 1231475 w 3626598"/>
              <a:gd name="connsiteY390" fmla="*/ 1548687 h 1817913"/>
              <a:gd name="connsiteX391" fmla="*/ 1225938 w 3626598"/>
              <a:gd name="connsiteY391" fmla="*/ 1553301 h 1817913"/>
              <a:gd name="connsiteX392" fmla="*/ 1171032 w 3626598"/>
              <a:gd name="connsiteY392" fmla="*/ 1598057 h 1817913"/>
              <a:gd name="connsiteX393" fmla="*/ 1163188 w 3626598"/>
              <a:gd name="connsiteY393" fmla="*/ 1605901 h 1817913"/>
              <a:gd name="connsiteX394" fmla="*/ 1146116 w 3626598"/>
              <a:gd name="connsiteY394" fmla="*/ 1623434 h 1817913"/>
              <a:gd name="connsiteX395" fmla="*/ 1133197 w 3626598"/>
              <a:gd name="connsiteY395" fmla="*/ 1636353 h 1817913"/>
              <a:gd name="connsiteX396" fmla="*/ 1078752 w 3626598"/>
              <a:gd name="connsiteY396" fmla="*/ 1677879 h 1817913"/>
              <a:gd name="connsiteX397" fmla="*/ 1061219 w 3626598"/>
              <a:gd name="connsiteY397" fmla="*/ 1691260 h 1817913"/>
              <a:gd name="connsiteX398" fmla="*/ 1045992 w 3626598"/>
              <a:gd name="connsiteY398" fmla="*/ 1706947 h 1817913"/>
              <a:gd name="connsiteX399" fmla="*/ 1014617 w 3626598"/>
              <a:gd name="connsiteY399" fmla="*/ 1722173 h 1817913"/>
              <a:gd name="connsiteX400" fmla="*/ 982781 w 3626598"/>
              <a:gd name="connsiteY400" fmla="*/ 1740629 h 1817913"/>
              <a:gd name="connsiteX401" fmla="*/ 969861 w 3626598"/>
              <a:gd name="connsiteY401" fmla="*/ 1748473 h 1817913"/>
              <a:gd name="connsiteX402" fmla="*/ 914032 w 3626598"/>
              <a:gd name="connsiteY402" fmla="*/ 1778925 h 1817913"/>
              <a:gd name="connsiteX403" fmla="*/ 907573 w 3626598"/>
              <a:gd name="connsiteY403" fmla="*/ 1783539 h 1817913"/>
              <a:gd name="connsiteX404" fmla="*/ 882196 w 3626598"/>
              <a:gd name="connsiteY404" fmla="*/ 1798304 h 1817913"/>
              <a:gd name="connsiteX405" fmla="*/ 873429 w 3626598"/>
              <a:gd name="connsiteY405" fmla="*/ 1800611 h 1817913"/>
              <a:gd name="connsiteX406" fmla="*/ 760386 w 3626598"/>
              <a:gd name="connsiteY406" fmla="*/ 1804302 h 1817913"/>
              <a:gd name="connsiteX407" fmla="*/ 696252 w 3626598"/>
              <a:gd name="connsiteY407" fmla="*/ 1817222 h 1817913"/>
              <a:gd name="connsiteX408" fmla="*/ 658417 w 3626598"/>
              <a:gd name="connsiteY408" fmla="*/ 1818606 h 1817913"/>
              <a:gd name="connsiteX409" fmla="*/ 631656 w 3626598"/>
              <a:gd name="connsiteY409" fmla="*/ 1811223 h 1817913"/>
              <a:gd name="connsiteX410" fmla="*/ 555063 w 3626598"/>
              <a:gd name="connsiteY410" fmla="*/ 1799227 h 1817913"/>
              <a:gd name="connsiteX411" fmla="*/ 555063 w 3626598"/>
              <a:gd name="connsiteY411" fmla="*/ 1794152 h 1817913"/>
              <a:gd name="connsiteX412" fmla="*/ 531993 w 3626598"/>
              <a:gd name="connsiteY412" fmla="*/ 1782617 h 1817913"/>
              <a:gd name="connsiteX413" fmla="*/ 493236 w 3626598"/>
              <a:gd name="connsiteY413" fmla="*/ 1793690 h 1817913"/>
              <a:gd name="connsiteX414" fmla="*/ 498311 w 3626598"/>
              <a:gd name="connsiteY414" fmla="*/ 1768775 h 1817913"/>
              <a:gd name="connsiteX415" fmla="*/ 460938 w 3626598"/>
              <a:gd name="connsiteY415" fmla="*/ 1776618 h 18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3626598" h="1817913">
                <a:moveTo>
                  <a:pt x="460938" y="1776618"/>
                </a:moveTo>
                <a:cubicBezTo>
                  <a:pt x="458631" y="1772927"/>
                  <a:pt x="443866" y="1787231"/>
                  <a:pt x="450787" y="1766929"/>
                </a:cubicBezTo>
                <a:cubicBezTo>
                  <a:pt x="459092" y="1742475"/>
                  <a:pt x="472473" y="1727710"/>
                  <a:pt x="495543" y="1719405"/>
                </a:cubicBezTo>
                <a:cubicBezTo>
                  <a:pt x="504310" y="1705102"/>
                  <a:pt x="513999" y="1692182"/>
                  <a:pt x="531071" y="1687107"/>
                </a:cubicBezTo>
                <a:cubicBezTo>
                  <a:pt x="534300" y="1684339"/>
                  <a:pt x="537530" y="1682032"/>
                  <a:pt x="540760" y="1679263"/>
                </a:cubicBezTo>
                <a:cubicBezTo>
                  <a:pt x="543528" y="1673265"/>
                  <a:pt x="548142" y="1670958"/>
                  <a:pt x="554602" y="1670497"/>
                </a:cubicBezTo>
                <a:cubicBezTo>
                  <a:pt x="556448" y="1670958"/>
                  <a:pt x="557370" y="1670497"/>
                  <a:pt x="557832" y="1668651"/>
                </a:cubicBezTo>
                <a:cubicBezTo>
                  <a:pt x="560139" y="1662653"/>
                  <a:pt x="565214" y="1659884"/>
                  <a:pt x="571674" y="1659423"/>
                </a:cubicBezTo>
                <a:cubicBezTo>
                  <a:pt x="586900" y="1644658"/>
                  <a:pt x="608124" y="1648349"/>
                  <a:pt x="626119" y="1641428"/>
                </a:cubicBezTo>
                <a:cubicBezTo>
                  <a:pt x="639961" y="1635430"/>
                  <a:pt x="654726" y="1642351"/>
                  <a:pt x="668568" y="1636814"/>
                </a:cubicBezTo>
                <a:cubicBezTo>
                  <a:pt x="693022" y="1640044"/>
                  <a:pt x="714246" y="1632662"/>
                  <a:pt x="733164" y="1617897"/>
                </a:cubicBezTo>
                <a:cubicBezTo>
                  <a:pt x="736393" y="1610515"/>
                  <a:pt x="741469" y="1604978"/>
                  <a:pt x="748851" y="1602209"/>
                </a:cubicBezTo>
                <a:cubicBezTo>
                  <a:pt x="750697" y="1601748"/>
                  <a:pt x="751620" y="1600364"/>
                  <a:pt x="750697" y="1598518"/>
                </a:cubicBezTo>
                <a:cubicBezTo>
                  <a:pt x="752081" y="1591136"/>
                  <a:pt x="754849" y="1584215"/>
                  <a:pt x="761770" y="1580062"/>
                </a:cubicBezTo>
                <a:lnTo>
                  <a:pt x="761770" y="1580062"/>
                </a:lnTo>
                <a:cubicBezTo>
                  <a:pt x="773767" y="1538998"/>
                  <a:pt x="797759" y="1505777"/>
                  <a:pt x="830057" y="1478554"/>
                </a:cubicBezTo>
                <a:lnTo>
                  <a:pt x="830057" y="1478554"/>
                </a:lnTo>
                <a:cubicBezTo>
                  <a:pt x="849898" y="1448563"/>
                  <a:pt x="871583" y="1419957"/>
                  <a:pt x="901113" y="1398732"/>
                </a:cubicBezTo>
                <a:cubicBezTo>
                  <a:pt x="902959" y="1398271"/>
                  <a:pt x="903881" y="1396887"/>
                  <a:pt x="903420" y="1394580"/>
                </a:cubicBezTo>
                <a:cubicBezTo>
                  <a:pt x="916339" y="1362282"/>
                  <a:pt x="943100" y="1338750"/>
                  <a:pt x="958788" y="1308759"/>
                </a:cubicBezTo>
                <a:cubicBezTo>
                  <a:pt x="963863" y="1303684"/>
                  <a:pt x="957404" y="1294917"/>
                  <a:pt x="964786" y="1290303"/>
                </a:cubicBezTo>
                <a:cubicBezTo>
                  <a:pt x="970323" y="1284305"/>
                  <a:pt x="966632" y="1273693"/>
                  <a:pt x="975398" y="1269079"/>
                </a:cubicBezTo>
                <a:cubicBezTo>
                  <a:pt x="988779" y="1220171"/>
                  <a:pt x="1002159" y="1171724"/>
                  <a:pt x="1016001" y="1122816"/>
                </a:cubicBezTo>
                <a:cubicBezTo>
                  <a:pt x="1021077" y="1117740"/>
                  <a:pt x="1015540" y="1109896"/>
                  <a:pt x="1021077" y="1105282"/>
                </a:cubicBezTo>
                <a:cubicBezTo>
                  <a:pt x="1022922" y="1099746"/>
                  <a:pt x="1025229" y="1094670"/>
                  <a:pt x="1027075" y="1089133"/>
                </a:cubicBezTo>
                <a:cubicBezTo>
                  <a:pt x="1032150" y="1084058"/>
                  <a:pt x="1026614" y="1076214"/>
                  <a:pt x="1032150" y="1071600"/>
                </a:cubicBezTo>
                <a:cubicBezTo>
                  <a:pt x="1033073" y="1064218"/>
                  <a:pt x="1031689" y="1056374"/>
                  <a:pt x="1038610" y="1050837"/>
                </a:cubicBezTo>
                <a:cubicBezTo>
                  <a:pt x="1041840" y="1044839"/>
                  <a:pt x="1040456" y="1037918"/>
                  <a:pt x="1040917" y="1031458"/>
                </a:cubicBezTo>
                <a:cubicBezTo>
                  <a:pt x="1042301" y="1012541"/>
                  <a:pt x="1035380" y="1003313"/>
                  <a:pt x="1015079" y="1006081"/>
                </a:cubicBezTo>
                <a:cubicBezTo>
                  <a:pt x="1007696" y="1007004"/>
                  <a:pt x="1000314" y="1007927"/>
                  <a:pt x="992931" y="1004697"/>
                </a:cubicBezTo>
                <a:cubicBezTo>
                  <a:pt x="983242" y="997315"/>
                  <a:pt x="977244" y="1006543"/>
                  <a:pt x="970323" y="1010234"/>
                </a:cubicBezTo>
                <a:cubicBezTo>
                  <a:pt x="961095" y="1015309"/>
                  <a:pt x="950483" y="1008850"/>
                  <a:pt x="941716" y="1014848"/>
                </a:cubicBezTo>
                <a:cubicBezTo>
                  <a:pt x="937564" y="1014848"/>
                  <a:pt x="932488" y="1013925"/>
                  <a:pt x="930643" y="1019001"/>
                </a:cubicBezTo>
                <a:cubicBezTo>
                  <a:pt x="910341" y="1026383"/>
                  <a:pt x="888194" y="1026844"/>
                  <a:pt x="867431" y="1030997"/>
                </a:cubicBezTo>
                <a:lnTo>
                  <a:pt x="865124" y="1030536"/>
                </a:lnTo>
                <a:lnTo>
                  <a:pt x="863740" y="1032381"/>
                </a:lnTo>
                <a:cubicBezTo>
                  <a:pt x="860971" y="1037457"/>
                  <a:pt x="857741" y="1041148"/>
                  <a:pt x="851282" y="1040225"/>
                </a:cubicBezTo>
                <a:cubicBezTo>
                  <a:pt x="837440" y="1048992"/>
                  <a:pt x="818061" y="1045300"/>
                  <a:pt x="806987" y="1060527"/>
                </a:cubicBezTo>
                <a:cubicBezTo>
                  <a:pt x="801451" y="1072062"/>
                  <a:pt x="789454" y="1077598"/>
                  <a:pt x="782533" y="1087749"/>
                </a:cubicBezTo>
                <a:lnTo>
                  <a:pt x="780688" y="1087749"/>
                </a:lnTo>
                <a:cubicBezTo>
                  <a:pt x="772844" y="1082674"/>
                  <a:pt x="770998" y="1090056"/>
                  <a:pt x="767769" y="1094209"/>
                </a:cubicBezTo>
                <a:lnTo>
                  <a:pt x="767307" y="1093747"/>
                </a:lnTo>
                <a:cubicBezTo>
                  <a:pt x="763155" y="1099746"/>
                  <a:pt x="750697" y="1082674"/>
                  <a:pt x="751158" y="1100207"/>
                </a:cubicBezTo>
                <a:cubicBezTo>
                  <a:pt x="743314" y="1105744"/>
                  <a:pt x="735932" y="1111281"/>
                  <a:pt x="728088" y="1116356"/>
                </a:cubicBezTo>
                <a:cubicBezTo>
                  <a:pt x="723936" y="1123277"/>
                  <a:pt x="713785" y="1112665"/>
                  <a:pt x="710555" y="1122354"/>
                </a:cubicBezTo>
                <a:lnTo>
                  <a:pt x="711016" y="1121893"/>
                </a:lnTo>
                <a:cubicBezTo>
                  <a:pt x="698097" y="1127429"/>
                  <a:pt x="687485" y="1135735"/>
                  <a:pt x="679180" y="1146808"/>
                </a:cubicBezTo>
                <a:cubicBezTo>
                  <a:pt x="675950" y="1145885"/>
                  <a:pt x="673182" y="1143578"/>
                  <a:pt x="669952" y="1146347"/>
                </a:cubicBezTo>
                <a:cubicBezTo>
                  <a:pt x="668568" y="1147731"/>
                  <a:pt x="667183" y="1149115"/>
                  <a:pt x="665338" y="1150499"/>
                </a:cubicBezTo>
                <a:cubicBezTo>
                  <a:pt x="660262" y="1150038"/>
                  <a:pt x="657033" y="1141271"/>
                  <a:pt x="651496" y="1146347"/>
                </a:cubicBezTo>
                <a:cubicBezTo>
                  <a:pt x="646420" y="1150961"/>
                  <a:pt x="654726" y="1152806"/>
                  <a:pt x="655648" y="1156498"/>
                </a:cubicBezTo>
                <a:cubicBezTo>
                  <a:pt x="656571" y="1166648"/>
                  <a:pt x="648266" y="1171724"/>
                  <a:pt x="643652" y="1179106"/>
                </a:cubicBezTo>
                <a:cubicBezTo>
                  <a:pt x="639961" y="1182336"/>
                  <a:pt x="636270" y="1185566"/>
                  <a:pt x="632117" y="1188796"/>
                </a:cubicBezTo>
                <a:cubicBezTo>
                  <a:pt x="629349" y="1187873"/>
                  <a:pt x="627042" y="1186027"/>
                  <a:pt x="624273" y="1185104"/>
                </a:cubicBezTo>
                <a:cubicBezTo>
                  <a:pt x="621044" y="1185566"/>
                  <a:pt x="619198" y="1187411"/>
                  <a:pt x="617352" y="1189718"/>
                </a:cubicBezTo>
                <a:cubicBezTo>
                  <a:pt x="613661" y="1196178"/>
                  <a:pt x="611816" y="1204022"/>
                  <a:pt x="604433" y="1207252"/>
                </a:cubicBezTo>
                <a:cubicBezTo>
                  <a:pt x="603972" y="1210020"/>
                  <a:pt x="603510" y="1213250"/>
                  <a:pt x="602588" y="1216018"/>
                </a:cubicBezTo>
                <a:cubicBezTo>
                  <a:pt x="586900" y="1213250"/>
                  <a:pt x="592437" y="1229860"/>
                  <a:pt x="585054" y="1234935"/>
                </a:cubicBezTo>
                <a:cubicBezTo>
                  <a:pt x="573981" y="1237704"/>
                  <a:pt x="563830" y="1246009"/>
                  <a:pt x="550911" y="1240934"/>
                </a:cubicBezTo>
                <a:cubicBezTo>
                  <a:pt x="546758" y="1230783"/>
                  <a:pt x="538914" y="1222478"/>
                  <a:pt x="536146" y="1211866"/>
                </a:cubicBezTo>
                <a:lnTo>
                  <a:pt x="536146" y="1211866"/>
                </a:lnTo>
                <a:cubicBezTo>
                  <a:pt x="528764" y="1207252"/>
                  <a:pt x="514922" y="1213250"/>
                  <a:pt x="513537" y="1198485"/>
                </a:cubicBezTo>
                <a:cubicBezTo>
                  <a:pt x="511692" y="1197562"/>
                  <a:pt x="510308" y="1196178"/>
                  <a:pt x="508462" y="1195255"/>
                </a:cubicBezTo>
                <a:cubicBezTo>
                  <a:pt x="481240" y="1193871"/>
                  <a:pt x="454478" y="1194794"/>
                  <a:pt x="427256" y="1195255"/>
                </a:cubicBezTo>
                <a:cubicBezTo>
                  <a:pt x="386191" y="1200792"/>
                  <a:pt x="357585" y="1235858"/>
                  <a:pt x="316981" y="1242318"/>
                </a:cubicBezTo>
                <a:cubicBezTo>
                  <a:pt x="288375" y="1246932"/>
                  <a:pt x="260229" y="1248316"/>
                  <a:pt x="233468" y="1234013"/>
                </a:cubicBezTo>
                <a:cubicBezTo>
                  <a:pt x="215012" y="1231244"/>
                  <a:pt x="209937" y="1219709"/>
                  <a:pt x="210860" y="1202176"/>
                </a:cubicBezTo>
                <a:cubicBezTo>
                  <a:pt x="211321" y="1190641"/>
                  <a:pt x="214551" y="1178183"/>
                  <a:pt x="208553" y="1167110"/>
                </a:cubicBezTo>
                <a:cubicBezTo>
                  <a:pt x="210860" y="1158343"/>
                  <a:pt x="226086" y="1162034"/>
                  <a:pt x="225624" y="1150038"/>
                </a:cubicBezTo>
                <a:cubicBezTo>
                  <a:pt x="224240" y="1138503"/>
                  <a:pt x="231622" y="1144963"/>
                  <a:pt x="235775" y="1144963"/>
                </a:cubicBezTo>
                <a:cubicBezTo>
                  <a:pt x="244080" y="1147270"/>
                  <a:pt x="236698" y="1141271"/>
                  <a:pt x="238082" y="1139887"/>
                </a:cubicBezTo>
                <a:cubicBezTo>
                  <a:pt x="236236" y="1126968"/>
                  <a:pt x="244542" y="1119124"/>
                  <a:pt x="252847" y="1111281"/>
                </a:cubicBezTo>
                <a:cubicBezTo>
                  <a:pt x="262075" y="1102975"/>
                  <a:pt x="267612" y="1092825"/>
                  <a:pt x="270380" y="1078983"/>
                </a:cubicBezTo>
                <a:cubicBezTo>
                  <a:pt x="259768" y="1081290"/>
                  <a:pt x="251001" y="1083135"/>
                  <a:pt x="243157" y="1087749"/>
                </a:cubicBezTo>
                <a:lnTo>
                  <a:pt x="242696" y="1088211"/>
                </a:lnTo>
                <a:cubicBezTo>
                  <a:pt x="240389" y="1096977"/>
                  <a:pt x="230700" y="1094209"/>
                  <a:pt x="225624" y="1098823"/>
                </a:cubicBezTo>
                <a:lnTo>
                  <a:pt x="225624" y="1098823"/>
                </a:lnTo>
                <a:cubicBezTo>
                  <a:pt x="222394" y="1108512"/>
                  <a:pt x="213628" y="1107589"/>
                  <a:pt x="205784" y="1108974"/>
                </a:cubicBezTo>
                <a:lnTo>
                  <a:pt x="203939" y="1108512"/>
                </a:lnTo>
                <a:lnTo>
                  <a:pt x="203016" y="1109896"/>
                </a:lnTo>
                <a:cubicBezTo>
                  <a:pt x="199325" y="1115895"/>
                  <a:pt x="193326" y="1120047"/>
                  <a:pt x="190558" y="1126968"/>
                </a:cubicBezTo>
                <a:cubicBezTo>
                  <a:pt x="190097" y="1144501"/>
                  <a:pt x="180407" y="1137119"/>
                  <a:pt x="173025" y="1132966"/>
                </a:cubicBezTo>
                <a:cubicBezTo>
                  <a:pt x="164258" y="1127429"/>
                  <a:pt x="155953" y="1120970"/>
                  <a:pt x="147186" y="1114972"/>
                </a:cubicBezTo>
                <a:cubicBezTo>
                  <a:pt x="134267" y="1108051"/>
                  <a:pt x="119502" y="1116817"/>
                  <a:pt x="107045" y="1109896"/>
                </a:cubicBezTo>
                <a:cubicBezTo>
                  <a:pt x="83052" y="1105282"/>
                  <a:pt x="59521" y="1099284"/>
                  <a:pt x="41987" y="1080828"/>
                </a:cubicBezTo>
                <a:cubicBezTo>
                  <a:pt x="31837" y="1077137"/>
                  <a:pt x="29068" y="1066525"/>
                  <a:pt x="22147" y="1059604"/>
                </a:cubicBezTo>
                <a:lnTo>
                  <a:pt x="21224" y="1057758"/>
                </a:lnTo>
                <a:lnTo>
                  <a:pt x="19379" y="1058220"/>
                </a:lnTo>
                <a:cubicBezTo>
                  <a:pt x="8305" y="1058220"/>
                  <a:pt x="4614" y="1049453"/>
                  <a:pt x="0" y="1042071"/>
                </a:cubicBezTo>
                <a:cubicBezTo>
                  <a:pt x="0" y="1038379"/>
                  <a:pt x="0" y="1034688"/>
                  <a:pt x="0" y="1030997"/>
                </a:cubicBezTo>
                <a:cubicBezTo>
                  <a:pt x="16610" y="1000545"/>
                  <a:pt x="47524" y="983473"/>
                  <a:pt x="67826" y="956712"/>
                </a:cubicBezTo>
                <a:cubicBezTo>
                  <a:pt x="96894" y="918877"/>
                  <a:pt x="131037" y="884733"/>
                  <a:pt x="159183" y="845976"/>
                </a:cubicBezTo>
                <a:cubicBezTo>
                  <a:pt x="178562" y="819215"/>
                  <a:pt x="189174" y="791531"/>
                  <a:pt x="165181" y="761078"/>
                </a:cubicBezTo>
                <a:cubicBezTo>
                  <a:pt x="156876" y="750928"/>
                  <a:pt x="160106" y="739393"/>
                  <a:pt x="165642" y="729242"/>
                </a:cubicBezTo>
                <a:cubicBezTo>
                  <a:pt x="196556" y="675719"/>
                  <a:pt x="221472" y="618044"/>
                  <a:pt x="264382" y="572366"/>
                </a:cubicBezTo>
                <a:cubicBezTo>
                  <a:pt x="275917" y="559908"/>
                  <a:pt x="280069" y="545605"/>
                  <a:pt x="280992" y="528994"/>
                </a:cubicBezTo>
                <a:cubicBezTo>
                  <a:pt x="282838" y="496696"/>
                  <a:pt x="288836" y="465321"/>
                  <a:pt x="306831" y="437637"/>
                </a:cubicBezTo>
                <a:cubicBezTo>
                  <a:pt x="317904" y="420104"/>
                  <a:pt x="332208" y="406724"/>
                  <a:pt x="355739" y="414106"/>
                </a:cubicBezTo>
                <a:cubicBezTo>
                  <a:pt x="360353" y="417797"/>
                  <a:pt x="364506" y="422411"/>
                  <a:pt x="370965" y="421488"/>
                </a:cubicBezTo>
                <a:cubicBezTo>
                  <a:pt x="376963" y="422411"/>
                  <a:pt x="381577" y="425180"/>
                  <a:pt x="384346" y="430716"/>
                </a:cubicBezTo>
                <a:cubicBezTo>
                  <a:pt x="384807" y="432562"/>
                  <a:pt x="386191" y="433485"/>
                  <a:pt x="388037" y="432562"/>
                </a:cubicBezTo>
                <a:cubicBezTo>
                  <a:pt x="394035" y="433485"/>
                  <a:pt x="398649" y="435792"/>
                  <a:pt x="401417" y="441790"/>
                </a:cubicBezTo>
                <a:cubicBezTo>
                  <a:pt x="402340" y="443636"/>
                  <a:pt x="403724" y="444097"/>
                  <a:pt x="405570" y="443636"/>
                </a:cubicBezTo>
                <a:cubicBezTo>
                  <a:pt x="424949" y="447327"/>
                  <a:pt x="443866" y="448250"/>
                  <a:pt x="463245" y="443174"/>
                </a:cubicBezTo>
                <a:lnTo>
                  <a:pt x="463245" y="443174"/>
                </a:lnTo>
                <a:cubicBezTo>
                  <a:pt x="466936" y="433946"/>
                  <a:pt x="472934" y="427025"/>
                  <a:pt x="480778" y="421027"/>
                </a:cubicBezTo>
                <a:lnTo>
                  <a:pt x="480778" y="421027"/>
                </a:lnTo>
                <a:cubicBezTo>
                  <a:pt x="484469" y="407185"/>
                  <a:pt x="486315" y="392420"/>
                  <a:pt x="502003" y="386422"/>
                </a:cubicBezTo>
                <a:lnTo>
                  <a:pt x="502464" y="385961"/>
                </a:lnTo>
                <a:cubicBezTo>
                  <a:pt x="506155" y="374887"/>
                  <a:pt x="513537" y="367505"/>
                  <a:pt x="525072" y="364275"/>
                </a:cubicBezTo>
                <a:lnTo>
                  <a:pt x="525534" y="364275"/>
                </a:lnTo>
                <a:cubicBezTo>
                  <a:pt x="527841" y="355508"/>
                  <a:pt x="537530" y="357815"/>
                  <a:pt x="542606" y="353201"/>
                </a:cubicBezTo>
                <a:lnTo>
                  <a:pt x="542606" y="353201"/>
                </a:lnTo>
                <a:cubicBezTo>
                  <a:pt x="548142" y="348587"/>
                  <a:pt x="553679" y="347664"/>
                  <a:pt x="559677" y="352740"/>
                </a:cubicBezTo>
                <a:cubicBezTo>
                  <a:pt x="561062" y="354124"/>
                  <a:pt x="562446" y="354585"/>
                  <a:pt x="564291" y="353663"/>
                </a:cubicBezTo>
                <a:cubicBezTo>
                  <a:pt x="569828" y="357815"/>
                  <a:pt x="579056" y="355047"/>
                  <a:pt x="582286" y="363352"/>
                </a:cubicBezTo>
                <a:cubicBezTo>
                  <a:pt x="582747" y="365198"/>
                  <a:pt x="583670" y="366120"/>
                  <a:pt x="585516" y="365198"/>
                </a:cubicBezTo>
                <a:cubicBezTo>
                  <a:pt x="598896" y="367043"/>
                  <a:pt x="605817" y="375810"/>
                  <a:pt x="609970" y="387806"/>
                </a:cubicBezTo>
                <a:cubicBezTo>
                  <a:pt x="618737" y="401648"/>
                  <a:pt x="624735" y="381808"/>
                  <a:pt x="632579" y="385961"/>
                </a:cubicBezTo>
                <a:cubicBezTo>
                  <a:pt x="638577" y="373503"/>
                  <a:pt x="647805" y="364275"/>
                  <a:pt x="660724" y="358738"/>
                </a:cubicBezTo>
                <a:cubicBezTo>
                  <a:pt x="664415" y="356431"/>
                  <a:pt x="668568" y="354585"/>
                  <a:pt x="672259" y="352278"/>
                </a:cubicBezTo>
                <a:cubicBezTo>
                  <a:pt x="679180" y="336129"/>
                  <a:pt x="692099" y="329208"/>
                  <a:pt x="708248" y="325517"/>
                </a:cubicBezTo>
                <a:cubicBezTo>
                  <a:pt x="711478" y="322749"/>
                  <a:pt x="714246" y="320442"/>
                  <a:pt x="717476" y="317673"/>
                </a:cubicBezTo>
                <a:cubicBezTo>
                  <a:pt x="721167" y="309368"/>
                  <a:pt x="730395" y="311214"/>
                  <a:pt x="736855" y="308445"/>
                </a:cubicBezTo>
                <a:lnTo>
                  <a:pt x="739162" y="308445"/>
                </a:lnTo>
                <a:lnTo>
                  <a:pt x="740085" y="306600"/>
                </a:lnTo>
                <a:cubicBezTo>
                  <a:pt x="742392" y="301063"/>
                  <a:pt x="747006" y="298295"/>
                  <a:pt x="753004" y="296911"/>
                </a:cubicBezTo>
                <a:cubicBezTo>
                  <a:pt x="759925" y="292758"/>
                  <a:pt x="766846" y="288144"/>
                  <a:pt x="774228" y="283991"/>
                </a:cubicBezTo>
                <a:cubicBezTo>
                  <a:pt x="777919" y="271995"/>
                  <a:pt x="790377" y="279839"/>
                  <a:pt x="796837" y="273841"/>
                </a:cubicBezTo>
                <a:lnTo>
                  <a:pt x="796837" y="273841"/>
                </a:lnTo>
                <a:cubicBezTo>
                  <a:pt x="802835" y="264613"/>
                  <a:pt x="813447" y="266458"/>
                  <a:pt x="822214" y="263228"/>
                </a:cubicBezTo>
                <a:lnTo>
                  <a:pt x="824059" y="263690"/>
                </a:lnTo>
                <a:lnTo>
                  <a:pt x="824982" y="261844"/>
                </a:lnTo>
                <a:cubicBezTo>
                  <a:pt x="828673" y="246618"/>
                  <a:pt x="843899" y="250771"/>
                  <a:pt x="853127" y="245695"/>
                </a:cubicBezTo>
                <a:cubicBezTo>
                  <a:pt x="892808" y="228162"/>
                  <a:pt x="932027" y="211090"/>
                  <a:pt x="971707" y="193557"/>
                </a:cubicBezTo>
                <a:cubicBezTo>
                  <a:pt x="974014" y="188482"/>
                  <a:pt x="978167" y="185713"/>
                  <a:pt x="983242" y="183406"/>
                </a:cubicBezTo>
                <a:cubicBezTo>
                  <a:pt x="992470" y="179254"/>
                  <a:pt x="1002159" y="175101"/>
                  <a:pt x="1011387" y="170948"/>
                </a:cubicBezTo>
                <a:cubicBezTo>
                  <a:pt x="1019693" y="157568"/>
                  <a:pt x="1033996" y="153877"/>
                  <a:pt x="1047838" y="150185"/>
                </a:cubicBezTo>
                <a:cubicBezTo>
                  <a:pt x="1049684" y="150647"/>
                  <a:pt x="1050606" y="149724"/>
                  <a:pt x="1050606" y="147878"/>
                </a:cubicBezTo>
                <a:cubicBezTo>
                  <a:pt x="1053375" y="141880"/>
                  <a:pt x="1058450" y="139573"/>
                  <a:pt x="1064448" y="139112"/>
                </a:cubicBezTo>
                <a:cubicBezTo>
                  <a:pt x="1070908" y="136805"/>
                  <a:pt x="1077829" y="134037"/>
                  <a:pt x="1084289" y="131730"/>
                </a:cubicBezTo>
                <a:cubicBezTo>
                  <a:pt x="1091210" y="119272"/>
                  <a:pt x="1099515" y="108198"/>
                  <a:pt x="1114741" y="104968"/>
                </a:cubicBezTo>
                <a:cubicBezTo>
                  <a:pt x="1119816" y="102661"/>
                  <a:pt x="1124430" y="100354"/>
                  <a:pt x="1129506" y="97586"/>
                </a:cubicBezTo>
                <a:cubicBezTo>
                  <a:pt x="1131813" y="88819"/>
                  <a:pt x="1141502" y="92049"/>
                  <a:pt x="1145655" y="86974"/>
                </a:cubicBezTo>
                <a:lnTo>
                  <a:pt x="1146116" y="86512"/>
                </a:lnTo>
                <a:cubicBezTo>
                  <a:pt x="1149346" y="77746"/>
                  <a:pt x="1158574" y="79591"/>
                  <a:pt x="1165033" y="76362"/>
                </a:cubicBezTo>
                <a:cubicBezTo>
                  <a:pt x="1166879" y="77284"/>
                  <a:pt x="1168263" y="76823"/>
                  <a:pt x="1168725" y="74516"/>
                </a:cubicBezTo>
                <a:cubicBezTo>
                  <a:pt x="1171032" y="68518"/>
                  <a:pt x="1176107" y="65749"/>
                  <a:pt x="1182105" y="65288"/>
                </a:cubicBezTo>
                <a:cubicBezTo>
                  <a:pt x="1233782" y="36220"/>
                  <a:pt x="1290995" y="25608"/>
                  <a:pt x="1348209" y="14534"/>
                </a:cubicBezTo>
                <a:cubicBezTo>
                  <a:pt x="1358360" y="12689"/>
                  <a:pt x="1368049" y="10382"/>
                  <a:pt x="1377738" y="8075"/>
                </a:cubicBezTo>
                <a:cubicBezTo>
                  <a:pt x="1387428" y="2538"/>
                  <a:pt x="1398501" y="8075"/>
                  <a:pt x="1408191" y="3461"/>
                </a:cubicBezTo>
                <a:lnTo>
                  <a:pt x="1410498" y="3922"/>
                </a:lnTo>
                <a:lnTo>
                  <a:pt x="1411882" y="2076"/>
                </a:lnTo>
                <a:cubicBezTo>
                  <a:pt x="1415573" y="-692"/>
                  <a:pt x="1419726" y="-692"/>
                  <a:pt x="1423417" y="2076"/>
                </a:cubicBezTo>
                <a:cubicBezTo>
                  <a:pt x="1429877" y="4383"/>
                  <a:pt x="1436336" y="5306"/>
                  <a:pt x="1443257" y="2999"/>
                </a:cubicBezTo>
                <a:cubicBezTo>
                  <a:pt x="1471864" y="8075"/>
                  <a:pt x="1500471" y="3922"/>
                  <a:pt x="1529078" y="5768"/>
                </a:cubicBezTo>
                <a:cubicBezTo>
                  <a:pt x="1539228" y="6229"/>
                  <a:pt x="1549379" y="3461"/>
                  <a:pt x="1559069" y="8075"/>
                </a:cubicBezTo>
                <a:cubicBezTo>
                  <a:pt x="1569681" y="12227"/>
                  <a:pt x="1579831" y="16380"/>
                  <a:pt x="1591828" y="14534"/>
                </a:cubicBezTo>
                <a:cubicBezTo>
                  <a:pt x="1595058" y="17303"/>
                  <a:pt x="1600594" y="15457"/>
                  <a:pt x="1602440" y="20532"/>
                </a:cubicBezTo>
                <a:cubicBezTo>
                  <a:pt x="1612129" y="37143"/>
                  <a:pt x="1633354" y="35758"/>
                  <a:pt x="1646273" y="38527"/>
                </a:cubicBezTo>
                <a:cubicBezTo>
                  <a:pt x="1680417" y="45909"/>
                  <a:pt x="1708562" y="65288"/>
                  <a:pt x="1740398" y="76362"/>
                </a:cubicBezTo>
                <a:cubicBezTo>
                  <a:pt x="1744090" y="83283"/>
                  <a:pt x="1758854" y="73593"/>
                  <a:pt x="1757932" y="87435"/>
                </a:cubicBezTo>
                <a:cubicBezTo>
                  <a:pt x="1756547" y="96202"/>
                  <a:pt x="1762084" y="94356"/>
                  <a:pt x="1767160" y="93433"/>
                </a:cubicBezTo>
                <a:cubicBezTo>
                  <a:pt x="1773158" y="97125"/>
                  <a:pt x="1782386" y="94818"/>
                  <a:pt x="1785615" y="103584"/>
                </a:cubicBezTo>
                <a:cubicBezTo>
                  <a:pt x="1807301" y="118349"/>
                  <a:pt x="1831294" y="125731"/>
                  <a:pt x="1857132" y="127577"/>
                </a:cubicBezTo>
                <a:cubicBezTo>
                  <a:pt x="1870513" y="133575"/>
                  <a:pt x="1885278" y="126193"/>
                  <a:pt x="1898658" y="132191"/>
                </a:cubicBezTo>
                <a:cubicBezTo>
                  <a:pt x="1908809" y="134498"/>
                  <a:pt x="1918960" y="136344"/>
                  <a:pt x="1929111" y="132652"/>
                </a:cubicBezTo>
                <a:cubicBezTo>
                  <a:pt x="1957718" y="136805"/>
                  <a:pt x="1985863" y="136805"/>
                  <a:pt x="2014470" y="132652"/>
                </a:cubicBezTo>
                <a:cubicBezTo>
                  <a:pt x="2022775" y="135882"/>
                  <a:pt x="2031080" y="134037"/>
                  <a:pt x="2039385" y="132191"/>
                </a:cubicBezTo>
                <a:cubicBezTo>
                  <a:pt x="2052304" y="125731"/>
                  <a:pt x="2067069" y="133575"/>
                  <a:pt x="2080450" y="127116"/>
                </a:cubicBezTo>
                <a:cubicBezTo>
                  <a:pt x="2155196" y="113274"/>
                  <a:pt x="2229482" y="99893"/>
                  <a:pt x="2304229" y="86051"/>
                </a:cubicBezTo>
                <a:cubicBezTo>
                  <a:pt x="2321300" y="82821"/>
                  <a:pt x="2338833" y="79130"/>
                  <a:pt x="2355905" y="75439"/>
                </a:cubicBezTo>
                <a:cubicBezTo>
                  <a:pt x="2371593" y="69441"/>
                  <a:pt x="2388665" y="76823"/>
                  <a:pt x="2404352" y="70825"/>
                </a:cubicBezTo>
                <a:cubicBezTo>
                  <a:pt x="2412657" y="70363"/>
                  <a:pt x="2420963" y="70363"/>
                  <a:pt x="2429729" y="69902"/>
                </a:cubicBezTo>
                <a:cubicBezTo>
                  <a:pt x="2460181" y="63442"/>
                  <a:pt x="2492018" y="71748"/>
                  <a:pt x="2522470" y="65288"/>
                </a:cubicBezTo>
                <a:cubicBezTo>
                  <a:pt x="2534005" y="67595"/>
                  <a:pt x="2546002" y="67595"/>
                  <a:pt x="2557537" y="65288"/>
                </a:cubicBezTo>
                <a:cubicBezTo>
                  <a:pt x="2566765" y="70363"/>
                  <a:pt x="2578300" y="64827"/>
                  <a:pt x="2587528" y="69902"/>
                </a:cubicBezTo>
                <a:cubicBezTo>
                  <a:pt x="2599524" y="76362"/>
                  <a:pt x="2612443" y="77284"/>
                  <a:pt x="2625362" y="76823"/>
                </a:cubicBezTo>
                <a:cubicBezTo>
                  <a:pt x="2636436" y="82821"/>
                  <a:pt x="2649355" y="75900"/>
                  <a:pt x="2660890" y="81437"/>
                </a:cubicBezTo>
                <a:cubicBezTo>
                  <a:pt x="2665965" y="81898"/>
                  <a:pt x="2671041" y="81898"/>
                  <a:pt x="2675655" y="82360"/>
                </a:cubicBezTo>
                <a:cubicBezTo>
                  <a:pt x="2687190" y="87897"/>
                  <a:pt x="2700109" y="81437"/>
                  <a:pt x="2711644" y="86974"/>
                </a:cubicBezTo>
                <a:cubicBezTo>
                  <a:pt x="2719488" y="94818"/>
                  <a:pt x="2729639" y="92972"/>
                  <a:pt x="2739328" y="92972"/>
                </a:cubicBezTo>
                <a:cubicBezTo>
                  <a:pt x="2746710" y="97586"/>
                  <a:pt x="2757784" y="94356"/>
                  <a:pt x="2761937" y="104968"/>
                </a:cubicBezTo>
                <a:cubicBezTo>
                  <a:pt x="2783161" y="115581"/>
                  <a:pt x="2804847" y="123424"/>
                  <a:pt x="2828378" y="127116"/>
                </a:cubicBezTo>
                <a:cubicBezTo>
                  <a:pt x="2836683" y="130807"/>
                  <a:pt x="2847296" y="128038"/>
                  <a:pt x="2852832" y="137266"/>
                </a:cubicBezTo>
                <a:cubicBezTo>
                  <a:pt x="2879132" y="148801"/>
                  <a:pt x="2904971" y="160336"/>
                  <a:pt x="2931270" y="171871"/>
                </a:cubicBezTo>
                <a:cubicBezTo>
                  <a:pt x="2938191" y="177408"/>
                  <a:pt x="2950649" y="170026"/>
                  <a:pt x="2954340" y="182022"/>
                </a:cubicBezTo>
                <a:cubicBezTo>
                  <a:pt x="2976949" y="195864"/>
                  <a:pt x="3000942" y="208322"/>
                  <a:pt x="3025857" y="217550"/>
                </a:cubicBezTo>
                <a:cubicBezTo>
                  <a:pt x="3031855" y="218473"/>
                  <a:pt x="3036469" y="220780"/>
                  <a:pt x="3039238" y="226778"/>
                </a:cubicBezTo>
                <a:cubicBezTo>
                  <a:pt x="3046620" y="234160"/>
                  <a:pt x="3055387" y="238313"/>
                  <a:pt x="3065537" y="240158"/>
                </a:cubicBezTo>
                <a:cubicBezTo>
                  <a:pt x="3072458" y="241081"/>
                  <a:pt x="3076150" y="245234"/>
                  <a:pt x="3078457" y="251232"/>
                </a:cubicBezTo>
                <a:cubicBezTo>
                  <a:pt x="3081225" y="258614"/>
                  <a:pt x="3088607" y="259076"/>
                  <a:pt x="3094144" y="262767"/>
                </a:cubicBezTo>
                <a:cubicBezTo>
                  <a:pt x="3115369" y="272456"/>
                  <a:pt x="3130595" y="289528"/>
                  <a:pt x="3143975" y="308445"/>
                </a:cubicBezTo>
                <a:cubicBezTo>
                  <a:pt x="3145821" y="310291"/>
                  <a:pt x="3148128" y="312137"/>
                  <a:pt x="3149973" y="313982"/>
                </a:cubicBezTo>
                <a:cubicBezTo>
                  <a:pt x="3182733" y="332900"/>
                  <a:pt x="3208571" y="358277"/>
                  <a:pt x="3223797" y="393804"/>
                </a:cubicBezTo>
                <a:cubicBezTo>
                  <a:pt x="3238101" y="401648"/>
                  <a:pt x="3252404" y="410415"/>
                  <a:pt x="3257941" y="427487"/>
                </a:cubicBezTo>
                <a:lnTo>
                  <a:pt x="3258864" y="426564"/>
                </a:lnTo>
                <a:lnTo>
                  <a:pt x="3257941" y="427487"/>
                </a:lnTo>
                <a:cubicBezTo>
                  <a:pt x="3277320" y="442713"/>
                  <a:pt x="3291623" y="462091"/>
                  <a:pt x="3303619" y="483777"/>
                </a:cubicBezTo>
                <a:lnTo>
                  <a:pt x="3303619" y="483777"/>
                </a:lnTo>
                <a:cubicBezTo>
                  <a:pt x="3343761" y="514230"/>
                  <a:pt x="3367754" y="555756"/>
                  <a:pt x="3383441" y="602357"/>
                </a:cubicBezTo>
                <a:cubicBezTo>
                  <a:pt x="3383903" y="612969"/>
                  <a:pt x="3388978" y="621736"/>
                  <a:pt x="3393592" y="630502"/>
                </a:cubicBezTo>
                <a:cubicBezTo>
                  <a:pt x="3400513" y="633732"/>
                  <a:pt x="3400975" y="641114"/>
                  <a:pt x="3404666" y="646651"/>
                </a:cubicBezTo>
                <a:cubicBezTo>
                  <a:pt x="3406050" y="650342"/>
                  <a:pt x="3406973" y="654495"/>
                  <a:pt x="3406973" y="658648"/>
                </a:cubicBezTo>
                <a:cubicBezTo>
                  <a:pt x="3407896" y="671105"/>
                  <a:pt x="3406973" y="683102"/>
                  <a:pt x="3401436" y="694175"/>
                </a:cubicBezTo>
                <a:cubicBezTo>
                  <a:pt x="3400513" y="696482"/>
                  <a:pt x="3399129" y="698789"/>
                  <a:pt x="3397745" y="701096"/>
                </a:cubicBezTo>
                <a:cubicBezTo>
                  <a:pt x="3387133" y="714016"/>
                  <a:pt x="3394054" y="726473"/>
                  <a:pt x="3399590" y="738470"/>
                </a:cubicBezTo>
                <a:cubicBezTo>
                  <a:pt x="3402359" y="745852"/>
                  <a:pt x="3404666" y="753235"/>
                  <a:pt x="3406511" y="761078"/>
                </a:cubicBezTo>
                <a:cubicBezTo>
                  <a:pt x="3408357" y="775382"/>
                  <a:pt x="3412048" y="789224"/>
                  <a:pt x="3416201" y="803527"/>
                </a:cubicBezTo>
                <a:cubicBezTo>
                  <a:pt x="3418969" y="813678"/>
                  <a:pt x="3422199" y="822906"/>
                  <a:pt x="3427274" y="832134"/>
                </a:cubicBezTo>
                <a:cubicBezTo>
                  <a:pt x="3431888" y="841362"/>
                  <a:pt x="3435580" y="851051"/>
                  <a:pt x="3434657" y="861663"/>
                </a:cubicBezTo>
                <a:cubicBezTo>
                  <a:pt x="3435118" y="872276"/>
                  <a:pt x="3438809" y="881965"/>
                  <a:pt x="3445730" y="889809"/>
                </a:cubicBezTo>
                <a:cubicBezTo>
                  <a:pt x="3450344" y="909187"/>
                  <a:pt x="3450806" y="929028"/>
                  <a:pt x="3456804" y="947945"/>
                </a:cubicBezTo>
                <a:cubicBezTo>
                  <a:pt x="3458188" y="953020"/>
                  <a:pt x="3460034" y="958096"/>
                  <a:pt x="3461418" y="962710"/>
                </a:cubicBezTo>
                <a:cubicBezTo>
                  <a:pt x="3463725" y="969169"/>
                  <a:pt x="3465571" y="975168"/>
                  <a:pt x="3467416" y="981627"/>
                </a:cubicBezTo>
                <a:cubicBezTo>
                  <a:pt x="3469723" y="990855"/>
                  <a:pt x="3470185" y="1000545"/>
                  <a:pt x="3473414" y="1009773"/>
                </a:cubicBezTo>
                <a:cubicBezTo>
                  <a:pt x="3474799" y="1015309"/>
                  <a:pt x="3475721" y="1020846"/>
                  <a:pt x="3475721" y="1026844"/>
                </a:cubicBezTo>
                <a:cubicBezTo>
                  <a:pt x="3476183" y="1042993"/>
                  <a:pt x="3474337" y="1059142"/>
                  <a:pt x="3478490" y="1075291"/>
                </a:cubicBezTo>
                <a:cubicBezTo>
                  <a:pt x="3478951" y="1081290"/>
                  <a:pt x="3480335" y="1086826"/>
                  <a:pt x="3481258" y="1092825"/>
                </a:cubicBezTo>
                <a:cubicBezTo>
                  <a:pt x="3482181" y="1107589"/>
                  <a:pt x="3479874" y="1122354"/>
                  <a:pt x="3484488" y="1136657"/>
                </a:cubicBezTo>
                <a:cubicBezTo>
                  <a:pt x="3485872" y="1140810"/>
                  <a:pt x="3486334" y="1145424"/>
                  <a:pt x="3486795" y="1149577"/>
                </a:cubicBezTo>
                <a:cubicBezTo>
                  <a:pt x="3487718" y="1162496"/>
                  <a:pt x="3485872" y="1175415"/>
                  <a:pt x="3490025" y="1187873"/>
                </a:cubicBezTo>
                <a:cubicBezTo>
                  <a:pt x="3490948" y="1192025"/>
                  <a:pt x="3491870" y="1196178"/>
                  <a:pt x="3492332" y="1200331"/>
                </a:cubicBezTo>
                <a:cubicBezTo>
                  <a:pt x="3492793" y="1210020"/>
                  <a:pt x="3492793" y="1220171"/>
                  <a:pt x="3496023" y="1229399"/>
                </a:cubicBezTo>
                <a:cubicBezTo>
                  <a:pt x="3501560" y="1261235"/>
                  <a:pt x="3512172" y="1292149"/>
                  <a:pt x="3518632" y="1323524"/>
                </a:cubicBezTo>
                <a:cubicBezTo>
                  <a:pt x="3521400" y="1335982"/>
                  <a:pt x="3526475" y="1347517"/>
                  <a:pt x="3532474" y="1358590"/>
                </a:cubicBezTo>
                <a:cubicBezTo>
                  <a:pt x="3533858" y="1360436"/>
                  <a:pt x="3534781" y="1362743"/>
                  <a:pt x="3535703" y="1365050"/>
                </a:cubicBezTo>
                <a:cubicBezTo>
                  <a:pt x="3538010" y="1369203"/>
                  <a:pt x="3540317" y="1372894"/>
                  <a:pt x="3543547" y="1376585"/>
                </a:cubicBezTo>
                <a:cubicBezTo>
                  <a:pt x="3545393" y="1378431"/>
                  <a:pt x="3546777" y="1380276"/>
                  <a:pt x="3548161" y="1382122"/>
                </a:cubicBezTo>
                <a:cubicBezTo>
                  <a:pt x="3554621" y="1392273"/>
                  <a:pt x="3559696" y="1403346"/>
                  <a:pt x="3567540" y="1412574"/>
                </a:cubicBezTo>
                <a:cubicBezTo>
                  <a:pt x="3568924" y="1414420"/>
                  <a:pt x="3570308" y="1416727"/>
                  <a:pt x="3571693" y="1419034"/>
                </a:cubicBezTo>
                <a:cubicBezTo>
                  <a:pt x="3591071" y="1440720"/>
                  <a:pt x="3597070" y="1469326"/>
                  <a:pt x="3611373" y="1494242"/>
                </a:cubicBezTo>
                <a:cubicBezTo>
                  <a:pt x="3612757" y="1496549"/>
                  <a:pt x="3613680" y="1499317"/>
                  <a:pt x="3614141" y="1501624"/>
                </a:cubicBezTo>
                <a:cubicBezTo>
                  <a:pt x="3614603" y="1508545"/>
                  <a:pt x="3618755" y="1514544"/>
                  <a:pt x="3620601" y="1521003"/>
                </a:cubicBezTo>
                <a:cubicBezTo>
                  <a:pt x="3623369" y="1533922"/>
                  <a:pt x="3626599" y="1546380"/>
                  <a:pt x="3627983" y="1559761"/>
                </a:cubicBezTo>
                <a:cubicBezTo>
                  <a:pt x="3628445" y="1582831"/>
                  <a:pt x="3628906" y="1606362"/>
                  <a:pt x="3627522" y="1629432"/>
                </a:cubicBezTo>
                <a:cubicBezTo>
                  <a:pt x="3625215" y="1646965"/>
                  <a:pt x="3614141" y="1657577"/>
                  <a:pt x="3599377" y="1665421"/>
                </a:cubicBezTo>
                <a:cubicBezTo>
                  <a:pt x="3591071" y="1670497"/>
                  <a:pt x="3582305" y="1675572"/>
                  <a:pt x="3574461" y="1681570"/>
                </a:cubicBezTo>
                <a:cubicBezTo>
                  <a:pt x="3572615" y="1682954"/>
                  <a:pt x="3570770" y="1683877"/>
                  <a:pt x="3568463" y="1685261"/>
                </a:cubicBezTo>
                <a:cubicBezTo>
                  <a:pt x="3563387" y="1687568"/>
                  <a:pt x="3559235" y="1691260"/>
                  <a:pt x="3554621" y="1694489"/>
                </a:cubicBezTo>
                <a:cubicBezTo>
                  <a:pt x="3552775" y="1695874"/>
                  <a:pt x="3550930" y="1696796"/>
                  <a:pt x="3549084" y="1698181"/>
                </a:cubicBezTo>
                <a:cubicBezTo>
                  <a:pt x="3545393" y="1700488"/>
                  <a:pt x="3541702" y="1703256"/>
                  <a:pt x="3538010" y="1706024"/>
                </a:cubicBezTo>
                <a:cubicBezTo>
                  <a:pt x="3536165" y="1707409"/>
                  <a:pt x="3534319" y="1708331"/>
                  <a:pt x="3532474" y="1709716"/>
                </a:cubicBezTo>
                <a:cubicBezTo>
                  <a:pt x="3528782" y="1712023"/>
                  <a:pt x="3525091" y="1714791"/>
                  <a:pt x="3521400" y="1717098"/>
                </a:cubicBezTo>
                <a:cubicBezTo>
                  <a:pt x="3517709" y="1719405"/>
                  <a:pt x="3514018" y="1721251"/>
                  <a:pt x="3510326" y="1724019"/>
                </a:cubicBezTo>
                <a:cubicBezTo>
                  <a:pt x="3506174" y="1727249"/>
                  <a:pt x="3502483" y="1731401"/>
                  <a:pt x="3497869" y="1734631"/>
                </a:cubicBezTo>
                <a:cubicBezTo>
                  <a:pt x="3496023" y="1736015"/>
                  <a:pt x="3494177" y="1736938"/>
                  <a:pt x="3492332" y="1737861"/>
                </a:cubicBezTo>
                <a:cubicBezTo>
                  <a:pt x="3487256" y="1740168"/>
                  <a:pt x="3482181" y="1742936"/>
                  <a:pt x="3477567" y="1746166"/>
                </a:cubicBezTo>
                <a:cubicBezTo>
                  <a:pt x="3475721" y="1747550"/>
                  <a:pt x="3473414" y="1748935"/>
                  <a:pt x="3471569" y="1750319"/>
                </a:cubicBezTo>
                <a:cubicBezTo>
                  <a:pt x="3463264" y="1754471"/>
                  <a:pt x="3454958" y="1757701"/>
                  <a:pt x="3445730" y="1759547"/>
                </a:cubicBezTo>
                <a:cubicBezTo>
                  <a:pt x="3441116" y="1760008"/>
                  <a:pt x="3436964" y="1759547"/>
                  <a:pt x="3432350" y="1758624"/>
                </a:cubicBezTo>
                <a:cubicBezTo>
                  <a:pt x="3385287" y="1755856"/>
                  <a:pt x="3338224" y="1758163"/>
                  <a:pt x="3291162" y="1757240"/>
                </a:cubicBezTo>
                <a:cubicBezTo>
                  <a:pt x="3280088" y="1757701"/>
                  <a:pt x="3269476" y="1755394"/>
                  <a:pt x="3259325" y="1750780"/>
                </a:cubicBezTo>
                <a:cubicBezTo>
                  <a:pt x="3249174" y="1744321"/>
                  <a:pt x="3237639" y="1745243"/>
                  <a:pt x="3226104" y="1744782"/>
                </a:cubicBezTo>
                <a:cubicBezTo>
                  <a:pt x="3219183" y="1744321"/>
                  <a:pt x="3212262" y="1742936"/>
                  <a:pt x="3206264" y="1739245"/>
                </a:cubicBezTo>
                <a:cubicBezTo>
                  <a:pt x="3201189" y="1736015"/>
                  <a:pt x="3196575" y="1734170"/>
                  <a:pt x="3190577" y="1735093"/>
                </a:cubicBezTo>
                <a:cubicBezTo>
                  <a:pt x="3182271" y="1736015"/>
                  <a:pt x="3174889" y="1736938"/>
                  <a:pt x="3171198" y="1724942"/>
                </a:cubicBezTo>
                <a:cubicBezTo>
                  <a:pt x="3161970" y="1694028"/>
                  <a:pt x="3161047" y="1694489"/>
                  <a:pt x="3170736" y="1684339"/>
                </a:cubicBezTo>
                <a:cubicBezTo>
                  <a:pt x="3182733" y="1671419"/>
                  <a:pt x="3196575" y="1659884"/>
                  <a:pt x="3209033" y="1646965"/>
                </a:cubicBezTo>
                <a:cubicBezTo>
                  <a:pt x="3210878" y="1645120"/>
                  <a:pt x="3213185" y="1643735"/>
                  <a:pt x="3215031" y="1642813"/>
                </a:cubicBezTo>
                <a:cubicBezTo>
                  <a:pt x="3223797" y="1638199"/>
                  <a:pt x="3231641" y="1632200"/>
                  <a:pt x="3240408" y="1627586"/>
                </a:cubicBezTo>
                <a:cubicBezTo>
                  <a:pt x="3242715" y="1626202"/>
                  <a:pt x="3245022" y="1625279"/>
                  <a:pt x="3247329" y="1624357"/>
                </a:cubicBezTo>
                <a:cubicBezTo>
                  <a:pt x="3255634" y="1621127"/>
                  <a:pt x="3263939" y="1618358"/>
                  <a:pt x="3272244" y="1615129"/>
                </a:cubicBezTo>
                <a:cubicBezTo>
                  <a:pt x="3275935" y="1613744"/>
                  <a:pt x="3279627" y="1613283"/>
                  <a:pt x="3283779" y="1612360"/>
                </a:cubicBezTo>
                <a:cubicBezTo>
                  <a:pt x="3299005" y="1609130"/>
                  <a:pt x="3314693" y="1607285"/>
                  <a:pt x="3330381" y="1604055"/>
                </a:cubicBezTo>
                <a:cubicBezTo>
                  <a:pt x="3340993" y="1601287"/>
                  <a:pt x="3351605" y="1597595"/>
                  <a:pt x="3361294" y="1592059"/>
                </a:cubicBezTo>
                <a:cubicBezTo>
                  <a:pt x="3367754" y="1588829"/>
                  <a:pt x="3371445" y="1583753"/>
                  <a:pt x="3370984" y="1576371"/>
                </a:cubicBezTo>
                <a:cubicBezTo>
                  <a:pt x="3370522" y="1574064"/>
                  <a:pt x="3370061" y="1571757"/>
                  <a:pt x="3369599" y="1569450"/>
                </a:cubicBezTo>
                <a:cubicBezTo>
                  <a:pt x="3362678" y="1557915"/>
                  <a:pt x="3354373" y="1548687"/>
                  <a:pt x="3340070" y="1547303"/>
                </a:cubicBezTo>
                <a:cubicBezTo>
                  <a:pt x="3329458" y="1545919"/>
                  <a:pt x="3319307" y="1542228"/>
                  <a:pt x="3308695" y="1539459"/>
                </a:cubicBezTo>
                <a:cubicBezTo>
                  <a:pt x="3297621" y="1535307"/>
                  <a:pt x="3286548" y="1536691"/>
                  <a:pt x="3275474" y="1536691"/>
                </a:cubicBezTo>
                <a:cubicBezTo>
                  <a:pt x="3236255" y="1536691"/>
                  <a:pt x="3199343" y="1525617"/>
                  <a:pt x="3164738" y="1507623"/>
                </a:cubicBezTo>
                <a:cubicBezTo>
                  <a:pt x="3149512" y="1502086"/>
                  <a:pt x="3136132" y="1492858"/>
                  <a:pt x="3119983" y="1490551"/>
                </a:cubicBezTo>
                <a:cubicBezTo>
                  <a:pt x="3113523" y="1489628"/>
                  <a:pt x="3107525" y="1487321"/>
                  <a:pt x="3101988" y="1483630"/>
                </a:cubicBezTo>
                <a:cubicBezTo>
                  <a:pt x="3093683" y="1478093"/>
                  <a:pt x="3085839" y="1472556"/>
                  <a:pt x="3077534" y="1467019"/>
                </a:cubicBezTo>
                <a:cubicBezTo>
                  <a:pt x="3073381" y="1464712"/>
                  <a:pt x="3069690" y="1461944"/>
                  <a:pt x="3065999" y="1458714"/>
                </a:cubicBezTo>
                <a:cubicBezTo>
                  <a:pt x="3061846" y="1455023"/>
                  <a:pt x="3057694" y="1451793"/>
                  <a:pt x="3052157" y="1449486"/>
                </a:cubicBezTo>
                <a:cubicBezTo>
                  <a:pt x="3048004" y="1447641"/>
                  <a:pt x="3044313" y="1445334"/>
                  <a:pt x="3041083" y="1442104"/>
                </a:cubicBezTo>
                <a:cubicBezTo>
                  <a:pt x="3036931" y="1437028"/>
                  <a:pt x="3030933" y="1433337"/>
                  <a:pt x="3024934" y="1430569"/>
                </a:cubicBezTo>
                <a:cubicBezTo>
                  <a:pt x="3020782" y="1427800"/>
                  <a:pt x="3018475" y="1424109"/>
                  <a:pt x="3016629" y="1419495"/>
                </a:cubicBezTo>
                <a:cubicBezTo>
                  <a:pt x="3014322" y="1413958"/>
                  <a:pt x="3012015" y="1408883"/>
                  <a:pt x="3008785" y="1403808"/>
                </a:cubicBezTo>
                <a:cubicBezTo>
                  <a:pt x="3007401" y="1401962"/>
                  <a:pt x="3006017" y="1400116"/>
                  <a:pt x="3005094" y="1397809"/>
                </a:cubicBezTo>
                <a:cubicBezTo>
                  <a:pt x="3000019" y="1388581"/>
                  <a:pt x="2996328" y="1378431"/>
                  <a:pt x="2988945" y="1370587"/>
                </a:cubicBezTo>
                <a:cubicBezTo>
                  <a:pt x="2987561" y="1368741"/>
                  <a:pt x="2986177" y="1366896"/>
                  <a:pt x="2984793" y="1364589"/>
                </a:cubicBezTo>
                <a:cubicBezTo>
                  <a:pt x="2981101" y="1357206"/>
                  <a:pt x="2977410" y="1349824"/>
                  <a:pt x="2974180" y="1342441"/>
                </a:cubicBezTo>
                <a:cubicBezTo>
                  <a:pt x="2973258" y="1340134"/>
                  <a:pt x="2972335" y="1338289"/>
                  <a:pt x="2971412" y="1335982"/>
                </a:cubicBezTo>
                <a:cubicBezTo>
                  <a:pt x="2953417" y="1326293"/>
                  <a:pt x="2946958" y="1345210"/>
                  <a:pt x="2934500" y="1350285"/>
                </a:cubicBezTo>
                <a:cubicBezTo>
                  <a:pt x="2929425" y="1353515"/>
                  <a:pt x="2923427" y="1354899"/>
                  <a:pt x="2918813" y="1359052"/>
                </a:cubicBezTo>
                <a:cubicBezTo>
                  <a:pt x="2906816" y="1373355"/>
                  <a:pt x="2891129" y="1383967"/>
                  <a:pt x="2877287" y="1396425"/>
                </a:cubicBezTo>
                <a:cubicBezTo>
                  <a:pt x="2867136" y="1401962"/>
                  <a:pt x="2857446" y="1407499"/>
                  <a:pt x="2845911" y="1410267"/>
                </a:cubicBezTo>
                <a:cubicBezTo>
                  <a:pt x="2826533" y="1422264"/>
                  <a:pt x="2813152" y="1440720"/>
                  <a:pt x="2796080" y="1455484"/>
                </a:cubicBezTo>
                <a:cubicBezTo>
                  <a:pt x="2794235" y="1457330"/>
                  <a:pt x="2792389" y="1458714"/>
                  <a:pt x="2790543" y="1460098"/>
                </a:cubicBezTo>
                <a:cubicBezTo>
                  <a:pt x="2783622" y="1465174"/>
                  <a:pt x="2780854" y="1473018"/>
                  <a:pt x="2776240" y="1479939"/>
                </a:cubicBezTo>
                <a:cubicBezTo>
                  <a:pt x="2773933" y="1482707"/>
                  <a:pt x="2771165" y="1485014"/>
                  <a:pt x="2767935" y="1486860"/>
                </a:cubicBezTo>
                <a:cubicBezTo>
                  <a:pt x="2761475" y="1489167"/>
                  <a:pt x="2754093" y="1488244"/>
                  <a:pt x="2749479" y="1494703"/>
                </a:cubicBezTo>
                <a:cubicBezTo>
                  <a:pt x="2748095" y="1496549"/>
                  <a:pt x="2746249" y="1497933"/>
                  <a:pt x="2744403" y="1499317"/>
                </a:cubicBezTo>
                <a:cubicBezTo>
                  <a:pt x="2739789" y="1502547"/>
                  <a:pt x="2735637" y="1507161"/>
                  <a:pt x="2732868" y="1511775"/>
                </a:cubicBezTo>
                <a:cubicBezTo>
                  <a:pt x="2726870" y="1520080"/>
                  <a:pt x="2719949" y="1527001"/>
                  <a:pt x="2709337" y="1528847"/>
                </a:cubicBezTo>
                <a:cubicBezTo>
                  <a:pt x="2690881" y="1542228"/>
                  <a:pt x="2674732" y="1557454"/>
                  <a:pt x="2665043" y="1579139"/>
                </a:cubicBezTo>
                <a:cubicBezTo>
                  <a:pt x="2661813" y="1584676"/>
                  <a:pt x="2657660" y="1589290"/>
                  <a:pt x="2653046" y="1594366"/>
                </a:cubicBezTo>
                <a:cubicBezTo>
                  <a:pt x="2643818" y="1604978"/>
                  <a:pt x="2636436" y="1616974"/>
                  <a:pt x="2626285" y="1626664"/>
                </a:cubicBezTo>
                <a:cubicBezTo>
                  <a:pt x="2623517" y="1629432"/>
                  <a:pt x="2621210" y="1632200"/>
                  <a:pt x="2618441" y="1634507"/>
                </a:cubicBezTo>
                <a:cubicBezTo>
                  <a:pt x="2607829" y="1645120"/>
                  <a:pt x="2596294" y="1654809"/>
                  <a:pt x="2588450" y="1667267"/>
                </a:cubicBezTo>
                <a:cubicBezTo>
                  <a:pt x="2587066" y="1669574"/>
                  <a:pt x="2585682" y="1671419"/>
                  <a:pt x="2584298" y="1673726"/>
                </a:cubicBezTo>
                <a:cubicBezTo>
                  <a:pt x="2564458" y="1692644"/>
                  <a:pt x="2557075" y="1718944"/>
                  <a:pt x="2544617" y="1742475"/>
                </a:cubicBezTo>
                <a:cubicBezTo>
                  <a:pt x="2522932" y="1748012"/>
                  <a:pt x="2501707" y="1754471"/>
                  <a:pt x="2479560" y="1756778"/>
                </a:cubicBezTo>
                <a:cubicBezTo>
                  <a:pt x="2461104" y="1757701"/>
                  <a:pt x="2442648" y="1754933"/>
                  <a:pt x="2424192" y="1759547"/>
                </a:cubicBezTo>
                <a:cubicBezTo>
                  <a:pt x="2413119" y="1760008"/>
                  <a:pt x="2402507" y="1761392"/>
                  <a:pt x="2391433" y="1762315"/>
                </a:cubicBezTo>
                <a:cubicBezTo>
                  <a:pt x="2376207" y="1762776"/>
                  <a:pt x="2360981" y="1760469"/>
                  <a:pt x="2346216" y="1765083"/>
                </a:cubicBezTo>
                <a:cubicBezTo>
                  <a:pt x="2341602" y="1766468"/>
                  <a:pt x="2336988" y="1766929"/>
                  <a:pt x="2332835" y="1767390"/>
                </a:cubicBezTo>
                <a:cubicBezTo>
                  <a:pt x="2318993" y="1767852"/>
                  <a:pt x="2305151" y="1767390"/>
                  <a:pt x="2291771" y="1771082"/>
                </a:cubicBezTo>
                <a:cubicBezTo>
                  <a:pt x="2274238" y="1770620"/>
                  <a:pt x="2256704" y="1773850"/>
                  <a:pt x="2239633" y="1774311"/>
                </a:cubicBezTo>
                <a:cubicBezTo>
                  <a:pt x="2230405" y="1773850"/>
                  <a:pt x="2220715" y="1773850"/>
                  <a:pt x="2211487" y="1773850"/>
                </a:cubicBezTo>
                <a:cubicBezTo>
                  <a:pt x="2181035" y="1773389"/>
                  <a:pt x="2154735" y="1755856"/>
                  <a:pt x="2124744" y="1754010"/>
                </a:cubicBezTo>
                <a:cubicBezTo>
                  <a:pt x="2119669" y="1740629"/>
                  <a:pt x="2107211" y="1746166"/>
                  <a:pt x="2097983" y="1744321"/>
                </a:cubicBezTo>
                <a:cubicBezTo>
                  <a:pt x="2093830" y="1743859"/>
                  <a:pt x="2090139" y="1742475"/>
                  <a:pt x="2086909" y="1740629"/>
                </a:cubicBezTo>
                <a:cubicBezTo>
                  <a:pt x="2079988" y="1730479"/>
                  <a:pt x="2067531" y="1726787"/>
                  <a:pt x="2057841" y="1728633"/>
                </a:cubicBezTo>
                <a:cubicBezTo>
                  <a:pt x="2036155" y="1733247"/>
                  <a:pt x="2031080" y="1720789"/>
                  <a:pt x="2026927" y="1705102"/>
                </a:cubicBezTo>
                <a:cubicBezTo>
                  <a:pt x="2026466" y="1702333"/>
                  <a:pt x="2026466" y="1699565"/>
                  <a:pt x="2027389" y="1697258"/>
                </a:cubicBezTo>
                <a:cubicBezTo>
                  <a:pt x="2035694" y="1684339"/>
                  <a:pt x="2048152" y="1675111"/>
                  <a:pt x="2057841" y="1664037"/>
                </a:cubicBezTo>
                <a:cubicBezTo>
                  <a:pt x="2116900" y="1623895"/>
                  <a:pt x="2181035" y="1600825"/>
                  <a:pt x="2253475" y="1606362"/>
                </a:cubicBezTo>
                <a:cubicBezTo>
                  <a:pt x="2263625" y="1607285"/>
                  <a:pt x="2274238" y="1605901"/>
                  <a:pt x="2284388" y="1604055"/>
                </a:cubicBezTo>
                <a:cubicBezTo>
                  <a:pt x="2304690" y="1599902"/>
                  <a:pt x="2315764" y="1587906"/>
                  <a:pt x="2314841" y="1566682"/>
                </a:cubicBezTo>
                <a:cubicBezTo>
                  <a:pt x="2313457" y="1527463"/>
                  <a:pt x="2311150" y="1487782"/>
                  <a:pt x="2305613" y="1449025"/>
                </a:cubicBezTo>
                <a:cubicBezTo>
                  <a:pt x="2295001" y="1374739"/>
                  <a:pt x="2290848" y="1300454"/>
                  <a:pt x="2300537" y="1225708"/>
                </a:cubicBezTo>
                <a:cubicBezTo>
                  <a:pt x="2301922" y="1213711"/>
                  <a:pt x="2304229" y="1201253"/>
                  <a:pt x="2285311" y="1205406"/>
                </a:cubicBezTo>
                <a:cubicBezTo>
                  <a:pt x="2242862" y="1214173"/>
                  <a:pt x="2201798" y="1205406"/>
                  <a:pt x="2160733" y="1197562"/>
                </a:cubicBezTo>
                <a:cubicBezTo>
                  <a:pt x="2110441" y="1188334"/>
                  <a:pt x="2059687" y="1198024"/>
                  <a:pt x="2009394" y="1192025"/>
                </a:cubicBezTo>
                <a:cubicBezTo>
                  <a:pt x="1991400" y="1189718"/>
                  <a:pt x="1994629" y="1202176"/>
                  <a:pt x="1998321" y="1212327"/>
                </a:cubicBezTo>
                <a:cubicBezTo>
                  <a:pt x="2014931" y="1257083"/>
                  <a:pt x="2033387" y="1301377"/>
                  <a:pt x="2053689" y="1344748"/>
                </a:cubicBezTo>
                <a:cubicBezTo>
                  <a:pt x="2067531" y="1373817"/>
                  <a:pt x="2076759" y="1404269"/>
                  <a:pt x="2088755" y="1433799"/>
                </a:cubicBezTo>
                <a:cubicBezTo>
                  <a:pt x="2098444" y="1456407"/>
                  <a:pt x="2089216" y="1479939"/>
                  <a:pt x="2080450" y="1502086"/>
                </a:cubicBezTo>
                <a:cubicBezTo>
                  <a:pt x="2064301" y="1543612"/>
                  <a:pt x="2038924" y="1579601"/>
                  <a:pt x="2018161" y="1618358"/>
                </a:cubicBezTo>
                <a:cubicBezTo>
                  <a:pt x="2010778" y="1634969"/>
                  <a:pt x="2005703" y="1652502"/>
                  <a:pt x="1994168" y="1666805"/>
                </a:cubicBezTo>
                <a:cubicBezTo>
                  <a:pt x="1987708" y="1674188"/>
                  <a:pt x="1979865" y="1680186"/>
                  <a:pt x="1970175" y="1682493"/>
                </a:cubicBezTo>
                <a:cubicBezTo>
                  <a:pt x="1962793" y="1686184"/>
                  <a:pt x="1954949" y="1689875"/>
                  <a:pt x="1947105" y="1692644"/>
                </a:cubicBezTo>
                <a:cubicBezTo>
                  <a:pt x="1934186" y="1696335"/>
                  <a:pt x="1921267" y="1700026"/>
                  <a:pt x="1907886" y="1700488"/>
                </a:cubicBezTo>
                <a:cubicBezTo>
                  <a:pt x="1889430" y="1700949"/>
                  <a:pt x="1870513" y="1700488"/>
                  <a:pt x="1852057" y="1700488"/>
                </a:cubicBezTo>
                <a:cubicBezTo>
                  <a:pt x="1846059" y="1700488"/>
                  <a:pt x="1840061" y="1699565"/>
                  <a:pt x="1834062" y="1698181"/>
                </a:cubicBezTo>
                <a:cubicBezTo>
                  <a:pt x="1822989" y="1694028"/>
                  <a:pt x="1811915" y="1694028"/>
                  <a:pt x="1800842" y="1698181"/>
                </a:cubicBezTo>
                <a:cubicBezTo>
                  <a:pt x="1787000" y="1697719"/>
                  <a:pt x="1774542" y="1703717"/>
                  <a:pt x="1761161" y="1705563"/>
                </a:cubicBezTo>
                <a:cubicBezTo>
                  <a:pt x="1730248" y="1706947"/>
                  <a:pt x="1699334" y="1704179"/>
                  <a:pt x="1668420" y="1707409"/>
                </a:cubicBezTo>
                <a:cubicBezTo>
                  <a:pt x="1664268" y="1708793"/>
                  <a:pt x="1660115" y="1710177"/>
                  <a:pt x="1655962" y="1711100"/>
                </a:cubicBezTo>
                <a:cubicBezTo>
                  <a:pt x="1635661" y="1713868"/>
                  <a:pt x="1612591" y="1721712"/>
                  <a:pt x="1608900" y="1688953"/>
                </a:cubicBezTo>
                <a:cubicBezTo>
                  <a:pt x="1608438" y="1686646"/>
                  <a:pt x="1608438" y="1684339"/>
                  <a:pt x="1608900" y="1681570"/>
                </a:cubicBezTo>
                <a:cubicBezTo>
                  <a:pt x="1614898" y="1673265"/>
                  <a:pt x="1603824" y="1671419"/>
                  <a:pt x="1602901" y="1665421"/>
                </a:cubicBezTo>
                <a:cubicBezTo>
                  <a:pt x="1602440" y="1652963"/>
                  <a:pt x="1613514" y="1646042"/>
                  <a:pt x="1618128" y="1636353"/>
                </a:cubicBezTo>
                <a:cubicBezTo>
                  <a:pt x="1619512" y="1634046"/>
                  <a:pt x="1620896" y="1632200"/>
                  <a:pt x="1622742" y="1629893"/>
                </a:cubicBezTo>
                <a:cubicBezTo>
                  <a:pt x="1635661" y="1616974"/>
                  <a:pt x="1649964" y="1604516"/>
                  <a:pt x="1660115" y="1589290"/>
                </a:cubicBezTo>
                <a:cubicBezTo>
                  <a:pt x="1692413" y="1563913"/>
                  <a:pt x="1730248" y="1553301"/>
                  <a:pt x="1770389" y="1549610"/>
                </a:cubicBezTo>
                <a:cubicBezTo>
                  <a:pt x="1778695" y="1549610"/>
                  <a:pt x="1787461" y="1550994"/>
                  <a:pt x="1795766" y="1547764"/>
                </a:cubicBezTo>
                <a:cubicBezTo>
                  <a:pt x="1797612" y="1546380"/>
                  <a:pt x="1798996" y="1544535"/>
                  <a:pt x="1800380" y="1542689"/>
                </a:cubicBezTo>
                <a:cubicBezTo>
                  <a:pt x="1804071" y="1528386"/>
                  <a:pt x="1797150" y="1517773"/>
                  <a:pt x="1787000" y="1509007"/>
                </a:cubicBezTo>
                <a:cubicBezTo>
                  <a:pt x="1780079" y="1503009"/>
                  <a:pt x="1772235" y="1497933"/>
                  <a:pt x="1769005" y="1489167"/>
                </a:cubicBezTo>
                <a:lnTo>
                  <a:pt x="1768544" y="1489167"/>
                </a:lnTo>
                <a:cubicBezTo>
                  <a:pt x="1760239" y="1483168"/>
                  <a:pt x="1751011" y="1478554"/>
                  <a:pt x="1743628" y="1471633"/>
                </a:cubicBezTo>
                <a:cubicBezTo>
                  <a:pt x="1740398" y="1469326"/>
                  <a:pt x="1738091" y="1466558"/>
                  <a:pt x="1735323" y="1463328"/>
                </a:cubicBezTo>
                <a:cubicBezTo>
                  <a:pt x="1726556" y="1452716"/>
                  <a:pt x="1718713" y="1441642"/>
                  <a:pt x="1706716" y="1434260"/>
                </a:cubicBezTo>
                <a:cubicBezTo>
                  <a:pt x="1704409" y="1432876"/>
                  <a:pt x="1702564" y="1431492"/>
                  <a:pt x="1700718" y="1430107"/>
                </a:cubicBezTo>
                <a:cubicBezTo>
                  <a:pt x="1696104" y="1426416"/>
                  <a:pt x="1691490" y="1422725"/>
                  <a:pt x="1686415" y="1419957"/>
                </a:cubicBezTo>
                <a:cubicBezTo>
                  <a:pt x="1684108" y="1419034"/>
                  <a:pt x="1682262" y="1417650"/>
                  <a:pt x="1680417" y="1415804"/>
                </a:cubicBezTo>
                <a:cubicBezTo>
                  <a:pt x="1672111" y="1408422"/>
                  <a:pt x="1664729" y="1401039"/>
                  <a:pt x="1655040" y="1395502"/>
                </a:cubicBezTo>
                <a:cubicBezTo>
                  <a:pt x="1650887" y="1392273"/>
                  <a:pt x="1648119" y="1388581"/>
                  <a:pt x="1645812" y="1384429"/>
                </a:cubicBezTo>
                <a:cubicBezTo>
                  <a:pt x="1641659" y="1377046"/>
                  <a:pt x="1638429" y="1369664"/>
                  <a:pt x="1630585" y="1365050"/>
                </a:cubicBezTo>
                <a:cubicBezTo>
                  <a:pt x="1628740" y="1363666"/>
                  <a:pt x="1626433" y="1362282"/>
                  <a:pt x="1624587" y="1360897"/>
                </a:cubicBezTo>
                <a:cubicBezTo>
                  <a:pt x="1615359" y="1353054"/>
                  <a:pt x="1608438" y="1342903"/>
                  <a:pt x="1597826" y="1336905"/>
                </a:cubicBezTo>
                <a:cubicBezTo>
                  <a:pt x="1593673" y="1334136"/>
                  <a:pt x="1589982" y="1331368"/>
                  <a:pt x="1586291" y="1328600"/>
                </a:cubicBezTo>
                <a:cubicBezTo>
                  <a:pt x="1581677" y="1324908"/>
                  <a:pt x="1577063" y="1321679"/>
                  <a:pt x="1571526" y="1318910"/>
                </a:cubicBezTo>
                <a:cubicBezTo>
                  <a:pt x="1566912" y="1316603"/>
                  <a:pt x="1563221" y="1313373"/>
                  <a:pt x="1561376" y="1308759"/>
                </a:cubicBezTo>
                <a:cubicBezTo>
                  <a:pt x="1557223" y="1295379"/>
                  <a:pt x="1550763" y="1283382"/>
                  <a:pt x="1540151" y="1273693"/>
                </a:cubicBezTo>
                <a:cubicBezTo>
                  <a:pt x="1537383" y="1271386"/>
                  <a:pt x="1535076" y="1268156"/>
                  <a:pt x="1533230" y="1264926"/>
                </a:cubicBezTo>
                <a:cubicBezTo>
                  <a:pt x="1529539" y="1257083"/>
                  <a:pt x="1524925" y="1251084"/>
                  <a:pt x="1514774" y="1255237"/>
                </a:cubicBezTo>
                <a:cubicBezTo>
                  <a:pt x="1512929" y="1256621"/>
                  <a:pt x="1510622" y="1257544"/>
                  <a:pt x="1508776" y="1259390"/>
                </a:cubicBezTo>
                <a:cubicBezTo>
                  <a:pt x="1495857" y="1269079"/>
                  <a:pt x="1490320" y="1283382"/>
                  <a:pt x="1482015" y="1295840"/>
                </a:cubicBezTo>
                <a:cubicBezTo>
                  <a:pt x="1480631" y="1298147"/>
                  <a:pt x="1479246" y="1299993"/>
                  <a:pt x="1477401" y="1301838"/>
                </a:cubicBezTo>
                <a:cubicBezTo>
                  <a:pt x="1466327" y="1315219"/>
                  <a:pt x="1457099" y="1329984"/>
                  <a:pt x="1447871" y="1344748"/>
                </a:cubicBezTo>
                <a:cubicBezTo>
                  <a:pt x="1444641" y="1350285"/>
                  <a:pt x="1441873" y="1355822"/>
                  <a:pt x="1438643" y="1360897"/>
                </a:cubicBezTo>
                <a:cubicBezTo>
                  <a:pt x="1429877" y="1371510"/>
                  <a:pt x="1419264" y="1380738"/>
                  <a:pt x="1410036" y="1390888"/>
                </a:cubicBezTo>
                <a:cubicBezTo>
                  <a:pt x="1401270" y="1399655"/>
                  <a:pt x="1400347" y="1413958"/>
                  <a:pt x="1388351" y="1420418"/>
                </a:cubicBezTo>
                <a:cubicBezTo>
                  <a:pt x="1369895" y="1427339"/>
                  <a:pt x="1359283" y="1444411"/>
                  <a:pt x="1343134" y="1454100"/>
                </a:cubicBezTo>
                <a:lnTo>
                  <a:pt x="1341288" y="1454100"/>
                </a:lnTo>
                <a:lnTo>
                  <a:pt x="1340365" y="1455946"/>
                </a:lnTo>
                <a:cubicBezTo>
                  <a:pt x="1336213" y="1464712"/>
                  <a:pt x="1327907" y="1470711"/>
                  <a:pt x="1322371" y="1478554"/>
                </a:cubicBezTo>
                <a:cubicBezTo>
                  <a:pt x="1320064" y="1481323"/>
                  <a:pt x="1317757" y="1483630"/>
                  <a:pt x="1314988" y="1486398"/>
                </a:cubicBezTo>
                <a:cubicBezTo>
                  <a:pt x="1310836" y="1490551"/>
                  <a:pt x="1306683" y="1494703"/>
                  <a:pt x="1301608" y="1497933"/>
                </a:cubicBezTo>
                <a:cubicBezTo>
                  <a:pt x="1297916" y="1500702"/>
                  <a:pt x="1293764" y="1503009"/>
                  <a:pt x="1290073" y="1505777"/>
                </a:cubicBezTo>
                <a:cubicBezTo>
                  <a:pt x="1284536" y="1510391"/>
                  <a:pt x="1278999" y="1514544"/>
                  <a:pt x="1273462" y="1518696"/>
                </a:cubicBezTo>
                <a:cubicBezTo>
                  <a:pt x="1271617" y="1520080"/>
                  <a:pt x="1269771" y="1521465"/>
                  <a:pt x="1267926" y="1522849"/>
                </a:cubicBezTo>
                <a:cubicBezTo>
                  <a:pt x="1264234" y="1525617"/>
                  <a:pt x="1261005" y="1528847"/>
                  <a:pt x="1256852" y="1531154"/>
                </a:cubicBezTo>
                <a:cubicBezTo>
                  <a:pt x="1253161" y="1533461"/>
                  <a:pt x="1249008" y="1535768"/>
                  <a:pt x="1245317" y="1538536"/>
                </a:cubicBezTo>
                <a:cubicBezTo>
                  <a:pt x="1240703" y="1541766"/>
                  <a:pt x="1235628" y="1544996"/>
                  <a:pt x="1231475" y="1548687"/>
                </a:cubicBezTo>
                <a:cubicBezTo>
                  <a:pt x="1229629" y="1550533"/>
                  <a:pt x="1227784" y="1551917"/>
                  <a:pt x="1225938" y="1553301"/>
                </a:cubicBezTo>
                <a:cubicBezTo>
                  <a:pt x="1208866" y="1569450"/>
                  <a:pt x="1186258" y="1579139"/>
                  <a:pt x="1171032" y="1598057"/>
                </a:cubicBezTo>
                <a:cubicBezTo>
                  <a:pt x="1168725" y="1600825"/>
                  <a:pt x="1165956" y="1603594"/>
                  <a:pt x="1163188" y="1605901"/>
                </a:cubicBezTo>
                <a:cubicBezTo>
                  <a:pt x="1156267" y="1610515"/>
                  <a:pt x="1150730" y="1616513"/>
                  <a:pt x="1146116" y="1623434"/>
                </a:cubicBezTo>
                <a:cubicBezTo>
                  <a:pt x="1142425" y="1628509"/>
                  <a:pt x="1138272" y="1632662"/>
                  <a:pt x="1133197" y="1636353"/>
                </a:cubicBezTo>
                <a:cubicBezTo>
                  <a:pt x="1116587" y="1652041"/>
                  <a:pt x="1098131" y="1665421"/>
                  <a:pt x="1078752" y="1677879"/>
                </a:cubicBezTo>
                <a:cubicBezTo>
                  <a:pt x="1073215" y="1682493"/>
                  <a:pt x="1066294" y="1686184"/>
                  <a:pt x="1061219" y="1691260"/>
                </a:cubicBezTo>
                <a:cubicBezTo>
                  <a:pt x="1056143" y="1696796"/>
                  <a:pt x="1052452" y="1703256"/>
                  <a:pt x="1045992" y="1706947"/>
                </a:cubicBezTo>
                <a:cubicBezTo>
                  <a:pt x="1034457" y="1710638"/>
                  <a:pt x="1022461" y="1712023"/>
                  <a:pt x="1014617" y="1722173"/>
                </a:cubicBezTo>
                <a:cubicBezTo>
                  <a:pt x="1004005" y="1728172"/>
                  <a:pt x="992470" y="1733247"/>
                  <a:pt x="982781" y="1740629"/>
                </a:cubicBezTo>
                <a:cubicBezTo>
                  <a:pt x="978628" y="1743398"/>
                  <a:pt x="974475" y="1746166"/>
                  <a:pt x="969861" y="1748473"/>
                </a:cubicBezTo>
                <a:cubicBezTo>
                  <a:pt x="951405" y="1759085"/>
                  <a:pt x="929720" y="1762776"/>
                  <a:pt x="914032" y="1778925"/>
                </a:cubicBezTo>
                <a:cubicBezTo>
                  <a:pt x="911725" y="1780771"/>
                  <a:pt x="909880" y="1782155"/>
                  <a:pt x="907573" y="1783539"/>
                </a:cubicBezTo>
                <a:cubicBezTo>
                  <a:pt x="899267" y="1788615"/>
                  <a:pt x="891424" y="1794613"/>
                  <a:pt x="882196" y="1798304"/>
                </a:cubicBezTo>
                <a:cubicBezTo>
                  <a:pt x="879427" y="1799227"/>
                  <a:pt x="876659" y="1800150"/>
                  <a:pt x="873429" y="1800611"/>
                </a:cubicBezTo>
                <a:cubicBezTo>
                  <a:pt x="835594" y="1803841"/>
                  <a:pt x="797759" y="1798304"/>
                  <a:pt x="760386" y="1804302"/>
                </a:cubicBezTo>
                <a:cubicBezTo>
                  <a:pt x="738700" y="1807994"/>
                  <a:pt x="717476" y="1811685"/>
                  <a:pt x="696252" y="1817222"/>
                </a:cubicBezTo>
                <a:cubicBezTo>
                  <a:pt x="683794" y="1819067"/>
                  <a:pt x="671336" y="1818606"/>
                  <a:pt x="658417" y="1818606"/>
                </a:cubicBezTo>
                <a:cubicBezTo>
                  <a:pt x="648727" y="1818144"/>
                  <a:pt x="639961" y="1815837"/>
                  <a:pt x="631656" y="1811223"/>
                </a:cubicBezTo>
                <a:cubicBezTo>
                  <a:pt x="608124" y="1794613"/>
                  <a:pt x="579518" y="1808916"/>
                  <a:pt x="555063" y="1799227"/>
                </a:cubicBezTo>
                <a:cubicBezTo>
                  <a:pt x="555063" y="1797381"/>
                  <a:pt x="555063" y="1795997"/>
                  <a:pt x="555063" y="1794152"/>
                </a:cubicBezTo>
                <a:cubicBezTo>
                  <a:pt x="556909" y="1771543"/>
                  <a:pt x="543067" y="1780310"/>
                  <a:pt x="531993" y="1782617"/>
                </a:cubicBezTo>
                <a:cubicBezTo>
                  <a:pt x="516767" y="1778003"/>
                  <a:pt x="507078" y="1794152"/>
                  <a:pt x="493236" y="1793690"/>
                </a:cubicBezTo>
                <a:cubicBezTo>
                  <a:pt x="485854" y="1784924"/>
                  <a:pt x="493697" y="1778925"/>
                  <a:pt x="498311" y="1768775"/>
                </a:cubicBezTo>
                <a:cubicBezTo>
                  <a:pt x="482624" y="1772466"/>
                  <a:pt x="471550" y="1772927"/>
                  <a:pt x="460938" y="1776618"/>
                </a:cubicBezTo>
                <a:close/>
              </a:path>
            </a:pathLst>
          </a:custGeom>
          <a:solidFill>
            <a:schemeClr val="accent4"/>
          </a:solidFill>
          <a:ln w="4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94B17F-28DB-4023-AA5B-95C60A1BED05}"/>
              </a:ext>
            </a:extLst>
          </p:cNvPr>
          <p:cNvSpPr txBox="1"/>
          <p:nvPr/>
        </p:nvSpPr>
        <p:spPr>
          <a:xfrm>
            <a:off x="3808719" y="3906134"/>
            <a:ext cx="1719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BUY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095B89-22C9-4CA6-83BB-5AFF192252A8}"/>
              </a:ext>
            </a:extLst>
          </p:cNvPr>
          <p:cNvSpPr txBox="1"/>
          <p:nvPr/>
        </p:nvSpPr>
        <p:spPr>
          <a:xfrm>
            <a:off x="7109676" y="3906134"/>
            <a:ext cx="1719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SELL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DB81895-E971-464F-B12F-84F896288CCF}"/>
              </a:ext>
            </a:extLst>
          </p:cNvPr>
          <p:cNvGrpSpPr/>
          <p:nvPr/>
        </p:nvGrpSpPr>
        <p:grpSpPr>
          <a:xfrm>
            <a:off x="6105482" y="5038927"/>
            <a:ext cx="5576256" cy="1152128"/>
            <a:chOff x="-646617" y="1916832"/>
            <a:chExt cx="4182657" cy="1152128"/>
          </a:xfrm>
        </p:grpSpPr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3C596110-600C-4D74-A827-6B34E5A9957C}"/>
                </a:ext>
              </a:extLst>
            </p:cNvPr>
            <p:cNvSpPr/>
            <p:nvPr/>
          </p:nvSpPr>
          <p:spPr>
            <a:xfrm>
              <a:off x="-646617" y="1916832"/>
              <a:ext cx="4182657" cy="1152128"/>
            </a:xfrm>
            <a:prstGeom prst="rightArrow">
              <a:avLst>
                <a:gd name="adj1" fmla="val 68188"/>
                <a:gd name="adj2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2AB489-4F1F-47C1-9EEB-C4891870C7EA}"/>
                </a:ext>
              </a:extLst>
            </p:cNvPr>
            <p:cNvSpPr txBox="1"/>
            <p:nvPr/>
          </p:nvSpPr>
          <p:spPr>
            <a:xfrm>
              <a:off x="633925" y="2214555"/>
              <a:ext cx="2326398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/>
              <a:r>
                <a:rPr lang="en-US" altLang="ko-KR" sz="3600" b="1" dirty="0">
                  <a:solidFill>
                    <a:schemeClr val="bg1"/>
                  </a:solidFill>
                </a:rPr>
                <a:t>CONTENTS</a:t>
              </a:r>
              <a:endParaRPr lang="ko-KR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600DCB-DB48-4323-BFFB-1096ED953EA2}"/>
              </a:ext>
            </a:extLst>
          </p:cNvPr>
          <p:cNvGrpSpPr/>
          <p:nvPr/>
        </p:nvGrpSpPr>
        <p:grpSpPr>
          <a:xfrm>
            <a:off x="510263" y="5038927"/>
            <a:ext cx="5595218" cy="1152128"/>
            <a:chOff x="4694683" y="1960632"/>
            <a:chExt cx="4196880" cy="1152128"/>
          </a:xfrm>
        </p:grpSpPr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D6F5DF4E-FB0C-4DDC-BFC3-C5F205159052}"/>
                </a:ext>
              </a:extLst>
            </p:cNvPr>
            <p:cNvSpPr/>
            <p:nvPr/>
          </p:nvSpPr>
          <p:spPr>
            <a:xfrm rot="10800000">
              <a:off x="4694683" y="1960632"/>
              <a:ext cx="4196880" cy="1152128"/>
            </a:xfrm>
            <a:prstGeom prst="rightArrow">
              <a:avLst>
                <a:gd name="adj1" fmla="val 68188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18F485-6E55-46EB-A72D-846E6EB02D4B}"/>
                </a:ext>
              </a:extLst>
            </p:cNvPr>
            <p:cNvSpPr txBox="1"/>
            <p:nvPr/>
          </p:nvSpPr>
          <p:spPr>
            <a:xfrm>
              <a:off x="5272684" y="2258355"/>
              <a:ext cx="2327159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altLang="ko-KR" sz="3600" b="1" dirty="0">
                  <a:solidFill>
                    <a:schemeClr val="bg1"/>
                  </a:solidFill>
                </a:rPr>
                <a:t>CONTENTS</a:t>
              </a:r>
              <a:endParaRPr lang="ko-KR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71ACCEB-280A-47AD-958B-E8E1ADA8BF9A}"/>
              </a:ext>
            </a:extLst>
          </p:cNvPr>
          <p:cNvSpPr txBox="1"/>
          <p:nvPr/>
        </p:nvSpPr>
        <p:spPr>
          <a:xfrm>
            <a:off x="9200645" y="3013501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388D5B-2C42-402A-8A97-261A4DA4EDFE}"/>
              </a:ext>
            </a:extLst>
          </p:cNvPr>
          <p:cNvSpPr txBox="1"/>
          <p:nvPr/>
        </p:nvSpPr>
        <p:spPr>
          <a:xfrm>
            <a:off x="9542159" y="4075410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4"/>
                </a:solidFill>
                <a:cs typeface="Arial" pitchFamily="34" charset="0"/>
              </a:rPr>
              <a:t>65%</a:t>
            </a:r>
            <a:endParaRPr lang="ko-KR" altLang="en-US" sz="4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557AEC-54DF-4DEB-885A-45CF7638F0C5}"/>
              </a:ext>
            </a:extLst>
          </p:cNvPr>
          <p:cNvSpPr txBox="1"/>
          <p:nvPr/>
        </p:nvSpPr>
        <p:spPr>
          <a:xfrm>
            <a:off x="1073829" y="4080243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80%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A2FC11-35DF-4673-8864-4F668E60D508}"/>
              </a:ext>
            </a:extLst>
          </p:cNvPr>
          <p:cNvSpPr txBox="1"/>
          <p:nvPr/>
        </p:nvSpPr>
        <p:spPr>
          <a:xfrm>
            <a:off x="183043" y="3013501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19" name="Round Same Side Corner Rectangle 8">
            <a:extLst>
              <a:ext uri="{FF2B5EF4-FFF2-40B4-BE49-F238E27FC236}">
                <a16:creationId xmlns:a16="http://schemas.microsoft.com/office/drawing/2014/main" id="{ED98D5D3-DF77-434D-AFCA-AAE5DCAF671B}"/>
              </a:ext>
            </a:extLst>
          </p:cNvPr>
          <p:cNvSpPr/>
          <p:nvPr/>
        </p:nvSpPr>
        <p:spPr>
          <a:xfrm>
            <a:off x="6606625" y="1727738"/>
            <a:ext cx="393643" cy="103675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5DB70F3-7043-4499-84E3-FD64DE848BFC}"/>
              </a:ext>
            </a:extLst>
          </p:cNvPr>
          <p:cNvSpPr/>
          <p:nvPr/>
        </p:nvSpPr>
        <p:spPr>
          <a:xfrm>
            <a:off x="5040179" y="1703660"/>
            <a:ext cx="560327" cy="1084913"/>
          </a:xfrm>
          <a:custGeom>
            <a:avLst/>
            <a:gdLst>
              <a:gd name="connsiteX0" fmla="*/ 3642393 w 4630845"/>
              <a:gd name="connsiteY0" fmla="*/ 5218502 h 8966308"/>
              <a:gd name="connsiteX1" fmla="*/ 3655990 w 4630845"/>
              <a:gd name="connsiteY1" fmla="*/ 5218502 h 8966308"/>
              <a:gd name="connsiteX2" fmla="*/ 3649191 w 4630845"/>
              <a:gd name="connsiteY2" fmla="*/ 5219875 h 8966308"/>
              <a:gd name="connsiteX3" fmla="*/ 2337179 w 4630845"/>
              <a:gd name="connsiteY3" fmla="*/ 398852 h 8966308"/>
              <a:gd name="connsiteX4" fmla="*/ 3073703 w 4630845"/>
              <a:gd name="connsiteY4" fmla="*/ 1135376 h 8966308"/>
              <a:gd name="connsiteX5" fmla="*/ 2337179 w 4630845"/>
              <a:gd name="connsiteY5" fmla="*/ 1871900 h 8966308"/>
              <a:gd name="connsiteX6" fmla="*/ 1600655 w 4630845"/>
              <a:gd name="connsiteY6" fmla="*/ 1135376 h 8966308"/>
              <a:gd name="connsiteX7" fmla="*/ 2337179 w 4630845"/>
              <a:gd name="connsiteY7" fmla="*/ 398852 h 8966308"/>
              <a:gd name="connsiteX8" fmla="*/ 4351375 w 4630845"/>
              <a:gd name="connsiteY8" fmla="*/ 1529 h 8966308"/>
              <a:gd name="connsiteX9" fmla="*/ 4469115 w 4630845"/>
              <a:gd name="connsiteY9" fmla="*/ 38013 h 8966308"/>
              <a:gd name="connsiteX10" fmla="*/ 4592832 w 4630845"/>
              <a:gd name="connsiteY10" fmla="*/ 459204 h 8966308"/>
              <a:gd name="connsiteX11" fmla="*/ 3226740 w 4630845"/>
              <a:gd name="connsiteY11" fmla="*/ 2961583 h 8966308"/>
              <a:gd name="connsiteX12" fmla="*/ 3225794 w 4630845"/>
              <a:gd name="connsiteY12" fmla="*/ 8573276 h 8966308"/>
              <a:gd name="connsiteX13" fmla="*/ 2832761 w 4630845"/>
              <a:gd name="connsiteY13" fmla="*/ 8966308 h 8966308"/>
              <a:gd name="connsiteX14" fmla="*/ 2439728 w 4630845"/>
              <a:gd name="connsiteY14" fmla="*/ 8573276 h 8966308"/>
              <a:gd name="connsiteX15" fmla="*/ 2439728 w 4630845"/>
              <a:gd name="connsiteY15" fmla="*/ 5432025 h 8966308"/>
              <a:gd name="connsiteX16" fmla="*/ 2203911 w 4630845"/>
              <a:gd name="connsiteY16" fmla="*/ 5432025 h 8966308"/>
              <a:gd name="connsiteX17" fmla="*/ 2203911 w 4630845"/>
              <a:gd name="connsiteY17" fmla="*/ 8573273 h 8966308"/>
              <a:gd name="connsiteX18" fmla="*/ 1810878 w 4630845"/>
              <a:gd name="connsiteY18" fmla="*/ 8966306 h 8966308"/>
              <a:gd name="connsiteX19" fmla="*/ 1417845 w 4630845"/>
              <a:gd name="connsiteY19" fmla="*/ 8573273 h 8966308"/>
              <a:gd name="connsiteX20" fmla="*/ 1435023 w 4630845"/>
              <a:gd name="connsiteY20" fmla="*/ 3411292 h 8966308"/>
              <a:gd name="connsiteX21" fmla="*/ 1434887 w 4630845"/>
              <a:gd name="connsiteY21" fmla="*/ 3004413 h 8966308"/>
              <a:gd name="connsiteX22" fmla="*/ 1429185 w 4630845"/>
              <a:gd name="connsiteY22" fmla="*/ 3007526 h 8966308"/>
              <a:gd name="connsiteX23" fmla="*/ 38013 w 4630845"/>
              <a:gd name="connsiteY23" fmla="*/ 459204 h 8966308"/>
              <a:gd name="connsiteX24" fmla="*/ 161729 w 4630845"/>
              <a:gd name="connsiteY24" fmla="*/ 38013 h 8966308"/>
              <a:gd name="connsiteX25" fmla="*/ 279469 w 4630845"/>
              <a:gd name="connsiteY25" fmla="*/ 1529 h 8966308"/>
              <a:gd name="connsiteX26" fmla="*/ 582920 w 4630845"/>
              <a:gd name="connsiteY26" fmla="*/ 161730 h 8966308"/>
              <a:gd name="connsiteX27" fmla="*/ 1607281 w 4630845"/>
              <a:gd name="connsiteY27" fmla="*/ 2038135 h 8966308"/>
              <a:gd name="connsiteX28" fmla="*/ 3023563 w 4630845"/>
              <a:gd name="connsiteY28" fmla="*/ 2038135 h 8966308"/>
              <a:gd name="connsiteX29" fmla="*/ 4047924 w 4630845"/>
              <a:gd name="connsiteY29" fmla="*/ 161729 h 8966308"/>
              <a:gd name="connsiteX30" fmla="*/ 4351375 w 4630845"/>
              <a:gd name="connsiteY30" fmla="*/ 1529 h 896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630845" h="8966308">
                <a:moveTo>
                  <a:pt x="3642393" y="5218502"/>
                </a:moveTo>
                <a:lnTo>
                  <a:pt x="3655990" y="5218502"/>
                </a:lnTo>
                <a:lnTo>
                  <a:pt x="3649191" y="5219875"/>
                </a:lnTo>
                <a:close/>
                <a:moveTo>
                  <a:pt x="2337179" y="398852"/>
                </a:moveTo>
                <a:cubicBezTo>
                  <a:pt x="2743951" y="398852"/>
                  <a:pt x="3073703" y="728605"/>
                  <a:pt x="3073703" y="1135376"/>
                </a:cubicBezTo>
                <a:cubicBezTo>
                  <a:pt x="3073703" y="1542147"/>
                  <a:pt x="2743951" y="1871900"/>
                  <a:pt x="2337179" y="1871900"/>
                </a:cubicBezTo>
                <a:cubicBezTo>
                  <a:pt x="1930408" y="1871900"/>
                  <a:pt x="1600655" y="1542147"/>
                  <a:pt x="1600655" y="1135376"/>
                </a:cubicBezTo>
                <a:cubicBezTo>
                  <a:pt x="1600655" y="728605"/>
                  <a:pt x="1930408" y="398852"/>
                  <a:pt x="2337179" y="398852"/>
                </a:cubicBezTo>
                <a:close/>
                <a:moveTo>
                  <a:pt x="4351375" y="1529"/>
                </a:moveTo>
                <a:cubicBezTo>
                  <a:pt x="4391498" y="5536"/>
                  <a:pt x="4431497" y="17477"/>
                  <a:pt x="4469115" y="38013"/>
                </a:cubicBezTo>
                <a:cubicBezTo>
                  <a:pt x="4619587" y="120158"/>
                  <a:pt x="4674977" y="308732"/>
                  <a:pt x="4592832" y="459204"/>
                </a:cubicBezTo>
                <a:lnTo>
                  <a:pt x="3226740" y="2961583"/>
                </a:lnTo>
                <a:lnTo>
                  <a:pt x="3225794" y="8573276"/>
                </a:lnTo>
                <a:cubicBezTo>
                  <a:pt x="3225794" y="8790341"/>
                  <a:pt x="3049827" y="8966308"/>
                  <a:pt x="2832761" y="8966308"/>
                </a:cubicBezTo>
                <a:cubicBezTo>
                  <a:pt x="2615696" y="8966308"/>
                  <a:pt x="2439728" y="8790341"/>
                  <a:pt x="2439728" y="8573276"/>
                </a:cubicBezTo>
                <a:lnTo>
                  <a:pt x="2439728" y="5432025"/>
                </a:lnTo>
                <a:lnTo>
                  <a:pt x="2203911" y="5432025"/>
                </a:lnTo>
                <a:lnTo>
                  <a:pt x="2203911" y="8573273"/>
                </a:lnTo>
                <a:cubicBezTo>
                  <a:pt x="2203911" y="8790339"/>
                  <a:pt x="2027943" y="8966306"/>
                  <a:pt x="1810878" y="8966306"/>
                </a:cubicBezTo>
                <a:cubicBezTo>
                  <a:pt x="1593812" y="8966306"/>
                  <a:pt x="1417845" y="8790339"/>
                  <a:pt x="1417845" y="8573273"/>
                </a:cubicBezTo>
                <a:cubicBezTo>
                  <a:pt x="1425222" y="7700108"/>
                  <a:pt x="1434775" y="5148354"/>
                  <a:pt x="1435023" y="3411292"/>
                </a:cubicBezTo>
                <a:lnTo>
                  <a:pt x="1434887" y="3004413"/>
                </a:lnTo>
                <a:lnTo>
                  <a:pt x="1429185" y="3007526"/>
                </a:lnTo>
                <a:lnTo>
                  <a:pt x="38013" y="459204"/>
                </a:lnTo>
                <a:cubicBezTo>
                  <a:pt x="-44132" y="308732"/>
                  <a:pt x="11257" y="120158"/>
                  <a:pt x="161729" y="38013"/>
                </a:cubicBezTo>
                <a:cubicBezTo>
                  <a:pt x="199347" y="17477"/>
                  <a:pt x="239347" y="5536"/>
                  <a:pt x="279469" y="1529"/>
                </a:cubicBezTo>
                <a:cubicBezTo>
                  <a:pt x="399836" y="-10495"/>
                  <a:pt x="521311" y="48876"/>
                  <a:pt x="582920" y="161730"/>
                </a:cubicBezTo>
                <a:lnTo>
                  <a:pt x="1607281" y="2038135"/>
                </a:lnTo>
                <a:lnTo>
                  <a:pt x="3023563" y="2038135"/>
                </a:lnTo>
                <a:lnTo>
                  <a:pt x="4047924" y="161729"/>
                </a:lnTo>
                <a:cubicBezTo>
                  <a:pt x="4109533" y="48876"/>
                  <a:pt x="4231008" y="-10495"/>
                  <a:pt x="4351375" y="15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0AF6A3-5775-48AE-8A68-88D93FF5AC94}"/>
              </a:ext>
            </a:extLst>
          </p:cNvPr>
          <p:cNvGrpSpPr/>
          <p:nvPr/>
        </p:nvGrpSpPr>
        <p:grpSpPr>
          <a:xfrm>
            <a:off x="1521531" y="1594436"/>
            <a:ext cx="3401085" cy="1303361"/>
            <a:chOff x="920500" y="1603171"/>
            <a:chExt cx="3401085" cy="130336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0E183D8-58E7-49E8-BEAA-3F5BDAC0199F}"/>
                </a:ext>
              </a:extLst>
            </p:cNvPr>
            <p:cNvSpPr txBox="1"/>
            <p:nvPr/>
          </p:nvSpPr>
          <p:spPr>
            <a:xfrm>
              <a:off x="920500" y="1603171"/>
              <a:ext cx="3401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Your Text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1EA8A54-8EB1-4C4E-B3DA-A50FE59D61A2}"/>
                </a:ext>
              </a:extLst>
            </p:cNvPr>
            <p:cNvSpPr txBox="1"/>
            <p:nvPr/>
          </p:nvSpPr>
          <p:spPr>
            <a:xfrm>
              <a:off x="920500" y="1890869"/>
              <a:ext cx="34010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/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A06F6FF-15C2-4A28-8DA1-6E09D0988AE8}"/>
              </a:ext>
            </a:extLst>
          </p:cNvPr>
          <p:cNvGrpSpPr/>
          <p:nvPr/>
        </p:nvGrpSpPr>
        <p:grpSpPr>
          <a:xfrm>
            <a:off x="7269386" y="1594436"/>
            <a:ext cx="3401085" cy="1303361"/>
            <a:chOff x="8006841" y="4240144"/>
            <a:chExt cx="3401085" cy="130336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E758A1-87FF-46DB-98B7-2431C2C75C92}"/>
                </a:ext>
              </a:extLst>
            </p:cNvPr>
            <p:cNvSpPr txBox="1"/>
            <p:nvPr/>
          </p:nvSpPr>
          <p:spPr>
            <a:xfrm>
              <a:off x="8006841" y="4240144"/>
              <a:ext cx="34010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cs typeface="Arial" pitchFamily="34" charset="0"/>
                </a:rPr>
                <a:t>Your Text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B2B4F6-8B34-4014-B448-D2BC0787CCCF}"/>
                </a:ext>
              </a:extLst>
            </p:cNvPr>
            <p:cNvSpPr txBox="1"/>
            <p:nvPr/>
          </p:nvSpPr>
          <p:spPr>
            <a:xfrm>
              <a:off x="8006841" y="4527842"/>
              <a:ext cx="34010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2557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AB3238-22F1-4FB5-BD1F-36A35E29BBB7}"/>
              </a:ext>
            </a:extLst>
          </p:cNvPr>
          <p:cNvSpPr txBox="1"/>
          <p:nvPr/>
        </p:nvSpPr>
        <p:spPr>
          <a:xfrm>
            <a:off x="677973" y="4688035"/>
            <a:ext cx="45277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E7645D-EC00-4839-8C8C-C51714876E97}"/>
              </a:ext>
            </a:extLst>
          </p:cNvPr>
          <p:cNvSpPr txBox="1"/>
          <p:nvPr/>
        </p:nvSpPr>
        <p:spPr>
          <a:xfrm>
            <a:off x="677974" y="3838025"/>
            <a:ext cx="4527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916D0E-F972-43D8-AF5A-5D64C42471D8}"/>
              </a:ext>
            </a:extLst>
          </p:cNvPr>
          <p:cNvSpPr txBox="1"/>
          <p:nvPr/>
        </p:nvSpPr>
        <p:spPr>
          <a:xfrm>
            <a:off x="677973" y="531133"/>
            <a:ext cx="43020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>
                <a:latin typeface="+mj-lt"/>
                <a:cs typeface="Arial" pitchFamily="34" charset="0"/>
              </a:rPr>
              <a:t>Influential Business In </a:t>
            </a:r>
            <a:r>
              <a:rPr lang="en-US" altLang="ko-KR" sz="4800" dirty="0">
                <a:solidFill>
                  <a:schemeClr val="accent2"/>
                </a:solidFill>
                <a:latin typeface="+mj-lt"/>
                <a:cs typeface="Arial" pitchFamily="34" charset="0"/>
              </a:rPr>
              <a:t>Stock Market</a:t>
            </a:r>
            <a:endParaRPr lang="ko-KR" altLang="en-US" sz="4800" dirty="0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EA611C8-3FCB-4BC4-95B6-C8147A723F0F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표 3">
            <a:extLst>
              <a:ext uri="{FF2B5EF4-FFF2-40B4-BE49-F238E27FC236}">
                <a16:creationId xmlns:a16="http://schemas.microsoft.com/office/drawing/2014/main" id="{7997D363-C8D4-4827-B3CF-33CF42FDF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134029"/>
              </p:ext>
            </p:extLst>
          </p:nvPr>
        </p:nvGraphicFramePr>
        <p:xfrm>
          <a:off x="924724" y="1814360"/>
          <a:ext cx="2327801" cy="4566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042296143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658560394"/>
                    </a:ext>
                  </a:extLst>
                </a:gridCol>
                <a:gridCol w="211521">
                  <a:extLst>
                    <a:ext uri="{9D8B030D-6E8A-4147-A177-3AD203B41FA5}">
                      <a16:colId xmlns:a16="http://schemas.microsoft.com/office/drawing/2014/main" val="33366988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372770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2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3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469729"/>
                  </a:ext>
                </a:extLst>
              </a:tr>
              <a:tr h="416013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</a:t>
                      </a:r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380</a:t>
                      </a:r>
                      <a:endParaRPr lang="ko-KR" altLang="en-US" sz="3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497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471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Presentation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97315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3222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23871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59507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728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195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220451"/>
                  </a:ext>
                </a:extLst>
              </a:tr>
            </a:tbl>
          </a:graphicData>
        </a:graphic>
      </p:graphicFrame>
      <p:graphicFrame>
        <p:nvGraphicFramePr>
          <p:cNvPr id="4" name="표 72">
            <a:extLst>
              <a:ext uri="{FF2B5EF4-FFF2-40B4-BE49-F238E27FC236}">
                <a16:creationId xmlns:a16="http://schemas.microsoft.com/office/drawing/2014/main" id="{C7350418-0197-4412-8C22-27A4C956AA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484456"/>
              </p:ext>
            </p:extLst>
          </p:nvPr>
        </p:nvGraphicFramePr>
        <p:xfrm>
          <a:off x="3587943" y="1814360"/>
          <a:ext cx="2327801" cy="4566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042296143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658560394"/>
                    </a:ext>
                  </a:extLst>
                </a:gridCol>
                <a:gridCol w="211521">
                  <a:extLst>
                    <a:ext uri="{9D8B030D-6E8A-4147-A177-3AD203B41FA5}">
                      <a16:colId xmlns:a16="http://schemas.microsoft.com/office/drawing/2014/main" val="33366988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372770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2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3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469729"/>
                  </a:ext>
                </a:extLst>
              </a:tr>
              <a:tr h="416013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</a:t>
                      </a:r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250</a:t>
                      </a:r>
                      <a:endParaRPr lang="ko-KR" altLang="en-US" sz="3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49706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471780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Presentation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973150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32228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238713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595075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728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195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220451"/>
                  </a:ext>
                </a:extLst>
              </a:tr>
            </a:tbl>
          </a:graphicData>
        </a:graphic>
      </p:graphicFrame>
      <p:graphicFrame>
        <p:nvGraphicFramePr>
          <p:cNvPr id="5" name="표 73">
            <a:extLst>
              <a:ext uri="{FF2B5EF4-FFF2-40B4-BE49-F238E27FC236}">
                <a16:creationId xmlns:a16="http://schemas.microsoft.com/office/drawing/2014/main" id="{D68DB138-5ED5-4E27-9B5D-753F164B0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641883"/>
              </p:ext>
            </p:extLst>
          </p:nvPr>
        </p:nvGraphicFramePr>
        <p:xfrm>
          <a:off x="6251162" y="1814360"/>
          <a:ext cx="2327801" cy="4566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042296143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658560394"/>
                    </a:ext>
                  </a:extLst>
                </a:gridCol>
                <a:gridCol w="211521">
                  <a:extLst>
                    <a:ext uri="{9D8B030D-6E8A-4147-A177-3AD203B41FA5}">
                      <a16:colId xmlns:a16="http://schemas.microsoft.com/office/drawing/2014/main" val="33366988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372770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2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3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469729"/>
                  </a:ext>
                </a:extLst>
              </a:tr>
              <a:tr h="416013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</a:t>
                      </a:r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410</a:t>
                      </a:r>
                      <a:endParaRPr lang="ko-KR" altLang="en-US" sz="3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49706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471780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Presentation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973150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32228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238713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595075"/>
                  </a:ext>
                </a:extLst>
              </a:tr>
              <a:tr h="361275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728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195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220451"/>
                  </a:ext>
                </a:extLst>
              </a:tr>
            </a:tbl>
          </a:graphicData>
        </a:graphic>
      </p:graphicFrame>
      <p:graphicFrame>
        <p:nvGraphicFramePr>
          <p:cNvPr id="6" name="표 74">
            <a:extLst>
              <a:ext uri="{FF2B5EF4-FFF2-40B4-BE49-F238E27FC236}">
                <a16:creationId xmlns:a16="http://schemas.microsoft.com/office/drawing/2014/main" id="{583923DA-5D9D-4030-9D34-CBF64F4A1F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572213"/>
              </p:ext>
            </p:extLst>
          </p:nvPr>
        </p:nvGraphicFramePr>
        <p:xfrm>
          <a:off x="8914382" y="1814360"/>
          <a:ext cx="2327801" cy="4566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042296143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658560394"/>
                    </a:ext>
                  </a:extLst>
                </a:gridCol>
                <a:gridCol w="211521">
                  <a:extLst>
                    <a:ext uri="{9D8B030D-6E8A-4147-A177-3AD203B41FA5}">
                      <a16:colId xmlns:a16="http://schemas.microsoft.com/office/drawing/2014/main" val="33366988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372770"/>
                  </a:ext>
                </a:extLst>
              </a:tr>
              <a:tr h="49341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2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2839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469729"/>
                  </a:ext>
                </a:extLst>
              </a:tr>
              <a:tr h="568169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</a:t>
                      </a:r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190</a:t>
                      </a:r>
                      <a:endParaRPr lang="ko-KR" altLang="en-US" sz="3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49706"/>
                  </a:ext>
                </a:extLst>
              </a:tr>
              <a:tr h="49341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471780"/>
                  </a:ext>
                </a:extLst>
              </a:tr>
              <a:tr h="49341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Presentation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973150"/>
                  </a:ext>
                </a:extLst>
              </a:tr>
              <a:tr h="49341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32228"/>
                  </a:ext>
                </a:extLst>
              </a:tr>
              <a:tr h="49341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238713"/>
                  </a:ext>
                </a:extLst>
              </a:tr>
              <a:tr h="49341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595075"/>
                  </a:ext>
                </a:extLst>
              </a:tr>
              <a:tr h="493410"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Add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728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195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" baseline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220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0771C60-1E57-45E8-83DD-07D1C656B674}"/>
              </a:ext>
            </a:extLst>
          </p:cNvPr>
          <p:cNvSpPr/>
          <p:nvPr/>
        </p:nvSpPr>
        <p:spPr>
          <a:xfrm>
            <a:off x="3624752" y="2274090"/>
            <a:ext cx="3114024" cy="2298158"/>
          </a:xfrm>
          <a:custGeom>
            <a:avLst/>
            <a:gdLst>
              <a:gd name="connsiteX0" fmla="*/ 43590 w 4114165"/>
              <a:gd name="connsiteY0" fmla="*/ 3035606 h 3036265"/>
              <a:gd name="connsiteX1" fmla="*/ 26 w 4114165"/>
              <a:gd name="connsiteY1" fmla="*/ 2993362 h 3036265"/>
              <a:gd name="connsiteX2" fmla="*/ 686 w 4114165"/>
              <a:gd name="connsiteY2" fmla="*/ 2683135 h 3036265"/>
              <a:gd name="connsiteX3" fmla="*/ 44250 w 4114165"/>
              <a:gd name="connsiteY3" fmla="*/ 2638251 h 3036265"/>
              <a:gd name="connsiteX4" fmla="*/ 314874 w 4114165"/>
              <a:gd name="connsiteY4" fmla="*/ 2638251 h 3036265"/>
              <a:gd name="connsiteX5" fmla="*/ 357117 w 4114165"/>
              <a:gd name="connsiteY5" fmla="*/ 2633631 h 3036265"/>
              <a:gd name="connsiteX6" fmla="*/ 357117 w 4114165"/>
              <a:gd name="connsiteY6" fmla="*/ 2627690 h 3036265"/>
              <a:gd name="connsiteX7" fmla="*/ 357117 w 4114165"/>
              <a:gd name="connsiteY7" fmla="*/ 2282480 h 3036265"/>
              <a:gd name="connsiteX8" fmla="*/ 357777 w 4114165"/>
              <a:gd name="connsiteY8" fmla="*/ 1953111 h 3036265"/>
              <a:gd name="connsiteX9" fmla="*/ 449525 w 4114165"/>
              <a:gd name="connsiteY9" fmla="*/ 1860043 h 3036265"/>
              <a:gd name="connsiteX10" fmla="*/ 1027076 w 4114165"/>
              <a:gd name="connsiteY10" fmla="*/ 1860043 h 3036265"/>
              <a:gd name="connsiteX11" fmla="*/ 1122124 w 4114165"/>
              <a:gd name="connsiteY11" fmla="*/ 1956411 h 3036265"/>
              <a:gd name="connsiteX12" fmla="*/ 1122124 w 4114165"/>
              <a:gd name="connsiteY12" fmla="*/ 2593367 h 3036265"/>
              <a:gd name="connsiteX13" fmla="*/ 1188790 w 4114165"/>
              <a:gd name="connsiteY13" fmla="*/ 2636271 h 3036265"/>
              <a:gd name="connsiteX14" fmla="*/ 1201991 w 4114165"/>
              <a:gd name="connsiteY14" fmla="*/ 2615809 h 3036265"/>
              <a:gd name="connsiteX15" fmla="*/ 1202651 w 4114165"/>
              <a:gd name="connsiteY15" fmla="*/ 2579506 h 3036265"/>
              <a:gd name="connsiteX16" fmla="*/ 1202651 w 4114165"/>
              <a:gd name="connsiteY16" fmla="*/ 1355099 h 3036265"/>
              <a:gd name="connsiteX17" fmla="*/ 1202651 w 4114165"/>
              <a:gd name="connsiteY17" fmla="*/ 1322096 h 3036265"/>
              <a:gd name="connsiteX18" fmla="*/ 1279878 w 4114165"/>
              <a:gd name="connsiteY18" fmla="*/ 1245529 h 3036265"/>
              <a:gd name="connsiteX19" fmla="*/ 1613207 w 4114165"/>
              <a:gd name="connsiteY19" fmla="*/ 1245529 h 3036265"/>
              <a:gd name="connsiteX20" fmla="*/ 1870630 w 4114165"/>
              <a:gd name="connsiteY20" fmla="*/ 1245529 h 3036265"/>
              <a:gd name="connsiteX21" fmla="*/ 1966998 w 4114165"/>
              <a:gd name="connsiteY21" fmla="*/ 1343878 h 3036265"/>
              <a:gd name="connsiteX22" fmla="*/ 1966998 w 4114165"/>
              <a:gd name="connsiteY22" fmla="*/ 2597987 h 3036265"/>
              <a:gd name="connsiteX23" fmla="*/ 1978879 w 4114165"/>
              <a:gd name="connsiteY23" fmla="*/ 2635611 h 3036265"/>
              <a:gd name="connsiteX24" fmla="*/ 2036964 w 4114165"/>
              <a:gd name="connsiteY24" fmla="*/ 2634951 h 3036265"/>
              <a:gd name="connsiteX25" fmla="*/ 2046205 w 4114165"/>
              <a:gd name="connsiteY25" fmla="*/ 2599307 h 3036265"/>
              <a:gd name="connsiteX26" fmla="*/ 2046205 w 4114165"/>
              <a:gd name="connsiteY26" fmla="*/ 830353 h 3036265"/>
              <a:gd name="connsiteX27" fmla="*/ 2046205 w 4114165"/>
              <a:gd name="connsiteY27" fmla="*/ 800650 h 3036265"/>
              <a:gd name="connsiteX28" fmla="*/ 2118152 w 4114165"/>
              <a:gd name="connsiteY28" fmla="*/ 727384 h 3036265"/>
              <a:gd name="connsiteX29" fmla="*/ 2738605 w 4114165"/>
              <a:gd name="connsiteY29" fmla="*/ 727384 h 3036265"/>
              <a:gd name="connsiteX30" fmla="*/ 2809892 w 4114165"/>
              <a:gd name="connsiteY30" fmla="*/ 801970 h 3036265"/>
              <a:gd name="connsiteX31" fmla="*/ 2810552 w 4114165"/>
              <a:gd name="connsiteY31" fmla="*/ 2594027 h 3036265"/>
              <a:gd name="connsiteX32" fmla="*/ 2857416 w 4114165"/>
              <a:gd name="connsiteY32" fmla="*/ 2639571 h 3036265"/>
              <a:gd name="connsiteX33" fmla="*/ 2891079 w 4114165"/>
              <a:gd name="connsiteY33" fmla="*/ 2590727 h 3036265"/>
              <a:gd name="connsiteX34" fmla="*/ 2891079 w 4114165"/>
              <a:gd name="connsiteY34" fmla="*/ 122771 h 3036265"/>
              <a:gd name="connsiteX35" fmla="*/ 3012529 w 4114165"/>
              <a:gd name="connsiteY35" fmla="*/ 0 h 3036265"/>
              <a:gd name="connsiteX36" fmla="*/ 3563678 w 4114165"/>
              <a:gd name="connsiteY36" fmla="*/ 0 h 3036265"/>
              <a:gd name="connsiteX37" fmla="*/ 3653446 w 4114165"/>
              <a:gd name="connsiteY37" fmla="*/ 87788 h 3036265"/>
              <a:gd name="connsiteX38" fmla="*/ 3650806 w 4114165"/>
              <a:gd name="connsiteY38" fmla="*/ 2594687 h 3036265"/>
              <a:gd name="connsiteX39" fmla="*/ 3695029 w 4114165"/>
              <a:gd name="connsiteY39" fmla="*/ 2638911 h 3036265"/>
              <a:gd name="connsiteX40" fmla="*/ 4071262 w 4114165"/>
              <a:gd name="connsiteY40" fmla="*/ 2638911 h 3036265"/>
              <a:gd name="connsiteX41" fmla="*/ 4114166 w 4114165"/>
              <a:gd name="connsiteY41" fmla="*/ 2681815 h 3036265"/>
              <a:gd name="connsiteX42" fmla="*/ 4114166 w 4114165"/>
              <a:gd name="connsiteY42" fmla="*/ 2992042 h 3036265"/>
              <a:gd name="connsiteX43" fmla="*/ 4069283 w 4114165"/>
              <a:gd name="connsiteY43" fmla="*/ 3036266 h 3036265"/>
              <a:gd name="connsiteX44" fmla="*/ 43590 w 4114165"/>
              <a:gd name="connsiteY44" fmla="*/ 3035606 h 303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114165" h="3036265">
                <a:moveTo>
                  <a:pt x="43590" y="3035606"/>
                </a:moveTo>
                <a:cubicBezTo>
                  <a:pt x="11247" y="3035606"/>
                  <a:pt x="-634" y="3027685"/>
                  <a:pt x="26" y="2993362"/>
                </a:cubicBezTo>
                <a:cubicBezTo>
                  <a:pt x="2006" y="2889733"/>
                  <a:pt x="686" y="2786764"/>
                  <a:pt x="686" y="2683135"/>
                </a:cubicBezTo>
                <a:cubicBezTo>
                  <a:pt x="686" y="2638911"/>
                  <a:pt x="1346" y="2638251"/>
                  <a:pt x="44250" y="2638251"/>
                </a:cubicBezTo>
                <a:cubicBezTo>
                  <a:pt x="134678" y="2638251"/>
                  <a:pt x="224446" y="2638251"/>
                  <a:pt x="314874" y="2638251"/>
                </a:cubicBezTo>
                <a:cubicBezTo>
                  <a:pt x="328735" y="2638251"/>
                  <a:pt x="343256" y="2640231"/>
                  <a:pt x="357117" y="2633631"/>
                </a:cubicBezTo>
                <a:cubicBezTo>
                  <a:pt x="357117" y="2631650"/>
                  <a:pt x="357117" y="2629670"/>
                  <a:pt x="357117" y="2627690"/>
                </a:cubicBezTo>
                <a:cubicBezTo>
                  <a:pt x="356457" y="2512840"/>
                  <a:pt x="357117" y="2397330"/>
                  <a:pt x="357117" y="2282480"/>
                </a:cubicBezTo>
                <a:cubicBezTo>
                  <a:pt x="357117" y="2280500"/>
                  <a:pt x="357777" y="2060700"/>
                  <a:pt x="357777" y="1953111"/>
                </a:cubicBezTo>
                <a:cubicBezTo>
                  <a:pt x="357777" y="1881165"/>
                  <a:pt x="378899" y="1860043"/>
                  <a:pt x="449525" y="1860043"/>
                </a:cubicBezTo>
                <a:cubicBezTo>
                  <a:pt x="642262" y="1860043"/>
                  <a:pt x="834339" y="1860043"/>
                  <a:pt x="1027076" y="1860043"/>
                </a:cubicBezTo>
                <a:cubicBezTo>
                  <a:pt x="1101663" y="1860043"/>
                  <a:pt x="1122124" y="1880505"/>
                  <a:pt x="1122124" y="1956411"/>
                </a:cubicBezTo>
                <a:cubicBezTo>
                  <a:pt x="1122124" y="2168950"/>
                  <a:pt x="1122124" y="2380829"/>
                  <a:pt x="1122124" y="2593367"/>
                </a:cubicBezTo>
                <a:cubicBezTo>
                  <a:pt x="1122124" y="2634290"/>
                  <a:pt x="1149187" y="2652112"/>
                  <a:pt x="1188790" y="2636271"/>
                </a:cubicBezTo>
                <a:cubicBezTo>
                  <a:pt x="1198691" y="2632310"/>
                  <a:pt x="1201991" y="2625050"/>
                  <a:pt x="1201991" y="2615809"/>
                </a:cubicBezTo>
                <a:cubicBezTo>
                  <a:pt x="1201991" y="2603928"/>
                  <a:pt x="1202651" y="2591387"/>
                  <a:pt x="1202651" y="2579506"/>
                </a:cubicBezTo>
                <a:cubicBezTo>
                  <a:pt x="1202651" y="2171590"/>
                  <a:pt x="1202651" y="1763674"/>
                  <a:pt x="1202651" y="1355099"/>
                </a:cubicBezTo>
                <a:cubicBezTo>
                  <a:pt x="1202651" y="1343878"/>
                  <a:pt x="1202651" y="1333317"/>
                  <a:pt x="1202651" y="1322096"/>
                </a:cubicBezTo>
                <a:cubicBezTo>
                  <a:pt x="1203971" y="1268631"/>
                  <a:pt x="1227074" y="1245529"/>
                  <a:pt x="1279878" y="1245529"/>
                </a:cubicBezTo>
                <a:cubicBezTo>
                  <a:pt x="1390768" y="1244869"/>
                  <a:pt x="1502318" y="1245529"/>
                  <a:pt x="1613207" y="1245529"/>
                </a:cubicBezTo>
                <a:cubicBezTo>
                  <a:pt x="1699015" y="1245529"/>
                  <a:pt x="1784822" y="1245529"/>
                  <a:pt x="1870630" y="1245529"/>
                </a:cubicBezTo>
                <a:cubicBezTo>
                  <a:pt x="1947857" y="1245529"/>
                  <a:pt x="1966998" y="1264671"/>
                  <a:pt x="1966998" y="1343878"/>
                </a:cubicBezTo>
                <a:cubicBezTo>
                  <a:pt x="1966998" y="1662685"/>
                  <a:pt x="1966998" y="2498979"/>
                  <a:pt x="1966998" y="2597987"/>
                </a:cubicBezTo>
                <a:cubicBezTo>
                  <a:pt x="1966998" y="2611189"/>
                  <a:pt x="1961058" y="2629670"/>
                  <a:pt x="1978879" y="2635611"/>
                </a:cubicBezTo>
                <a:cubicBezTo>
                  <a:pt x="1997361" y="2641551"/>
                  <a:pt x="2018483" y="2642872"/>
                  <a:pt x="2036964" y="2634951"/>
                </a:cubicBezTo>
                <a:cubicBezTo>
                  <a:pt x="2052146" y="2628350"/>
                  <a:pt x="2046205" y="2611849"/>
                  <a:pt x="2046205" y="2599307"/>
                </a:cubicBezTo>
                <a:cubicBezTo>
                  <a:pt x="2046865" y="2454095"/>
                  <a:pt x="2046205" y="1275232"/>
                  <a:pt x="2046205" y="830353"/>
                </a:cubicBezTo>
                <a:cubicBezTo>
                  <a:pt x="2046205" y="820452"/>
                  <a:pt x="2046205" y="810551"/>
                  <a:pt x="2046205" y="800650"/>
                </a:cubicBezTo>
                <a:cubicBezTo>
                  <a:pt x="2048185" y="754446"/>
                  <a:pt x="2072607" y="727384"/>
                  <a:pt x="2118152" y="727384"/>
                </a:cubicBezTo>
                <a:cubicBezTo>
                  <a:pt x="2324750" y="726724"/>
                  <a:pt x="2532008" y="726724"/>
                  <a:pt x="2738605" y="727384"/>
                </a:cubicBezTo>
                <a:cubicBezTo>
                  <a:pt x="2782830" y="727384"/>
                  <a:pt x="2808572" y="756426"/>
                  <a:pt x="2809892" y="801970"/>
                </a:cubicBezTo>
                <a:cubicBezTo>
                  <a:pt x="2811212" y="848174"/>
                  <a:pt x="2810552" y="2042879"/>
                  <a:pt x="2810552" y="2594027"/>
                </a:cubicBezTo>
                <a:cubicBezTo>
                  <a:pt x="2810552" y="2638251"/>
                  <a:pt x="2813192" y="2638251"/>
                  <a:pt x="2857416" y="2639571"/>
                </a:cubicBezTo>
                <a:cubicBezTo>
                  <a:pt x="2897019" y="2640891"/>
                  <a:pt x="2891079" y="2614489"/>
                  <a:pt x="2891079" y="2590727"/>
                </a:cubicBezTo>
                <a:cubicBezTo>
                  <a:pt x="2891079" y="1768295"/>
                  <a:pt x="2891079" y="945203"/>
                  <a:pt x="2891079" y="122771"/>
                </a:cubicBezTo>
                <a:cubicBezTo>
                  <a:pt x="2891079" y="9241"/>
                  <a:pt x="2900320" y="0"/>
                  <a:pt x="3012529" y="0"/>
                </a:cubicBezTo>
                <a:cubicBezTo>
                  <a:pt x="3196026" y="0"/>
                  <a:pt x="3380182" y="0"/>
                  <a:pt x="3563678" y="0"/>
                </a:cubicBezTo>
                <a:cubicBezTo>
                  <a:pt x="3631664" y="0"/>
                  <a:pt x="3652785" y="21122"/>
                  <a:pt x="3653446" y="87788"/>
                </a:cubicBezTo>
                <a:cubicBezTo>
                  <a:pt x="3654106" y="264023"/>
                  <a:pt x="3651466" y="2399310"/>
                  <a:pt x="3650806" y="2594687"/>
                </a:cubicBezTo>
                <a:cubicBezTo>
                  <a:pt x="3650806" y="2638911"/>
                  <a:pt x="3650806" y="2638911"/>
                  <a:pt x="3695029" y="2638911"/>
                </a:cubicBezTo>
                <a:cubicBezTo>
                  <a:pt x="3820440" y="2638911"/>
                  <a:pt x="3945851" y="2638911"/>
                  <a:pt x="4071262" y="2638911"/>
                </a:cubicBezTo>
                <a:cubicBezTo>
                  <a:pt x="4112186" y="2638911"/>
                  <a:pt x="4114166" y="2640891"/>
                  <a:pt x="4114166" y="2681815"/>
                </a:cubicBezTo>
                <a:cubicBezTo>
                  <a:pt x="4114166" y="2785444"/>
                  <a:pt x="4114166" y="2888413"/>
                  <a:pt x="4114166" y="2992042"/>
                </a:cubicBezTo>
                <a:cubicBezTo>
                  <a:pt x="4114166" y="3034946"/>
                  <a:pt x="4113506" y="3036266"/>
                  <a:pt x="4069283" y="3036266"/>
                </a:cubicBezTo>
                <a:cubicBezTo>
                  <a:pt x="3504933" y="3034946"/>
                  <a:pt x="196723" y="3034286"/>
                  <a:pt x="43590" y="3035606"/>
                </a:cubicBezTo>
                <a:close/>
              </a:path>
            </a:pathLst>
          </a:custGeom>
          <a:solidFill>
            <a:schemeClr val="accent1"/>
          </a:solidFill>
          <a:ln w="65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8DAEDB8-717B-4E0D-B327-20FA4B88DB64}"/>
              </a:ext>
            </a:extLst>
          </p:cNvPr>
          <p:cNvSpPr/>
          <p:nvPr/>
        </p:nvSpPr>
        <p:spPr>
          <a:xfrm>
            <a:off x="3933419" y="1705099"/>
            <a:ext cx="2247441" cy="1692179"/>
          </a:xfrm>
          <a:custGeom>
            <a:avLst/>
            <a:gdLst>
              <a:gd name="connsiteX0" fmla="*/ 1064151 w 2969257"/>
              <a:gd name="connsiteY0" fmla="*/ 935232 h 2235661"/>
              <a:gd name="connsiteX1" fmla="*/ 1755891 w 2969257"/>
              <a:gd name="connsiteY1" fmla="*/ 1096946 h 2235661"/>
              <a:gd name="connsiteX2" fmla="*/ 1823878 w 2969257"/>
              <a:gd name="connsiteY2" fmla="*/ 1078465 h 2235661"/>
              <a:gd name="connsiteX3" fmla="*/ 2653570 w 2969257"/>
              <a:gd name="connsiteY3" fmla="*/ 270554 h 2235661"/>
              <a:gd name="connsiteX4" fmla="*/ 2654230 w 2969257"/>
              <a:gd name="connsiteY4" fmla="*/ 228310 h 2235661"/>
              <a:gd name="connsiteX5" fmla="*/ 2578984 w 2969257"/>
              <a:gd name="connsiteY5" fmla="*/ 154384 h 2235661"/>
              <a:gd name="connsiteX6" fmla="*/ 2586244 w 2969257"/>
              <a:gd name="connsiteY6" fmla="*/ 118741 h 2235661"/>
              <a:gd name="connsiteX7" fmla="*/ 2938055 w 2969257"/>
              <a:gd name="connsiteY7" fmla="*/ 5211 h 2235661"/>
              <a:gd name="connsiteX8" fmla="*/ 2965778 w 2969257"/>
              <a:gd name="connsiteY8" fmla="*/ 4551 h 2235661"/>
              <a:gd name="connsiteX9" fmla="*/ 2964457 w 2969257"/>
              <a:gd name="connsiteY9" fmla="*/ 29633 h 2235661"/>
              <a:gd name="connsiteX10" fmla="*/ 2857528 w 2969257"/>
              <a:gd name="connsiteY10" fmla="*/ 383424 h 2235661"/>
              <a:gd name="connsiteX11" fmla="*/ 2817924 w 2969257"/>
              <a:gd name="connsiteY11" fmla="*/ 392665 h 2235661"/>
              <a:gd name="connsiteX12" fmla="*/ 2761820 w 2969257"/>
              <a:gd name="connsiteY12" fmla="*/ 336560 h 2235661"/>
              <a:gd name="connsiteX13" fmla="*/ 2714956 w 2969257"/>
              <a:gd name="connsiteY13" fmla="*/ 337220 h 2235661"/>
              <a:gd name="connsiteX14" fmla="*/ 1858200 w 2969257"/>
              <a:gd name="connsiteY14" fmla="*/ 1225657 h 2235661"/>
              <a:gd name="connsiteX15" fmla="*/ 1800115 w 2969257"/>
              <a:gd name="connsiteY15" fmla="*/ 1242159 h 2235661"/>
              <a:gd name="connsiteX16" fmla="*/ 1132137 w 2969257"/>
              <a:gd name="connsiteY16" fmla="*/ 1070544 h 2235661"/>
              <a:gd name="connsiteX17" fmla="*/ 1064151 w 2969257"/>
              <a:gd name="connsiteY17" fmla="*/ 1091666 h 2235661"/>
              <a:gd name="connsiteX18" fmla="*/ 114988 w 2969257"/>
              <a:gd name="connsiteY18" fmla="*/ 2222345 h 2235661"/>
              <a:gd name="connsiteX19" fmla="*/ 74724 w 2969257"/>
              <a:gd name="connsiteY19" fmla="*/ 2225645 h 2235661"/>
              <a:gd name="connsiteX20" fmla="*/ 15979 w 2969257"/>
              <a:gd name="connsiteY20" fmla="*/ 2178121 h 2235661"/>
              <a:gd name="connsiteX21" fmla="*/ 11359 w 2969257"/>
              <a:gd name="connsiteY21" fmla="*/ 2132577 h 2235661"/>
              <a:gd name="connsiteX22" fmla="*/ 1024547 w 2969257"/>
              <a:gd name="connsiteY22" fmla="*/ 954374 h 2235661"/>
              <a:gd name="connsiteX23" fmla="*/ 1064151 w 2969257"/>
              <a:gd name="connsiteY23" fmla="*/ 935232 h 223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969257" h="2235661">
                <a:moveTo>
                  <a:pt x="1064151" y="935232"/>
                </a:moveTo>
                <a:cubicBezTo>
                  <a:pt x="1105074" y="944473"/>
                  <a:pt x="1572395" y="1052722"/>
                  <a:pt x="1755891" y="1096946"/>
                </a:cubicBezTo>
                <a:cubicBezTo>
                  <a:pt x="1783614" y="1103547"/>
                  <a:pt x="1803415" y="1098266"/>
                  <a:pt x="1823878" y="1078465"/>
                </a:cubicBezTo>
                <a:cubicBezTo>
                  <a:pt x="2011334" y="894308"/>
                  <a:pt x="2564462" y="355701"/>
                  <a:pt x="2653570" y="270554"/>
                </a:cubicBezTo>
                <a:cubicBezTo>
                  <a:pt x="2670731" y="254052"/>
                  <a:pt x="2670731" y="243491"/>
                  <a:pt x="2654230" y="228310"/>
                </a:cubicBezTo>
                <a:cubicBezTo>
                  <a:pt x="2628488" y="204548"/>
                  <a:pt x="2604725" y="178806"/>
                  <a:pt x="2578984" y="154384"/>
                </a:cubicBezTo>
                <a:cubicBezTo>
                  <a:pt x="2561162" y="137222"/>
                  <a:pt x="2559842" y="126661"/>
                  <a:pt x="2586244" y="118741"/>
                </a:cubicBezTo>
                <a:cubicBezTo>
                  <a:pt x="2703734" y="81117"/>
                  <a:pt x="2820565" y="42834"/>
                  <a:pt x="2938055" y="5211"/>
                </a:cubicBezTo>
                <a:cubicBezTo>
                  <a:pt x="2947296" y="2570"/>
                  <a:pt x="2957196" y="-4690"/>
                  <a:pt x="2965778" y="4551"/>
                </a:cubicBezTo>
                <a:cubicBezTo>
                  <a:pt x="2973038" y="11811"/>
                  <a:pt x="2967097" y="21712"/>
                  <a:pt x="2964457" y="29633"/>
                </a:cubicBezTo>
                <a:cubicBezTo>
                  <a:pt x="2928814" y="147783"/>
                  <a:pt x="2893171" y="265273"/>
                  <a:pt x="2857528" y="383424"/>
                </a:cubicBezTo>
                <a:cubicBezTo>
                  <a:pt x="2847627" y="416427"/>
                  <a:pt x="2843007" y="417087"/>
                  <a:pt x="2817924" y="392665"/>
                </a:cubicBezTo>
                <a:cubicBezTo>
                  <a:pt x="2798783" y="374183"/>
                  <a:pt x="2778981" y="357021"/>
                  <a:pt x="2761820" y="336560"/>
                </a:cubicBezTo>
                <a:cubicBezTo>
                  <a:pt x="2743998" y="315438"/>
                  <a:pt x="2732117" y="318738"/>
                  <a:pt x="2714956" y="337220"/>
                </a:cubicBezTo>
                <a:cubicBezTo>
                  <a:pt x="2576343" y="481772"/>
                  <a:pt x="2004073" y="1073184"/>
                  <a:pt x="1858200" y="1225657"/>
                </a:cubicBezTo>
                <a:cubicBezTo>
                  <a:pt x="1840379" y="1244139"/>
                  <a:pt x="1824537" y="1248099"/>
                  <a:pt x="1800115" y="1242159"/>
                </a:cubicBezTo>
                <a:cubicBezTo>
                  <a:pt x="1577676" y="1184734"/>
                  <a:pt x="1354576" y="1128629"/>
                  <a:pt x="1132137" y="1070544"/>
                </a:cubicBezTo>
                <a:cubicBezTo>
                  <a:pt x="1102434" y="1062623"/>
                  <a:pt x="1083953" y="1067904"/>
                  <a:pt x="1064151" y="1091666"/>
                </a:cubicBezTo>
                <a:cubicBezTo>
                  <a:pt x="922238" y="1260641"/>
                  <a:pt x="288583" y="2014426"/>
                  <a:pt x="114988" y="2222345"/>
                </a:cubicBezTo>
                <a:cubicBezTo>
                  <a:pt x="100466" y="2239506"/>
                  <a:pt x="89906" y="2239506"/>
                  <a:pt x="74724" y="2225645"/>
                </a:cubicBezTo>
                <a:cubicBezTo>
                  <a:pt x="55583" y="2209143"/>
                  <a:pt x="36441" y="2191982"/>
                  <a:pt x="15979" y="2178121"/>
                </a:cubicBezTo>
                <a:cubicBezTo>
                  <a:pt x="-4483" y="2163600"/>
                  <a:pt x="-4483" y="2150398"/>
                  <a:pt x="11359" y="2132577"/>
                </a:cubicBezTo>
                <a:cubicBezTo>
                  <a:pt x="81985" y="2051390"/>
                  <a:pt x="924879" y="1070544"/>
                  <a:pt x="1024547" y="954374"/>
                </a:cubicBezTo>
                <a:cubicBezTo>
                  <a:pt x="1032468" y="944473"/>
                  <a:pt x="1039729" y="932592"/>
                  <a:pt x="1064151" y="935232"/>
                </a:cubicBezTo>
                <a:close/>
              </a:path>
            </a:pathLst>
          </a:custGeom>
          <a:solidFill>
            <a:schemeClr val="accent4"/>
          </a:solidFill>
          <a:ln w="65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268CF0A-AD0B-423A-BF40-F6572C3E9426}"/>
              </a:ext>
            </a:extLst>
          </p:cNvPr>
          <p:cNvGrpSpPr/>
          <p:nvPr/>
        </p:nvGrpSpPr>
        <p:grpSpPr>
          <a:xfrm>
            <a:off x="319983" y="2613403"/>
            <a:ext cx="5024694" cy="4244597"/>
            <a:chOff x="319983" y="2613403"/>
            <a:chExt cx="5024694" cy="4244597"/>
          </a:xfrm>
        </p:grpSpPr>
        <p:grpSp>
          <p:nvGrpSpPr>
            <p:cNvPr id="6" name="Graphic 60">
              <a:extLst>
                <a:ext uri="{FF2B5EF4-FFF2-40B4-BE49-F238E27FC236}">
                  <a16:creationId xmlns:a16="http://schemas.microsoft.com/office/drawing/2014/main" id="{8146AA0B-6699-44BA-9746-BDBF404BF3B2}"/>
                </a:ext>
              </a:extLst>
            </p:cNvPr>
            <p:cNvGrpSpPr/>
            <p:nvPr/>
          </p:nvGrpSpPr>
          <p:grpSpPr>
            <a:xfrm>
              <a:off x="1545801" y="2613865"/>
              <a:ext cx="1177542" cy="1489096"/>
              <a:chOff x="3487745" y="1253233"/>
              <a:chExt cx="1555735" cy="1967347"/>
            </a:xfrm>
            <a:solidFill>
              <a:schemeClr val="accent1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CE8187EC-BF35-4F8D-BE0B-32A3DB519F6F}"/>
                  </a:ext>
                </a:extLst>
              </p:cNvPr>
              <p:cNvSpPr/>
              <p:nvPr/>
            </p:nvSpPr>
            <p:spPr>
              <a:xfrm>
                <a:off x="3487745" y="1253233"/>
                <a:ext cx="1555735" cy="1967347"/>
              </a:xfrm>
              <a:custGeom>
                <a:avLst/>
                <a:gdLst>
                  <a:gd name="connsiteX0" fmla="*/ 1458429 w 1555737"/>
                  <a:gd name="connsiteY0" fmla="*/ 1078087 h 1967353"/>
                  <a:gd name="connsiteX1" fmla="*/ 1550177 w 1555737"/>
                  <a:gd name="connsiteY1" fmla="*/ 976438 h 1967353"/>
                  <a:gd name="connsiteX2" fmla="*/ 1515854 w 1555737"/>
                  <a:gd name="connsiteY2" fmla="*/ 910432 h 1967353"/>
                  <a:gd name="connsiteX3" fmla="*/ 1395724 w 1555737"/>
                  <a:gd name="connsiteY3" fmla="*/ 845746 h 1967353"/>
                  <a:gd name="connsiteX4" fmla="*/ 1263712 w 1555737"/>
                  <a:gd name="connsiteY4" fmla="*/ 590964 h 1967353"/>
                  <a:gd name="connsiteX5" fmla="*/ 1230049 w 1555737"/>
                  <a:gd name="connsiteY5" fmla="*/ 478094 h 1967353"/>
                  <a:gd name="connsiteX6" fmla="*/ 1111239 w 1555737"/>
                  <a:gd name="connsiteY6" fmla="*/ 338822 h 1967353"/>
                  <a:gd name="connsiteX7" fmla="*/ 1111239 w 1555737"/>
                  <a:gd name="connsiteY7" fmla="*/ 338822 h 1967353"/>
                  <a:gd name="connsiteX8" fmla="*/ 1091437 w 1555737"/>
                  <a:gd name="connsiteY8" fmla="*/ 319680 h 1967353"/>
                  <a:gd name="connsiteX9" fmla="*/ 1113879 w 1555737"/>
                  <a:gd name="connsiteY9" fmla="*/ 270176 h 1967353"/>
                  <a:gd name="connsiteX10" fmla="*/ 1146222 w 1555737"/>
                  <a:gd name="connsiteY10" fmla="*/ 218031 h 1967353"/>
                  <a:gd name="connsiteX11" fmla="*/ 1195066 w 1555737"/>
                  <a:gd name="connsiteY11" fmla="*/ 124303 h 1967353"/>
                  <a:gd name="connsiteX12" fmla="*/ 1107939 w 1555737"/>
                  <a:gd name="connsiteY12" fmla="*/ 56977 h 1967353"/>
                  <a:gd name="connsiteX13" fmla="*/ 1098038 w 1555737"/>
                  <a:gd name="connsiteY13" fmla="*/ 54337 h 1967353"/>
                  <a:gd name="connsiteX14" fmla="*/ 806292 w 1555737"/>
                  <a:gd name="connsiteY14" fmla="*/ 2852 h 1967353"/>
                  <a:gd name="connsiteX15" fmla="*/ 507286 w 1555737"/>
                  <a:gd name="connsiteY15" fmla="*/ 72159 h 1967353"/>
                  <a:gd name="connsiteX16" fmla="*/ 173957 w 1555737"/>
                  <a:gd name="connsiteY16" fmla="*/ 314400 h 1967353"/>
                  <a:gd name="connsiteX17" fmla="*/ 4322 w 1555737"/>
                  <a:gd name="connsiteY17" fmla="*/ 766539 h 1967353"/>
                  <a:gd name="connsiteX18" fmla="*/ 142934 w 1555737"/>
                  <a:gd name="connsiteY18" fmla="*/ 1175775 h 1967353"/>
                  <a:gd name="connsiteX19" fmla="*/ 333031 w 1555737"/>
                  <a:gd name="connsiteY19" fmla="*/ 1418676 h 1967353"/>
                  <a:gd name="connsiteX20" fmla="*/ 371974 w 1555737"/>
                  <a:gd name="connsiteY20" fmla="*/ 1416696 h 1967353"/>
                  <a:gd name="connsiteX21" fmla="*/ 378575 w 1555737"/>
                  <a:gd name="connsiteY21" fmla="*/ 1470821 h 1967353"/>
                  <a:gd name="connsiteX22" fmla="*/ 432699 w 1555737"/>
                  <a:gd name="connsiteY22" fmla="*/ 1596232 h 1967353"/>
                  <a:gd name="connsiteX23" fmla="*/ 459102 w 1555737"/>
                  <a:gd name="connsiteY23" fmla="*/ 1706461 h 1967353"/>
                  <a:gd name="connsiteX24" fmla="*/ 449861 w 1555737"/>
                  <a:gd name="connsiteY24" fmla="*/ 1810751 h 1967353"/>
                  <a:gd name="connsiteX25" fmla="*/ 487484 w 1555737"/>
                  <a:gd name="connsiteY25" fmla="*/ 1893918 h 1967353"/>
                  <a:gd name="connsiteX26" fmla="*/ 598374 w 1555737"/>
                  <a:gd name="connsiteY26" fmla="*/ 1946063 h 1967353"/>
                  <a:gd name="connsiteX27" fmla="*/ 853156 w 1555737"/>
                  <a:gd name="connsiteY27" fmla="*/ 1959924 h 1967353"/>
                  <a:gd name="connsiteX28" fmla="*/ 1198366 w 1555737"/>
                  <a:gd name="connsiteY28" fmla="*/ 1875436 h 1967353"/>
                  <a:gd name="connsiteX29" fmla="*/ 1180545 w 1555737"/>
                  <a:gd name="connsiteY29" fmla="*/ 1729564 h 1967353"/>
                  <a:gd name="connsiteX30" fmla="*/ 1169324 w 1555737"/>
                  <a:gd name="connsiteY30" fmla="*/ 1632535 h 1967353"/>
                  <a:gd name="connsiteX31" fmla="*/ 1453149 w 1555737"/>
                  <a:gd name="connsiteY31" fmla="*/ 1616034 h 1967353"/>
                  <a:gd name="connsiteX32" fmla="*/ 1516514 w 1555737"/>
                  <a:gd name="connsiteY32" fmla="*/ 1543427 h 1967353"/>
                  <a:gd name="connsiteX33" fmla="*/ 1493412 w 1555737"/>
                  <a:gd name="connsiteY33" fmla="*/ 1276104 h 1967353"/>
                  <a:gd name="connsiteX34" fmla="*/ 1493412 w 1555737"/>
                  <a:gd name="connsiteY34" fmla="*/ 1276104 h 1967353"/>
                  <a:gd name="connsiteX35" fmla="*/ 1467670 w 1555737"/>
                  <a:gd name="connsiteY35" fmla="*/ 1308447 h 1967353"/>
                  <a:gd name="connsiteX36" fmla="*/ 1269653 w 1555737"/>
                  <a:gd name="connsiteY36" fmla="*/ 1249702 h 1967353"/>
                  <a:gd name="connsiteX37" fmla="*/ 1472290 w 1555737"/>
                  <a:gd name="connsiteY37" fmla="*/ 1217359 h 1967353"/>
                  <a:gd name="connsiteX38" fmla="*/ 1438627 w 1555737"/>
                  <a:gd name="connsiteY38" fmla="*/ 1134851 h 1967353"/>
                  <a:gd name="connsiteX39" fmla="*/ 1458429 w 1555737"/>
                  <a:gd name="connsiteY39" fmla="*/ 1078087 h 196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55737" h="1967353">
                    <a:moveTo>
                      <a:pt x="1458429" y="1078087"/>
                    </a:moveTo>
                    <a:cubicBezTo>
                      <a:pt x="1501993" y="1057625"/>
                      <a:pt x="1536316" y="1025282"/>
                      <a:pt x="1550177" y="976438"/>
                    </a:cubicBezTo>
                    <a:cubicBezTo>
                      <a:pt x="1562058" y="933534"/>
                      <a:pt x="1556778" y="924953"/>
                      <a:pt x="1515854" y="910432"/>
                    </a:cubicBezTo>
                    <a:cubicBezTo>
                      <a:pt x="1472290" y="894590"/>
                      <a:pt x="1430707" y="879409"/>
                      <a:pt x="1395724" y="845746"/>
                    </a:cubicBezTo>
                    <a:cubicBezTo>
                      <a:pt x="1321797" y="775780"/>
                      <a:pt x="1278894" y="690633"/>
                      <a:pt x="1263712" y="590964"/>
                    </a:cubicBezTo>
                    <a:cubicBezTo>
                      <a:pt x="1257772" y="552021"/>
                      <a:pt x="1251831" y="513077"/>
                      <a:pt x="1230049" y="478094"/>
                    </a:cubicBezTo>
                    <a:cubicBezTo>
                      <a:pt x="1197046" y="425949"/>
                      <a:pt x="1156783" y="379745"/>
                      <a:pt x="1111239" y="338822"/>
                    </a:cubicBezTo>
                    <a:lnTo>
                      <a:pt x="1111239" y="338822"/>
                    </a:lnTo>
                    <a:cubicBezTo>
                      <a:pt x="1104638" y="332221"/>
                      <a:pt x="1098038" y="325621"/>
                      <a:pt x="1091437" y="319680"/>
                    </a:cubicBezTo>
                    <a:cubicBezTo>
                      <a:pt x="1109919" y="308459"/>
                      <a:pt x="1109259" y="287337"/>
                      <a:pt x="1113879" y="270176"/>
                    </a:cubicBezTo>
                    <a:cubicBezTo>
                      <a:pt x="1119820" y="249054"/>
                      <a:pt x="1129720" y="232553"/>
                      <a:pt x="1146222" y="218031"/>
                    </a:cubicBezTo>
                    <a:cubicBezTo>
                      <a:pt x="1173944" y="192949"/>
                      <a:pt x="1206287" y="167867"/>
                      <a:pt x="1195066" y="124303"/>
                    </a:cubicBezTo>
                    <a:cubicBezTo>
                      <a:pt x="1183845" y="81399"/>
                      <a:pt x="1144242" y="70178"/>
                      <a:pt x="1107939" y="56977"/>
                    </a:cubicBezTo>
                    <a:cubicBezTo>
                      <a:pt x="1104638" y="55657"/>
                      <a:pt x="1101338" y="55657"/>
                      <a:pt x="1098038" y="54337"/>
                    </a:cubicBezTo>
                    <a:cubicBezTo>
                      <a:pt x="1002989" y="26614"/>
                      <a:pt x="904641" y="12753"/>
                      <a:pt x="806292" y="2852"/>
                    </a:cubicBezTo>
                    <a:cubicBezTo>
                      <a:pt x="698703" y="-7709"/>
                      <a:pt x="598374" y="10113"/>
                      <a:pt x="507286" y="72159"/>
                    </a:cubicBezTo>
                    <a:cubicBezTo>
                      <a:pt x="393756" y="149385"/>
                      <a:pt x="278246" y="223972"/>
                      <a:pt x="173957" y="314400"/>
                    </a:cubicBezTo>
                    <a:cubicBezTo>
                      <a:pt x="35345" y="434530"/>
                      <a:pt x="-16140" y="586344"/>
                      <a:pt x="4322" y="766539"/>
                    </a:cubicBezTo>
                    <a:cubicBezTo>
                      <a:pt x="20823" y="913072"/>
                      <a:pt x="72968" y="1047724"/>
                      <a:pt x="142934" y="1175775"/>
                    </a:cubicBezTo>
                    <a:cubicBezTo>
                      <a:pt x="192438" y="1267523"/>
                      <a:pt x="255144" y="1349370"/>
                      <a:pt x="333031" y="1418676"/>
                    </a:cubicBezTo>
                    <a:cubicBezTo>
                      <a:pt x="346892" y="1431218"/>
                      <a:pt x="360753" y="1443098"/>
                      <a:pt x="371974" y="1416696"/>
                    </a:cubicBezTo>
                    <a:cubicBezTo>
                      <a:pt x="372634" y="1435178"/>
                      <a:pt x="366033" y="1455640"/>
                      <a:pt x="378575" y="1470821"/>
                    </a:cubicBezTo>
                    <a:cubicBezTo>
                      <a:pt x="408277" y="1507784"/>
                      <a:pt x="418178" y="1552668"/>
                      <a:pt x="432699" y="1596232"/>
                    </a:cubicBezTo>
                    <a:cubicBezTo>
                      <a:pt x="444580" y="1631875"/>
                      <a:pt x="465042" y="1668178"/>
                      <a:pt x="459102" y="1706461"/>
                    </a:cubicBezTo>
                    <a:cubicBezTo>
                      <a:pt x="453821" y="1741445"/>
                      <a:pt x="450521" y="1775768"/>
                      <a:pt x="449861" y="1810751"/>
                    </a:cubicBezTo>
                    <a:cubicBezTo>
                      <a:pt x="453821" y="1840453"/>
                      <a:pt x="452501" y="1879397"/>
                      <a:pt x="487484" y="1893918"/>
                    </a:cubicBezTo>
                    <a:cubicBezTo>
                      <a:pt x="517847" y="1903819"/>
                      <a:pt x="554150" y="1928241"/>
                      <a:pt x="598374" y="1946063"/>
                    </a:cubicBezTo>
                    <a:cubicBezTo>
                      <a:pt x="742927" y="1973785"/>
                      <a:pt x="680221" y="1969824"/>
                      <a:pt x="853156" y="1959924"/>
                    </a:cubicBezTo>
                    <a:cubicBezTo>
                      <a:pt x="913881" y="1953323"/>
                      <a:pt x="1146882" y="1917020"/>
                      <a:pt x="1198366" y="1875436"/>
                    </a:cubicBezTo>
                    <a:cubicBezTo>
                      <a:pt x="1206947" y="1868176"/>
                      <a:pt x="1182525" y="1748045"/>
                      <a:pt x="1180545" y="1729564"/>
                    </a:cubicBezTo>
                    <a:cubicBezTo>
                      <a:pt x="1177245" y="1697221"/>
                      <a:pt x="1162063" y="1666198"/>
                      <a:pt x="1169324" y="1632535"/>
                    </a:cubicBezTo>
                    <a:cubicBezTo>
                      <a:pt x="1265032" y="1650357"/>
                      <a:pt x="1359420" y="1636495"/>
                      <a:pt x="1453149" y="1616034"/>
                    </a:cubicBezTo>
                    <a:cubicBezTo>
                      <a:pt x="1489452" y="1608113"/>
                      <a:pt x="1512554" y="1579731"/>
                      <a:pt x="1516514" y="1543427"/>
                    </a:cubicBezTo>
                    <a:cubicBezTo>
                      <a:pt x="1526415" y="1452999"/>
                      <a:pt x="1514534" y="1363892"/>
                      <a:pt x="1493412" y="1276104"/>
                    </a:cubicBezTo>
                    <a:cubicBezTo>
                      <a:pt x="1493412" y="1276104"/>
                      <a:pt x="1493412" y="1276104"/>
                      <a:pt x="1493412" y="1276104"/>
                    </a:cubicBezTo>
                    <a:cubicBezTo>
                      <a:pt x="1492092" y="1292605"/>
                      <a:pt x="1492092" y="1311747"/>
                      <a:pt x="1467670" y="1308447"/>
                    </a:cubicBezTo>
                    <a:cubicBezTo>
                      <a:pt x="1399684" y="1299866"/>
                      <a:pt x="1333018" y="1283364"/>
                      <a:pt x="1269653" y="1249702"/>
                    </a:cubicBezTo>
                    <a:cubicBezTo>
                      <a:pt x="1338959" y="1247721"/>
                      <a:pt x="1406285" y="1234520"/>
                      <a:pt x="1472290" y="1217359"/>
                    </a:cubicBezTo>
                    <a:cubicBezTo>
                      <a:pt x="1461070" y="1189636"/>
                      <a:pt x="1451829" y="1161914"/>
                      <a:pt x="1438627" y="1134851"/>
                    </a:cubicBezTo>
                    <a:cubicBezTo>
                      <a:pt x="1426746" y="1107789"/>
                      <a:pt x="1429387" y="1091948"/>
                      <a:pt x="1458429" y="1078087"/>
                    </a:cubicBezTo>
                    <a:close/>
                  </a:path>
                </a:pathLst>
              </a:custGeom>
              <a:solidFill>
                <a:srgbClr val="FEC88A"/>
              </a:solidFill>
              <a:ln w="342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2BFB975C-2ABF-4E0E-9AFE-12253E249C72}"/>
                  </a:ext>
                </a:extLst>
              </p:cNvPr>
              <p:cNvSpPr/>
              <p:nvPr/>
            </p:nvSpPr>
            <p:spPr>
              <a:xfrm>
                <a:off x="4960694" y="2470582"/>
                <a:ext cx="6600" cy="6600"/>
              </a:xfrm>
              <a:custGeom>
                <a:avLst/>
                <a:gdLst>
                  <a:gd name="connsiteX0" fmla="*/ 0 w 6600"/>
                  <a:gd name="connsiteY0" fmla="*/ 0 h 6600"/>
                  <a:gd name="connsiteX1" fmla="*/ 0 w 6600"/>
                  <a:gd name="connsiteY1" fmla="*/ 0 h 6600"/>
                  <a:gd name="connsiteX2" fmla="*/ 0 w 6600"/>
                  <a:gd name="connsiteY2" fmla="*/ 0 h 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00" h="660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C88A"/>
              </a:solidFill>
              <a:ln w="342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79C8573-12D0-473E-B8B3-8D9BEA58226E}"/>
                </a:ext>
              </a:extLst>
            </p:cNvPr>
            <p:cNvSpPr/>
            <p:nvPr/>
          </p:nvSpPr>
          <p:spPr>
            <a:xfrm>
              <a:off x="2327614" y="3157457"/>
              <a:ext cx="129522" cy="102081"/>
            </a:xfrm>
            <a:custGeom>
              <a:avLst/>
              <a:gdLst>
                <a:gd name="connsiteX0" fmla="*/ 158197 w 171122"/>
                <a:gd name="connsiteY0" fmla="*/ 47786 h 134866"/>
                <a:gd name="connsiteX1" fmla="*/ 98487 w 171122"/>
                <a:gd name="connsiteY1" fmla="*/ 115220 h 134866"/>
                <a:gd name="connsiteX2" fmla="*/ 12926 w 171122"/>
                <a:gd name="connsiteY2" fmla="*/ 87080 h 134866"/>
                <a:gd name="connsiteX3" fmla="*/ 72636 w 171122"/>
                <a:gd name="connsiteY3" fmla="*/ 19647 h 134866"/>
                <a:gd name="connsiteX4" fmla="*/ 158197 w 171122"/>
                <a:gd name="connsiteY4" fmla="*/ 47786 h 134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22" h="134866">
                  <a:moveTo>
                    <a:pt x="158197" y="47786"/>
                  </a:moveTo>
                  <a:cubicBezTo>
                    <a:pt x="165335" y="74178"/>
                    <a:pt x="138602" y="104369"/>
                    <a:pt x="98487" y="115220"/>
                  </a:cubicBezTo>
                  <a:cubicBezTo>
                    <a:pt x="58371" y="126071"/>
                    <a:pt x="20064" y="113472"/>
                    <a:pt x="12926" y="87080"/>
                  </a:cubicBezTo>
                  <a:cubicBezTo>
                    <a:pt x="5787" y="60688"/>
                    <a:pt x="32520" y="30497"/>
                    <a:pt x="72636" y="19647"/>
                  </a:cubicBezTo>
                  <a:cubicBezTo>
                    <a:pt x="112751" y="8796"/>
                    <a:pt x="151058" y="21395"/>
                    <a:pt x="158197" y="47786"/>
                  </a:cubicBezTo>
                  <a:close/>
                </a:path>
              </a:pathLst>
            </a:custGeom>
            <a:solidFill>
              <a:srgbClr val="F0F0F0"/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16494-1E9A-4688-B6C1-B65222EFB1D0}"/>
                </a:ext>
              </a:extLst>
            </p:cNvPr>
            <p:cNvSpPr/>
            <p:nvPr/>
          </p:nvSpPr>
          <p:spPr>
            <a:xfrm>
              <a:off x="319983" y="3908488"/>
              <a:ext cx="4328106" cy="2949512"/>
            </a:xfrm>
            <a:custGeom>
              <a:avLst/>
              <a:gdLst>
                <a:gd name="connsiteX0" fmla="*/ 5627749 w 5718176"/>
                <a:gd name="connsiteY0" fmla="*/ 1295693 h 3896816"/>
                <a:gd name="connsiteX1" fmla="*/ 5718177 w 5718176"/>
                <a:gd name="connsiteY1" fmla="*/ 1192724 h 3896816"/>
                <a:gd name="connsiteX2" fmla="*/ 5493097 w 5718176"/>
                <a:gd name="connsiteY2" fmla="*/ 941242 h 3896816"/>
                <a:gd name="connsiteX3" fmla="*/ 5475935 w 5718176"/>
                <a:gd name="connsiteY3" fmla="*/ 945203 h 3896816"/>
                <a:gd name="connsiteX4" fmla="*/ 5396069 w 5718176"/>
                <a:gd name="connsiteY4" fmla="*/ 992727 h 3896816"/>
                <a:gd name="connsiteX5" fmla="*/ 5342604 w 5718176"/>
                <a:gd name="connsiteY5" fmla="*/ 994047 h 3896816"/>
                <a:gd name="connsiteX6" fmla="*/ 4660104 w 5718176"/>
                <a:gd name="connsiteY6" fmla="*/ 1592719 h 3896816"/>
                <a:gd name="connsiteX7" fmla="*/ 4602679 w 5718176"/>
                <a:gd name="connsiteY7" fmla="*/ 1596020 h 3896816"/>
                <a:gd name="connsiteX8" fmla="*/ 4407302 w 5718176"/>
                <a:gd name="connsiteY8" fmla="*/ 1438926 h 3896816"/>
                <a:gd name="connsiteX9" fmla="*/ 4003347 w 5718176"/>
                <a:gd name="connsiteY9" fmla="*/ 919460 h 3896816"/>
                <a:gd name="connsiteX10" fmla="*/ 3658796 w 5718176"/>
                <a:gd name="connsiteY10" fmla="*/ 269964 h 3896816"/>
                <a:gd name="connsiteX11" fmla="*/ 3607972 w 5718176"/>
                <a:gd name="connsiteY11" fmla="*/ 225080 h 3896816"/>
                <a:gd name="connsiteX12" fmla="*/ 2860787 w 5718176"/>
                <a:gd name="connsiteY12" fmla="*/ 45544 h 3896816"/>
                <a:gd name="connsiteX13" fmla="*/ 2800721 w 5718176"/>
                <a:gd name="connsiteY13" fmla="*/ 19802 h 3896816"/>
                <a:gd name="connsiteX14" fmla="*/ 2817883 w 5718176"/>
                <a:gd name="connsiteY14" fmla="*/ 163034 h 3896816"/>
                <a:gd name="connsiteX15" fmla="*/ 2472673 w 5718176"/>
                <a:gd name="connsiteY15" fmla="*/ 247522 h 3896816"/>
                <a:gd name="connsiteX16" fmla="*/ 2217890 w 5718176"/>
                <a:gd name="connsiteY16" fmla="*/ 233660 h 3896816"/>
                <a:gd name="connsiteX17" fmla="*/ 2107001 w 5718176"/>
                <a:gd name="connsiteY17" fmla="*/ 181516 h 3896816"/>
                <a:gd name="connsiteX18" fmla="*/ 2069377 w 5718176"/>
                <a:gd name="connsiteY18" fmla="*/ 98349 h 3896816"/>
                <a:gd name="connsiteX19" fmla="*/ 2077958 w 5718176"/>
                <a:gd name="connsiteY19" fmla="*/ 0 h 3896816"/>
                <a:gd name="connsiteX20" fmla="*/ 2023833 w 5718176"/>
                <a:gd name="connsiteY20" fmla="*/ 81187 h 3896816"/>
                <a:gd name="connsiteX21" fmla="*/ 1936046 w 5718176"/>
                <a:gd name="connsiteY21" fmla="*/ 139932 h 3896816"/>
                <a:gd name="connsiteX22" fmla="*/ 1936046 w 5718176"/>
                <a:gd name="connsiteY22" fmla="*/ 139932 h 3896816"/>
                <a:gd name="connsiteX23" fmla="*/ 1844298 w 5718176"/>
                <a:gd name="connsiteY23" fmla="*/ 190757 h 3896816"/>
                <a:gd name="connsiteX24" fmla="*/ 1085231 w 5718176"/>
                <a:gd name="connsiteY24" fmla="*/ 495703 h 3896816"/>
                <a:gd name="connsiteX25" fmla="*/ 1044968 w 5718176"/>
                <a:gd name="connsiteY25" fmla="*/ 532006 h 3896816"/>
                <a:gd name="connsiteX26" fmla="*/ 837709 w 5718176"/>
                <a:gd name="connsiteY26" fmla="*/ 896358 h 3896816"/>
                <a:gd name="connsiteX27" fmla="*/ 621210 w 5718176"/>
                <a:gd name="connsiteY27" fmla="*/ 1177543 h 3896816"/>
                <a:gd name="connsiteX28" fmla="*/ 98445 w 5718176"/>
                <a:gd name="connsiteY28" fmla="*/ 1822419 h 3896816"/>
                <a:gd name="connsiteX29" fmla="*/ 15277 w 5718176"/>
                <a:gd name="connsiteY29" fmla="*/ 2244856 h 3896816"/>
                <a:gd name="connsiteX30" fmla="*/ 209334 w 5718176"/>
                <a:gd name="connsiteY30" fmla="*/ 2624390 h 3896816"/>
                <a:gd name="connsiteX31" fmla="*/ 964441 w 5718176"/>
                <a:gd name="connsiteY31" fmla="*/ 3531969 h 3896816"/>
                <a:gd name="connsiteX32" fmla="*/ 1007344 w 5718176"/>
                <a:gd name="connsiteY32" fmla="*/ 3531969 h 3896816"/>
                <a:gd name="connsiteX33" fmla="*/ 1052888 w 5718176"/>
                <a:gd name="connsiteY33" fmla="*/ 3480485 h 3896816"/>
                <a:gd name="connsiteX34" fmla="*/ 1052888 w 5718176"/>
                <a:gd name="connsiteY34" fmla="*/ 3480485 h 3896816"/>
                <a:gd name="connsiteX35" fmla="*/ 1143976 w 5718176"/>
                <a:gd name="connsiteY35" fmla="*/ 3476524 h 3896816"/>
                <a:gd name="connsiteX36" fmla="*/ 1227144 w 5718176"/>
                <a:gd name="connsiteY36" fmla="*/ 3467944 h 3896816"/>
                <a:gd name="connsiteX37" fmla="*/ 1356515 w 5718176"/>
                <a:gd name="connsiteY37" fmla="*/ 3502927 h 3896816"/>
                <a:gd name="connsiteX38" fmla="*/ 1356515 w 5718176"/>
                <a:gd name="connsiteY38" fmla="*/ 3502927 h 3896816"/>
                <a:gd name="connsiteX39" fmla="*/ 1629119 w 5718176"/>
                <a:gd name="connsiteY39" fmla="*/ 3615136 h 3896816"/>
                <a:gd name="connsiteX40" fmla="*/ 1629119 w 5718176"/>
                <a:gd name="connsiteY40" fmla="*/ 3896321 h 3896816"/>
                <a:gd name="connsiteX41" fmla="*/ 4352517 w 5718176"/>
                <a:gd name="connsiteY41" fmla="*/ 3896321 h 3896816"/>
                <a:gd name="connsiteX42" fmla="*/ 3776947 w 5718176"/>
                <a:gd name="connsiteY42" fmla="*/ 1702949 h 3896816"/>
                <a:gd name="connsiteX43" fmla="*/ 3777607 w 5718176"/>
                <a:gd name="connsiteY43" fmla="*/ 1681167 h 3896816"/>
                <a:gd name="connsiteX44" fmla="*/ 3800709 w 5718176"/>
                <a:gd name="connsiteY44" fmla="*/ 1686448 h 3896816"/>
                <a:gd name="connsiteX45" fmla="*/ 3858794 w 5718176"/>
                <a:gd name="connsiteY45" fmla="*/ 1730011 h 3896816"/>
                <a:gd name="connsiteX46" fmla="*/ 4361098 w 5718176"/>
                <a:gd name="connsiteY46" fmla="*/ 2186771 h 3896816"/>
                <a:gd name="connsiteX47" fmla="*/ 4448226 w 5718176"/>
                <a:gd name="connsiteY47" fmla="*/ 2234955 h 3896816"/>
                <a:gd name="connsiteX48" fmla="*/ 4589478 w 5718176"/>
                <a:gd name="connsiteY48" fmla="*/ 2267298 h 3896816"/>
                <a:gd name="connsiteX49" fmla="*/ 4652844 w 5718176"/>
                <a:gd name="connsiteY49" fmla="*/ 2253437 h 3896816"/>
                <a:gd name="connsiteX50" fmla="*/ 5448213 w 5718176"/>
                <a:gd name="connsiteY50" fmla="*/ 1617142 h 3896816"/>
                <a:gd name="connsiteX51" fmla="*/ 5667352 w 5718176"/>
                <a:gd name="connsiteY51" fmla="*/ 1407903 h 3896816"/>
                <a:gd name="connsiteX52" fmla="*/ 5666692 w 5718176"/>
                <a:gd name="connsiteY52" fmla="*/ 1349158 h 3896816"/>
                <a:gd name="connsiteX53" fmla="*/ 5627749 w 5718176"/>
                <a:gd name="connsiteY53" fmla="*/ 1295693 h 3896816"/>
                <a:gd name="connsiteX54" fmla="*/ 1495787 w 5718176"/>
                <a:gd name="connsiteY54" fmla="*/ 3179498 h 3896816"/>
                <a:gd name="connsiteX55" fmla="*/ 1381597 w 5718176"/>
                <a:gd name="connsiteY55" fmla="*/ 3196660 h 3896816"/>
                <a:gd name="connsiteX56" fmla="*/ 1347934 w 5718176"/>
                <a:gd name="connsiteY56" fmla="*/ 3180158 h 3896816"/>
                <a:gd name="connsiteX57" fmla="*/ 1291829 w 5718176"/>
                <a:gd name="connsiteY57" fmla="*/ 3173558 h 3896816"/>
                <a:gd name="connsiteX58" fmla="*/ 1331433 w 5718176"/>
                <a:gd name="connsiteY58" fmla="*/ 3123393 h 3896816"/>
                <a:gd name="connsiteX59" fmla="*/ 1328132 w 5718176"/>
                <a:gd name="connsiteY59" fmla="*/ 3091711 h 3896816"/>
                <a:gd name="connsiteX60" fmla="*/ 1105693 w 5718176"/>
                <a:gd name="connsiteY60" fmla="*/ 2922736 h 3896816"/>
                <a:gd name="connsiteX61" fmla="*/ 830449 w 5718176"/>
                <a:gd name="connsiteY61" fmla="*/ 2616469 h 3896816"/>
                <a:gd name="connsiteX62" fmla="*/ 671375 w 5718176"/>
                <a:gd name="connsiteY62" fmla="*/ 2377528 h 3896816"/>
                <a:gd name="connsiteX63" fmla="*/ 578967 w 5718176"/>
                <a:gd name="connsiteY63" fmla="*/ 2236936 h 3896816"/>
                <a:gd name="connsiteX64" fmla="*/ 585567 w 5718176"/>
                <a:gd name="connsiteY64" fmla="*/ 2173570 h 3896816"/>
                <a:gd name="connsiteX65" fmla="*/ 1142656 w 5718176"/>
                <a:gd name="connsiteY65" fmla="*/ 1513512 h 3896816"/>
                <a:gd name="connsiteX66" fmla="*/ 1181600 w 5718176"/>
                <a:gd name="connsiteY66" fmla="*/ 1479189 h 3896816"/>
                <a:gd name="connsiteX67" fmla="*/ 1202721 w 5718176"/>
                <a:gd name="connsiteY67" fmla="*/ 1528034 h 3896816"/>
                <a:gd name="connsiteX68" fmla="*/ 1561133 w 5718176"/>
                <a:gd name="connsiteY68" fmla="*/ 3176198 h 3896816"/>
                <a:gd name="connsiteX69" fmla="*/ 1495787 w 5718176"/>
                <a:gd name="connsiteY69" fmla="*/ 3179498 h 389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718176" h="3896816">
                  <a:moveTo>
                    <a:pt x="5627749" y="1295693"/>
                  </a:moveTo>
                  <a:cubicBezTo>
                    <a:pt x="5667352" y="1269291"/>
                    <a:pt x="5691115" y="1229688"/>
                    <a:pt x="5718177" y="1192724"/>
                  </a:cubicBezTo>
                  <a:lnTo>
                    <a:pt x="5493097" y="941242"/>
                  </a:lnTo>
                  <a:cubicBezTo>
                    <a:pt x="5487156" y="942562"/>
                    <a:pt x="5481876" y="943883"/>
                    <a:pt x="5475935" y="945203"/>
                  </a:cubicBezTo>
                  <a:cubicBezTo>
                    <a:pt x="5447553" y="958404"/>
                    <a:pt x="5413890" y="962364"/>
                    <a:pt x="5396069" y="992727"/>
                  </a:cubicBezTo>
                  <a:cubicBezTo>
                    <a:pt x="5377587" y="970945"/>
                    <a:pt x="5363066" y="976226"/>
                    <a:pt x="5342604" y="994047"/>
                  </a:cubicBezTo>
                  <a:cubicBezTo>
                    <a:pt x="5115544" y="1194705"/>
                    <a:pt x="4887164" y="1392722"/>
                    <a:pt x="4660104" y="1592719"/>
                  </a:cubicBezTo>
                  <a:cubicBezTo>
                    <a:pt x="4639643" y="1610541"/>
                    <a:pt x="4624461" y="1611201"/>
                    <a:pt x="4602679" y="1596020"/>
                  </a:cubicBezTo>
                  <a:cubicBezTo>
                    <a:pt x="4533373" y="1549156"/>
                    <a:pt x="4468028" y="1497671"/>
                    <a:pt x="4407302" y="1438926"/>
                  </a:cubicBezTo>
                  <a:cubicBezTo>
                    <a:pt x="4247568" y="1285133"/>
                    <a:pt x="4120177" y="1106257"/>
                    <a:pt x="4003347" y="919460"/>
                  </a:cubicBezTo>
                  <a:cubicBezTo>
                    <a:pt x="3873315" y="710882"/>
                    <a:pt x="3761766" y="492403"/>
                    <a:pt x="3658796" y="269964"/>
                  </a:cubicBezTo>
                  <a:cubicBezTo>
                    <a:pt x="3648236" y="246201"/>
                    <a:pt x="3635034" y="231680"/>
                    <a:pt x="3607972" y="225080"/>
                  </a:cubicBezTo>
                  <a:cubicBezTo>
                    <a:pt x="3359130" y="163694"/>
                    <a:pt x="3110289" y="102309"/>
                    <a:pt x="2860787" y="45544"/>
                  </a:cubicBezTo>
                  <a:cubicBezTo>
                    <a:pt x="2833064" y="39603"/>
                    <a:pt x="2804022" y="36303"/>
                    <a:pt x="2800721" y="19802"/>
                  </a:cubicBezTo>
                  <a:cubicBezTo>
                    <a:pt x="2804022" y="44884"/>
                    <a:pt x="2826464" y="156434"/>
                    <a:pt x="2817883" y="163034"/>
                  </a:cubicBezTo>
                  <a:cubicBezTo>
                    <a:pt x="2766398" y="204618"/>
                    <a:pt x="2532738" y="240261"/>
                    <a:pt x="2472673" y="247522"/>
                  </a:cubicBezTo>
                  <a:cubicBezTo>
                    <a:pt x="2299077" y="257423"/>
                    <a:pt x="2362443" y="261383"/>
                    <a:pt x="2217890" y="233660"/>
                  </a:cubicBezTo>
                  <a:cubicBezTo>
                    <a:pt x="2173666" y="215179"/>
                    <a:pt x="2136703" y="190757"/>
                    <a:pt x="2107001" y="181516"/>
                  </a:cubicBezTo>
                  <a:cubicBezTo>
                    <a:pt x="2072017" y="166995"/>
                    <a:pt x="2073998" y="128051"/>
                    <a:pt x="2069377" y="98349"/>
                  </a:cubicBezTo>
                  <a:cubicBezTo>
                    <a:pt x="2070037" y="65346"/>
                    <a:pt x="2072678" y="33003"/>
                    <a:pt x="2077958" y="0"/>
                  </a:cubicBezTo>
                  <a:cubicBezTo>
                    <a:pt x="2072017" y="32343"/>
                    <a:pt x="2060137" y="57425"/>
                    <a:pt x="2023833" y="81187"/>
                  </a:cubicBezTo>
                  <a:cubicBezTo>
                    <a:pt x="1994791" y="100329"/>
                    <a:pt x="1965748" y="120131"/>
                    <a:pt x="1936046" y="139932"/>
                  </a:cubicBezTo>
                  <a:cubicBezTo>
                    <a:pt x="1936046" y="139932"/>
                    <a:pt x="1936046" y="139932"/>
                    <a:pt x="1936046" y="139932"/>
                  </a:cubicBezTo>
                  <a:cubicBezTo>
                    <a:pt x="1905683" y="157094"/>
                    <a:pt x="1875980" y="178216"/>
                    <a:pt x="1844298" y="190757"/>
                  </a:cubicBezTo>
                  <a:cubicBezTo>
                    <a:pt x="1591495" y="293066"/>
                    <a:pt x="1338693" y="394714"/>
                    <a:pt x="1085231" y="495703"/>
                  </a:cubicBezTo>
                  <a:cubicBezTo>
                    <a:pt x="1066750" y="502964"/>
                    <a:pt x="1054869" y="514845"/>
                    <a:pt x="1044968" y="532006"/>
                  </a:cubicBezTo>
                  <a:cubicBezTo>
                    <a:pt x="976322" y="653457"/>
                    <a:pt x="907676" y="774908"/>
                    <a:pt x="837709" y="896358"/>
                  </a:cubicBezTo>
                  <a:cubicBezTo>
                    <a:pt x="817908" y="930681"/>
                    <a:pt x="672695" y="1117478"/>
                    <a:pt x="621210" y="1177543"/>
                  </a:cubicBezTo>
                  <a:cubicBezTo>
                    <a:pt x="440355" y="1387442"/>
                    <a:pt x="254878" y="1592719"/>
                    <a:pt x="98445" y="1822419"/>
                  </a:cubicBezTo>
                  <a:cubicBezTo>
                    <a:pt x="9337" y="1953771"/>
                    <a:pt x="-21686" y="2091723"/>
                    <a:pt x="15277" y="2244856"/>
                  </a:cubicBezTo>
                  <a:cubicBezTo>
                    <a:pt x="49600" y="2386769"/>
                    <a:pt x="126827" y="2506899"/>
                    <a:pt x="209334" y="2624390"/>
                  </a:cubicBezTo>
                  <a:cubicBezTo>
                    <a:pt x="338706" y="2807886"/>
                    <a:pt x="852891" y="3403918"/>
                    <a:pt x="964441" y="3531969"/>
                  </a:cubicBezTo>
                  <a:cubicBezTo>
                    <a:pt x="980282" y="3550451"/>
                    <a:pt x="991503" y="3553751"/>
                    <a:pt x="1007344" y="3531969"/>
                  </a:cubicBezTo>
                  <a:cubicBezTo>
                    <a:pt x="1020545" y="3513487"/>
                    <a:pt x="1033747" y="3493686"/>
                    <a:pt x="1052888" y="3480485"/>
                  </a:cubicBezTo>
                  <a:lnTo>
                    <a:pt x="1052888" y="3480485"/>
                  </a:lnTo>
                  <a:cubicBezTo>
                    <a:pt x="1083911" y="3493026"/>
                    <a:pt x="1114934" y="3494346"/>
                    <a:pt x="1143976" y="3476524"/>
                  </a:cubicBezTo>
                  <a:cubicBezTo>
                    <a:pt x="1171039" y="3459363"/>
                    <a:pt x="1196781" y="3457383"/>
                    <a:pt x="1227144" y="3467944"/>
                  </a:cubicBezTo>
                  <a:cubicBezTo>
                    <a:pt x="1269387" y="3482465"/>
                    <a:pt x="1313611" y="3491706"/>
                    <a:pt x="1356515" y="3502927"/>
                  </a:cubicBezTo>
                  <a:cubicBezTo>
                    <a:pt x="1356515" y="3502927"/>
                    <a:pt x="1356515" y="3502927"/>
                    <a:pt x="1356515" y="3502927"/>
                  </a:cubicBezTo>
                  <a:cubicBezTo>
                    <a:pt x="1361135" y="3511507"/>
                    <a:pt x="1545291" y="3582793"/>
                    <a:pt x="1629119" y="3615136"/>
                  </a:cubicBezTo>
                  <a:cubicBezTo>
                    <a:pt x="1639680" y="3708865"/>
                    <a:pt x="1633739" y="3802593"/>
                    <a:pt x="1629119" y="3896321"/>
                  </a:cubicBezTo>
                  <a:cubicBezTo>
                    <a:pt x="1642320" y="3896981"/>
                    <a:pt x="4339316" y="3896981"/>
                    <a:pt x="4352517" y="3896321"/>
                  </a:cubicBezTo>
                  <a:cubicBezTo>
                    <a:pt x="4266710" y="3566952"/>
                    <a:pt x="3792128" y="1761034"/>
                    <a:pt x="3776947" y="1702949"/>
                  </a:cubicBezTo>
                  <a:cubicBezTo>
                    <a:pt x="3774967" y="1695689"/>
                    <a:pt x="3770346" y="1687108"/>
                    <a:pt x="3777607" y="1681167"/>
                  </a:cubicBezTo>
                  <a:cubicBezTo>
                    <a:pt x="3786848" y="1673906"/>
                    <a:pt x="3794108" y="1681827"/>
                    <a:pt x="3800709" y="1686448"/>
                  </a:cubicBezTo>
                  <a:cubicBezTo>
                    <a:pt x="3820511" y="1700309"/>
                    <a:pt x="3840312" y="1714170"/>
                    <a:pt x="3858794" y="1730011"/>
                  </a:cubicBezTo>
                  <a:cubicBezTo>
                    <a:pt x="4033049" y="1875224"/>
                    <a:pt x="4196744" y="2030998"/>
                    <a:pt x="4361098" y="2186771"/>
                  </a:cubicBezTo>
                  <a:cubicBezTo>
                    <a:pt x="4386840" y="2211194"/>
                    <a:pt x="4411923" y="2229015"/>
                    <a:pt x="4448226" y="2234955"/>
                  </a:cubicBezTo>
                  <a:cubicBezTo>
                    <a:pt x="4495750" y="2242876"/>
                    <a:pt x="4542614" y="2254757"/>
                    <a:pt x="4589478" y="2267298"/>
                  </a:cubicBezTo>
                  <a:cubicBezTo>
                    <a:pt x="4613900" y="2273899"/>
                    <a:pt x="4633042" y="2269279"/>
                    <a:pt x="4652844" y="2253437"/>
                  </a:cubicBezTo>
                  <a:cubicBezTo>
                    <a:pt x="4922147" y="2046839"/>
                    <a:pt x="5190791" y="1838921"/>
                    <a:pt x="5448213" y="1617142"/>
                  </a:cubicBezTo>
                  <a:cubicBezTo>
                    <a:pt x="5524780" y="1551136"/>
                    <a:pt x="5600027" y="1483810"/>
                    <a:pt x="5667352" y="1407903"/>
                  </a:cubicBezTo>
                  <a:cubicBezTo>
                    <a:pt x="5687154" y="1386121"/>
                    <a:pt x="5686494" y="1369620"/>
                    <a:pt x="5666692" y="1349158"/>
                  </a:cubicBezTo>
                  <a:cubicBezTo>
                    <a:pt x="5652171" y="1332657"/>
                    <a:pt x="5637650" y="1316155"/>
                    <a:pt x="5627749" y="1295693"/>
                  </a:cubicBezTo>
                  <a:close/>
                  <a:moveTo>
                    <a:pt x="1495787" y="3179498"/>
                  </a:moveTo>
                  <a:cubicBezTo>
                    <a:pt x="1458164" y="3185439"/>
                    <a:pt x="1419880" y="3194020"/>
                    <a:pt x="1381597" y="3196660"/>
                  </a:cubicBezTo>
                  <a:cubicBezTo>
                    <a:pt x="1374336" y="3187419"/>
                    <a:pt x="1363776" y="3181478"/>
                    <a:pt x="1347934" y="3180158"/>
                  </a:cubicBezTo>
                  <a:cubicBezTo>
                    <a:pt x="1329452" y="3175538"/>
                    <a:pt x="1310971" y="3172898"/>
                    <a:pt x="1291829" y="3173558"/>
                  </a:cubicBezTo>
                  <a:cubicBezTo>
                    <a:pt x="1303050" y="3155736"/>
                    <a:pt x="1318892" y="3140555"/>
                    <a:pt x="1331433" y="3123393"/>
                  </a:cubicBezTo>
                  <a:cubicBezTo>
                    <a:pt x="1340674" y="3110192"/>
                    <a:pt x="1343974" y="3101612"/>
                    <a:pt x="1328132" y="3091711"/>
                  </a:cubicBezTo>
                  <a:cubicBezTo>
                    <a:pt x="1285229" y="3065968"/>
                    <a:pt x="1122854" y="2941878"/>
                    <a:pt x="1105693" y="2922736"/>
                  </a:cubicBezTo>
                  <a:cubicBezTo>
                    <a:pt x="1044968" y="2856730"/>
                    <a:pt x="856851" y="2655412"/>
                    <a:pt x="830449" y="2616469"/>
                  </a:cubicBezTo>
                  <a:cubicBezTo>
                    <a:pt x="776984" y="2537262"/>
                    <a:pt x="723519" y="2458055"/>
                    <a:pt x="671375" y="2377528"/>
                  </a:cubicBezTo>
                  <a:cubicBezTo>
                    <a:pt x="641012" y="2330664"/>
                    <a:pt x="606689" y="2285780"/>
                    <a:pt x="578967" y="2236936"/>
                  </a:cubicBezTo>
                  <a:cubicBezTo>
                    <a:pt x="565766" y="2213834"/>
                    <a:pt x="567746" y="2193372"/>
                    <a:pt x="585567" y="2173570"/>
                  </a:cubicBezTo>
                  <a:cubicBezTo>
                    <a:pt x="678636" y="2066641"/>
                    <a:pt x="1053548" y="1629683"/>
                    <a:pt x="1142656" y="1513512"/>
                  </a:cubicBezTo>
                  <a:cubicBezTo>
                    <a:pt x="1153217" y="1499651"/>
                    <a:pt x="1160478" y="1473249"/>
                    <a:pt x="1181600" y="1479189"/>
                  </a:cubicBezTo>
                  <a:cubicBezTo>
                    <a:pt x="1200081" y="1484470"/>
                    <a:pt x="1198761" y="1510212"/>
                    <a:pt x="1202721" y="1528034"/>
                  </a:cubicBezTo>
                  <a:cubicBezTo>
                    <a:pt x="1249586" y="1761034"/>
                    <a:pt x="1548592" y="3166957"/>
                    <a:pt x="1561133" y="3176198"/>
                  </a:cubicBezTo>
                  <a:cubicBezTo>
                    <a:pt x="1538691" y="3178178"/>
                    <a:pt x="1516909" y="3176198"/>
                    <a:pt x="1495787" y="317949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197CBD6-7DAF-4203-8074-3E77C6394699}"/>
                </a:ext>
              </a:extLst>
            </p:cNvPr>
            <p:cNvSpPr/>
            <p:nvPr/>
          </p:nvSpPr>
          <p:spPr>
            <a:xfrm>
              <a:off x="4478224" y="4538808"/>
              <a:ext cx="866453" cy="259492"/>
            </a:xfrm>
            <a:custGeom>
              <a:avLst/>
              <a:gdLst>
                <a:gd name="connsiteX0" fmla="*/ 1143880 w 1144734"/>
                <a:gd name="connsiteY0" fmla="*/ 41154 h 342834"/>
                <a:gd name="connsiteX1" fmla="*/ 717483 w 1144734"/>
                <a:gd name="connsiteY1" fmla="*/ 47094 h 342834"/>
                <a:gd name="connsiteX2" fmla="*/ 161054 w 1144734"/>
                <a:gd name="connsiteY2" fmla="*/ 34553 h 342834"/>
                <a:gd name="connsiteX3" fmla="*/ 0 w 1144734"/>
                <a:gd name="connsiteY3" fmla="*/ 108480 h 342834"/>
                <a:gd name="connsiteX4" fmla="*/ 227720 w 1144734"/>
                <a:gd name="connsiteY4" fmla="*/ 342800 h 342834"/>
                <a:gd name="connsiteX5" fmla="*/ 718803 w 1144734"/>
                <a:gd name="connsiteY5" fmla="*/ 197587 h 342834"/>
                <a:gd name="connsiteX6" fmla="*/ 1100316 w 1144734"/>
                <a:gd name="connsiteY6" fmla="*/ 97919 h 342834"/>
                <a:gd name="connsiteX7" fmla="*/ 1143880 w 1144734"/>
                <a:gd name="connsiteY7" fmla="*/ 41154 h 342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4734" h="342834">
                  <a:moveTo>
                    <a:pt x="1143880" y="41154"/>
                  </a:moveTo>
                  <a:cubicBezTo>
                    <a:pt x="1144540" y="18712"/>
                    <a:pt x="836293" y="47094"/>
                    <a:pt x="717483" y="47094"/>
                  </a:cubicBezTo>
                  <a:cubicBezTo>
                    <a:pt x="508244" y="47094"/>
                    <a:pt x="264023" y="-49934"/>
                    <a:pt x="161054" y="34553"/>
                  </a:cubicBezTo>
                  <a:cubicBezTo>
                    <a:pt x="109570" y="64256"/>
                    <a:pt x="57425" y="93298"/>
                    <a:pt x="0" y="108480"/>
                  </a:cubicBezTo>
                  <a:cubicBezTo>
                    <a:pt x="0" y="108480"/>
                    <a:pt x="214519" y="346100"/>
                    <a:pt x="227720" y="342800"/>
                  </a:cubicBezTo>
                  <a:cubicBezTo>
                    <a:pt x="382174" y="301217"/>
                    <a:pt x="564349" y="239171"/>
                    <a:pt x="718803" y="197587"/>
                  </a:cubicBezTo>
                  <a:cubicBezTo>
                    <a:pt x="845534" y="163925"/>
                    <a:pt x="972265" y="127621"/>
                    <a:pt x="1100316" y="97919"/>
                  </a:cubicBezTo>
                  <a:cubicBezTo>
                    <a:pt x="1142560" y="88678"/>
                    <a:pt x="1147180" y="74817"/>
                    <a:pt x="1143880" y="41154"/>
                  </a:cubicBezTo>
                  <a:close/>
                </a:path>
              </a:pathLst>
            </a:custGeom>
            <a:solidFill>
              <a:srgbClr val="FEC88A"/>
            </a:solidFill>
            <a:ln w="34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DEFAB4A-E0A7-43B7-89EE-BF7A3D6C3847}"/>
                </a:ext>
              </a:extLst>
            </p:cNvPr>
            <p:cNvSpPr/>
            <p:nvPr/>
          </p:nvSpPr>
          <p:spPr>
            <a:xfrm>
              <a:off x="1545801" y="2613403"/>
              <a:ext cx="906277" cy="1084445"/>
            </a:xfrm>
            <a:custGeom>
              <a:avLst/>
              <a:gdLst>
                <a:gd name="connsiteX0" fmla="*/ 371974 w 1197349"/>
                <a:gd name="connsiteY0" fmla="*/ 1416646 h 1432740"/>
                <a:gd name="connsiteX1" fmla="*/ 333031 w 1197349"/>
                <a:gd name="connsiteY1" fmla="*/ 1418626 h 1432740"/>
                <a:gd name="connsiteX2" fmla="*/ 142934 w 1197349"/>
                <a:gd name="connsiteY2" fmla="*/ 1175725 h 1432740"/>
                <a:gd name="connsiteX3" fmla="*/ 4322 w 1197349"/>
                <a:gd name="connsiteY3" fmla="*/ 766489 h 1432740"/>
                <a:gd name="connsiteX4" fmla="*/ 173957 w 1197349"/>
                <a:gd name="connsiteY4" fmla="*/ 314349 h 1432740"/>
                <a:gd name="connsiteX5" fmla="*/ 507286 w 1197349"/>
                <a:gd name="connsiteY5" fmla="*/ 72108 h 1432740"/>
                <a:gd name="connsiteX6" fmla="*/ 806292 w 1197349"/>
                <a:gd name="connsiteY6" fmla="*/ 2802 h 1432740"/>
                <a:gd name="connsiteX7" fmla="*/ 1098038 w 1197349"/>
                <a:gd name="connsiteY7" fmla="*/ 54286 h 1432740"/>
                <a:gd name="connsiteX8" fmla="*/ 1107939 w 1197349"/>
                <a:gd name="connsiteY8" fmla="*/ 56927 h 1432740"/>
                <a:gd name="connsiteX9" fmla="*/ 1195066 w 1197349"/>
                <a:gd name="connsiteY9" fmla="*/ 124253 h 1432740"/>
                <a:gd name="connsiteX10" fmla="*/ 1146222 w 1197349"/>
                <a:gd name="connsiteY10" fmla="*/ 217981 h 1432740"/>
                <a:gd name="connsiteX11" fmla="*/ 1113879 w 1197349"/>
                <a:gd name="connsiteY11" fmla="*/ 270125 h 1432740"/>
                <a:gd name="connsiteX12" fmla="*/ 1091437 w 1197349"/>
                <a:gd name="connsiteY12" fmla="*/ 319630 h 1432740"/>
                <a:gd name="connsiteX13" fmla="*/ 1051834 w 1197349"/>
                <a:gd name="connsiteY13" fmla="*/ 334811 h 1432740"/>
                <a:gd name="connsiteX14" fmla="*/ 851836 w 1197349"/>
                <a:gd name="connsiteY14" fmla="*/ 426559 h 1432740"/>
                <a:gd name="connsiteX15" fmla="*/ 832034 w 1197349"/>
                <a:gd name="connsiteY15" fmla="*/ 475403 h 1432740"/>
                <a:gd name="connsiteX16" fmla="*/ 743587 w 1197349"/>
                <a:gd name="connsiteY16" fmla="*/ 610055 h 1432740"/>
                <a:gd name="connsiteX17" fmla="*/ 660419 w 1197349"/>
                <a:gd name="connsiteY17" fmla="*/ 642398 h 1432740"/>
                <a:gd name="connsiteX18" fmla="*/ 577252 w 1197349"/>
                <a:gd name="connsiteY18" fmla="*/ 792891 h 1432740"/>
                <a:gd name="connsiteX19" fmla="*/ 623456 w 1197349"/>
                <a:gd name="connsiteY19" fmla="*/ 1028532 h 1432740"/>
                <a:gd name="connsiteX20" fmla="*/ 649858 w 1197349"/>
                <a:gd name="connsiteY20" fmla="*/ 1140742 h 1432740"/>
                <a:gd name="connsiteX21" fmla="*/ 637977 w 1197349"/>
                <a:gd name="connsiteY21" fmla="*/ 1204767 h 1432740"/>
                <a:gd name="connsiteX22" fmla="*/ 569331 w 1197349"/>
                <a:gd name="connsiteY22" fmla="*/ 1188266 h 1432740"/>
                <a:gd name="connsiteX23" fmla="*/ 538969 w 1197349"/>
                <a:gd name="connsiteY23" fmla="*/ 1136781 h 1432740"/>
                <a:gd name="connsiteX24" fmla="*/ 533688 w 1197349"/>
                <a:gd name="connsiteY24" fmla="*/ 1104438 h 1432740"/>
                <a:gd name="connsiteX25" fmla="*/ 461742 w 1197349"/>
                <a:gd name="connsiteY25" fmla="*/ 1021271 h 1432740"/>
                <a:gd name="connsiteX26" fmla="*/ 343592 w 1197349"/>
                <a:gd name="connsiteY26" fmla="*/ 1052294 h 1432740"/>
                <a:gd name="connsiteX27" fmla="*/ 331711 w 1197349"/>
                <a:gd name="connsiteY27" fmla="*/ 1130181 h 1432740"/>
                <a:gd name="connsiteX28" fmla="*/ 426759 w 1197349"/>
                <a:gd name="connsiteY28" fmla="*/ 1340079 h 1432740"/>
                <a:gd name="connsiteX29" fmla="*/ 433359 w 1197349"/>
                <a:gd name="connsiteY29" fmla="*/ 1385623 h 1432740"/>
                <a:gd name="connsiteX30" fmla="*/ 371974 w 1197349"/>
                <a:gd name="connsiteY30" fmla="*/ 1416646 h 1432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97349" h="1432740">
                  <a:moveTo>
                    <a:pt x="371974" y="1416646"/>
                  </a:moveTo>
                  <a:cubicBezTo>
                    <a:pt x="360753" y="1443708"/>
                    <a:pt x="346892" y="1431167"/>
                    <a:pt x="333031" y="1418626"/>
                  </a:cubicBezTo>
                  <a:cubicBezTo>
                    <a:pt x="254484" y="1349320"/>
                    <a:pt x="192438" y="1267473"/>
                    <a:pt x="142934" y="1175725"/>
                  </a:cubicBezTo>
                  <a:cubicBezTo>
                    <a:pt x="72968" y="1047013"/>
                    <a:pt x="20823" y="913022"/>
                    <a:pt x="4322" y="766489"/>
                  </a:cubicBezTo>
                  <a:cubicBezTo>
                    <a:pt x="-16140" y="586293"/>
                    <a:pt x="35345" y="434480"/>
                    <a:pt x="173957" y="314349"/>
                  </a:cubicBezTo>
                  <a:cubicBezTo>
                    <a:pt x="278246" y="223921"/>
                    <a:pt x="393756" y="149335"/>
                    <a:pt x="507286" y="72108"/>
                  </a:cubicBezTo>
                  <a:cubicBezTo>
                    <a:pt x="597714" y="10723"/>
                    <a:pt x="698703" y="-7759"/>
                    <a:pt x="806292" y="2802"/>
                  </a:cubicBezTo>
                  <a:cubicBezTo>
                    <a:pt x="904641" y="12703"/>
                    <a:pt x="1002329" y="26564"/>
                    <a:pt x="1098038" y="54286"/>
                  </a:cubicBezTo>
                  <a:cubicBezTo>
                    <a:pt x="1101338" y="54947"/>
                    <a:pt x="1104638" y="55607"/>
                    <a:pt x="1107939" y="56927"/>
                  </a:cubicBezTo>
                  <a:cubicBezTo>
                    <a:pt x="1144242" y="70128"/>
                    <a:pt x="1183845" y="81349"/>
                    <a:pt x="1195066" y="124253"/>
                  </a:cubicBezTo>
                  <a:cubicBezTo>
                    <a:pt x="1206287" y="167816"/>
                    <a:pt x="1173944" y="192899"/>
                    <a:pt x="1146222" y="217981"/>
                  </a:cubicBezTo>
                  <a:cubicBezTo>
                    <a:pt x="1130381" y="232502"/>
                    <a:pt x="1119820" y="249003"/>
                    <a:pt x="1113879" y="270125"/>
                  </a:cubicBezTo>
                  <a:cubicBezTo>
                    <a:pt x="1109259" y="287287"/>
                    <a:pt x="1109259" y="307749"/>
                    <a:pt x="1091437" y="319630"/>
                  </a:cubicBezTo>
                  <a:cubicBezTo>
                    <a:pt x="1080216" y="329531"/>
                    <a:pt x="1065695" y="331511"/>
                    <a:pt x="1051834" y="334811"/>
                  </a:cubicBezTo>
                  <a:cubicBezTo>
                    <a:pt x="979227" y="352633"/>
                    <a:pt x="917182" y="393556"/>
                    <a:pt x="851836" y="426559"/>
                  </a:cubicBezTo>
                  <a:cubicBezTo>
                    <a:pt x="832694" y="436460"/>
                    <a:pt x="830714" y="455601"/>
                    <a:pt x="832034" y="475403"/>
                  </a:cubicBezTo>
                  <a:cubicBezTo>
                    <a:pt x="837315" y="548010"/>
                    <a:pt x="812233" y="586293"/>
                    <a:pt x="743587" y="610055"/>
                  </a:cubicBezTo>
                  <a:cubicBezTo>
                    <a:pt x="715864" y="619956"/>
                    <a:pt x="687482" y="628537"/>
                    <a:pt x="660419" y="642398"/>
                  </a:cubicBezTo>
                  <a:cubicBezTo>
                    <a:pt x="597714" y="675401"/>
                    <a:pt x="573952" y="721605"/>
                    <a:pt x="577252" y="792891"/>
                  </a:cubicBezTo>
                  <a:cubicBezTo>
                    <a:pt x="581212" y="874078"/>
                    <a:pt x="605635" y="950645"/>
                    <a:pt x="623456" y="1028532"/>
                  </a:cubicBezTo>
                  <a:cubicBezTo>
                    <a:pt x="632037" y="1066155"/>
                    <a:pt x="643918" y="1103118"/>
                    <a:pt x="649858" y="1140742"/>
                  </a:cubicBezTo>
                  <a:cubicBezTo>
                    <a:pt x="653159" y="1162523"/>
                    <a:pt x="660419" y="1190246"/>
                    <a:pt x="637977" y="1204767"/>
                  </a:cubicBezTo>
                  <a:cubicBezTo>
                    <a:pt x="612235" y="1221269"/>
                    <a:pt x="590453" y="1203447"/>
                    <a:pt x="569331" y="1188266"/>
                  </a:cubicBezTo>
                  <a:cubicBezTo>
                    <a:pt x="550850" y="1175064"/>
                    <a:pt x="540289" y="1159883"/>
                    <a:pt x="538969" y="1136781"/>
                  </a:cubicBezTo>
                  <a:cubicBezTo>
                    <a:pt x="538309" y="1126220"/>
                    <a:pt x="535008" y="1114999"/>
                    <a:pt x="533688" y="1104438"/>
                  </a:cubicBezTo>
                  <a:cubicBezTo>
                    <a:pt x="529728" y="1059554"/>
                    <a:pt x="505306" y="1031832"/>
                    <a:pt x="461742" y="1021271"/>
                  </a:cubicBezTo>
                  <a:cubicBezTo>
                    <a:pt x="416198" y="1010050"/>
                    <a:pt x="375934" y="1019951"/>
                    <a:pt x="343592" y="1052294"/>
                  </a:cubicBezTo>
                  <a:cubicBezTo>
                    <a:pt x="322470" y="1073416"/>
                    <a:pt x="324450" y="1101798"/>
                    <a:pt x="331711" y="1130181"/>
                  </a:cubicBezTo>
                  <a:cubicBezTo>
                    <a:pt x="352172" y="1205427"/>
                    <a:pt x="390456" y="1272093"/>
                    <a:pt x="426759" y="1340079"/>
                  </a:cubicBezTo>
                  <a:cubicBezTo>
                    <a:pt x="434680" y="1354600"/>
                    <a:pt x="446561" y="1371102"/>
                    <a:pt x="433359" y="1385623"/>
                  </a:cubicBezTo>
                  <a:cubicBezTo>
                    <a:pt x="417518" y="1403444"/>
                    <a:pt x="401017" y="1423906"/>
                    <a:pt x="371974" y="141664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2317A61-99FD-4C2E-A38D-4F363F0401E4}"/>
                </a:ext>
              </a:extLst>
            </p:cNvPr>
            <p:cNvSpPr/>
            <p:nvPr/>
          </p:nvSpPr>
          <p:spPr>
            <a:xfrm>
              <a:off x="1779279" y="2852415"/>
              <a:ext cx="676447" cy="1250046"/>
            </a:xfrm>
            <a:custGeom>
              <a:avLst/>
              <a:gdLst>
                <a:gd name="connsiteX0" fmla="*/ 47668 w 893702"/>
                <a:gd name="connsiteY0" fmla="*/ 1116711 h 1651527"/>
                <a:gd name="connsiteX1" fmla="*/ 75390 w 893702"/>
                <a:gd name="connsiteY1" fmla="*/ 1088989 h 1651527"/>
                <a:gd name="connsiteX2" fmla="*/ 89912 w 893702"/>
                <a:gd name="connsiteY2" fmla="*/ 1009122 h 1651527"/>
                <a:gd name="connsiteX3" fmla="*/ 8064 w 893702"/>
                <a:gd name="connsiteY3" fmla="*/ 828926 h 1651527"/>
                <a:gd name="connsiteX4" fmla="*/ 105753 w 893702"/>
                <a:gd name="connsiteY4" fmla="*/ 687014 h 1651527"/>
                <a:gd name="connsiteX5" fmla="*/ 241725 w 893702"/>
                <a:gd name="connsiteY5" fmla="*/ 795923 h 1651527"/>
                <a:gd name="connsiteX6" fmla="*/ 292549 w 893702"/>
                <a:gd name="connsiteY6" fmla="*/ 876450 h 1651527"/>
                <a:gd name="connsiteX7" fmla="*/ 328852 w 893702"/>
                <a:gd name="connsiteY7" fmla="*/ 855328 h 1651527"/>
                <a:gd name="connsiteX8" fmla="*/ 319612 w 893702"/>
                <a:gd name="connsiteY8" fmla="*/ 803844 h 1651527"/>
                <a:gd name="connsiteX9" fmla="*/ 258886 w 893702"/>
                <a:gd name="connsiteY9" fmla="*/ 550382 h 1651527"/>
                <a:gd name="connsiteX10" fmla="*/ 252286 w 893702"/>
                <a:gd name="connsiteY10" fmla="*/ 438832 h 1651527"/>
                <a:gd name="connsiteX11" fmla="*/ 335453 w 893702"/>
                <a:gd name="connsiteY11" fmla="*/ 316721 h 1651527"/>
                <a:gd name="connsiteX12" fmla="*/ 439082 w 893702"/>
                <a:gd name="connsiteY12" fmla="*/ 275137 h 1651527"/>
                <a:gd name="connsiteX13" fmla="*/ 506408 w 893702"/>
                <a:gd name="connsiteY13" fmla="*/ 162268 h 1651527"/>
                <a:gd name="connsiteX14" fmla="*/ 546011 w 893702"/>
                <a:gd name="connsiteY14" fmla="*/ 89001 h 1651527"/>
                <a:gd name="connsiteX15" fmla="*/ 688584 w 893702"/>
                <a:gd name="connsiteY15" fmla="*/ 19695 h 1651527"/>
                <a:gd name="connsiteX16" fmla="*/ 782972 w 893702"/>
                <a:gd name="connsiteY16" fmla="*/ 4514 h 1651527"/>
                <a:gd name="connsiteX17" fmla="*/ 802774 w 893702"/>
                <a:gd name="connsiteY17" fmla="*/ 23655 h 1651527"/>
                <a:gd name="connsiteX18" fmla="*/ 786273 w 893702"/>
                <a:gd name="connsiteY18" fmla="*/ 62599 h 1651527"/>
                <a:gd name="connsiteX19" fmla="*/ 657561 w 893702"/>
                <a:gd name="connsiteY19" fmla="*/ 202531 h 1651527"/>
                <a:gd name="connsiteX20" fmla="*/ 528190 w 893702"/>
                <a:gd name="connsiteY20" fmla="*/ 591965 h 1651527"/>
                <a:gd name="connsiteX21" fmla="*/ 546672 w 893702"/>
                <a:gd name="connsiteY21" fmla="*/ 872490 h 1651527"/>
                <a:gd name="connsiteX22" fmla="*/ 662842 w 893702"/>
                <a:gd name="connsiteY22" fmla="*/ 1091629 h 1651527"/>
                <a:gd name="connsiteX23" fmla="*/ 831156 w 893702"/>
                <a:gd name="connsiteY23" fmla="*/ 1262584 h 1651527"/>
                <a:gd name="connsiteX24" fmla="*/ 862839 w 893702"/>
                <a:gd name="connsiteY24" fmla="*/ 1316709 h 1651527"/>
                <a:gd name="connsiteX25" fmla="*/ 874060 w 893702"/>
                <a:gd name="connsiteY25" fmla="*/ 1413737 h 1651527"/>
                <a:gd name="connsiteX26" fmla="*/ 891882 w 893702"/>
                <a:gd name="connsiteY26" fmla="*/ 1559610 h 1651527"/>
                <a:gd name="connsiteX27" fmla="*/ 546672 w 893702"/>
                <a:gd name="connsiteY27" fmla="*/ 1644097 h 1651527"/>
                <a:gd name="connsiteX28" fmla="*/ 291889 w 893702"/>
                <a:gd name="connsiteY28" fmla="*/ 1630236 h 1651527"/>
                <a:gd name="connsiteX29" fmla="*/ 181000 w 893702"/>
                <a:gd name="connsiteY29" fmla="*/ 1578092 h 1651527"/>
                <a:gd name="connsiteX30" fmla="*/ 143376 w 893702"/>
                <a:gd name="connsiteY30" fmla="*/ 1494924 h 1651527"/>
                <a:gd name="connsiteX31" fmla="*/ 152617 w 893702"/>
                <a:gd name="connsiteY31" fmla="*/ 1390635 h 1651527"/>
                <a:gd name="connsiteX32" fmla="*/ 126215 w 893702"/>
                <a:gd name="connsiteY32" fmla="*/ 1280406 h 1651527"/>
                <a:gd name="connsiteX33" fmla="*/ 47668 w 893702"/>
                <a:gd name="connsiteY33" fmla="*/ 1116711 h 16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93702" h="1651527">
                  <a:moveTo>
                    <a:pt x="47668" y="1116711"/>
                  </a:moveTo>
                  <a:cubicBezTo>
                    <a:pt x="51628" y="1112751"/>
                    <a:pt x="70770" y="1092289"/>
                    <a:pt x="75390" y="1088989"/>
                  </a:cubicBezTo>
                  <a:cubicBezTo>
                    <a:pt x="115654" y="1056646"/>
                    <a:pt x="115654" y="1056646"/>
                    <a:pt x="89912" y="1009122"/>
                  </a:cubicBezTo>
                  <a:cubicBezTo>
                    <a:pt x="58889" y="951037"/>
                    <a:pt x="27206" y="892952"/>
                    <a:pt x="8064" y="828926"/>
                  </a:cubicBezTo>
                  <a:cubicBezTo>
                    <a:pt x="-17018" y="743778"/>
                    <a:pt x="16645" y="692294"/>
                    <a:pt x="105753" y="687014"/>
                  </a:cubicBezTo>
                  <a:cubicBezTo>
                    <a:pt x="192221" y="681073"/>
                    <a:pt x="238425" y="712756"/>
                    <a:pt x="241725" y="795923"/>
                  </a:cubicBezTo>
                  <a:cubicBezTo>
                    <a:pt x="243045" y="834867"/>
                    <a:pt x="258226" y="859949"/>
                    <a:pt x="292549" y="876450"/>
                  </a:cubicBezTo>
                  <a:cubicBezTo>
                    <a:pt x="316971" y="887671"/>
                    <a:pt x="327532" y="881071"/>
                    <a:pt x="328852" y="855328"/>
                  </a:cubicBezTo>
                  <a:cubicBezTo>
                    <a:pt x="329513" y="837507"/>
                    <a:pt x="324232" y="820345"/>
                    <a:pt x="319612" y="803844"/>
                  </a:cubicBezTo>
                  <a:cubicBezTo>
                    <a:pt x="298490" y="719356"/>
                    <a:pt x="274728" y="636189"/>
                    <a:pt x="258886" y="550382"/>
                  </a:cubicBezTo>
                  <a:cubicBezTo>
                    <a:pt x="252286" y="513418"/>
                    <a:pt x="249645" y="476455"/>
                    <a:pt x="252286" y="438832"/>
                  </a:cubicBezTo>
                  <a:cubicBezTo>
                    <a:pt x="256246" y="382067"/>
                    <a:pt x="285289" y="341143"/>
                    <a:pt x="335453" y="316721"/>
                  </a:cubicBezTo>
                  <a:cubicBezTo>
                    <a:pt x="369116" y="300220"/>
                    <a:pt x="404759" y="288339"/>
                    <a:pt x="439082" y="275137"/>
                  </a:cubicBezTo>
                  <a:cubicBezTo>
                    <a:pt x="493207" y="254676"/>
                    <a:pt x="513669" y="220353"/>
                    <a:pt x="506408" y="162268"/>
                  </a:cubicBezTo>
                  <a:cubicBezTo>
                    <a:pt x="498487" y="101542"/>
                    <a:pt x="493867" y="115404"/>
                    <a:pt x="546011" y="89001"/>
                  </a:cubicBezTo>
                  <a:cubicBezTo>
                    <a:pt x="592876" y="65239"/>
                    <a:pt x="640400" y="40817"/>
                    <a:pt x="688584" y="19695"/>
                  </a:cubicBezTo>
                  <a:cubicBezTo>
                    <a:pt x="718287" y="6494"/>
                    <a:pt x="748649" y="-7367"/>
                    <a:pt x="782972" y="4514"/>
                  </a:cubicBezTo>
                  <a:cubicBezTo>
                    <a:pt x="789573" y="11114"/>
                    <a:pt x="796173" y="17715"/>
                    <a:pt x="802774" y="23655"/>
                  </a:cubicBezTo>
                  <a:cubicBezTo>
                    <a:pt x="808715" y="41477"/>
                    <a:pt x="798154" y="51378"/>
                    <a:pt x="786273" y="62599"/>
                  </a:cubicBezTo>
                  <a:cubicBezTo>
                    <a:pt x="739408" y="105503"/>
                    <a:pt x="691884" y="147746"/>
                    <a:pt x="657561" y="202531"/>
                  </a:cubicBezTo>
                  <a:cubicBezTo>
                    <a:pt x="583635" y="322002"/>
                    <a:pt x="539411" y="450713"/>
                    <a:pt x="528190" y="591965"/>
                  </a:cubicBezTo>
                  <a:cubicBezTo>
                    <a:pt x="520269" y="687014"/>
                    <a:pt x="522909" y="779422"/>
                    <a:pt x="546672" y="872490"/>
                  </a:cubicBezTo>
                  <a:cubicBezTo>
                    <a:pt x="568454" y="955657"/>
                    <a:pt x="608717" y="1026943"/>
                    <a:pt x="662842" y="1091629"/>
                  </a:cubicBezTo>
                  <a:cubicBezTo>
                    <a:pt x="714326" y="1153014"/>
                    <a:pt x="771751" y="1209119"/>
                    <a:pt x="831156" y="1262584"/>
                  </a:cubicBezTo>
                  <a:cubicBezTo>
                    <a:pt x="846338" y="1276445"/>
                    <a:pt x="873400" y="1286346"/>
                    <a:pt x="862839" y="1316709"/>
                  </a:cubicBezTo>
                  <a:cubicBezTo>
                    <a:pt x="855579" y="1350372"/>
                    <a:pt x="870760" y="1381394"/>
                    <a:pt x="874060" y="1413737"/>
                  </a:cubicBezTo>
                  <a:cubicBezTo>
                    <a:pt x="876040" y="1432219"/>
                    <a:pt x="900463" y="1553009"/>
                    <a:pt x="891882" y="1559610"/>
                  </a:cubicBezTo>
                  <a:cubicBezTo>
                    <a:pt x="840397" y="1601194"/>
                    <a:pt x="606737" y="1636837"/>
                    <a:pt x="546672" y="1644097"/>
                  </a:cubicBezTo>
                  <a:cubicBezTo>
                    <a:pt x="373076" y="1653998"/>
                    <a:pt x="436442" y="1657958"/>
                    <a:pt x="291889" y="1630236"/>
                  </a:cubicBezTo>
                  <a:cubicBezTo>
                    <a:pt x="247665" y="1611754"/>
                    <a:pt x="210702" y="1587332"/>
                    <a:pt x="181000" y="1578092"/>
                  </a:cubicBezTo>
                  <a:cubicBezTo>
                    <a:pt x="146017" y="1563570"/>
                    <a:pt x="147997" y="1524627"/>
                    <a:pt x="143376" y="1494924"/>
                  </a:cubicBezTo>
                  <a:cubicBezTo>
                    <a:pt x="144036" y="1459941"/>
                    <a:pt x="146676" y="1425618"/>
                    <a:pt x="152617" y="1390635"/>
                  </a:cubicBezTo>
                  <a:cubicBezTo>
                    <a:pt x="158558" y="1352352"/>
                    <a:pt x="138096" y="1316709"/>
                    <a:pt x="126215" y="1280406"/>
                  </a:cubicBezTo>
                  <a:cubicBezTo>
                    <a:pt x="110373" y="1236842"/>
                    <a:pt x="47668" y="1116711"/>
                    <a:pt x="47668" y="1116711"/>
                  </a:cubicBezTo>
                  <a:close/>
                </a:path>
              </a:pathLst>
            </a:custGeom>
            <a:solidFill>
              <a:srgbClr val="FEAB77"/>
            </a:solidFill>
            <a:ln w="34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34939C7-9EB1-4376-A8D9-D7D5FCF5973B}"/>
                </a:ext>
              </a:extLst>
            </p:cNvPr>
            <p:cNvSpPr/>
            <p:nvPr/>
          </p:nvSpPr>
          <p:spPr>
            <a:xfrm>
              <a:off x="4403784" y="4601432"/>
              <a:ext cx="251435" cy="287271"/>
            </a:xfrm>
            <a:custGeom>
              <a:avLst/>
              <a:gdLst>
                <a:gd name="connsiteX0" fmla="*/ 90428 w 332189"/>
                <a:gd name="connsiteY0" fmla="*/ 0 h 379533"/>
                <a:gd name="connsiteX1" fmla="*/ 325408 w 332189"/>
                <a:gd name="connsiteY1" fmla="*/ 260723 h 379533"/>
                <a:gd name="connsiteX2" fmla="*/ 330689 w 332189"/>
                <a:gd name="connsiteY2" fmla="*/ 274584 h 379533"/>
                <a:gd name="connsiteX3" fmla="*/ 238941 w 332189"/>
                <a:gd name="connsiteY3" fmla="*/ 379533 h 379533"/>
                <a:gd name="connsiteX4" fmla="*/ 0 w 332189"/>
                <a:gd name="connsiteY4" fmla="*/ 70626 h 379533"/>
                <a:gd name="connsiteX5" fmla="*/ 90428 w 332189"/>
                <a:gd name="connsiteY5" fmla="*/ 0 h 379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2189" h="379533">
                  <a:moveTo>
                    <a:pt x="90428" y="0"/>
                  </a:moveTo>
                  <a:cubicBezTo>
                    <a:pt x="123430" y="26402"/>
                    <a:pt x="310227" y="254782"/>
                    <a:pt x="325408" y="260723"/>
                  </a:cubicBezTo>
                  <a:cubicBezTo>
                    <a:pt x="330029" y="264023"/>
                    <a:pt x="334649" y="269963"/>
                    <a:pt x="330689" y="274584"/>
                  </a:cubicBezTo>
                  <a:cubicBezTo>
                    <a:pt x="302966" y="312207"/>
                    <a:pt x="278544" y="352471"/>
                    <a:pt x="238941" y="379533"/>
                  </a:cubicBezTo>
                  <a:cubicBezTo>
                    <a:pt x="154453" y="284485"/>
                    <a:pt x="74586" y="173595"/>
                    <a:pt x="0" y="70626"/>
                  </a:cubicBezTo>
                  <a:cubicBezTo>
                    <a:pt x="35643" y="33003"/>
                    <a:pt x="62045" y="13201"/>
                    <a:pt x="9042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CFD019E-91AF-42FD-931E-9ED3D23039E5}"/>
                </a:ext>
              </a:extLst>
            </p:cNvPr>
            <p:cNvSpPr/>
            <p:nvPr/>
          </p:nvSpPr>
          <p:spPr>
            <a:xfrm>
              <a:off x="2299970" y="3098811"/>
              <a:ext cx="124900" cy="58277"/>
            </a:xfrm>
            <a:custGeom>
              <a:avLst/>
              <a:gdLst>
                <a:gd name="connsiteX0" fmla="*/ 0 w 165014"/>
                <a:gd name="connsiteY0" fmla="*/ 76996 h 76995"/>
                <a:gd name="connsiteX1" fmla="*/ 165014 w 165014"/>
                <a:gd name="connsiteY1" fmla="*/ 34752 h 76995"/>
                <a:gd name="connsiteX2" fmla="*/ 0 w 165014"/>
                <a:gd name="connsiteY2" fmla="*/ 76996 h 7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014" h="76995">
                  <a:moveTo>
                    <a:pt x="0" y="76996"/>
                  </a:moveTo>
                  <a:cubicBezTo>
                    <a:pt x="31683" y="-6172"/>
                    <a:pt x="108250" y="-24653"/>
                    <a:pt x="165014" y="34752"/>
                  </a:cubicBezTo>
                  <a:cubicBezTo>
                    <a:pt x="110230" y="48613"/>
                    <a:pt x="57425" y="62474"/>
                    <a:pt x="0" y="7699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077E191-6738-4799-8E33-9EC509AB470C}"/>
                </a:ext>
              </a:extLst>
            </p:cNvPr>
            <p:cNvSpPr/>
            <p:nvPr/>
          </p:nvSpPr>
          <p:spPr>
            <a:xfrm>
              <a:off x="2665677" y="3358927"/>
              <a:ext cx="29476" cy="28477"/>
            </a:xfrm>
            <a:custGeom>
              <a:avLst/>
              <a:gdLst>
                <a:gd name="connsiteX0" fmla="*/ 38943 w 38943"/>
                <a:gd name="connsiteY0" fmla="*/ 0 h 37623"/>
                <a:gd name="connsiteX1" fmla="*/ 0 w 38943"/>
                <a:gd name="connsiteY1" fmla="*/ 37623 h 37623"/>
                <a:gd name="connsiteX2" fmla="*/ 38943 w 38943"/>
                <a:gd name="connsiteY2" fmla="*/ 0 h 37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43" h="37623">
                  <a:moveTo>
                    <a:pt x="38943" y="0"/>
                  </a:moveTo>
                  <a:cubicBezTo>
                    <a:pt x="32343" y="25742"/>
                    <a:pt x="19802" y="32343"/>
                    <a:pt x="0" y="37623"/>
                  </a:cubicBezTo>
                  <a:cubicBezTo>
                    <a:pt x="7261" y="19142"/>
                    <a:pt x="17822" y="10561"/>
                    <a:pt x="3894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11DAF57-6F0E-4642-99A7-20054463AF04}"/>
                </a:ext>
              </a:extLst>
            </p:cNvPr>
            <p:cNvSpPr/>
            <p:nvPr/>
          </p:nvSpPr>
          <p:spPr>
            <a:xfrm>
              <a:off x="1852754" y="3892002"/>
              <a:ext cx="1168176" cy="2630422"/>
            </a:xfrm>
            <a:custGeom>
              <a:avLst/>
              <a:gdLst>
                <a:gd name="connsiteX0" fmla="*/ 248940 w 1543364"/>
                <a:gd name="connsiteY0" fmla="*/ 2975540 h 3475242"/>
                <a:gd name="connsiteX1" fmla="*/ 72704 w 1543364"/>
                <a:gd name="connsiteY1" fmla="*/ 2116805 h 3475242"/>
                <a:gd name="connsiteX2" fmla="*/ 48942 w 1543364"/>
                <a:gd name="connsiteY2" fmla="*/ 1867963 h 3475242"/>
                <a:gd name="connsiteX3" fmla="*/ 1418 w 1543364"/>
                <a:gd name="connsiteY3" fmla="*/ 1180843 h 3475242"/>
                <a:gd name="connsiteX4" fmla="*/ 23860 w 1543364"/>
                <a:gd name="connsiteY4" fmla="*/ 419137 h 3475242"/>
                <a:gd name="connsiteX5" fmla="*/ 43002 w 1543364"/>
                <a:gd name="connsiteY5" fmla="*/ 146533 h 3475242"/>
                <a:gd name="connsiteX6" fmla="*/ 54223 w 1543364"/>
                <a:gd name="connsiteY6" fmla="*/ 0 h 3475242"/>
                <a:gd name="connsiteX7" fmla="*/ 148611 w 1543364"/>
                <a:gd name="connsiteY7" fmla="*/ 158414 h 3475242"/>
                <a:gd name="connsiteX8" fmla="*/ 447617 w 1543364"/>
                <a:gd name="connsiteY8" fmla="*/ 269964 h 3475242"/>
                <a:gd name="connsiteX9" fmla="*/ 674017 w 1543364"/>
                <a:gd name="connsiteY9" fmla="*/ 201318 h 3475242"/>
                <a:gd name="connsiteX10" fmla="*/ 758505 w 1543364"/>
                <a:gd name="connsiteY10" fmla="*/ 108910 h 3475242"/>
                <a:gd name="connsiteX11" fmla="*/ 775006 w 1543364"/>
                <a:gd name="connsiteY11" fmla="*/ 40923 h 3475242"/>
                <a:gd name="connsiteX12" fmla="*/ 823190 w 1543364"/>
                <a:gd name="connsiteY12" fmla="*/ 262703 h 3475242"/>
                <a:gd name="connsiteX13" fmla="*/ 1099754 w 1543364"/>
                <a:gd name="connsiteY13" fmla="*/ 1077214 h 3475242"/>
                <a:gd name="connsiteX14" fmla="*/ 1366418 w 1543364"/>
                <a:gd name="connsiteY14" fmla="*/ 2444854 h 3475242"/>
                <a:gd name="connsiteX15" fmla="*/ 1514271 w 1543364"/>
                <a:gd name="connsiteY15" fmla="*/ 3205901 h 3475242"/>
                <a:gd name="connsiteX16" fmla="*/ 1540673 w 1543364"/>
                <a:gd name="connsiteY16" fmla="*/ 3344513 h 3475242"/>
                <a:gd name="connsiteX17" fmla="*/ 1511630 w 1543364"/>
                <a:gd name="connsiteY17" fmla="*/ 3387417 h 3475242"/>
                <a:gd name="connsiteX18" fmla="*/ 1224505 w 1543364"/>
                <a:gd name="connsiteY18" fmla="*/ 3428340 h 3475242"/>
                <a:gd name="connsiteX19" fmla="*/ 503062 w 1543364"/>
                <a:gd name="connsiteY19" fmla="*/ 3463323 h 3475242"/>
                <a:gd name="connsiteX20" fmla="*/ 309005 w 1543364"/>
                <a:gd name="connsiteY20" fmla="*/ 3475204 h 3475242"/>
                <a:gd name="connsiteX21" fmla="*/ 248940 w 1543364"/>
                <a:gd name="connsiteY21" fmla="*/ 2975540 h 347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43364" h="3475242">
                  <a:moveTo>
                    <a:pt x="248940" y="2975540"/>
                  </a:moveTo>
                  <a:cubicBezTo>
                    <a:pt x="189535" y="2689735"/>
                    <a:pt x="132110" y="2402610"/>
                    <a:pt x="72704" y="2116805"/>
                  </a:cubicBezTo>
                  <a:cubicBezTo>
                    <a:pt x="55543" y="2034298"/>
                    <a:pt x="54883" y="1951131"/>
                    <a:pt x="48942" y="1867963"/>
                  </a:cubicBezTo>
                  <a:cubicBezTo>
                    <a:pt x="31781" y="1638923"/>
                    <a:pt x="14619" y="1409883"/>
                    <a:pt x="1418" y="1180843"/>
                  </a:cubicBezTo>
                  <a:cubicBezTo>
                    <a:pt x="-6503" y="1042231"/>
                    <a:pt x="21220" y="517485"/>
                    <a:pt x="23860" y="419137"/>
                  </a:cubicBezTo>
                  <a:cubicBezTo>
                    <a:pt x="25840" y="349831"/>
                    <a:pt x="36401" y="215839"/>
                    <a:pt x="43002" y="146533"/>
                  </a:cubicBezTo>
                  <a:cubicBezTo>
                    <a:pt x="41022" y="83827"/>
                    <a:pt x="43002" y="91088"/>
                    <a:pt x="54223" y="0"/>
                  </a:cubicBezTo>
                  <a:cubicBezTo>
                    <a:pt x="91846" y="134652"/>
                    <a:pt x="108348" y="122111"/>
                    <a:pt x="148611" y="158414"/>
                  </a:cubicBezTo>
                  <a:cubicBezTo>
                    <a:pt x="270722" y="235641"/>
                    <a:pt x="314946" y="260723"/>
                    <a:pt x="447617" y="269964"/>
                  </a:cubicBezTo>
                  <a:cubicBezTo>
                    <a:pt x="563787" y="252142"/>
                    <a:pt x="617252" y="239601"/>
                    <a:pt x="674017" y="201318"/>
                  </a:cubicBezTo>
                  <a:cubicBezTo>
                    <a:pt x="731442" y="150493"/>
                    <a:pt x="735403" y="145213"/>
                    <a:pt x="758505" y="108910"/>
                  </a:cubicBezTo>
                  <a:cubicBezTo>
                    <a:pt x="771706" y="71286"/>
                    <a:pt x="763785" y="20462"/>
                    <a:pt x="775006" y="40923"/>
                  </a:cubicBezTo>
                  <a:cubicBezTo>
                    <a:pt x="788207" y="54785"/>
                    <a:pt x="802068" y="219139"/>
                    <a:pt x="823190" y="262703"/>
                  </a:cubicBezTo>
                  <a:cubicBezTo>
                    <a:pt x="910318" y="542568"/>
                    <a:pt x="1018567" y="796030"/>
                    <a:pt x="1099754" y="1077214"/>
                  </a:cubicBezTo>
                  <a:cubicBezTo>
                    <a:pt x="1136718" y="1204605"/>
                    <a:pt x="1303712" y="2119445"/>
                    <a:pt x="1366418" y="2444854"/>
                  </a:cubicBezTo>
                  <a:cubicBezTo>
                    <a:pt x="1415262" y="2698316"/>
                    <a:pt x="1465426" y="2952438"/>
                    <a:pt x="1514271" y="3205901"/>
                  </a:cubicBezTo>
                  <a:cubicBezTo>
                    <a:pt x="1523511" y="3252105"/>
                    <a:pt x="1528792" y="3299629"/>
                    <a:pt x="1540673" y="3344513"/>
                  </a:cubicBezTo>
                  <a:cubicBezTo>
                    <a:pt x="1549254" y="3375535"/>
                    <a:pt x="1536712" y="3382136"/>
                    <a:pt x="1511630" y="3387417"/>
                  </a:cubicBezTo>
                  <a:cubicBezTo>
                    <a:pt x="1417242" y="3408538"/>
                    <a:pt x="1320874" y="3419759"/>
                    <a:pt x="1224505" y="3428340"/>
                  </a:cubicBezTo>
                  <a:cubicBezTo>
                    <a:pt x="984244" y="3449462"/>
                    <a:pt x="743983" y="3458042"/>
                    <a:pt x="503062" y="3463323"/>
                  </a:cubicBezTo>
                  <a:cubicBezTo>
                    <a:pt x="438376" y="3464643"/>
                    <a:pt x="373691" y="3471244"/>
                    <a:pt x="309005" y="3475204"/>
                  </a:cubicBezTo>
                  <a:cubicBezTo>
                    <a:pt x="290523" y="3479825"/>
                    <a:pt x="268081" y="3069269"/>
                    <a:pt x="248940" y="29755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7EBEE79-9330-4254-BF93-0DD69ECBC1D6}"/>
                </a:ext>
              </a:extLst>
            </p:cNvPr>
            <p:cNvSpPr/>
            <p:nvPr/>
          </p:nvSpPr>
          <p:spPr>
            <a:xfrm>
              <a:off x="2120158" y="4096642"/>
              <a:ext cx="558318" cy="2268576"/>
            </a:xfrm>
            <a:custGeom>
              <a:avLst/>
              <a:gdLst>
                <a:gd name="connsiteX0" fmla="*/ 221061 w 737634"/>
                <a:gd name="connsiteY0" fmla="*/ 100587 h 2997181"/>
                <a:gd name="connsiteX1" fmla="*/ 215121 w 737634"/>
                <a:gd name="connsiteY1" fmla="*/ 139530 h 2997181"/>
                <a:gd name="connsiteX2" fmla="*/ 218421 w 737634"/>
                <a:gd name="connsiteY2" fmla="*/ 344148 h 2997181"/>
                <a:gd name="connsiteX3" fmla="*/ 734586 w 737634"/>
                <a:gd name="connsiteY3" fmla="*/ 2748078 h 2997181"/>
                <a:gd name="connsiteX4" fmla="*/ 708844 w 737634"/>
                <a:gd name="connsiteY4" fmla="*/ 2823325 h 2997181"/>
                <a:gd name="connsiteX5" fmla="*/ 553070 w 737634"/>
                <a:gd name="connsiteY5" fmla="*/ 2988340 h 2997181"/>
                <a:gd name="connsiteX6" fmla="*/ 519407 w 737634"/>
                <a:gd name="connsiteY6" fmla="*/ 2985699 h 2997181"/>
                <a:gd name="connsiteX7" fmla="*/ 342512 w 737634"/>
                <a:gd name="connsiteY7" fmla="*/ 2772501 h 2997181"/>
                <a:gd name="connsiteX8" fmla="*/ 325350 w 737634"/>
                <a:gd name="connsiteY8" fmla="*/ 2730917 h 2997181"/>
                <a:gd name="connsiteX9" fmla="*/ 92350 w 737634"/>
                <a:gd name="connsiteY9" fmla="*/ 335567 h 2997181"/>
                <a:gd name="connsiteX10" fmla="*/ 16443 w 737634"/>
                <a:gd name="connsiteY10" fmla="*/ 175173 h 2997181"/>
                <a:gd name="connsiteX11" fmla="*/ 11163 w 737634"/>
                <a:gd name="connsiteY11" fmla="*/ 115108 h 2997181"/>
                <a:gd name="connsiteX12" fmla="*/ 73208 w 737634"/>
                <a:gd name="connsiteY12" fmla="*/ 14119 h 2997181"/>
                <a:gd name="connsiteX13" fmla="*/ 106211 w 737634"/>
                <a:gd name="connsiteY13" fmla="*/ 7518 h 2997181"/>
                <a:gd name="connsiteX14" fmla="*/ 203240 w 737634"/>
                <a:gd name="connsiteY14" fmla="*/ 75504 h 2997181"/>
                <a:gd name="connsiteX15" fmla="*/ 221061 w 737634"/>
                <a:gd name="connsiteY15" fmla="*/ 100587 h 299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37634" h="2997181">
                  <a:moveTo>
                    <a:pt x="221061" y="100587"/>
                  </a:moveTo>
                  <a:cubicBezTo>
                    <a:pt x="219081" y="113788"/>
                    <a:pt x="218421" y="126989"/>
                    <a:pt x="215121" y="139530"/>
                  </a:cubicBezTo>
                  <a:cubicBezTo>
                    <a:pt x="197299" y="208176"/>
                    <a:pt x="203240" y="274842"/>
                    <a:pt x="218421" y="344148"/>
                  </a:cubicBezTo>
                  <a:cubicBezTo>
                    <a:pt x="306869" y="738862"/>
                    <a:pt x="642178" y="2334882"/>
                    <a:pt x="734586" y="2748078"/>
                  </a:cubicBezTo>
                  <a:cubicBezTo>
                    <a:pt x="741847" y="2781081"/>
                    <a:pt x="737226" y="2801543"/>
                    <a:pt x="708844" y="2823325"/>
                  </a:cubicBezTo>
                  <a:cubicBezTo>
                    <a:pt x="648779" y="2868869"/>
                    <a:pt x="611155" y="2938835"/>
                    <a:pt x="553070" y="2988340"/>
                  </a:cubicBezTo>
                  <a:cubicBezTo>
                    <a:pt x="539209" y="3000221"/>
                    <a:pt x="531288" y="3000880"/>
                    <a:pt x="519407" y="2985699"/>
                  </a:cubicBezTo>
                  <a:cubicBezTo>
                    <a:pt x="461322" y="2913753"/>
                    <a:pt x="401917" y="2843127"/>
                    <a:pt x="342512" y="2772501"/>
                  </a:cubicBezTo>
                  <a:cubicBezTo>
                    <a:pt x="331951" y="2759959"/>
                    <a:pt x="326670" y="2746758"/>
                    <a:pt x="325350" y="2730917"/>
                  </a:cubicBezTo>
                  <a:cubicBezTo>
                    <a:pt x="298948" y="2461613"/>
                    <a:pt x="102911" y="503882"/>
                    <a:pt x="92350" y="335567"/>
                  </a:cubicBezTo>
                  <a:cubicBezTo>
                    <a:pt x="88390" y="267581"/>
                    <a:pt x="60007" y="219397"/>
                    <a:pt x="16443" y="175173"/>
                  </a:cubicBezTo>
                  <a:cubicBezTo>
                    <a:pt x="-2699" y="156031"/>
                    <a:pt x="-5999" y="138870"/>
                    <a:pt x="11163" y="115108"/>
                  </a:cubicBezTo>
                  <a:cubicBezTo>
                    <a:pt x="34265" y="83425"/>
                    <a:pt x="54066" y="48442"/>
                    <a:pt x="73208" y="14119"/>
                  </a:cubicBezTo>
                  <a:cubicBezTo>
                    <a:pt x="83109" y="-3042"/>
                    <a:pt x="91030" y="-3702"/>
                    <a:pt x="106211" y="7518"/>
                  </a:cubicBezTo>
                  <a:cubicBezTo>
                    <a:pt x="137894" y="31281"/>
                    <a:pt x="170897" y="53063"/>
                    <a:pt x="203240" y="75504"/>
                  </a:cubicBezTo>
                  <a:cubicBezTo>
                    <a:pt x="213140" y="81445"/>
                    <a:pt x="225021" y="86065"/>
                    <a:pt x="221061" y="100587"/>
                  </a:cubicBezTo>
                  <a:close/>
                </a:path>
              </a:pathLst>
            </a:custGeom>
            <a:solidFill>
              <a:schemeClr val="accent2"/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1685DAB-66EB-481A-97D1-804369E7A7F6}"/>
                </a:ext>
              </a:extLst>
            </p:cNvPr>
            <p:cNvSpPr/>
            <p:nvPr/>
          </p:nvSpPr>
          <p:spPr>
            <a:xfrm>
              <a:off x="2351728" y="3163980"/>
              <a:ext cx="81296" cy="89035"/>
            </a:xfrm>
            <a:custGeom>
              <a:avLst/>
              <a:gdLst>
                <a:gd name="connsiteX0" fmla="*/ 94481 w 107406"/>
                <a:gd name="connsiteY0" fmla="*/ 47786 h 117632"/>
                <a:gd name="connsiteX1" fmla="*/ 66629 w 107406"/>
                <a:gd name="connsiteY1" fmla="*/ 106603 h 117632"/>
                <a:gd name="connsiteX2" fmla="*/ 12926 w 107406"/>
                <a:gd name="connsiteY2" fmla="*/ 69846 h 117632"/>
                <a:gd name="connsiteX3" fmla="*/ 40778 w 107406"/>
                <a:gd name="connsiteY3" fmla="*/ 11030 h 117632"/>
                <a:gd name="connsiteX4" fmla="*/ 94481 w 107406"/>
                <a:gd name="connsiteY4" fmla="*/ 47786 h 11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06" h="117632">
                  <a:moveTo>
                    <a:pt x="94481" y="47786"/>
                  </a:moveTo>
                  <a:cubicBezTo>
                    <a:pt x="101620" y="74178"/>
                    <a:pt x="89150" y="100511"/>
                    <a:pt x="66629" y="106603"/>
                  </a:cubicBezTo>
                  <a:cubicBezTo>
                    <a:pt x="44108" y="112694"/>
                    <a:pt x="20064" y="96238"/>
                    <a:pt x="12926" y="69846"/>
                  </a:cubicBezTo>
                  <a:cubicBezTo>
                    <a:pt x="5787" y="43454"/>
                    <a:pt x="18257" y="17121"/>
                    <a:pt x="40778" y="11030"/>
                  </a:cubicBezTo>
                  <a:cubicBezTo>
                    <a:pt x="63299" y="4938"/>
                    <a:pt x="87343" y="21395"/>
                    <a:pt x="94481" y="4778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4025C67-8A6B-45DD-A154-9A82EF9315EF}"/>
                </a:ext>
              </a:extLst>
            </p:cNvPr>
            <p:cNvSpPr/>
            <p:nvPr/>
          </p:nvSpPr>
          <p:spPr>
            <a:xfrm>
              <a:off x="1105926" y="6302973"/>
              <a:ext cx="253797" cy="257079"/>
            </a:xfrm>
            <a:custGeom>
              <a:avLst/>
              <a:gdLst>
                <a:gd name="connsiteX0" fmla="*/ 335309 w 335309"/>
                <a:gd name="connsiteY0" fmla="*/ 24549 h 339646"/>
                <a:gd name="connsiteX1" fmla="*/ 260723 w 335309"/>
                <a:gd name="connsiteY1" fmla="*/ 127 h 339646"/>
                <a:gd name="connsiteX2" fmla="*/ 168315 w 335309"/>
                <a:gd name="connsiteY2" fmla="*/ 96496 h 339646"/>
                <a:gd name="connsiteX3" fmla="*/ 0 w 335309"/>
                <a:gd name="connsiteY3" fmla="*/ 328176 h 339646"/>
                <a:gd name="connsiteX4" fmla="*/ 95048 w 335309"/>
                <a:gd name="connsiteY4" fmla="*/ 328176 h 339646"/>
                <a:gd name="connsiteX5" fmla="*/ 189437 w 335309"/>
                <a:gd name="connsiteY5" fmla="*/ 301773 h 339646"/>
                <a:gd name="connsiteX6" fmla="*/ 318808 w 335309"/>
                <a:gd name="connsiteY6" fmla="*/ 337417 h 339646"/>
                <a:gd name="connsiteX7" fmla="*/ 324088 w 335309"/>
                <a:gd name="connsiteY7" fmla="*/ 161181 h 339646"/>
                <a:gd name="connsiteX8" fmla="*/ 335309 w 335309"/>
                <a:gd name="connsiteY8" fmla="*/ 24549 h 339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5309" h="339646">
                  <a:moveTo>
                    <a:pt x="335309" y="24549"/>
                  </a:moveTo>
                  <a:cubicBezTo>
                    <a:pt x="328709" y="19929"/>
                    <a:pt x="283825" y="-1853"/>
                    <a:pt x="260723" y="127"/>
                  </a:cubicBezTo>
                  <a:cubicBezTo>
                    <a:pt x="231020" y="21249"/>
                    <a:pt x="189437" y="68113"/>
                    <a:pt x="168315" y="96496"/>
                  </a:cubicBezTo>
                  <a:cubicBezTo>
                    <a:pt x="163694" y="103096"/>
                    <a:pt x="50824" y="262830"/>
                    <a:pt x="0" y="328176"/>
                  </a:cubicBezTo>
                  <a:cubicBezTo>
                    <a:pt x="31023" y="340717"/>
                    <a:pt x="66006" y="345997"/>
                    <a:pt x="95048" y="328176"/>
                  </a:cubicBezTo>
                  <a:cubicBezTo>
                    <a:pt x="122111" y="311014"/>
                    <a:pt x="158414" y="291213"/>
                    <a:pt x="189437" y="301773"/>
                  </a:cubicBezTo>
                  <a:cubicBezTo>
                    <a:pt x="228380" y="314975"/>
                    <a:pt x="279204" y="327516"/>
                    <a:pt x="318808" y="337417"/>
                  </a:cubicBezTo>
                  <a:lnTo>
                    <a:pt x="324088" y="161181"/>
                  </a:lnTo>
                  <a:lnTo>
                    <a:pt x="335309" y="245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387C831-700A-4494-BFDC-C4ACB33626B9}"/>
                </a:ext>
              </a:extLst>
            </p:cNvPr>
            <p:cNvSpPr/>
            <p:nvPr/>
          </p:nvSpPr>
          <p:spPr>
            <a:xfrm>
              <a:off x="1343086" y="6226990"/>
              <a:ext cx="744560" cy="454775"/>
            </a:xfrm>
            <a:custGeom>
              <a:avLst/>
              <a:gdLst>
                <a:gd name="connsiteX0" fmla="*/ 945401 w 983694"/>
                <a:gd name="connsiteY0" fmla="*/ 155299 h 600838"/>
                <a:gd name="connsiteX1" fmla="*/ 811409 w 983694"/>
                <a:gd name="connsiteY1" fmla="*/ 71472 h 600838"/>
                <a:gd name="connsiteX2" fmla="*/ 493261 w 983694"/>
                <a:gd name="connsiteY2" fmla="*/ 10086 h 600838"/>
                <a:gd name="connsiteX3" fmla="*/ 238479 w 983694"/>
                <a:gd name="connsiteY3" fmla="*/ 105795 h 600838"/>
                <a:gd name="connsiteX4" fmla="*/ 139470 w 983694"/>
                <a:gd name="connsiteY4" fmla="*/ 115696 h 600838"/>
                <a:gd name="connsiteX5" fmla="*/ 25280 w 983694"/>
                <a:gd name="connsiteY5" fmla="*/ 132857 h 600838"/>
                <a:gd name="connsiteX6" fmla="*/ 198 w 983694"/>
                <a:gd name="connsiteY6" fmla="*/ 437144 h 600838"/>
                <a:gd name="connsiteX7" fmla="*/ 198 w 983694"/>
                <a:gd name="connsiteY7" fmla="*/ 437144 h 600838"/>
                <a:gd name="connsiteX8" fmla="*/ 198 w 983694"/>
                <a:gd name="connsiteY8" fmla="*/ 437144 h 600838"/>
                <a:gd name="connsiteX9" fmla="*/ 21320 w 983694"/>
                <a:gd name="connsiteY9" fmla="*/ 451005 h 600838"/>
                <a:gd name="connsiteX10" fmla="*/ 272142 w 983694"/>
                <a:gd name="connsiteY10" fmla="*/ 549354 h 600838"/>
                <a:gd name="connsiteX11" fmla="*/ 351349 w 983694"/>
                <a:gd name="connsiteY11" fmla="*/ 580377 h 600838"/>
                <a:gd name="connsiteX12" fmla="*/ 411414 w 983694"/>
                <a:gd name="connsiteY12" fmla="*/ 596218 h 600838"/>
                <a:gd name="connsiteX13" fmla="*/ 783026 w 983694"/>
                <a:gd name="connsiteY13" fmla="*/ 600838 h 600838"/>
                <a:gd name="connsiteX14" fmla="*/ 822630 w 983694"/>
                <a:gd name="connsiteY14" fmla="*/ 583677 h 600838"/>
                <a:gd name="connsiteX15" fmla="*/ 952661 w 983694"/>
                <a:gd name="connsiteY15" fmla="*/ 435164 h 600838"/>
                <a:gd name="connsiteX16" fmla="*/ 978404 w 983694"/>
                <a:gd name="connsiteY16" fmla="*/ 390280 h 600838"/>
                <a:gd name="connsiteX17" fmla="*/ 983684 w 983694"/>
                <a:gd name="connsiteY17" fmla="*/ 218005 h 600838"/>
                <a:gd name="connsiteX18" fmla="*/ 945401 w 983694"/>
                <a:gd name="connsiteY18" fmla="*/ 155299 h 60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3694" h="600838">
                  <a:moveTo>
                    <a:pt x="945401" y="155299"/>
                  </a:moveTo>
                  <a:cubicBezTo>
                    <a:pt x="900517" y="127577"/>
                    <a:pt x="856953" y="97874"/>
                    <a:pt x="811409" y="71472"/>
                  </a:cubicBezTo>
                  <a:cubicBezTo>
                    <a:pt x="713060" y="14707"/>
                    <a:pt x="608111" y="-17636"/>
                    <a:pt x="493261" y="10086"/>
                  </a:cubicBezTo>
                  <a:cubicBezTo>
                    <a:pt x="404153" y="31208"/>
                    <a:pt x="320326" y="65531"/>
                    <a:pt x="238479" y="105795"/>
                  </a:cubicBezTo>
                  <a:cubicBezTo>
                    <a:pt x="206796" y="118996"/>
                    <a:pt x="172473" y="110415"/>
                    <a:pt x="139470" y="115696"/>
                  </a:cubicBezTo>
                  <a:cubicBezTo>
                    <a:pt x="101847" y="121636"/>
                    <a:pt x="63563" y="132857"/>
                    <a:pt x="25280" y="132857"/>
                  </a:cubicBezTo>
                  <a:cubicBezTo>
                    <a:pt x="11419" y="132857"/>
                    <a:pt x="-1782" y="424603"/>
                    <a:pt x="198" y="437144"/>
                  </a:cubicBezTo>
                  <a:cubicBezTo>
                    <a:pt x="198" y="437144"/>
                    <a:pt x="198" y="437144"/>
                    <a:pt x="198" y="437144"/>
                  </a:cubicBezTo>
                  <a:cubicBezTo>
                    <a:pt x="198" y="437144"/>
                    <a:pt x="198" y="437144"/>
                    <a:pt x="198" y="437144"/>
                  </a:cubicBezTo>
                  <a:cubicBezTo>
                    <a:pt x="4818" y="445725"/>
                    <a:pt x="13399" y="448365"/>
                    <a:pt x="21320" y="451005"/>
                  </a:cubicBezTo>
                  <a:cubicBezTo>
                    <a:pt x="105147" y="483348"/>
                    <a:pt x="188974" y="516351"/>
                    <a:pt x="272142" y="549354"/>
                  </a:cubicBezTo>
                  <a:cubicBezTo>
                    <a:pt x="298544" y="559915"/>
                    <a:pt x="324946" y="570476"/>
                    <a:pt x="351349" y="580377"/>
                  </a:cubicBezTo>
                  <a:cubicBezTo>
                    <a:pt x="370490" y="587637"/>
                    <a:pt x="389632" y="596218"/>
                    <a:pt x="411414" y="596218"/>
                  </a:cubicBezTo>
                  <a:cubicBezTo>
                    <a:pt x="535505" y="596878"/>
                    <a:pt x="658936" y="598858"/>
                    <a:pt x="783026" y="600838"/>
                  </a:cubicBezTo>
                  <a:cubicBezTo>
                    <a:pt x="799528" y="600838"/>
                    <a:pt x="811409" y="596878"/>
                    <a:pt x="822630" y="583677"/>
                  </a:cubicBezTo>
                  <a:cubicBezTo>
                    <a:pt x="865534" y="533513"/>
                    <a:pt x="909098" y="484008"/>
                    <a:pt x="952661" y="435164"/>
                  </a:cubicBezTo>
                  <a:cubicBezTo>
                    <a:pt x="964542" y="421963"/>
                    <a:pt x="973783" y="407441"/>
                    <a:pt x="978404" y="390280"/>
                  </a:cubicBezTo>
                  <a:cubicBezTo>
                    <a:pt x="963882" y="353977"/>
                    <a:pt x="983684" y="243747"/>
                    <a:pt x="983684" y="218005"/>
                  </a:cubicBezTo>
                  <a:cubicBezTo>
                    <a:pt x="984344" y="218665"/>
                    <a:pt x="955302" y="161900"/>
                    <a:pt x="945401" y="155299"/>
                  </a:cubicBezTo>
                  <a:close/>
                </a:path>
              </a:pathLst>
            </a:custGeom>
            <a:solidFill>
              <a:srgbClr val="FEC88A"/>
            </a:solidFill>
            <a:ln w="342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9CAA0AD-456A-4F42-A92C-A7B153DECD73}"/>
                </a:ext>
              </a:extLst>
            </p:cNvPr>
            <p:cNvSpPr/>
            <p:nvPr/>
          </p:nvSpPr>
          <p:spPr>
            <a:xfrm>
              <a:off x="1351230" y="6226990"/>
              <a:ext cx="741474" cy="184687"/>
            </a:xfrm>
            <a:custGeom>
              <a:avLst/>
              <a:gdLst>
                <a:gd name="connsiteX0" fmla="*/ 937942 w 979617"/>
                <a:gd name="connsiteY0" fmla="*/ 155299 h 244005"/>
                <a:gd name="connsiteX1" fmla="*/ 803951 w 979617"/>
                <a:gd name="connsiteY1" fmla="*/ 71472 h 244005"/>
                <a:gd name="connsiteX2" fmla="*/ 485803 w 979617"/>
                <a:gd name="connsiteY2" fmla="*/ 10086 h 244005"/>
                <a:gd name="connsiteX3" fmla="*/ 231020 w 979617"/>
                <a:gd name="connsiteY3" fmla="*/ 105795 h 244005"/>
                <a:gd name="connsiteX4" fmla="*/ 132012 w 979617"/>
                <a:gd name="connsiteY4" fmla="*/ 115696 h 244005"/>
                <a:gd name="connsiteX5" fmla="*/ 11221 w 979617"/>
                <a:gd name="connsiteY5" fmla="*/ 125597 h 244005"/>
                <a:gd name="connsiteX6" fmla="*/ 0 w 979617"/>
                <a:gd name="connsiteY6" fmla="*/ 237146 h 244005"/>
                <a:gd name="connsiteX7" fmla="*/ 686460 w 979617"/>
                <a:gd name="connsiteY7" fmla="*/ 243087 h 244005"/>
                <a:gd name="connsiteX8" fmla="*/ 877877 w 979617"/>
                <a:gd name="connsiteY8" fmla="*/ 242427 h 244005"/>
                <a:gd name="connsiteX9" fmla="*/ 976886 w 979617"/>
                <a:gd name="connsiteY9" fmla="*/ 218665 h 244005"/>
                <a:gd name="connsiteX10" fmla="*/ 976886 w 979617"/>
                <a:gd name="connsiteY10" fmla="*/ 218665 h 244005"/>
                <a:gd name="connsiteX11" fmla="*/ 976886 w 979617"/>
                <a:gd name="connsiteY11" fmla="*/ 218665 h 244005"/>
                <a:gd name="connsiteX12" fmla="*/ 937942 w 979617"/>
                <a:gd name="connsiteY12" fmla="*/ 155299 h 24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9617" h="244005">
                  <a:moveTo>
                    <a:pt x="937942" y="155299"/>
                  </a:moveTo>
                  <a:cubicBezTo>
                    <a:pt x="893058" y="127577"/>
                    <a:pt x="849494" y="97874"/>
                    <a:pt x="803951" y="71472"/>
                  </a:cubicBezTo>
                  <a:cubicBezTo>
                    <a:pt x="705602" y="14707"/>
                    <a:pt x="600653" y="-17636"/>
                    <a:pt x="485803" y="10086"/>
                  </a:cubicBezTo>
                  <a:cubicBezTo>
                    <a:pt x="396695" y="31208"/>
                    <a:pt x="312867" y="65531"/>
                    <a:pt x="231020" y="105795"/>
                  </a:cubicBezTo>
                  <a:cubicBezTo>
                    <a:pt x="199338" y="118996"/>
                    <a:pt x="165014" y="110415"/>
                    <a:pt x="132012" y="115696"/>
                  </a:cubicBezTo>
                  <a:cubicBezTo>
                    <a:pt x="94388" y="121636"/>
                    <a:pt x="50164" y="122957"/>
                    <a:pt x="11221" y="125597"/>
                  </a:cubicBezTo>
                  <a:cubicBezTo>
                    <a:pt x="11221" y="142758"/>
                    <a:pt x="4620" y="183022"/>
                    <a:pt x="0" y="237146"/>
                  </a:cubicBezTo>
                  <a:cubicBezTo>
                    <a:pt x="205278" y="233186"/>
                    <a:pt x="480522" y="247707"/>
                    <a:pt x="686460" y="243087"/>
                  </a:cubicBezTo>
                  <a:cubicBezTo>
                    <a:pt x="742565" y="241767"/>
                    <a:pt x="821772" y="245727"/>
                    <a:pt x="877877" y="242427"/>
                  </a:cubicBezTo>
                  <a:cubicBezTo>
                    <a:pt x="905599" y="241107"/>
                    <a:pt x="969625" y="206124"/>
                    <a:pt x="976886" y="218665"/>
                  </a:cubicBezTo>
                  <a:cubicBezTo>
                    <a:pt x="976886" y="218665"/>
                    <a:pt x="976886" y="218665"/>
                    <a:pt x="976886" y="218665"/>
                  </a:cubicBezTo>
                  <a:cubicBezTo>
                    <a:pt x="976886" y="218665"/>
                    <a:pt x="976886" y="218665"/>
                    <a:pt x="976886" y="218665"/>
                  </a:cubicBezTo>
                  <a:cubicBezTo>
                    <a:pt x="990747" y="200183"/>
                    <a:pt x="947843" y="161900"/>
                    <a:pt x="937942" y="155299"/>
                  </a:cubicBezTo>
                  <a:close/>
                </a:path>
              </a:pathLst>
            </a:custGeom>
            <a:solidFill>
              <a:srgbClr val="FEAB77"/>
            </a:solidFill>
            <a:ln w="342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008919-1E9F-4B4D-B79C-15A143CBAC02}"/>
              </a:ext>
            </a:extLst>
          </p:cNvPr>
          <p:cNvGrpSpPr/>
          <p:nvPr/>
        </p:nvGrpSpPr>
        <p:grpSpPr>
          <a:xfrm>
            <a:off x="7245083" y="1482008"/>
            <a:ext cx="4376779" cy="2392035"/>
            <a:chOff x="5507905" y="353326"/>
            <a:chExt cx="4376779" cy="239203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B0CA959-509C-4D6D-95E0-8BEBC5F73CA1}"/>
                </a:ext>
              </a:extLst>
            </p:cNvPr>
            <p:cNvSpPr txBox="1"/>
            <p:nvPr/>
          </p:nvSpPr>
          <p:spPr>
            <a:xfrm>
              <a:off x="5507906" y="353326"/>
              <a:ext cx="13620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accent2"/>
                  </a:solidFill>
                  <a:cs typeface="Arial" pitchFamily="34" charset="0"/>
                </a:rPr>
                <a:t>Your</a:t>
              </a:r>
            </a:p>
            <a:p>
              <a:r>
                <a:rPr lang="en-US" altLang="ko-KR" b="1" dirty="0">
                  <a:solidFill>
                    <a:schemeClr val="accent2"/>
                  </a:solidFill>
                  <a:cs typeface="Arial" pitchFamily="34" charset="0"/>
                </a:rPr>
                <a:t>Text Here</a:t>
              </a:r>
              <a:endParaRPr lang="ko-KR" altLang="en-US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EC3F4F-A5A0-48CF-91F8-F42ED277EEE1}"/>
                </a:ext>
              </a:extLst>
            </p:cNvPr>
            <p:cNvSpPr txBox="1"/>
            <p:nvPr/>
          </p:nvSpPr>
          <p:spPr>
            <a:xfrm>
              <a:off x="5817470" y="996783"/>
              <a:ext cx="40672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D59A19-E2FB-4241-AA80-85126BFF9DAD}"/>
                </a:ext>
              </a:extLst>
            </p:cNvPr>
            <p:cNvSpPr txBox="1"/>
            <p:nvPr/>
          </p:nvSpPr>
          <p:spPr>
            <a:xfrm>
              <a:off x="5507905" y="1640240"/>
              <a:ext cx="13620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accent1"/>
                  </a:solidFill>
                  <a:cs typeface="Arial" pitchFamily="34" charset="0"/>
                </a:rPr>
                <a:t>Your</a:t>
              </a:r>
            </a:p>
            <a:p>
              <a:r>
                <a:rPr lang="en-US" altLang="ko-KR" b="1" dirty="0">
                  <a:solidFill>
                    <a:schemeClr val="accent1"/>
                  </a:solidFill>
                  <a:cs typeface="Arial" pitchFamily="34" charset="0"/>
                </a:rPr>
                <a:t>Text Here</a:t>
              </a:r>
              <a:endParaRPr lang="ko-KR" altLang="en-US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C974ED5-58D2-495A-A4BC-15A95CA18E9A}"/>
                </a:ext>
              </a:extLst>
            </p:cNvPr>
            <p:cNvSpPr txBox="1"/>
            <p:nvPr/>
          </p:nvSpPr>
          <p:spPr>
            <a:xfrm>
              <a:off x="5817470" y="2283696"/>
              <a:ext cx="40672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56DB252B-938D-4441-B02C-9ACFF83E3231}"/>
              </a:ext>
            </a:extLst>
          </p:cNvPr>
          <p:cNvSpPr/>
          <p:nvPr/>
        </p:nvSpPr>
        <p:spPr>
          <a:xfrm>
            <a:off x="8102945" y="4384881"/>
            <a:ext cx="66021" cy="19202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7F08C0C-455B-45F2-A86D-F21C7415DF98}"/>
              </a:ext>
            </a:extLst>
          </p:cNvPr>
          <p:cNvGrpSpPr/>
          <p:nvPr/>
        </p:nvGrpSpPr>
        <p:grpSpPr>
          <a:xfrm>
            <a:off x="8430066" y="4397446"/>
            <a:ext cx="3283552" cy="1895110"/>
            <a:chOff x="8908448" y="506479"/>
            <a:chExt cx="3283552" cy="189511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3DB7AB7-2E71-4D37-937E-59CFFFF272C4}"/>
                </a:ext>
              </a:extLst>
            </p:cNvPr>
            <p:cNvSpPr txBox="1"/>
            <p:nvPr/>
          </p:nvSpPr>
          <p:spPr>
            <a:xfrm>
              <a:off x="8908448" y="506479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6A2F27B-F64B-4E8B-AB23-A2AF4D085998}"/>
                </a:ext>
              </a:extLst>
            </p:cNvPr>
            <p:cNvSpPr txBox="1"/>
            <p:nvPr/>
          </p:nvSpPr>
          <p:spPr>
            <a:xfrm>
              <a:off x="8908448" y="827639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cs typeface="Arial" pitchFamily="34" charset="0"/>
                </a:rPr>
                <a:t>Presentation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473AF00-E05A-4921-8D26-4C87FD4F3925}"/>
                </a:ext>
              </a:extLst>
            </p:cNvPr>
            <p:cNvSpPr txBox="1"/>
            <p:nvPr/>
          </p:nvSpPr>
          <p:spPr>
            <a:xfrm>
              <a:off x="8908448" y="1791119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ED7FBAE-37C5-4EDB-B18E-BCBFDC1181A3}"/>
                </a:ext>
              </a:extLst>
            </p:cNvPr>
            <p:cNvSpPr txBox="1"/>
            <p:nvPr/>
          </p:nvSpPr>
          <p:spPr>
            <a:xfrm>
              <a:off x="8908448" y="1469959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8A04723-1496-45C5-B46D-C18AA7823D0A}"/>
                </a:ext>
              </a:extLst>
            </p:cNvPr>
            <p:cNvSpPr txBox="1"/>
            <p:nvPr/>
          </p:nvSpPr>
          <p:spPr>
            <a:xfrm>
              <a:off x="8908448" y="1148799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cs typeface="Arial" pitchFamily="34" charset="0"/>
                </a:rPr>
                <a:t>Portfolio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904EFDE-144A-44E3-86F7-F69525C41F1F}"/>
                </a:ext>
              </a:extLst>
            </p:cNvPr>
            <p:cNvSpPr txBox="1"/>
            <p:nvPr/>
          </p:nvSpPr>
          <p:spPr>
            <a:xfrm>
              <a:off x="8908448" y="2112279"/>
              <a:ext cx="3283552" cy="28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80000"/>
                </a:lnSpc>
                <a:buFont typeface="Wingdings" panose="05000000000000000000" pitchFamily="2" charset="2"/>
                <a:buChar char="ü"/>
              </a:pPr>
              <a:r>
                <a:rPr lang="en-US" altLang="ko-KR" sz="1600" dirty="0">
                  <a:cs typeface="Arial" pitchFamily="34" charset="0"/>
                </a:rPr>
                <a:t>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2673381-CACD-462D-BA11-0CB7EF2D3CD3}"/>
              </a:ext>
            </a:extLst>
          </p:cNvPr>
          <p:cNvSpPr/>
          <p:nvPr/>
        </p:nvSpPr>
        <p:spPr>
          <a:xfrm flipH="1">
            <a:off x="3888120" y="0"/>
            <a:ext cx="8303879" cy="6858000"/>
          </a:xfrm>
          <a:custGeom>
            <a:avLst/>
            <a:gdLst>
              <a:gd name="connsiteX0" fmla="*/ 0 w 9441743"/>
              <a:gd name="connsiteY0" fmla="*/ 0 h 6858000"/>
              <a:gd name="connsiteX1" fmla="*/ 3015206 w 9441743"/>
              <a:gd name="connsiteY1" fmla="*/ 0 h 6858000"/>
              <a:gd name="connsiteX2" fmla="*/ 9441743 w 9441743"/>
              <a:gd name="connsiteY2" fmla="*/ 6858000 h 6858000"/>
              <a:gd name="connsiteX3" fmla="*/ 0 w 94417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41743" h="6858000">
                <a:moveTo>
                  <a:pt x="0" y="0"/>
                </a:moveTo>
                <a:lnTo>
                  <a:pt x="3015206" y="0"/>
                </a:lnTo>
                <a:lnTo>
                  <a:pt x="944174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6F0EB5-C38C-4F7A-9F6F-7BC1EC9B9CB6}"/>
              </a:ext>
            </a:extLst>
          </p:cNvPr>
          <p:cNvGrpSpPr/>
          <p:nvPr/>
        </p:nvGrpSpPr>
        <p:grpSpPr>
          <a:xfrm>
            <a:off x="8314844" y="2284177"/>
            <a:ext cx="3050125" cy="3957142"/>
            <a:chOff x="1055150" y="2140422"/>
            <a:chExt cx="4612225" cy="395714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EBE44F-4B57-400D-A947-72B0FA6D7611}"/>
                </a:ext>
              </a:extLst>
            </p:cNvPr>
            <p:cNvSpPr txBox="1"/>
            <p:nvPr/>
          </p:nvSpPr>
          <p:spPr>
            <a:xfrm>
              <a:off x="1055150" y="2140422"/>
              <a:ext cx="46122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92963E-336F-448F-B3CC-0D71C53399A0}"/>
                </a:ext>
              </a:extLst>
            </p:cNvPr>
            <p:cNvSpPr txBox="1"/>
            <p:nvPr/>
          </p:nvSpPr>
          <p:spPr>
            <a:xfrm>
              <a:off x="1055150" y="2865910"/>
              <a:ext cx="4612225" cy="323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</a:t>
              </a:r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0C7942B-BCDA-4346-9FBA-58F73BE30E77}"/>
              </a:ext>
            </a:extLst>
          </p:cNvPr>
          <p:cNvSpPr/>
          <p:nvPr/>
        </p:nvSpPr>
        <p:spPr>
          <a:xfrm>
            <a:off x="11176506" y="1452272"/>
            <a:ext cx="601977" cy="831905"/>
          </a:xfrm>
          <a:custGeom>
            <a:avLst/>
            <a:gdLst/>
            <a:ahLst/>
            <a:cxnLst/>
            <a:rect l="l" t="t" r="r" b="b"/>
            <a:pathLst>
              <a:path w="96938" h="133964">
                <a:moveTo>
                  <a:pt x="41090" y="53993"/>
                </a:moveTo>
                <a:lnTo>
                  <a:pt x="35877" y="80061"/>
                </a:lnTo>
                <a:lnTo>
                  <a:pt x="55494" y="80061"/>
                </a:lnTo>
                <a:lnTo>
                  <a:pt x="60619" y="53993"/>
                </a:lnTo>
                <a:close/>
                <a:moveTo>
                  <a:pt x="32165" y="0"/>
                </a:moveTo>
                <a:lnTo>
                  <a:pt x="51959" y="0"/>
                </a:lnTo>
                <a:lnTo>
                  <a:pt x="44978" y="34464"/>
                </a:lnTo>
                <a:lnTo>
                  <a:pt x="64508" y="34464"/>
                </a:lnTo>
                <a:lnTo>
                  <a:pt x="71312" y="0"/>
                </a:lnTo>
                <a:lnTo>
                  <a:pt x="91813" y="0"/>
                </a:lnTo>
                <a:lnTo>
                  <a:pt x="84744" y="34464"/>
                </a:lnTo>
                <a:lnTo>
                  <a:pt x="96938" y="34464"/>
                </a:lnTo>
                <a:lnTo>
                  <a:pt x="96938" y="53993"/>
                </a:lnTo>
                <a:lnTo>
                  <a:pt x="80767" y="53993"/>
                </a:lnTo>
                <a:lnTo>
                  <a:pt x="75465" y="80061"/>
                </a:lnTo>
                <a:lnTo>
                  <a:pt x="96938" y="80061"/>
                </a:lnTo>
                <a:lnTo>
                  <a:pt x="96938" y="99501"/>
                </a:lnTo>
                <a:lnTo>
                  <a:pt x="71489" y="99501"/>
                </a:lnTo>
                <a:lnTo>
                  <a:pt x="64508" y="133964"/>
                </a:lnTo>
                <a:lnTo>
                  <a:pt x="44802" y="133964"/>
                </a:lnTo>
                <a:lnTo>
                  <a:pt x="51606" y="99501"/>
                </a:lnTo>
                <a:lnTo>
                  <a:pt x="31989" y="99501"/>
                </a:lnTo>
                <a:lnTo>
                  <a:pt x="25008" y="133964"/>
                </a:lnTo>
                <a:lnTo>
                  <a:pt x="5037" y="133964"/>
                </a:lnTo>
                <a:lnTo>
                  <a:pt x="12018" y="99501"/>
                </a:lnTo>
                <a:lnTo>
                  <a:pt x="0" y="99501"/>
                </a:lnTo>
                <a:lnTo>
                  <a:pt x="0" y="80061"/>
                </a:lnTo>
                <a:lnTo>
                  <a:pt x="15906" y="80061"/>
                </a:lnTo>
                <a:lnTo>
                  <a:pt x="21208" y="53993"/>
                </a:lnTo>
                <a:lnTo>
                  <a:pt x="0" y="53993"/>
                </a:lnTo>
                <a:lnTo>
                  <a:pt x="0" y="34464"/>
                </a:lnTo>
                <a:lnTo>
                  <a:pt x="25184" y="3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DB3568-3AA1-4062-B215-DBBE94745B98}"/>
              </a:ext>
            </a:extLst>
          </p:cNvPr>
          <p:cNvSpPr txBox="1"/>
          <p:nvPr/>
        </p:nvSpPr>
        <p:spPr>
          <a:xfrm>
            <a:off x="480812" y="837172"/>
            <a:ext cx="3683604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chemeClr val="accent2"/>
                </a:solidFill>
                <a:latin typeface="+mj-lt"/>
                <a:cs typeface="Arial" pitchFamily="34" charset="0"/>
              </a:rPr>
              <a:t>WOW </a:t>
            </a:r>
            <a:r>
              <a:rPr lang="en-GB" altLang="ko-KR" sz="3200" dirty="0">
                <a:solidFill>
                  <a:schemeClr val="bg1"/>
                </a:solidFill>
                <a:latin typeface="+mj-lt"/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bg1"/>
                </a:solidFill>
                <a:latin typeface="+mj-lt"/>
                <a:cs typeface="Arial" pitchFamily="34" charset="0"/>
              </a:rPr>
              <a:t>Clean </a:t>
            </a:r>
            <a:r>
              <a:rPr lang="en-GB" altLang="ko-KR" sz="3200" dirty="0">
                <a:solidFill>
                  <a:schemeClr val="accent2"/>
                </a:solidFill>
                <a:latin typeface="+mj-lt"/>
                <a:cs typeface="Arial" pitchFamily="34" charset="0"/>
              </a:rPr>
              <a:t>Text Slide </a:t>
            </a:r>
            <a:r>
              <a:rPr lang="en-GB" altLang="ko-KR" sz="3200" dirty="0">
                <a:solidFill>
                  <a:schemeClr val="bg1"/>
                </a:solidFill>
                <a:latin typeface="+mj-lt"/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79F79CB-6415-4E50-803B-62850192E288}"/>
              </a:ext>
            </a:extLst>
          </p:cNvPr>
          <p:cNvGrpSpPr/>
          <p:nvPr/>
        </p:nvGrpSpPr>
        <p:grpSpPr>
          <a:xfrm>
            <a:off x="554561" y="2278092"/>
            <a:ext cx="5383089" cy="3796702"/>
            <a:chOff x="631838" y="2203105"/>
            <a:chExt cx="5383089" cy="379670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EF1721C-6EC5-416A-BB2E-4BF5991DE7A2}"/>
                </a:ext>
              </a:extLst>
            </p:cNvPr>
            <p:cNvGrpSpPr/>
            <p:nvPr/>
          </p:nvGrpSpPr>
          <p:grpSpPr>
            <a:xfrm>
              <a:off x="3093774" y="3681951"/>
              <a:ext cx="188449" cy="1471350"/>
              <a:chOff x="10641180" y="438150"/>
              <a:chExt cx="247650" cy="1828800"/>
            </a:xfrm>
            <a:solidFill>
              <a:schemeClr val="accent6"/>
            </a:solidFill>
          </p:grpSpPr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C9CD1B63-5EE1-48F3-82C1-1BF8CB7017B1}"/>
                  </a:ext>
                </a:extLst>
              </p:cNvPr>
              <p:cNvSpPr/>
              <p:nvPr/>
            </p:nvSpPr>
            <p:spPr>
              <a:xfrm>
                <a:off x="10751285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: Rounded Corners 77">
                <a:extLst>
                  <a:ext uri="{FF2B5EF4-FFF2-40B4-BE49-F238E27FC236}">
                    <a16:creationId xmlns:a16="http://schemas.microsoft.com/office/drawing/2014/main" id="{F0E713FD-E0A3-44B6-9ACC-5F5FF16349BC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97017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F4B8B99-E463-4E96-8EE0-7421C5C9D83C}"/>
                </a:ext>
              </a:extLst>
            </p:cNvPr>
            <p:cNvGrpSpPr/>
            <p:nvPr/>
          </p:nvGrpSpPr>
          <p:grpSpPr>
            <a:xfrm>
              <a:off x="1066168" y="4251632"/>
              <a:ext cx="188449" cy="1391622"/>
              <a:chOff x="10641180" y="-97372"/>
              <a:chExt cx="247650" cy="1828800"/>
            </a:xfrm>
            <a:solidFill>
              <a:schemeClr val="accent6"/>
            </a:solidFill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CE72B77A-2280-4BB8-B783-6EA37390C8CC}"/>
                  </a:ext>
                </a:extLst>
              </p:cNvPr>
              <p:cNvSpPr/>
              <p:nvPr/>
            </p:nvSpPr>
            <p:spPr>
              <a:xfrm>
                <a:off x="10751285" y="-97372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C781406C-1762-4D67-ADA9-D5408DDDB62F}"/>
                  </a:ext>
                </a:extLst>
              </p:cNvPr>
              <p:cNvSpPr/>
              <p:nvPr/>
            </p:nvSpPr>
            <p:spPr>
              <a:xfrm>
                <a:off x="10641180" y="509010"/>
                <a:ext cx="247650" cy="7598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D6C540B-3A82-4FCA-A04A-49A3FBD8096A}"/>
                </a:ext>
              </a:extLst>
            </p:cNvPr>
            <p:cNvGrpSpPr/>
            <p:nvPr/>
          </p:nvGrpSpPr>
          <p:grpSpPr>
            <a:xfrm>
              <a:off x="3773986" y="3163042"/>
              <a:ext cx="188449" cy="1600365"/>
              <a:chOff x="10641180" y="362514"/>
              <a:chExt cx="247650" cy="1989158"/>
            </a:xfrm>
            <a:solidFill>
              <a:schemeClr val="accent1"/>
            </a:solidFill>
          </p:grpSpPr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914F1A87-3155-4D90-8005-084FA7A87EA6}"/>
                  </a:ext>
                </a:extLst>
              </p:cNvPr>
              <p:cNvSpPr/>
              <p:nvPr/>
            </p:nvSpPr>
            <p:spPr>
              <a:xfrm>
                <a:off x="10751289" y="362514"/>
                <a:ext cx="27432" cy="19891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A4FDCF1B-F272-4277-A4E9-C2139477CD41}"/>
                  </a:ext>
                </a:extLst>
              </p:cNvPr>
              <p:cNvSpPr/>
              <p:nvPr/>
            </p:nvSpPr>
            <p:spPr>
              <a:xfrm>
                <a:off x="10641180" y="494815"/>
                <a:ext cx="247650" cy="1611559"/>
              </a:xfrm>
              <a:prstGeom prst="roundRect">
                <a:avLst>
                  <a:gd name="adj" fmla="val 461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E77F749-4AD0-4EC8-AB16-DA5FEF28F524}"/>
                </a:ext>
              </a:extLst>
            </p:cNvPr>
            <p:cNvGrpSpPr/>
            <p:nvPr/>
          </p:nvGrpSpPr>
          <p:grpSpPr>
            <a:xfrm>
              <a:off x="1505203" y="4311432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527B3F72-44B5-41B1-BC91-0127C07186AE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1F7FD6F5-F9F5-4293-A572-6F0C69CA8548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5662804-5202-478F-9572-B94579245D1C}"/>
                </a:ext>
              </a:extLst>
            </p:cNvPr>
            <p:cNvGrpSpPr/>
            <p:nvPr/>
          </p:nvGrpSpPr>
          <p:grpSpPr>
            <a:xfrm>
              <a:off x="2202123" y="4608185"/>
              <a:ext cx="188449" cy="1391622"/>
              <a:chOff x="10630391" y="1182550"/>
              <a:chExt cx="247650" cy="1828800"/>
            </a:xfrm>
            <a:solidFill>
              <a:schemeClr val="accent1"/>
            </a:solidFill>
          </p:grpSpPr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0D2DB01A-C170-4AD8-B889-8C3A2CBC5BAD}"/>
                  </a:ext>
                </a:extLst>
              </p:cNvPr>
              <p:cNvSpPr/>
              <p:nvPr/>
            </p:nvSpPr>
            <p:spPr>
              <a:xfrm>
                <a:off x="10722133" y="11825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9CE91157-4493-4D14-AF1F-80013EC483C5}"/>
                  </a:ext>
                </a:extLst>
              </p:cNvPr>
              <p:cNvSpPr/>
              <p:nvPr/>
            </p:nvSpPr>
            <p:spPr>
              <a:xfrm>
                <a:off x="10630391" y="1455616"/>
                <a:ext cx="247650" cy="72424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B9729E-8361-4C7B-BEB1-7620922FFEA7}"/>
                </a:ext>
              </a:extLst>
            </p:cNvPr>
            <p:cNvGrpSpPr/>
            <p:nvPr/>
          </p:nvGrpSpPr>
          <p:grpSpPr>
            <a:xfrm>
              <a:off x="4445791" y="2665159"/>
              <a:ext cx="188449" cy="1391622"/>
              <a:chOff x="10662635" y="438150"/>
              <a:chExt cx="247650" cy="1828800"/>
            </a:xfrm>
            <a:solidFill>
              <a:schemeClr val="accent1"/>
            </a:solidFill>
          </p:grpSpPr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8E1B36EC-2854-4E74-9F85-9E2906FBAA2B}"/>
                  </a:ext>
                </a:extLst>
              </p:cNvPr>
              <p:cNvSpPr/>
              <p:nvPr/>
            </p:nvSpPr>
            <p:spPr>
              <a:xfrm>
                <a:off x="10772727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1D32B25B-BA87-41AB-BDCF-DEA6BF782246}"/>
                  </a:ext>
                </a:extLst>
              </p:cNvPr>
              <p:cNvSpPr/>
              <p:nvPr/>
            </p:nvSpPr>
            <p:spPr>
              <a:xfrm>
                <a:off x="10662635" y="736515"/>
                <a:ext cx="247650" cy="101490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305B3EA-26D9-45B5-A048-E342E15EA070}"/>
                </a:ext>
              </a:extLst>
            </p:cNvPr>
            <p:cNvGrpSpPr/>
            <p:nvPr/>
          </p:nvGrpSpPr>
          <p:grpSpPr>
            <a:xfrm>
              <a:off x="3998271" y="2905435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B082DBFC-3A62-4606-B850-0F17744B92AE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24C537CB-49CA-4B8E-959A-54191FE21711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893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6CECDE6-CAED-4BB8-9DC1-DD14B86E88FA}"/>
                </a:ext>
              </a:extLst>
            </p:cNvPr>
            <p:cNvGrpSpPr/>
            <p:nvPr/>
          </p:nvGrpSpPr>
          <p:grpSpPr>
            <a:xfrm>
              <a:off x="4214813" y="2810823"/>
              <a:ext cx="188449" cy="1391622"/>
              <a:chOff x="10641180" y="438150"/>
              <a:chExt cx="247650" cy="1828800"/>
            </a:xfrm>
            <a:solidFill>
              <a:schemeClr val="accent6"/>
            </a:solidFill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9C59C358-4533-403E-82C4-76BDACBA6E9D}"/>
                  </a:ext>
                </a:extLst>
              </p:cNvPr>
              <p:cNvSpPr/>
              <p:nvPr/>
            </p:nvSpPr>
            <p:spPr>
              <a:xfrm>
                <a:off x="10751285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EF5A75A7-203D-4FEA-BF8C-89534C29795A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56CD5D2-43BE-4286-8923-569081B3D663}"/>
                </a:ext>
              </a:extLst>
            </p:cNvPr>
            <p:cNvGrpSpPr/>
            <p:nvPr/>
          </p:nvGrpSpPr>
          <p:grpSpPr>
            <a:xfrm>
              <a:off x="1746380" y="4312354"/>
              <a:ext cx="188449" cy="1391622"/>
              <a:chOff x="10653055" y="438150"/>
              <a:chExt cx="247650" cy="1828800"/>
            </a:xfrm>
            <a:solidFill>
              <a:schemeClr val="accent6"/>
            </a:solidFill>
          </p:grpSpPr>
          <p:sp>
            <p:nvSpPr>
              <p:cNvPr id="59" name="Rectangle: Rounded Corners 58">
                <a:extLst>
                  <a:ext uri="{FF2B5EF4-FFF2-40B4-BE49-F238E27FC236}">
                    <a16:creationId xmlns:a16="http://schemas.microsoft.com/office/drawing/2014/main" id="{DAC9F09F-6AE2-4D27-A575-3CF7114120BA}"/>
                  </a:ext>
                </a:extLst>
              </p:cNvPr>
              <p:cNvSpPr/>
              <p:nvPr/>
            </p:nvSpPr>
            <p:spPr>
              <a:xfrm>
                <a:off x="10751292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9119CE6D-00CE-43FA-BE96-0617876F1285}"/>
                  </a:ext>
                </a:extLst>
              </p:cNvPr>
              <p:cNvSpPr/>
              <p:nvPr/>
            </p:nvSpPr>
            <p:spPr>
              <a:xfrm>
                <a:off x="10653055" y="682991"/>
                <a:ext cx="247650" cy="1056674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CF48D70-A956-4EAB-90A5-29764D026295}"/>
                </a:ext>
              </a:extLst>
            </p:cNvPr>
            <p:cNvGrpSpPr/>
            <p:nvPr/>
          </p:nvGrpSpPr>
          <p:grpSpPr>
            <a:xfrm>
              <a:off x="1969485" y="4763407"/>
              <a:ext cx="188449" cy="834973"/>
              <a:chOff x="10641180" y="500718"/>
              <a:chExt cx="247650" cy="1097280"/>
            </a:xfrm>
            <a:solidFill>
              <a:schemeClr val="accent6"/>
            </a:solidFill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D104E7D2-190F-452A-85FA-AAC3E2F051D1}"/>
                  </a:ext>
                </a:extLst>
              </p:cNvPr>
              <p:cNvSpPr/>
              <p:nvPr/>
            </p:nvSpPr>
            <p:spPr>
              <a:xfrm>
                <a:off x="10751285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69B257AC-0D74-46AF-8874-F4342201EE24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2D533F8-086B-4961-82AA-B8E1C37412A9}"/>
                </a:ext>
              </a:extLst>
            </p:cNvPr>
            <p:cNvGrpSpPr/>
            <p:nvPr/>
          </p:nvGrpSpPr>
          <p:grpSpPr>
            <a:xfrm>
              <a:off x="846650" y="4585396"/>
              <a:ext cx="188449" cy="834973"/>
              <a:chOff x="10641180" y="278676"/>
              <a:chExt cx="247650" cy="1097280"/>
            </a:xfrm>
            <a:solidFill>
              <a:schemeClr val="accent1"/>
            </a:solidFill>
          </p:grpSpPr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54407F1E-309B-4DAC-97F4-EB4FFAB957FB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A8E73E47-0898-4315-82E1-28EF682A3886}"/>
                  </a:ext>
                </a:extLst>
              </p:cNvPr>
              <p:cNvSpPr/>
              <p:nvPr/>
            </p:nvSpPr>
            <p:spPr>
              <a:xfrm>
                <a:off x="10641180" y="519299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8D55262-203D-4E92-AC5A-225C742DED1A}"/>
                </a:ext>
              </a:extLst>
            </p:cNvPr>
            <p:cNvGrpSpPr/>
            <p:nvPr/>
          </p:nvGrpSpPr>
          <p:grpSpPr>
            <a:xfrm>
              <a:off x="631838" y="4839202"/>
              <a:ext cx="188449" cy="834973"/>
              <a:chOff x="10641180" y="278676"/>
              <a:chExt cx="247650" cy="1097280"/>
            </a:xfrm>
            <a:solidFill>
              <a:schemeClr val="accent1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3FD97A03-AB45-46EA-90A2-00CB6282FBA7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6A6CB41B-C56B-47EC-881C-D6B298FB7E78}"/>
                  </a:ext>
                </a:extLst>
              </p:cNvPr>
              <p:cNvSpPr/>
              <p:nvPr/>
            </p:nvSpPr>
            <p:spPr>
              <a:xfrm>
                <a:off x="10641180" y="357773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3198B37-EFBB-496D-9920-02F3BE6599DD}"/>
                </a:ext>
              </a:extLst>
            </p:cNvPr>
            <p:cNvGrpSpPr/>
            <p:nvPr/>
          </p:nvGrpSpPr>
          <p:grpSpPr>
            <a:xfrm>
              <a:off x="5826478" y="2203105"/>
              <a:ext cx="188449" cy="834973"/>
              <a:chOff x="10641180" y="605206"/>
              <a:chExt cx="247650" cy="1097280"/>
            </a:xfrm>
            <a:solidFill>
              <a:schemeClr val="accent1"/>
            </a:solidFill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83EF3F81-D420-4914-B10A-3463D7139F41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F5ACFE5B-2327-432A-A727-AAE603233225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6D90B2F-36B3-47F7-8E76-664AED4A81F8}"/>
                </a:ext>
              </a:extLst>
            </p:cNvPr>
            <p:cNvGrpSpPr/>
            <p:nvPr/>
          </p:nvGrpSpPr>
          <p:grpSpPr>
            <a:xfrm>
              <a:off x="5144370" y="2283885"/>
              <a:ext cx="188449" cy="1471350"/>
              <a:chOff x="10641180" y="438150"/>
              <a:chExt cx="247650" cy="1828800"/>
            </a:xfrm>
            <a:solidFill>
              <a:schemeClr val="accent6"/>
            </a:solidFill>
          </p:grpSpPr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5E43CDA3-800E-45E5-9310-E54EC8E73A1E}"/>
                  </a:ext>
                </a:extLst>
              </p:cNvPr>
              <p:cNvSpPr/>
              <p:nvPr/>
            </p:nvSpPr>
            <p:spPr>
              <a:xfrm>
                <a:off x="10751285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F9742B46-9B66-4B9B-9341-34C6CDA33E72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57523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FBE4ECB-9CD7-4652-B887-A31B33E3B77F}"/>
                </a:ext>
              </a:extLst>
            </p:cNvPr>
            <p:cNvGrpSpPr/>
            <p:nvPr/>
          </p:nvGrpSpPr>
          <p:grpSpPr>
            <a:xfrm>
              <a:off x="4907416" y="2560939"/>
              <a:ext cx="188449" cy="834973"/>
              <a:chOff x="10641180" y="500718"/>
              <a:chExt cx="247650" cy="1097280"/>
            </a:xfrm>
            <a:solidFill>
              <a:schemeClr val="accent6"/>
            </a:solidFill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F3C9DFD3-568B-4014-9DE5-9F4684F650E2}"/>
                  </a:ext>
                </a:extLst>
              </p:cNvPr>
              <p:cNvSpPr/>
              <p:nvPr/>
            </p:nvSpPr>
            <p:spPr>
              <a:xfrm>
                <a:off x="10751285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0373BF22-F7F2-419B-977D-7C69025B9AA2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2E2BA84-10CA-4018-B326-B596FE1B7D8D}"/>
                </a:ext>
              </a:extLst>
            </p:cNvPr>
            <p:cNvGrpSpPr/>
            <p:nvPr/>
          </p:nvGrpSpPr>
          <p:grpSpPr>
            <a:xfrm>
              <a:off x="5365322" y="2643088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F058107E-E3D4-411A-8BA9-A003F6598AE7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B4D1B21E-9CF4-41C6-8D17-A36ACACF496A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9817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37A380E-12BE-49A6-AB91-10EE1977221F}"/>
                </a:ext>
              </a:extLst>
            </p:cNvPr>
            <p:cNvGrpSpPr/>
            <p:nvPr/>
          </p:nvGrpSpPr>
          <p:grpSpPr>
            <a:xfrm>
              <a:off x="4690412" y="2259708"/>
              <a:ext cx="188449" cy="1391622"/>
              <a:chOff x="10641180" y="438150"/>
              <a:chExt cx="247650" cy="1828800"/>
            </a:xfrm>
            <a:solidFill>
              <a:schemeClr val="accent1"/>
            </a:solidFill>
          </p:grpSpPr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747ECB4F-9AC6-4FC3-A943-3E9155F29869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7416E8AB-AEEB-4355-936A-6A848F892FA8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6510A7A-D452-4FCE-866B-E4ED01114073}"/>
                </a:ext>
              </a:extLst>
            </p:cNvPr>
            <p:cNvGrpSpPr/>
            <p:nvPr/>
          </p:nvGrpSpPr>
          <p:grpSpPr>
            <a:xfrm>
              <a:off x="1287790" y="4307169"/>
              <a:ext cx="188449" cy="1391622"/>
              <a:chOff x="10641180" y="438150"/>
              <a:chExt cx="247650" cy="1828800"/>
            </a:xfrm>
            <a:solidFill>
              <a:schemeClr val="accent1"/>
            </a:solidFill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9F3BFB23-C3B7-4856-8DDA-B5F75A8BD644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0CD8F5D8-7E3B-43F8-A55C-ADF3ED5558A2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8379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3FA3E04-7B33-43EF-BB11-7905DE8541BF}"/>
                </a:ext>
              </a:extLst>
            </p:cNvPr>
            <p:cNvGrpSpPr/>
            <p:nvPr/>
          </p:nvGrpSpPr>
          <p:grpSpPr>
            <a:xfrm>
              <a:off x="2419033" y="4519973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6B4D9680-8734-4AA3-8B0F-9A6CEF6418E2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B3408DE0-9363-4744-80A0-8C1C77B8AA70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4412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78E8210-751C-40A0-9C9A-AE1D28ED6ED5}"/>
                </a:ext>
              </a:extLst>
            </p:cNvPr>
            <p:cNvGrpSpPr/>
            <p:nvPr/>
          </p:nvGrpSpPr>
          <p:grpSpPr>
            <a:xfrm>
              <a:off x="2656485" y="4111536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CC1729E1-BA6C-43A8-B5FD-83FBB7393F3D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09099169-40D3-48FC-9464-FC7C609677F1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8437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F84A1AF-DCD4-439C-A176-593420324D9A}"/>
                </a:ext>
              </a:extLst>
            </p:cNvPr>
            <p:cNvGrpSpPr/>
            <p:nvPr/>
          </p:nvGrpSpPr>
          <p:grpSpPr>
            <a:xfrm>
              <a:off x="2880403" y="3894868"/>
              <a:ext cx="188449" cy="834973"/>
              <a:chOff x="10641180" y="500718"/>
              <a:chExt cx="247650" cy="1097280"/>
            </a:xfrm>
            <a:solidFill>
              <a:schemeClr val="accent6"/>
            </a:solidFill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1BC54E64-6D8A-43A4-81C2-B85AC6A03154}"/>
                  </a:ext>
                </a:extLst>
              </p:cNvPr>
              <p:cNvSpPr/>
              <p:nvPr/>
            </p:nvSpPr>
            <p:spPr>
              <a:xfrm>
                <a:off x="10751285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6F125DA3-1433-4291-AA1F-A6A3460F88A4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59E5F76-3F38-4D53-8184-D95C7DF490E2}"/>
                </a:ext>
              </a:extLst>
            </p:cNvPr>
            <p:cNvGrpSpPr/>
            <p:nvPr/>
          </p:nvGrpSpPr>
          <p:grpSpPr>
            <a:xfrm>
              <a:off x="3557903" y="4123583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B1B0ED5E-62AD-4FF1-A266-19A7D39FE588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D14ED3F7-1365-4CCD-944C-8711FC26E2F4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9621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B3C7DAB-A697-4F9C-BACB-19FAF6D70358}"/>
                </a:ext>
              </a:extLst>
            </p:cNvPr>
            <p:cNvGrpSpPr/>
            <p:nvPr/>
          </p:nvGrpSpPr>
          <p:grpSpPr>
            <a:xfrm>
              <a:off x="3309182" y="4208569"/>
              <a:ext cx="188449" cy="1391622"/>
              <a:chOff x="10641180" y="438150"/>
              <a:chExt cx="247650" cy="1828800"/>
            </a:xfrm>
            <a:solidFill>
              <a:schemeClr val="accent1"/>
            </a:solidFill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B16EFEEC-830C-4F15-A4B1-FF7C05F821A8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5AA5DBE6-A458-4D22-93AB-CEF03A9BB77B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3633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371650B-0632-482B-AFE3-026D643BCF27}"/>
                </a:ext>
              </a:extLst>
            </p:cNvPr>
            <p:cNvGrpSpPr/>
            <p:nvPr/>
          </p:nvGrpSpPr>
          <p:grpSpPr>
            <a:xfrm>
              <a:off x="5585462" y="2283153"/>
              <a:ext cx="188449" cy="834973"/>
              <a:chOff x="10641180" y="605206"/>
              <a:chExt cx="247650" cy="1097280"/>
            </a:xfrm>
            <a:solidFill>
              <a:schemeClr val="accent1"/>
            </a:solidFill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2FDC998-3C10-46C8-9CE7-2E6601C3CDC6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AAE06657-4F26-4308-8325-3750BDFAE2A0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82577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BC1C80F-D12F-4610-97C5-A7975915AA75}"/>
              </a:ext>
            </a:extLst>
          </p:cNvPr>
          <p:cNvGrpSpPr/>
          <p:nvPr/>
        </p:nvGrpSpPr>
        <p:grpSpPr>
          <a:xfrm flipH="1">
            <a:off x="3581730" y="2146532"/>
            <a:ext cx="1023769" cy="369332"/>
            <a:chOff x="6409688" y="3227337"/>
            <a:chExt cx="1023769" cy="369332"/>
          </a:xfrm>
        </p:grpSpPr>
        <p:sp>
          <p:nvSpPr>
            <p:cNvPr id="80" name="Arrow: Pentagon 79">
              <a:extLst>
                <a:ext uri="{FF2B5EF4-FFF2-40B4-BE49-F238E27FC236}">
                  <a16:creationId xmlns:a16="http://schemas.microsoft.com/office/drawing/2014/main" id="{7BBD9DA9-530F-4A86-A928-7956D2FB5A49}"/>
                </a:ext>
              </a:extLst>
            </p:cNvPr>
            <p:cNvSpPr/>
            <p:nvPr/>
          </p:nvSpPr>
          <p:spPr>
            <a:xfrm flipH="1">
              <a:off x="6409688" y="3229123"/>
              <a:ext cx="1023769" cy="365760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5191DBF-A2F1-4A2F-ACC7-8A5FC7AD28E2}"/>
                </a:ext>
              </a:extLst>
            </p:cNvPr>
            <p:cNvSpPr txBox="1"/>
            <p:nvPr/>
          </p:nvSpPr>
          <p:spPr>
            <a:xfrm>
              <a:off x="6640850" y="3227337"/>
              <a:ext cx="7732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BUY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6AE3D9D-A7DE-467D-85F8-9E7C19E0908F}"/>
              </a:ext>
            </a:extLst>
          </p:cNvPr>
          <p:cNvGrpSpPr/>
          <p:nvPr/>
        </p:nvGrpSpPr>
        <p:grpSpPr>
          <a:xfrm flipH="1">
            <a:off x="4264276" y="4123281"/>
            <a:ext cx="1023769" cy="369332"/>
            <a:chOff x="6607592" y="3846877"/>
            <a:chExt cx="1023769" cy="369332"/>
          </a:xfrm>
        </p:grpSpPr>
        <p:sp>
          <p:nvSpPr>
            <p:cNvPr id="83" name="Arrow: Pentagon 82">
              <a:extLst>
                <a:ext uri="{FF2B5EF4-FFF2-40B4-BE49-F238E27FC236}">
                  <a16:creationId xmlns:a16="http://schemas.microsoft.com/office/drawing/2014/main" id="{C10D060A-C828-4C0B-881E-78F589636BFF}"/>
                </a:ext>
              </a:extLst>
            </p:cNvPr>
            <p:cNvSpPr/>
            <p:nvPr/>
          </p:nvSpPr>
          <p:spPr>
            <a:xfrm>
              <a:off x="6607592" y="3848663"/>
              <a:ext cx="1023769" cy="36576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DCB70F9-2653-4EE9-91AE-CB122C983DBA}"/>
                </a:ext>
              </a:extLst>
            </p:cNvPr>
            <p:cNvSpPr txBox="1"/>
            <p:nvPr/>
          </p:nvSpPr>
          <p:spPr>
            <a:xfrm>
              <a:off x="6640850" y="3846877"/>
              <a:ext cx="7732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SELL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A9361D1-27BE-48CF-A932-270D36FAABF1}"/>
              </a:ext>
            </a:extLst>
          </p:cNvPr>
          <p:cNvGrpSpPr/>
          <p:nvPr/>
        </p:nvGrpSpPr>
        <p:grpSpPr>
          <a:xfrm flipH="1">
            <a:off x="2031153" y="5540677"/>
            <a:ext cx="1023769" cy="369332"/>
            <a:chOff x="6607592" y="3846877"/>
            <a:chExt cx="1023769" cy="369332"/>
          </a:xfrm>
        </p:grpSpPr>
        <p:sp>
          <p:nvSpPr>
            <p:cNvPr id="86" name="Arrow: Pentagon 85">
              <a:extLst>
                <a:ext uri="{FF2B5EF4-FFF2-40B4-BE49-F238E27FC236}">
                  <a16:creationId xmlns:a16="http://schemas.microsoft.com/office/drawing/2014/main" id="{353CBC80-D264-4E78-95B7-3FB1B5CD766F}"/>
                </a:ext>
              </a:extLst>
            </p:cNvPr>
            <p:cNvSpPr/>
            <p:nvPr/>
          </p:nvSpPr>
          <p:spPr>
            <a:xfrm>
              <a:off x="6607592" y="3848663"/>
              <a:ext cx="1023769" cy="36576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471374D-FC1F-436F-9035-574790E11FEC}"/>
                </a:ext>
              </a:extLst>
            </p:cNvPr>
            <p:cNvSpPr txBox="1"/>
            <p:nvPr/>
          </p:nvSpPr>
          <p:spPr>
            <a:xfrm>
              <a:off x="6640850" y="3846877"/>
              <a:ext cx="7732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SELL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099C8BB-CC94-4662-B003-DEC2123B5EC0}"/>
              </a:ext>
            </a:extLst>
          </p:cNvPr>
          <p:cNvGrpSpPr/>
          <p:nvPr/>
        </p:nvGrpSpPr>
        <p:grpSpPr>
          <a:xfrm flipH="1">
            <a:off x="1641512" y="3863647"/>
            <a:ext cx="1023769" cy="369332"/>
            <a:chOff x="6409688" y="3227337"/>
            <a:chExt cx="1023769" cy="369332"/>
          </a:xfrm>
        </p:grpSpPr>
        <p:sp>
          <p:nvSpPr>
            <p:cNvPr id="89" name="Arrow: Pentagon 88">
              <a:extLst>
                <a:ext uri="{FF2B5EF4-FFF2-40B4-BE49-F238E27FC236}">
                  <a16:creationId xmlns:a16="http://schemas.microsoft.com/office/drawing/2014/main" id="{AB2D6E82-CDA9-4B30-B764-9E020CC5A6AF}"/>
                </a:ext>
              </a:extLst>
            </p:cNvPr>
            <p:cNvSpPr/>
            <p:nvPr/>
          </p:nvSpPr>
          <p:spPr>
            <a:xfrm flipH="1">
              <a:off x="6409688" y="3229123"/>
              <a:ext cx="1023769" cy="365760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575B80D-2816-4093-B2A4-7D9DD098A7E1}"/>
                </a:ext>
              </a:extLst>
            </p:cNvPr>
            <p:cNvSpPr txBox="1"/>
            <p:nvPr/>
          </p:nvSpPr>
          <p:spPr>
            <a:xfrm>
              <a:off x="6640850" y="3227337"/>
              <a:ext cx="7732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BUY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0FD02B20-5AB7-4BE5-A7CF-B32B58D1DA53}"/>
              </a:ext>
            </a:extLst>
          </p:cNvPr>
          <p:cNvSpPr txBox="1"/>
          <p:nvPr/>
        </p:nvSpPr>
        <p:spPr>
          <a:xfrm>
            <a:off x="6047316" y="1780084"/>
            <a:ext cx="2241327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accent4"/>
                </a:solidFill>
                <a:cs typeface="Arial" pitchFamily="34" charset="0"/>
              </a:rPr>
              <a:t>WOW</a:t>
            </a:r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solidFill>
                  <a:schemeClr val="accent1"/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203D9F6-A38D-4BD2-9873-EE6B28379DBA}"/>
              </a:ext>
            </a:extLst>
          </p:cNvPr>
          <p:cNvSpPr txBox="1"/>
          <p:nvPr/>
        </p:nvSpPr>
        <p:spPr>
          <a:xfrm>
            <a:off x="8479074" y="1580030"/>
            <a:ext cx="31583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  <a:p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grpSp>
        <p:nvGrpSpPr>
          <p:cNvPr id="94" name="Group 21">
            <a:extLst>
              <a:ext uri="{FF2B5EF4-FFF2-40B4-BE49-F238E27FC236}">
                <a16:creationId xmlns:a16="http://schemas.microsoft.com/office/drawing/2014/main" id="{E3ED55AA-3F95-4660-8726-5A19E30D6226}"/>
              </a:ext>
            </a:extLst>
          </p:cNvPr>
          <p:cNvGrpSpPr/>
          <p:nvPr/>
        </p:nvGrpSpPr>
        <p:grpSpPr>
          <a:xfrm>
            <a:off x="5967270" y="3865496"/>
            <a:ext cx="2336431" cy="1088782"/>
            <a:chOff x="395534" y="3737445"/>
            <a:chExt cx="3972999" cy="1088782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89BA3EA-4782-4D29-B430-E3244200F5A6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3EDC476-EE66-46CD-9926-97AB1EB4A00F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97" name="Group 24">
            <a:extLst>
              <a:ext uri="{FF2B5EF4-FFF2-40B4-BE49-F238E27FC236}">
                <a16:creationId xmlns:a16="http://schemas.microsoft.com/office/drawing/2014/main" id="{A49F4F5B-1B37-4990-AB9C-530FA74A5717}"/>
              </a:ext>
            </a:extLst>
          </p:cNvPr>
          <p:cNvGrpSpPr/>
          <p:nvPr/>
        </p:nvGrpSpPr>
        <p:grpSpPr>
          <a:xfrm>
            <a:off x="9301008" y="3865496"/>
            <a:ext cx="2336431" cy="1088782"/>
            <a:chOff x="395534" y="3737445"/>
            <a:chExt cx="3972999" cy="1088782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0BF86D62-A9B3-4FA6-A874-9015C73C87A4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8F92472-6EB7-4DF2-935B-8A59848D9CCF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100" name="Group 30">
            <a:extLst>
              <a:ext uri="{FF2B5EF4-FFF2-40B4-BE49-F238E27FC236}">
                <a16:creationId xmlns:a16="http://schemas.microsoft.com/office/drawing/2014/main" id="{ADCF480C-0540-427C-B14C-529BDD35DFC8}"/>
              </a:ext>
            </a:extLst>
          </p:cNvPr>
          <p:cNvGrpSpPr/>
          <p:nvPr/>
        </p:nvGrpSpPr>
        <p:grpSpPr>
          <a:xfrm>
            <a:off x="5967270" y="5240149"/>
            <a:ext cx="2336431" cy="1088782"/>
            <a:chOff x="395534" y="3737445"/>
            <a:chExt cx="3972999" cy="1088782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1C746CB-FD58-4D73-AEFD-3FF56DA5E092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EEDAF8D9-BD3F-424C-88A4-C93556AEFE6F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  <p:grpSp>
        <p:nvGrpSpPr>
          <p:cNvPr id="103" name="Group 33">
            <a:extLst>
              <a:ext uri="{FF2B5EF4-FFF2-40B4-BE49-F238E27FC236}">
                <a16:creationId xmlns:a16="http://schemas.microsoft.com/office/drawing/2014/main" id="{F2115857-E45B-4940-82C7-096A37E2E450}"/>
              </a:ext>
            </a:extLst>
          </p:cNvPr>
          <p:cNvGrpSpPr/>
          <p:nvPr/>
        </p:nvGrpSpPr>
        <p:grpSpPr>
          <a:xfrm>
            <a:off x="9301008" y="5240149"/>
            <a:ext cx="2336431" cy="1088782"/>
            <a:chOff x="395534" y="3737445"/>
            <a:chExt cx="3972999" cy="1088782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FE9C98AA-5EDD-41D5-86F3-45EC6D60220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FAF6499-A88D-44E4-8522-7C8C35CBBE96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999E914-86F0-4052-B675-D8B9F38507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8016020"/>
              </p:ext>
            </p:extLst>
          </p:nvPr>
        </p:nvGraphicFramePr>
        <p:xfrm>
          <a:off x="685801" y="3114674"/>
          <a:ext cx="5238749" cy="3004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7BE8E1C-3969-43DB-9E58-AD588722E8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1103821"/>
              </p:ext>
            </p:extLst>
          </p:nvPr>
        </p:nvGraphicFramePr>
        <p:xfrm>
          <a:off x="6238876" y="3114674"/>
          <a:ext cx="5238749" cy="3004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ound Same Side Corner Rectangle 8">
            <a:extLst>
              <a:ext uri="{FF2B5EF4-FFF2-40B4-BE49-F238E27FC236}">
                <a16:creationId xmlns:a16="http://schemas.microsoft.com/office/drawing/2014/main" id="{BC71312C-6430-4FFC-8E71-5EF87AFC76A7}"/>
              </a:ext>
            </a:extLst>
          </p:cNvPr>
          <p:cNvSpPr/>
          <p:nvPr/>
        </p:nvSpPr>
        <p:spPr>
          <a:xfrm flipH="1">
            <a:off x="4733752" y="1567580"/>
            <a:ext cx="595555" cy="1568544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 Same Side Corner Rectangle 20">
            <a:extLst>
              <a:ext uri="{FF2B5EF4-FFF2-40B4-BE49-F238E27FC236}">
                <a16:creationId xmlns:a16="http://schemas.microsoft.com/office/drawing/2014/main" id="{746756C6-A63E-49B0-A926-B272625FE610}"/>
              </a:ext>
            </a:extLst>
          </p:cNvPr>
          <p:cNvSpPr/>
          <p:nvPr/>
        </p:nvSpPr>
        <p:spPr>
          <a:xfrm rot="10800000">
            <a:off x="6810130" y="1588614"/>
            <a:ext cx="715581" cy="152647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B0A95D3-94D6-46C2-8083-7FD3F7176DCD}"/>
              </a:ext>
            </a:extLst>
          </p:cNvPr>
          <p:cNvGrpSpPr/>
          <p:nvPr/>
        </p:nvGrpSpPr>
        <p:grpSpPr>
          <a:xfrm>
            <a:off x="879567" y="1702982"/>
            <a:ext cx="3649343" cy="1297741"/>
            <a:chOff x="300361" y="1376682"/>
            <a:chExt cx="2936827" cy="129774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C8A0E28-0D2F-46E9-B4A0-740E81A61575}"/>
                </a:ext>
              </a:extLst>
            </p:cNvPr>
            <p:cNvSpPr txBox="1"/>
            <p:nvPr/>
          </p:nvSpPr>
          <p:spPr>
            <a:xfrm>
              <a:off x="300361" y="1658760"/>
              <a:ext cx="29368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4301F0-1A94-4892-8A5F-95A95F8DAF3B}"/>
                </a:ext>
              </a:extLst>
            </p:cNvPr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4931D43-0787-4AB8-ACCC-B1137279FA32}"/>
              </a:ext>
            </a:extLst>
          </p:cNvPr>
          <p:cNvGrpSpPr/>
          <p:nvPr/>
        </p:nvGrpSpPr>
        <p:grpSpPr>
          <a:xfrm>
            <a:off x="7701162" y="1702982"/>
            <a:ext cx="3672233" cy="1297741"/>
            <a:chOff x="300361" y="1376682"/>
            <a:chExt cx="2936827" cy="129774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9F9560-4D2A-4652-9E77-12C02BE4A63B}"/>
                </a:ext>
              </a:extLst>
            </p:cNvPr>
            <p:cNvSpPr txBox="1"/>
            <p:nvPr/>
          </p:nvSpPr>
          <p:spPr>
            <a:xfrm>
              <a:off x="300361" y="1658760"/>
              <a:ext cx="29368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F0AF81B-7DB2-4633-88CC-42A8356DEEE5}"/>
                </a:ext>
              </a:extLst>
            </p:cNvPr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BA9E6CC-19DE-4854-8CB1-64CD9965AC5C}"/>
              </a:ext>
            </a:extLst>
          </p:cNvPr>
          <p:cNvSpPr/>
          <p:nvPr/>
        </p:nvSpPr>
        <p:spPr>
          <a:xfrm>
            <a:off x="5557321" y="2077956"/>
            <a:ext cx="1077358" cy="54779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84DD1D-0D31-4042-B2DF-CFA0111D4B87}"/>
              </a:ext>
            </a:extLst>
          </p:cNvPr>
          <p:cNvSpPr txBox="1"/>
          <p:nvPr/>
        </p:nvSpPr>
        <p:spPr>
          <a:xfrm>
            <a:off x="5643490" y="2028688"/>
            <a:ext cx="9050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VS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4215DE88-95FF-40C7-856A-DF5AC3E12A38}"/>
              </a:ext>
            </a:extLst>
          </p:cNvPr>
          <p:cNvGrpSpPr/>
          <p:nvPr/>
        </p:nvGrpSpPr>
        <p:grpSpPr>
          <a:xfrm>
            <a:off x="803265" y="1352271"/>
            <a:ext cx="8127161" cy="4153457"/>
            <a:chOff x="783771" y="541589"/>
            <a:chExt cx="10374271" cy="530186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6AB2B7E-413C-4B51-A22C-DFB641B8F7AD}"/>
                </a:ext>
              </a:extLst>
            </p:cNvPr>
            <p:cNvSpPr/>
            <p:nvPr/>
          </p:nvSpPr>
          <p:spPr>
            <a:xfrm>
              <a:off x="8911710" y="2318515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CC5F08-74A4-479B-A27F-42FE5991F744}"/>
                </a:ext>
              </a:extLst>
            </p:cNvPr>
            <p:cNvSpPr/>
            <p:nvPr/>
          </p:nvSpPr>
          <p:spPr>
            <a:xfrm>
              <a:off x="2681342" y="4609649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290BDB-105B-4CE4-BBEB-F7CA3AB25D10}"/>
                </a:ext>
              </a:extLst>
            </p:cNvPr>
            <p:cNvSpPr/>
            <p:nvPr/>
          </p:nvSpPr>
          <p:spPr>
            <a:xfrm>
              <a:off x="5227330" y="2957051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7755186-657A-4237-970A-C7C03ABC29E7}"/>
                </a:ext>
              </a:extLst>
            </p:cNvPr>
            <p:cNvSpPr/>
            <p:nvPr/>
          </p:nvSpPr>
          <p:spPr>
            <a:xfrm>
              <a:off x="7701885" y="2178338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3EDFE7F-35B8-4972-B012-8F5ABECC808F}"/>
                </a:ext>
              </a:extLst>
            </p:cNvPr>
            <p:cNvSpPr/>
            <p:nvPr/>
          </p:nvSpPr>
          <p:spPr>
            <a:xfrm>
              <a:off x="4296249" y="4809400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17437F9-55AE-4AFD-BE13-A4EF7B717D16}"/>
                </a:ext>
              </a:extLst>
            </p:cNvPr>
            <p:cNvSpPr/>
            <p:nvPr/>
          </p:nvSpPr>
          <p:spPr>
            <a:xfrm>
              <a:off x="7016376" y="3513792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4BC5CD7-D033-41E4-960E-3A38197C4B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771" y="4781171"/>
              <a:ext cx="1897571" cy="1062280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0E26469-48CE-483F-9F74-4664B64385D6}"/>
                </a:ext>
              </a:extLst>
            </p:cNvPr>
            <p:cNvCxnSpPr>
              <a:cxnSpLocks/>
              <a:stCxn id="28" idx="2"/>
              <a:endCxn id="25" idx="6"/>
            </p:cNvCxnSpPr>
            <p:nvPr/>
          </p:nvCxnSpPr>
          <p:spPr>
            <a:xfrm flipH="1" flipV="1">
              <a:off x="2892724" y="4715340"/>
              <a:ext cx="1403525" cy="19975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FB8C11F-CA00-47F9-9132-95555D94DA55}"/>
                </a:ext>
              </a:extLst>
            </p:cNvPr>
            <p:cNvCxnSpPr>
              <a:cxnSpLocks/>
              <a:stCxn id="26" idx="3"/>
              <a:endCxn id="28" idx="7"/>
            </p:cNvCxnSpPr>
            <p:nvPr/>
          </p:nvCxnSpPr>
          <p:spPr>
            <a:xfrm flipH="1">
              <a:off x="4476675" y="3137477"/>
              <a:ext cx="781611" cy="1702879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F3FD359-FC67-4AAE-ABC8-61610DEEBCC2}"/>
                </a:ext>
              </a:extLst>
            </p:cNvPr>
            <p:cNvCxnSpPr>
              <a:cxnSpLocks/>
              <a:stCxn id="29" idx="2"/>
              <a:endCxn id="26" idx="6"/>
            </p:cNvCxnSpPr>
            <p:nvPr/>
          </p:nvCxnSpPr>
          <p:spPr>
            <a:xfrm flipH="1" flipV="1">
              <a:off x="5438712" y="3062742"/>
              <a:ext cx="1577664" cy="55674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A1CDD12-5B37-46DF-90C2-15C4BC83AE34}"/>
                </a:ext>
              </a:extLst>
            </p:cNvPr>
            <p:cNvCxnSpPr>
              <a:cxnSpLocks/>
              <a:stCxn id="27" idx="3"/>
              <a:endCxn id="29" idx="7"/>
            </p:cNvCxnSpPr>
            <p:nvPr/>
          </p:nvCxnSpPr>
          <p:spPr>
            <a:xfrm flipH="1">
              <a:off x="7196802" y="2358764"/>
              <a:ext cx="536039" cy="1185984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32A87E9-CE63-46E4-A7EF-8D72B5D208C0}"/>
                </a:ext>
              </a:extLst>
            </p:cNvPr>
            <p:cNvCxnSpPr>
              <a:cxnSpLocks/>
              <a:stCxn id="27" idx="6"/>
              <a:endCxn id="24" idx="2"/>
            </p:cNvCxnSpPr>
            <p:nvPr/>
          </p:nvCxnSpPr>
          <p:spPr>
            <a:xfrm>
              <a:off x="7913267" y="2284029"/>
              <a:ext cx="998443" cy="140177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FC148E1-FE22-45FA-80CB-6288FAB0079D}"/>
                </a:ext>
              </a:extLst>
            </p:cNvPr>
            <p:cNvCxnSpPr>
              <a:cxnSpLocks/>
              <a:stCxn id="24" idx="7"/>
            </p:cNvCxnSpPr>
            <p:nvPr/>
          </p:nvCxnSpPr>
          <p:spPr>
            <a:xfrm flipV="1">
              <a:off x="9092136" y="541589"/>
              <a:ext cx="2065906" cy="1807882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C455B2A-3D1B-4F98-ACA5-C72C064015F6}"/>
              </a:ext>
            </a:extLst>
          </p:cNvPr>
          <p:cNvGrpSpPr/>
          <p:nvPr/>
        </p:nvGrpSpPr>
        <p:grpSpPr>
          <a:xfrm>
            <a:off x="6158255" y="285763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32F88D6-9020-4E83-8C1E-C27760078A05}"/>
              </a:ext>
            </a:extLst>
          </p:cNvPr>
          <p:cNvGrpSpPr/>
          <p:nvPr/>
        </p:nvGrpSpPr>
        <p:grpSpPr>
          <a:xfrm>
            <a:off x="2622275" y="2026191"/>
            <a:ext cx="5685702" cy="2689678"/>
            <a:chOff x="2769103" y="2028607"/>
            <a:chExt cx="7324350" cy="3464857"/>
          </a:xfrm>
          <a:scene3d>
            <a:camera prst="isometricOffAxis1Right">
              <a:rot lat="1080000" lon="19200000" rev="0"/>
            </a:camera>
            <a:lightRig rig="threePt" dir="t"/>
          </a:scene3d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1CF3AC-BB52-43B2-A7BD-FDBFDEF58767}"/>
                </a:ext>
              </a:extLst>
            </p:cNvPr>
            <p:cNvSpPr/>
            <p:nvPr/>
          </p:nvSpPr>
          <p:spPr>
            <a:xfrm>
              <a:off x="454587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D54AC03-78DA-4EB4-8073-1AB78EC2A189}"/>
                </a:ext>
              </a:extLst>
            </p:cNvPr>
            <p:cNvSpPr/>
            <p:nvPr/>
          </p:nvSpPr>
          <p:spPr>
            <a:xfrm>
              <a:off x="5316583" y="2210906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R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A63AC0D-5F70-4720-BA60-40FD23C231BE}"/>
                </a:ext>
              </a:extLst>
            </p:cNvPr>
            <p:cNvSpPr/>
            <p:nvPr/>
          </p:nvSpPr>
          <p:spPr>
            <a:xfrm>
              <a:off x="6087291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FCCA43-7948-4913-AAA1-9020DFDF2FDB}"/>
                </a:ext>
              </a:extLst>
            </p:cNvPr>
            <p:cNvSpPr/>
            <p:nvPr/>
          </p:nvSpPr>
          <p:spPr>
            <a:xfrm>
              <a:off x="6857999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F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8A47E9-0A87-4CCC-A558-96EF9BB88053}"/>
                </a:ext>
              </a:extLst>
            </p:cNvPr>
            <p:cNvSpPr/>
            <p:nvPr/>
          </p:nvSpPr>
          <p:spPr>
            <a:xfrm>
              <a:off x="7628707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26B23D-0124-4E95-A21C-AD99EC7B82F1}"/>
                </a:ext>
              </a:extLst>
            </p:cNvPr>
            <p:cNvSpPr/>
            <p:nvPr/>
          </p:nvSpPr>
          <p:spPr>
            <a:xfrm>
              <a:off x="839941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7B2BC0-142C-41BA-9835-0163D9255296}"/>
                </a:ext>
              </a:extLst>
            </p:cNvPr>
            <p:cNvSpPr/>
            <p:nvPr/>
          </p:nvSpPr>
          <p:spPr>
            <a:xfrm>
              <a:off x="5316583" y="3085011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A8549A0-75E5-406E-811D-41012014CCC5}"/>
                </a:ext>
              </a:extLst>
            </p:cNvPr>
            <p:cNvSpPr/>
            <p:nvPr/>
          </p:nvSpPr>
          <p:spPr>
            <a:xfrm>
              <a:off x="5316583" y="3945249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6BDF347-F7DB-472C-AC88-173EEC7585D1}"/>
                </a:ext>
              </a:extLst>
            </p:cNvPr>
            <p:cNvSpPr/>
            <p:nvPr/>
          </p:nvSpPr>
          <p:spPr>
            <a:xfrm>
              <a:off x="5316583" y="4805487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K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43D7771-2833-4EF1-92A1-E1F5697D02F2}"/>
                </a:ext>
              </a:extLst>
            </p:cNvPr>
            <p:cNvSpPr/>
            <p:nvPr/>
          </p:nvSpPr>
          <p:spPr>
            <a:xfrm>
              <a:off x="4545874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4126057-3953-4238-B0B1-9DB5684F11D3}"/>
                </a:ext>
              </a:extLst>
            </p:cNvPr>
            <p:cNvSpPr/>
            <p:nvPr/>
          </p:nvSpPr>
          <p:spPr>
            <a:xfrm>
              <a:off x="3775165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L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E05466F-88CE-4DB9-9215-AAC99EA59085}"/>
                </a:ext>
              </a:extLst>
            </p:cNvPr>
            <p:cNvSpPr/>
            <p:nvPr/>
          </p:nvSpPr>
          <p:spPr>
            <a:xfrm>
              <a:off x="6096000" y="3942025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DDF78B57-A940-460D-A5C5-2028BAA8471C}"/>
                </a:ext>
              </a:extLst>
            </p:cNvPr>
            <p:cNvSpPr/>
            <p:nvPr/>
          </p:nvSpPr>
          <p:spPr>
            <a:xfrm rot="5400000">
              <a:off x="9096256" y="2102474"/>
              <a:ext cx="1071063" cy="923330"/>
            </a:xfrm>
            <a:prstGeom prst="triangle">
              <a:avLst/>
            </a:prstGeom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latin typeface="Bell MT" panose="02020503060305020303" pitchFamily="18" charset="0"/>
              </a:endParaRPr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59DB7ED4-882D-4C19-A52D-01221A126DCD}"/>
                </a:ext>
              </a:extLst>
            </p:cNvPr>
            <p:cNvSpPr/>
            <p:nvPr/>
          </p:nvSpPr>
          <p:spPr>
            <a:xfrm rot="16200000">
              <a:off x="2695236" y="3824347"/>
              <a:ext cx="1071063" cy="923330"/>
            </a:xfrm>
            <a:prstGeom prst="triangle">
              <a:avLst/>
            </a:prstGeom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764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992C6DB-8947-4C9E-9E9F-57EBB546F47D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672691-22B0-4FD4-8798-CD2F1A0B9BFB}"/>
              </a:ext>
            </a:extLst>
          </p:cNvPr>
          <p:cNvSpPr/>
          <p:nvPr/>
        </p:nvSpPr>
        <p:spPr>
          <a:xfrm>
            <a:off x="-1" y="2050990"/>
            <a:ext cx="12200726" cy="4807010"/>
          </a:xfrm>
          <a:custGeom>
            <a:avLst/>
            <a:gdLst>
              <a:gd name="connsiteX0" fmla="*/ 6323213 w 12200726"/>
              <a:gd name="connsiteY0" fmla="*/ 0 h 4807010"/>
              <a:gd name="connsiteX1" fmla="*/ 6327359 w 12200726"/>
              <a:gd name="connsiteY1" fmla="*/ 508694 h 4807010"/>
              <a:gd name="connsiteX2" fmla="*/ 6406162 w 12200726"/>
              <a:gd name="connsiteY2" fmla="*/ 673796 h 4807010"/>
              <a:gd name="connsiteX3" fmla="*/ 6410310 w 12200726"/>
              <a:gd name="connsiteY3" fmla="*/ 673796 h 4807010"/>
              <a:gd name="connsiteX4" fmla="*/ 6439343 w 12200726"/>
              <a:gd name="connsiteY4" fmla="*/ 673796 h 4807010"/>
              <a:gd name="connsiteX5" fmla="*/ 6439343 w 12200726"/>
              <a:gd name="connsiteY5" fmla="*/ 722879 h 4807010"/>
              <a:gd name="connsiteX6" fmla="*/ 6440381 w 12200726"/>
              <a:gd name="connsiteY6" fmla="*/ 724553 h 4807010"/>
              <a:gd name="connsiteX7" fmla="*/ 6447638 w 12200726"/>
              <a:gd name="connsiteY7" fmla="*/ 736267 h 4807010"/>
              <a:gd name="connsiteX8" fmla="*/ 6447638 w 12200726"/>
              <a:gd name="connsiteY8" fmla="*/ 972765 h 4807010"/>
              <a:gd name="connsiteX9" fmla="*/ 6452303 w 12200726"/>
              <a:gd name="connsiteY9" fmla="*/ 972765 h 4807010"/>
              <a:gd name="connsiteX10" fmla="*/ 6484967 w 12200726"/>
              <a:gd name="connsiteY10" fmla="*/ 972765 h 4807010"/>
              <a:gd name="connsiteX11" fmla="*/ 6484967 w 12200726"/>
              <a:gd name="connsiteY11" fmla="*/ 1262808 h 4807010"/>
              <a:gd name="connsiteX12" fmla="*/ 6488077 w 12200726"/>
              <a:gd name="connsiteY12" fmla="*/ 1262250 h 4807010"/>
              <a:gd name="connsiteX13" fmla="*/ 6509852 w 12200726"/>
              <a:gd name="connsiteY13" fmla="*/ 1258347 h 4807010"/>
              <a:gd name="connsiteX14" fmla="*/ 6505704 w 12200726"/>
              <a:gd name="connsiteY14" fmla="*/ 1441296 h 4807010"/>
              <a:gd name="connsiteX15" fmla="*/ 6508814 w 12200726"/>
              <a:gd name="connsiteY15" fmla="*/ 1441855 h 4807010"/>
              <a:gd name="connsiteX16" fmla="*/ 6530588 w 12200726"/>
              <a:gd name="connsiteY16" fmla="*/ 1445759 h 4807010"/>
              <a:gd name="connsiteX17" fmla="*/ 6531106 w 12200726"/>
              <a:gd name="connsiteY17" fmla="*/ 1447433 h 4807010"/>
              <a:gd name="connsiteX18" fmla="*/ 6534736 w 12200726"/>
              <a:gd name="connsiteY18" fmla="*/ 1459147 h 4807010"/>
              <a:gd name="connsiteX19" fmla="*/ 6536292 w 12200726"/>
              <a:gd name="connsiteY19" fmla="*/ 1454127 h 4807010"/>
              <a:gd name="connsiteX20" fmla="*/ 6547179 w 12200726"/>
              <a:gd name="connsiteY20" fmla="*/ 1418987 h 4807010"/>
              <a:gd name="connsiteX21" fmla="*/ 6550807 w 12200726"/>
              <a:gd name="connsiteY21" fmla="*/ 1418987 h 4807010"/>
              <a:gd name="connsiteX22" fmla="*/ 6576212 w 12200726"/>
              <a:gd name="connsiteY22" fmla="*/ 1418987 h 4807010"/>
              <a:gd name="connsiteX23" fmla="*/ 6576212 w 12200726"/>
              <a:gd name="connsiteY23" fmla="*/ 1485919 h 4807010"/>
              <a:gd name="connsiteX24" fmla="*/ 6578285 w 12200726"/>
              <a:gd name="connsiteY24" fmla="*/ 1487035 h 4807010"/>
              <a:gd name="connsiteX25" fmla="*/ 6592802 w 12200726"/>
              <a:gd name="connsiteY25" fmla="*/ 1494844 h 4807010"/>
              <a:gd name="connsiteX26" fmla="*/ 6592802 w 12200726"/>
              <a:gd name="connsiteY26" fmla="*/ 1497633 h 4807010"/>
              <a:gd name="connsiteX27" fmla="*/ 6592802 w 12200726"/>
              <a:gd name="connsiteY27" fmla="*/ 1517155 h 4807010"/>
              <a:gd name="connsiteX28" fmla="*/ 6684048 w 12200726"/>
              <a:gd name="connsiteY28" fmla="*/ 1517155 h 4807010"/>
              <a:gd name="connsiteX29" fmla="*/ 6684048 w 12200726"/>
              <a:gd name="connsiteY29" fmla="*/ 1519387 h 4807010"/>
              <a:gd name="connsiteX30" fmla="*/ 6684048 w 12200726"/>
              <a:gd name="connsiteY30" fmla="*/ 1535004 h 4807010"/>
              <a:gd name="connsiteX31" fmla="*/ 6688194 w 12200726"/>
              <a:gd name="connsiteY31" fmla="*/ 1535004 h 4807010"/>
              <a:gd name="connsiteX32" fmla="*/ 6717227 w 12200726"/>
              <a:gd name="connsiteY32" fmla="*/ 1535004 h 4807010"/>
              <a:gd name="connsiteX33" fmla="*/ 6717227 w 12200726"/>
              <a:gd name="connsiteY33" fmla="*/ 1472533 h 4807010"/>
              <a:gd name="connsiteX34" fmla="*/ 6808472 w 12200726"/>
              <a:gd name="connsiteY34" fmla="*/ 1472533 h 4807010"/>
              <a:gd name="connsiteX35" fmla="*/ 6808472 w 12200726"/>
              <a:gd name="connsiteY35" fmla="*/ 1469744 h 4807010"/>
              <a:gd name="connsiteX36" fmla="*/ 6808472 w 12200726"/>
              <a:gd name="connsiteY36" fmla="*/ 1450221 h 4807010"/>
              <a:gd name="connsiteX37" fmla="*/ 6810547 w 12200726"/>
              <a:gd name="connsiteY37" fmla="*/ 1450221 h 4807010"/>
              <a:gd name="connsiteX38" fmla="*/ 6825062 w 12200726"/>
              <a:gd name="connsiteY38" fmla="*/ 1450221 h 4807010"/>
              <a:gd name="connsiteX39" fmla="*/ 6825062 w 12200726"/>
              <a:gd name="connsiteY39" fmla="*/ 1446318 h 4807010"/>
              <a:gd name="connsiteX40" fmla="*/ 6825062 w 12200726"/>
              <a:gd name="connsiteY40" fmla="*/ 1418987 h 4807010"/>
              <a:gd name="connsiteX41" fmla="*/ 6826618 w 12200726"/>
              <a:gd name="connsiteY41" fmla="*/ 1418987 h 4807010"/>
              <a:gd name="connsiteX42" fmla="*/ 6837505 w 12200726"/>
              <a:gd name="connsiteY42" fmla="*/ 1418987 h 4807010"/>
              <a:gd name="connsiteX43" fmla="*/ 6837505 w 12200726"/>
              <a:gd name="connsiteY43" fmla="*/ 1416755 h 4807010"/>
              <a:gd name="connsiteX44" fmla="*/ 6837505 w 12200726"/>
              <a:gd name="connsiteY44" fmla="*/ 1401136 h 4807010"/>
              <a:gd name="connsiteX45" fmla="*/ 6841653 w 12200726"/>
              <a:gd name="connsiteY45" fmla="*/ 1401136 h 4807010"/>
              <a:gd name="connsiteX46" fmla="*/ 6870686 w 12200726"/>
              <a:gd name="connsiteY46" fmla="*/ 1401136 h 4807010"/>
              <a:gd name="connsiteX47" fmla="*/ 6870686 w 12200726"/>
              <a:gd name="connsiteY47" fmla="*/ 1403367 h 4807010"/>
              <a:gd name="connsiteX48" fmla="*/ 6870686 w 12200726"/>
              <a:gd name="connsiteY48" fmla="*/ 1418987 h 4807010"/>
              <a:gd name="connsiteX49" fmla="*/ 6916307 w 12200726"/>
              <a:gd name="connsiteY49" fmla="*/ 1418987 h 4807010"/>
              <a:gd name="connsiteX50" fmla="*/ 6916307 w 12200726"/>
              <a:gd name="connsiteY50" fmla="*/ 1415081 h 4807010"/>
              <a:gd name="connsiteX51" fmla="*/ 6916307 w 12200726"/>
              <a:gd name="connsiteY51" fmla="*/ 1387750 h 4807010"/>
              <a:gd name="connsiteX52" fmla="*/ 6919938 w 12200726"/>
              <a:gd name="connsiteY52" fmla="*/ 1387750 h 4807010"/>
              <a:gd name="connsiteX53" fmla="*/ 6945340 w 12200726"/>
              <a:gd name="connsiteY53" fmla="*/ 1387750 h 4807010"/>
              <a:gd name="connsiteX54" fmla="*/ 6945340 w 12200726"/>
              <a:gd name="connsiteY54" fmla="*/ 1436835 h 4807010"/>
              <a:gd name="connsiteX55" fmla="*/ 6947415 w 12200726"/>
              <a:gd name="connsiteY55" fmla="*/ 1436835 h 4807010"/>
              <a:gd name="connsiteX56" fmla="*/ 6961931 w 12200726"/>
              <a:gd name="connsiteY56" fmla="*/ 1436835 h 4807010"/>
              <a:gd name="connsiteX57" fmla="*/ 6961931 w 12200726"/>
              <a:gd name="connsiteY57" fmla="*/ 1434604 h 4807010"/>
              <a:gd name="connsiteX58" fmla="*/ 6961931 w 12200726"/>
              <a:gd name="connsiteY58" fmla="*/ 1418987 h 4807010"/>
              <a:gd name="connsiteX59" fmla="*/ 6965559 w 12200726"/>
              <a:gd name="connsiteY59" fmla="*/ 1418987 h 4807010"/>
              <a:gd name="connsiteX60" fmla="*/ 6990964 w 12200726"/>
              <a:gd name="connsiteY60" fmla="*/ 1418987 h 4807010"/>
              <a:gd name="connsiteX61" fmla="*/ 6990964 w 12200726"/>
              <a:gd name="connsiteY61" fmla="*/ 1472533 h 4807010"/>
              <a:gd name="connsiteX62" fmla="*/ 6995112 w 12200726"/>
              <a:gd name="connsiteY62" fmla="*/ 1472533 h 4807010"/>
              <a:gd name="connsiteX63" fmla="*/ 7024143 w 12200726"/>
              <a:gd name="connsiteY63" fmla="*/ 1472533 h 4807010"/>
              <a:gd name="connsiteX64" fmla="*/ 7024143 w 12200726"/>
              <a:gd name="connsiteY64" fmla="*/ 1475879 h 4807010"/>
              <a:gd name="connsiteX65" fmla="*/ 7024143 w 12200726"/>
              <a:gd name="connsiteY65" fmla="*/ 1499307 h 4807010"/>
              <a:gd name="connsiteX66" fmla="*/ 7025698 w 12200726"/>
              <a:gd name="connsiteY66" fmla="*/ 1499307 h 4807010"/>
              <a:gd name="connsiteX67" fmla="*/ 7036588 w 12200726"/>
              <a:gd name="connsiteY67" fmla="*/ 1499307 h 4807010"/>
              <a:gd name="connsiteX68" fmla="*/ 7036588 w 12200726"/>
              <a:gd name="connsiteY68" fmla="*/ 1497633 h 4807010"/>
              <a:gd name="connsiteX69" fmla="*/ 7036588 w 12200726"/>
              <a:gd name="connsiteY69" fmla="*/ 1485919 h 4807010"/>
              <a:gd name="connsiteX70" fmla="*/ 7098800 w 12200726"/>
              <a:gd name="connsiteY70" fmla="*/ 1485919 h 4807010"/>
              <a:gd name="connsiteX71" fmla="*/ 7098800 w 12200726"/>
              <a:gd name="connsiteY71" fmla="*/ 1535004 h 4807010"/>
              <a:gd name="connsiteX72" fmla="*/ 7100873 w 12200726"/>
              <a:gd name="connsiteY72" fmla="*/ 1535004 h 4807010"/>
              <a:gd name="connsiteX73" fmla="*/ 7115390 w 12200726"/>
              <a:gd name="connsiteY73" fmla="*/ 1535004 h 4807010"/>
              <a:gd name="connsiteX74" fmla="*/ 7115390 w 12200726"/>
              <a:gd name="connsiteY74" fmla="*/ 1537235 h 4807010"/>
              <a:gd name="connsiteX75" fmla="*/ 7115390 w 12200726"/>
              <a:gd name="connsiteY75" fmla="*/ 1552853 h 4807010"/>
              <a:gd name="connsiteX76" fmla="*/ 7116945 w 12200726"/>
              <a:gd name="connsiteY76" fmla="*/ 1552853 h 4807010"/>
              <a:gd name="connsiteX77" fmla="*/ 7127833 w 12200726"/>
              <a:gd name="connsiteY77" fmla="*/ 1552853 h 4807010"/>
              <a:gd name="connsiteX78" fmla="*/ 7127833 w 12200726"/>
              <a:gd name="connsiteY78" fmla="*/ 1548390 h 4807010"/>
              <a:gd name="connsiteX79" fmla="*/ 7127833 w 12200726"/>
              <a:gd name="connsiteY79" fmla="*/ 1517155 h 4807010"/>
              <a:gd name="connsiteX80" fmla="*/ 7129906 w 12200726"/>
              <a:gd name="connsiteY80" fmla="*/ 1517155 h 4807010"/>
              <a:gd name="connsiteX81" fmla="*/ 7144423 w 12200726"/>
              <a:gd name="connsiteY81" fmla="*/ 1517155 h 4807010"/>
              <a:gd name="connsiteX82" fmla="*/ 7144423 w 12200726"/>
              <a:gd name="connsiteY82" fmla="*/ 1519387 h 4807010"/>
              <a:gd name="connsiteX83" fmla="*/ 7144423 w 12200726"/>
              <a:gd name="connsiteY83" fmla="*/ 1535004 h 4807010"/>
              <a:gd name="connsiteX84" fmla="*/ 7155310 w 12200726"/>
              <a:gd name="connsiteY84" fmla="*/ 1530890 h 4807010"/>
              <a:gd name="connsiteX85" fmla="*/ 7156866 w 12200726"/>
              <a:gd name="connsiteY85" fmla="*/ 1528867 h 4807010"/>
              <a:gd name="connsiteX86" fmla="*/ 7156866 w 12200726"/>
              <a:gd name="connsiteY86" fmla="*/ 1517155 h 4807010"/>
              <a:gd name="connsiteX87" fmla="*/ 7235668 w 12200726"/>
              <a:gd name="connsiteY87" fmla="*/ 1517155 h 4807010"/>
              <a:gd name="connsiteX88" fmla="*/ 7235668 w 12200726"/>
              <a:gd name="connsiteY88" fmla="*/ 1566239 h 4807010"/>
              <a:gd name="connsiteX89" fmla="*/ 7239814 w 12200726"/>
              <a:gd name="connsiteY89" fmla="*/ 1566239 h 4807010"/>
              <a:gd name="connsiteX90" fmla="*/ 7268847 w 12200726"/>
              <a:gd name="connsiteY90" fmla="*/ 1566239 h 4807010"/>
              <a:gd name="connsiteX91" fmla="*/ 7268847 w 12200726"/>
              <a:gd name="connsiteY91" fmla="*/ 1568470 h 4807010"/>
              <a:gd name="connsiteX92" fmla="*/ 7268847 w 12200726"/>
              <a:gd name="connsiteY92" fmla="*/ 1584087 h 4807010"/>
              <a:gd name="connsiteX93" fmla="*/ 7272478 w 12200726"/>
              <a:gd name="connsiteY93" fmla="*/ 1584087 h 4807010"/>
              <a:gd name="connsiteX94" fmla="*/ 7297880 w 12200726"/>
              <a:gd name="connsiteY94" fmla="*/ 1584087 h 4807010"/>
              <a:gd name="connsiteX95" fmla="*/ 7297880 w 12200726"/>
              <a:gd name="connsiteY95" fmla="*/ 1535004 h 4807010"/>
              <a:gd name="connsiteX96" fmla="*/ 7299953 w 12200726"/>
              <a:gd name="connsiteY96" fmla="*/ 1535004 h 4807010"/>
              <a:gd name="connsiteX97" fmla="*/ 7314471 w 12200726"/>
              <a:gd name="connsiteY97" fmla="*/ 1535004 h 4807010"/>
              <a:gd name="connsiteX98" fmla="*/ 7314471 w 12200726"/>
              <a:gd name="connsiteY98" fmla="*/ 1468070 h 4807010"/>
              <a:gd name="connsiteX99" fmla="*/ 7316544 w 12200726"/>
              <a:gd name="connsiteY99" fmla="*/ 1468070 h 4807010"/>
              <a:gd name="connsiteX100" fmla="*/ 7331061 w 12200726"/>
              <a:gd name="connsiteY100" fmla="*/ 1468070 h 4807010"/>
              <a:gd name="connsiteX101" fmla="*/ 7331061 w 12200726"/>
              <a:gd name="connsiteY101" fmla="*/ 1464167 h 4807010"/>
              <a:gd name="connsiteX102" fmla="*/ 7331061 w 12200726"/>
              <a:gd name="connsiteY102" fmla="*/ 1436835 h 4807010"/>
              <a:gd name="connsiteX103" fmla="*/ 7328469 w 12200726"/>
              <a:gd name="connsiteY103" fmla="*/ 1433487 h 4807010"/>
              <a:gd name="connsiteX104" fmla="*/ 7339356 w 12200726"/>
              <a:gd name="connsiteY104" fmla="*/ 1410061 h 4807010"/>
              <a:gd name="connsiteX105" fmla="*/ 7355946 w 12200726"/>
              <a:gd name="connsiteY105" fmla="*/ 1468070 h 4807010"/>
              <a:gd name="connsiteX106" fmla="*/ 7357502 w 12200726"/>
              <a:gd name="connsiteY106" fmla="*/ 1468070 h 4807010"/>
              <a:gd name="connsiteX107" fmla="*/ 7368389 w 12200726"/>
              <a:gd name="connsiteY107" fmla="*/ 1468070 h 4807010"/>
              <a:gd name="connsiteX108" fmla="*/ 7368389 w 12200726"/>
              <a:gd name="connsiteY108" fmla="*/ 1249422 h 4807010"/>
              <a:gd name="connsiteX109" fmla="*/ 7371499 w 12200726"/>
              <a:gd name="connsiteY109" fmla="*/ 1249422 h 4807010"/>
              <a:gd name="connsiteX110" fmla="*/ 7393274 w 12200726"/>
              <a:gd name="connsiteY110" fmla="*/ 1249422 h 4807010"/>
              <a:gd name="connsiteX111" fmla="*/ 7393274 w 12200726"/>
              <a:gd name="connsiteY111" fmla="*/ 1151253 h 4807010"/>
              <a:gd name="connsiteX112" fmla="*/ 7447191 w 12200726"/>
              <a:gd name="connsiteY112" fmla="*/ 1151253 h 4807010"/>
              <a:gd name="connsiteX113" fmla="*/ 7447191 w 12200726"/>
              <a:gd name="connsiteY113" fmla="*/ 1106630 h 4807010"/>
              <a:gd name="connsiteX114" fmla="*/ 7517700 w 12200726"/>
              <a:gd name="connsiteY114" fmla="*/ 1106630 h 4807010"/>
              <a:gd name="connsiteX115" fmla="*/ 7517700 w 12200726"/>
              <a:gd name="connsiteY115" fmla="*/ 1111650 h 4807010"/>
              <a:gd name="connsiteX116" fmla="*/ 7517700 w 12200726"/>
              <a:gd name="connsiteY116" fmla="*/ 1146790 h 4807010"/>
              <a:gd name="connsiteX117" fmla="*/ 7522366 w 12200726"/>
              <a:gd name="connsiteY117" fmla="*/ 1146790 h 4807010"/>
              <a:gd name="connsiteX118" fmla="*/ 7555027 w 12200726"/>
              <a:gd name="connsiteY118" fmla="*/ 1146790 h 4807010"/>
              <a:gd name="connsiteX119" fmla="*/ 7555027 w 12200726"/>
              <a:gd name="connsiteY119" fmla="*/ 1244959 h 4807010"/>
              <a:gd name="connsiteX120" fmla="*/ 7557100 w 12200726"/>
              <a:gd name="connsiteY120" fmla="*/ 1244959 h 4807010"/>
              <a:gd name="connsiteX121" fmla="*/ 7571618 w 12200726"/>
              <a:gd name="connsiteY121" fmla="*/ 1244959 h 4807010"/>
              <a:gd name="connsiteX122" fmla="*/ 7600651 w 12200726"/>
              <a:gd name="connsiteY122" fmla="*/ 1253884 h 4807010"/>
              <a:gd name="connsiteX123" fmla="*/ 7600651 w 12200726"/>
              <a:gd name="connsiteY123" fmla="*/ 1334204 h 4807010"/>
              <a:gd name="connsiteX124" fmla="*/ 7602724 w 12200726"/>
              <a:gd name="connsiteY124" fmla="*/ 1334204 h 4807010"/>
              <a:gd name="connsiteX125" fmla="*/ 7617239 w 12200726"/>
              <a:gd name="connsiteY125" fmla="*/ 1334204 h 4807010"/>
              <a:gd name="connsiteX126" fmla="*/ 7617239 w 12200726"/>
              <a:gd name="connsiteY126" fmla="*/ 1337550 h 4807010"/>
              <a:gd name="connsiteX127" fmla="*/ 7617239 w 12200726"/>
              <a:gd name="connsiteY127" fmla="*/ 1360976 h 4807010"/>
              <a:gd name="connsiteX128" fmla="*/ 7621387 w 12200726"/>
              <a:gd name="connsiteY128" fmla="*/ 1360976 h 4807010"/>
              <a:gd name="connsiteX129" fmla="*/ 7650420 w 12200726"/>
              <a:gd name="connsiteY129" fmla="*/ 1360976 h 4807010"/>
              <a:gd name="connsiteX130" fmla="*/ 7662863 w 12200726"/>
              <a:gd name="connsiteY130" fmla="*/ 1374364 h 4807010"/>
              <a:gd name="connsiteX131" fmla="*/ 7662863 w 12200726"/>
              <a:gd name="connsiteY131" fmla="*/ 1418987 h 4807010"/>
              <a:gd name="connsiteX132" fmla="*/ 7667529 w 12200726"/>
              <a:gd name="connsiteY132" fmla="*/ 1418987 h 4807010"/>
              <a:gd name="connsiteX133" fmla="*/ 7700190 w 12200726"/>
              <a:gd name="connsiteY133" fmla="*/ 1418987 h 4807010"/>
              <a:gd name="connsiteX134" fmla="*/ 7700190 w 12200726"/>
              <a:gd name="connsiteY134" fmla="*/ 1421216 h 4807010"/>
              <a:gd name="connsiteX135" fmla="*/ 7700190 w 12200726"/>
              <a:gd name="connsiteY135" fmla="*/ 1436835 h 4807010"/>
              <a:gd name="connsiteX136" fmla="*/ 7702783 w 12200726"/>
              <a:gd name="connsiteY136" fmla="*/ 1436835 h 4807010"/>
              <a:gd name="connsiteX137" fmla="*/ 7720929 w 12200726"/>
              <a:gd name="connsiteY137" fmla="*/ 1436835 h 4807010"/>
              <a:gd name="connsiteX138" fmla="*/ 7720929 w 12200726"/>
              <a:gd name="connsiteY138" fmla="*/ 1441296 h 4807010"/>
              <a:gd name="connsiteX139" fmla="*/ 7720929 w 12200726"/>
              <a:gd name="connsiteY139" fmla="*/ 1472533 h 4807010"/>
              <a:gd name="connsiteX140" fmla="*/ 7729223 w 12200726"/>
              <a:gd name="connsiteY140" fmla="*/ 1468627 h 4807010"/>
              <a:gd name="connsiteX141" fmla="*/ 7729223 w 12200726"/>
              <a:gd name="connsiteY141" fmla="*/ 1441296 h 4807010"/>
              <a:gd name="connsiteX142" fmla="*/ 7731296 w 12200726"/>
              <a:gd name="connsiteY142" fmla="*/ 1441296 h 4807010"/>
              <a:gd name="connsiteX143" fmla="*/ 7745814 w 12200726"/>
              <a:gd name="connsiteY143" fmla="*/ 1441296 h 4807010"/>
              <a:gd name="connsiteX144" fmla="*/ 7745814 w 12200726"/>
              <a:gd name="connsiteY144" fmla="*/ 1444644 h 4807010"/>
              <a:gd name="connsiteX145" fmla="*/ 7745814 w 12200726"/>
              <a:gd name="connsiteY145" fmla="*/ 1468070 h 4807010"/>
              <a:gd name="connsiteX146" fmla="*/ 7747369 w 12200726"/>
              <a:gd name="connsiteY146" fmla="*/ 1468070 h 4807010"/>
              <a:gd name="connsiteX147" fmla="*/ 7758256 w 12200726"/>
              <a:gd name="connsiteY147" fmla="*/ 1468070 h 4807010"/>
              <a:gd name="connsiteX148" fmla="*/ 7857795 w 12200726"/>
              <a:gd name="connsiteY148" fmla="*/ 1459147 h 4807010"/>
              <a:gd name="connsiteX149" fmla="*/ 7857795 w 12200726"/>
              <a:gd name="connsiteY149" fmla="*/ 1461935 h 4807010"/>
              <a:gd name="connsiteX150" fmla="*/ 7857795 w 12200726"/>
              <a:gd name="connsiteY150" fmla="*/ 1481456 h 4807010"/>
              <a:gd name="connsiteX151" fmla="*/ 7859351 w 12200726"/>
              <a:gd name="connsiteY151" fmla="*/ 1481456 h 4807010"/>
              <a:gd name="connsiteX152" fmla="*/ 7870240 w 12200726"/>
              <a:gd name="connsiteY152" fmla="*/ 1481456 h 4807010"/>
              <a:gd name="connsiteX153" fmla="*/ 7870240 w 12200726"/>
              <a:gd name="connsiteY153" fmla="*/ 1485919 h 4807010"/>
              <a:gd name="connsiteX154" fmla="*/ 7870240 w 12200726"/>
              <a:gd name="connsiteY154" fmla="*/ 1517155 h 4807010"/>
              <a:gd name="connsiteX155" fmla="*/ 7874386 w 12200726"/>
              <a:gd name="connsiteY155" fmla="*/ 1514367 h 4807010"/>
              <a:gd name="connsiteX156" fmla="*/ 7903419 w 12200726"/>
              <a:gd name="connsiteY156" fmla="*/ 1494844 h 4807010"/>
              <a:gd name="connsiteX157" fmla="*/ 7915861 w 12200726"/>
              <a:gd name="connsiteY157" fmla="*/ 1410061 h 4807010"/>
              <a:gd name="connsiteX158" fmla="*/ 7917417 w 12200726"/>
              <a:gd name="connsiteY158" fmla="*/ 1409504 h 4807010"/>
              <a:gd name="connsiteX159" fmla="*/ 7928304 w 12200726"/>
              <a:gd name="connsiteY159" fmla="*/ 1405599 h 4807010"/>
              <a:gd name="connsiteX160" fmla="*/ 7932452 w 12200726"/>
              <a:gd name="connsiteY160" fmla="*/ 1262808 h 4807010"/>
              <a:gd name="connsiteX161" fmla="*/ 7936600 w 12200726"/>
              <a:gd name="connsiteY161" fmla="*/ 1405599 h 4807010"/>
              <a:gd name="connsiteX162" fmla="*/ 7938155 w 12200726"/>
              <a:gd name="connsiteY162" fmla="*/ 1406156 h 4807010"/>
              <a:gd name="connsiteX163" fmla="*/ 7949042 w 12200726"/>
              <a:gd name="connsiteY163" fmla="*/ 1410061 h 4807010"/>
              <a:gd name="connsiteX164" fmla="*/ 7949042 w 12200726"/>
              <a:gd name="connsiteY164" fmla="*/ 1231573 h 4807010"/>
              <a:gd name="connsiteX165" fmla="*/ 7957337 w 12200726"/>
              <a:gd name="connsiteY165" fmla="*/ 1164639 h 4807010"/>
              <a:gd name="connsiteX166" fmla="*/ 8036139 w 12200726"/>
              <a:gd name="connsiteY166" fmla="*/ 1164639 h 4807010"/>
              <a:gd name="connsiteX167" fmla="*/ 8036139 w 12200726"/>
              <a:gd name="connsiteY167" fmla="*/ 1231573 h 4807010"/>
              <a:gd name="connsiteX168" fmla="*/ 8037695 w 12200726"/>
              <a:gd name="connsiteY168" fmla="*/ 1231573 h 4807010"/>
              <a:gd name="connsiteX169" fmla="*/ 8048582 w 12200726"/>
              <a:gd name="connsiteY169" fmla="*/ 1231573 h 4807010"/>
              <a:gd name="connsiteX170" fmla="*/ 8048582 w 12200726"/>
              <a:gd name="connsiteY170" fmla="*/ 1062008 h 4807010"/>
              <a:gd name="connsiteX171" fmla="*/ 8052212 w 12200726"/>
              <a:gd name="connsiteY171" fmla="*/ 1062008 h 4807010"/>
              <a:gd name="connsiteX172" fmla="*/ 8077615 w 12200726"/>
              <a:gd name="connsiteY172" fmla="*/ 1062008 h 4807010"/>
              <a:gd name="connsiteX173" fmla="*/ 8077615 w 12200726"/>
              <a:gd name="connsiteY173" fmla="*/ 1058104 h 4807010"/>
              <a:gd name="connsiteX174" fmla="*/ 8077615 w 12200726"/>
              <a:gd name="connsiteY174" fmla="*/ 1030773 h 4807010"/>
              <a:gd name="connsiteX175" fmla="*/ 8123238 w 12200726"/>
              <a:gd name="connsiteY175" fmla="*/ 1030773 h 4807010"/>
              <a:gd name="connsiteX176" fmla="*/ 8123238 w 12200726"/>
              <a:gd name="connsiteY176" fmla="*/ 1028542 h 4807010"/>
              <a:gd name="connsiteX177" fmla="*/ 8123238 w 12200726"/>
              <a:gd name="connsiteY177" fmla="*/ 1012925 h 4807010"/>
              <a:gd name="connsiteX178" fmla="*/ 8126867 w 12200726"/>
              <a:gd name="connsiteY178" fmla="*/ 1012925 h 4807010"/>
              <a:gd name="connsiteX179" fmla="*/ 8152271 w 12200726"/>
              <a:gd name="connsiteY179" fmla="*/ 1012925 h 4807010"/>
              <a:gd name="connsiteX180" fmla="*/ 8152271 w 12200726"/>
              <a:gd name="connsiteY180" fmla="*/ 1015156 h 4807010"/>
              <a:gd name="connsiteX181" fmla="*/ 8152271 w 12200726"/>
              <a:gd name="connsiteY181" fmla="*/ 1030773 h 4807010"/>
              <a:gd name="connsiteX182" fmla="*/ 8153827 w 12200726"/>
              <a:gd name="connsiteY182" fmla="*/ 1030773 h 4807010"/>
              <a:gd name="connsiteX183" fmla="*/ 8164714 w 12200726"/>
              <a:gd name="connsiteY183" fmla="*/ 1030773 h 4807010"/>
              <a:gd name="connsiteX184" fmla="*/ 8185450 w 12200726"/>
              <a:gd name="connsiteY184" fmla="*/ 1021848 h 4807010"/>
              <a:gd name="connsiteX185" fmla="*/ 8193745 w 12200726"/>
              <a:gd name="connsiteY185" fmla="*/ 1028542 h 4807010"/>
              <a:gd name="connsiteX186" fmla="*/ 8193745 w 12200726"/>
              <a:gd name="connsiteY186" fmla="*/ 1012925 h 4807010"/>
              <a:gd name="connsiteX187" fmla="*/ 8198411 w 12200726"/>
              <a:gd name="connsiteY187" fmla="*/ 1012925 h 4807010"/>
              <a:gd name="connsiteX188" fmla="*/ 8231074 w 12200726"/>
              <a:gd name="connsiteY188" fmla="*/ 1012925 h 4807010"/>
              <a:gd name="connsiteX189" fmla="*/ 8231074 w 12200726"/>
              <a:gd name="connsiteY189" fmla="*/ 1015156 h 4807010"/>
              <a:gd name="connsiteX190" fmla="*/ 8231074 w 12200726"/>
              <a:gd name="connsiteY190" fmla="*/ 1030773 h 4807010"/>
              <a:gd name="connsiteX191" fmla="*/ 8293286 w 12200726"/>
              <a:gd name="connsiteY191" fmla="*/ 1030773 h 4807010"/>
              <a:gd name="connsiteX192" fmla="*/ 8293286 w 12200726"/>
              <a:gd name="connsiteY192" fmla="*/ 1034119 h 4807010"/>
              <a:gd name="connsiteX193" fmla="*/ 8293286 w 12200726"/>
              <a:gd name="connsiteY193" fmla="*/ 1057547 h 4807010"/>
              <a:gd name="connsiteX194" fmla="*/ 8347204 w 12200726"/>
              <a:gd name="connsiteY194" fmla="*/ 1057547 h 4807010"/>
              <a:gd name="connsiteX195" fmla="*/ 8347204 w 12200726"/>
              <a:gd name="connsiteY195" fmla="*/ 1120016 h 4807010"/>
              <a:gd name="connsiteX196" fmla="*/ 8348759 w 12200726"/>
              <a:gd name="connsiteY196" fmla="*/ 1120016 h 4807010"/>
              <a:gd name="connsiteX197" fmla="*/ 8359646 w 12200726"/>
              <a:gd name="connsiteY197" fmla="*/ 1120016 h 4807010"/>
              <a:gd name="connsiteX198" fmla="*/ 8359646 w 12200726"/>
              <a:gd name="connsiteY198" fmla="*/ 1122248 h 4807010"/>
              <a:gd name="connsiteX199" fmla="*/ 8359646 w 12200726"/>
              <a:gd name="connsiteY199" fmla="*/ 1137867 h 4807010"/>
              <a:gd name="connsiteX200" fmla="*/ 8367943 w 12200726"/>
              <a:gd name="connsiteY200" fmla="*/ 1200336 h 4807010"/>
              <a:gd name="connsiteX201" fmla="*/ 8369498 w 12200726"/>
              <a:gd name="connsiteY201" fmla="*/ 1200336 h 4807010"/>
              <a:gd name="connsiteX202" fmla="*/ 8380385 w 12200726"/>
              <a:gd name="connsiteY202" fmla="*/ 1200336 h 4807010"/>
              <a:gd name="connsiteX203" fmla="*/ 8380385 w 12200726"/>
              <a:gd name="connsiteY203" fmla="*/ 1202010 h 4807010"/>
              <a:gd name="connsiteX204" fmla="*/ 8380385 w 12200726"/>
              <a:gd name="connsiteY204" fmla="*/ 1213724 h 4807010"/>
              <a:gd name="connsiteX205" fmla="*/ 8382458 w 12200726"/>
              <a:gd name="connsiteY205" fmla="*/ 1213724 h 4807010"/>
              <a:gd name="connsiteX206" fmla="*/ 8396973 w 12200726"/>
              <a:gd name="connsiteY206" fmla="*/ 1213724 h 4807010"/>
              <a:gd name="connsiteX207" fmla="*/ 8396973 w 12200726"/>
              <a:gd name="connsiteY207" fmla="*/ 1276196 h 4807010"/>
              <a:gd name="connsiteX208" fmla="*/ 8401122 w 12200726"/>
              <a:gd name="connsiteY208" fmla="*/ 1276196 h 4807010"/>
              <a:gd name="connsiteX209" fmla="*/ 8430154 w 12200726"/>
              <a:gd name="connsiteY209" fmla="*/ 1276196 h 4807010"/>
              <a:gd name="connsiteX210" fmla="*/ 8430154 w 12200726"/>
              <a:gd name="connsiteY210" fmla="*/ 1325279 h 4807010"/>
              <a:gd name="connsiteX211" fmla="*/ 8434303 w 12200726"/>
              <a:gd name="connsiteY211" fmla="*/ 1328625 h 4807010"/>
              <a:gd name="connsiteX212" fmla="*/ 8434303 w 12200726"/>
              <a:gd name="connsiteY212" fmla="*/ 1352053 h 4807010"/>
              <a:gd name="connsiteX213" fmla="*/ 8435858 w 12200726"/>
              <a:gd name="connsiteY213" fmla="*/ 1352053 h 4807010"/>
              <a:gd name="connsiteX214" fmla="*/ 8446745 w 12200726"/>
              <a:gd name="connsiteY214" fmla="*/ 1352053 h 4807010"/>
              <a:gd name="connsiteX215" fmla="*/ 8446745 w 12200726"/>
              <a:gd name="connsiteY215" fmla="*/ 1401136 h 4807010"/>
              <a:gd name="connsiteX216" fmla="*/ 8449336 w 12200726"/>
              <a:gd name="connsiteY216" fmla="*/ 1401136 h 4807010"/>
              <a:gd name="connsiteX217" fmla="*/ 8467482 w 12200726"/>
              <a:gd name="connsiteY217" fmla="*/ 1401136 h 4807010"/>
              <a:gd name="connsiteX218" fmla="*/ 8471630 w 12200726"/>
              <a:gd name="connsiteY218" fmla="*/ 1409504 h 4807010"/>
              <a:gd name="connsiteX219" fmla="*/ 8471630 w 12200726"/>
              <a:gd name="connsiteY219" fmla="*/ 1436835 h 4807010"/>
              <a:gd name="connsiteX220" fmla="*/ 8474740 w 12200726"/>
              <a:gd name="connsiteY220" fmla="*/ 1432930 h 4807010"/>
              <a:gd name="connsiteX221" fmla="*/ 8496515 w 12200726"/>
              <a:gd name="connsiteY221" fmla="*/ 1405599 h 4807010"/>
              <a:gd name="connsiteX222" fmla="*/ 8554581 w 12200726"/>
              <a:gd name="connsiteY222" fmla="*/ 1405599 h 4807010"/>
              <a:gd name="connsiteX223" fmla="*/ 8554581 w 12200726"/>
              <a:gd name="connsiteY223" fmla="*/ 1584087 h 4807010"/>
              <a:gd name="connsiteX224" fmla="*/ 8556136 w 12200726"/>
              <a:gd name="connsiteY224" fmla="*/ 1584087 h 4807010"/>
              <a:gd name="connsiteX225" fmla="*/ 8567023 w 12200726"/>
              <a:gd name="connsiteY225" fmla="*/ 1584087 h 4807010"/>
              <a:gd name="connsiteX226" fmla="*/ 8568578 w 12200726"/>
              <a:gd name="connsiteY226" fmla="*/ 1581299 h 4807010"/>
              <a:gd name="connsiteX227" fmla="*/ 8579466 w 12200726"/>
              <a:gd name="connsiteY227" fmla="*/ 1561776 h 4807010"/>
              <a:gd name="connsiteX228" fmla="*/ 8579466 w 12200726"/>
              <a:gd name="connsiteY228" fmla="*/ 1565681 h 4807010"/>
              <a:gd name="connsiteX229" fmla="*/ 8579466 w 12200726"/>
              <a:gd name="connsiteY229" fmla="*/ 1593013 h 4807010"/>
              <a:gd name="connsiteX230" fmla="*/ 8587760 w 12200726"/>
              <a:gd name="connsiteY230" fmla="*/ 1499307 h 4807010"/>
              <a:gd name="connsiteX231" fmla="*/ 8589315 w 12200726"/>
              <a:gd name="connsiteY231" fmla="*/ 1499307 h 4807010"/>
              <a:gd name="connsiteX232" fmla="*/ 8600202 w 12200726"/>
              <a:gd name="connsiteY232" fmla="*/ 1499307 h 4807010"/>
              <a:gd name="connsiteX233" fmla="*/ 8600202 w 12200726"/>
              <a:gd name="connsiteY233" fmla="*/ 1365439 h 4807010"/>
              <a:gd name="connsiteX234" fmla="*/ 8602277 w 12200726"/>
              <a:gd name="connsiteY234" fmla="*/ 1365439 h 4807010"/>
              <a:gd name="connsiteX235" fmla="*/ 8616793 w 12200726"/>
              <a:gd name="connsiteY235" fmla="*/ 1365439 h 4807010"/>
              <a:gd name="connsiteX236" fmla="*/ 8641678 w 12200726"/>
              <a:gd name="connsiteY236" fmla="*/ 1276196 h 4807010"/>
              <a:gd name="connsiteX237" fmla="*/ 8644270 w 12200726"/>
              <a:gd name="connsiteY237" fmla="*/ 1276196 h 4807010"/>
              <a:gd name="connsiteX238" fmla="*/ 8662416 w 12200726"/>
              <a:gd name="connsiteY238" fmla="*/ 1276196 h 4807010"/>
              <a:gd name="connsiteX239" fmla="*/ 8683153 w 12200726"/>
              <a:gd name="connsiteY239" fmla="*/ 1365439 h 4807010"/>
              <a:gd name="connsiteX240" fmla="*/ 8685226 w 12200726"/>
              <a:gd name="connsiteY240" fmla="*/ 1365439 h 4807010"/>
              <a:gd name="connsiteX241" fmla="*/ 8699744 w 12200726"/>
              <a:gd name="connsiteY241" fmla="*/ 1365439 h 4807010"/>
              <a:gd name="connsiteX242" fmla="*/ 8699744 w 12200726"/>
              <a:gd name="connsiteY242" fmla="*/ 1445759 h 4807010"/>
              <a:gd name="connsiteX243" fmla="*/ 8703372 w 12200726"/>
              <a:gd name="connsiteY243" fmla="*/ 1445759 h 4807010"/>
              <a:gd name="connsiteX244" fmla="*/ 8728777 w 12200726"/>
              <a:gd name="connsiteY244" fmla="*/ 1445759 h 4807010"/>
              <a:gd name="connsiteX245" fmla="*/ 8728777 w 12200726"/>
              <a:gd name="connsiteY245" fmla="*/ 1450221 h 4807010"/>
              <a:gd name="connsiteX246" fmla="*/ 8728777 w 12200726"/>
              <a:gd name="connsiteY246" fmla="*/ 1481456 h 4807010"/>
              <a:gd name="connsiteX247" fmla="*/ 8737071 w 12200726"/>
              <a:gd name="connsiteY247" fmla="*/ 1476995 h 4807010"/>
              <a:gd name="connsiteX248" fmla="*/ 8737071 w 12200726"/>
              <a:gd name="connsiteY248" fmla="*/ 1445759 h 4807010"/>
              <a:gd name="connsiteX249" fmla="*/ 8740182 w 12200726"/>
              <a:gd name="connsiteY249" fmla="*/ 1445759 h 4807010"/>
              <a:gd name="connsiteX250" fmla="*/ 8761956 w 12200726"/>
              <a:gd name="connsiteY250" fmla="*/ 1445759 h 4807010"/>
              <a:gd name="connsiteX251" fmla="*/ 8761956 w 12200726"/>
              <a:gd name="connsiteY251" fmla="*/ 1449105 h 4807010"/>
              <a:gd name="connsiteX252" fmla="*/ 8761956 w 12200726"/>
              <a:gd name="connsiteY252" fmla="*/ 1472533 h 4807010"/>
              <a:gd name="connsiteX253" fmla="*/ 8824170 w 12200726"/>
              <a:gd name="connsiteY253" fmla="*/ 1472533 h 4807010"/>
              <a:gd name="connsiteX254" fmla="*/ 8824170 w 12200726"/>
              <a:gd name="connsiteY254" fmla="*/ 1396675 h 4807010"/>
              <a:gd name="connsiteX255" fmla="*/ 8826761 w 12200726"/>
              <a:gd name="connsiteY255" fmla="*/ 1396675 h 4807010"/>
              <a:gd name="connsiteX256" fmla="*/ 8844906 w 12200726"/>
              <a:gd name="connsiteY256" fmla="*/ 1396675 h 4807010"/>
              <a:gd name="connsiteX257" fmla="*/ 8844906 w 12200726"/>
              <a:gd name="connsiteY257" fmla="*/ 1441296 h 4807010"/>
              <a:gd name="connsiteX258" fmla="*/ 8849055 w 12200726"/>
              <a:gd name="connsiteY258" fmla="*/ 1374364 h 4807010"/>
              <a:gd name="connsiteX259" fmla="*/ 8894676 w 12200726"/>
              <a:gd name="connsiteY259" fmla="*/ 1374364 h 4807010"/>
              <a:gd name="connsiteX260" fmla="*/ 8894676 w 12200726"/>
              <a:gd name="connsiteY260" fmla="*/ 1371016 h 4807010"/>
              <a:gd name="connsiteX261" fmla="*/ 8894676 w 12200726"/>
              <a:gd name="connsiteY261" fmla="*/ 1347590 h 4807010"/>
              <a:gd name="connsiteX262" fmla="*/ 8896232 w 12200726"/>
              <a:gd name="connsiteY262" fmla="*/ 1347590 h 4807010"/>
              <a:gd name="connsiteX263" fmla="*/ 8907119 w 12200726"/>
              <a:gd name="connsiteY263" fmla="*/ 1347590 h 4807010"/>
              <a:gd name="connsiteX264" fmla="*/ 8907119 w 12200726"/>
              <a:gd name="connsiteY264" fmla="*/ 1343687 h 4807010"/>
              <a:gd name="connsiteX265" fmla="*/ 8907119 w 12200726"/>
              <a:gd name="connsiteY265" fmla="*/ 1316356 h 4807010"/>
              <a:gd name="connsiteX266" fmla="*/ 8915415 w 12200726"/>
              <a:gd name="connsiteY266" fmla="*/ 1329742 h 4807010"/>
              <a:gd name="connsiteX267" fmla="*/ 8920081 w 12200726"/>
              <a:gd name="connsiteY267" fmla="*/ 1329742 h 4807010"/>
              <a:gd name="connsiteX268" fmla="*/ 8952742 w 12200726"/>
              <a:gd name="connsiteY268" fmla="*/ 1329742 h 4807010"/>
              <a:gd name="connsiteX269" fmla="*/ 8952742 w 12200726"/>
              <a:gd name="connsiteY269" fmla="*/ 1328068 h 4807010"/>
              <a:gd name="connsiteX270" fmla="*/ 8952742 w 12200726"/>
              <a:gd name="connsiteY270" fmla="*/ 1316356 h 4807010"/>
              <a:gd name="connsiteX271" fmla="*/ 8954298 w 12200726"/>
              <a:gd name="connsiteY271" fmla="*/ 1316356 h 4807010"/>
              <a:gd name="connsiteX272" fmla="*/ 8965185 w 12200726"/>
              <a:gd name="connsiteY272" fmla="*/ 1316356 h 4807010"/>
              <a:gd name="connsiteX273" fmla="*/ 8965185 w 12200726"/>
              <a:gd name="connsiteY273" fmla="*/ 1319144 h 4807010"/>
              <a:gd name="connsiteX274" fmla="*/ 8965185 w 12200726"/>
              <a:gd name="connsiteY274" fmla="*/ 1338667 h 4807010"/>
              <a:gd name="connsiteX275" fmla="*/ 9043987 w 12200726"/>
              <a:gd name="connsiteY275" fmla="*/ 1338667 h 4807010"/>
              <a:gd name="connsiteX276" fmla="*/ 9043987 w 12200726"/>
              <a:gd name="connsiteY276" fmla="*/ 1624247 h 4807010"/>
              <a:gd name="connsiteX277" fmla="*/ 9047098 w 12200726"/>
              <a:gd name="connsiteY277" fmla="*/ 1624247 h 4807010"/>
              <a:gd name="connsiteX278" fmla="*/ 9068872 w 12200726"/>
              <a:gd name="connsiteY278" fmla="*/ 1624247 h 4807010"/>
              <a:gd name="connsiteX279" fmla="*/ 9068872 w 12200726"/>
              <a:gd name="connsiteY279" fmla="*/ 1597475 h 4807010"/>
              <a:gd name="connsiteX280" fmla="*/ 9077168 w 12200726"/>
              <a:gd name="connsiteY280" fmla="*/ 1597475 h 4807010"/>
              <a:gd name="connsiteX281" fmla="*/ 9077168 w 12200726"/>
              <a:gd name="connsiteY281" fmla="*/ 1624247 h 4807010"/>
              <a:gd name="connsiteX282" fmla="*/ 9139380 w 12200726"/>
              <a:gd name="connsiteY282" fmla="*/ 1624247 h 4807010"/>
              <a:gd name="connsiteX283" fmla="*/ 9139380 w 12200726"/>
              <a:gd name="connsiteY283" fmla="*/ 1561776 h 4807010"/>
              <a:gd name="connsiteX284" fmla="*/ 9164266 w 12200726"/>
              <a:gd name="connsiteY284" fmla="*/ 1561776 h 4807010"/>
              <a:gd name="connsiteX285" fmla="*/ 9189150 w 12200726"/>
              <a:gd name="connsiteY285" fmla="*/ 1557315 h 4807010"/>
              <a:gd name="connsiteX286" fmla="*/ 9197446 w 12200726"/>
              <a:gd name="connsiteY286" fmla="*/ 1561776 h 4807010"/>
              <a:gd name="connsiteX287" fmla="*/ 9218183 w 12200726"/>
              <a:gd name="connsiteY287" fmla="*/ 1561776 h 4807010"/>
              <a:gd name="connsiteX288" fmla="*/ 9218183 w 12200726"/>
              <a:gd name="connsiteY288" fmla="*/ 1624247 h 4807010"/>
              <a:gd name="connsiteX289" fmla="*/ 9234774 w 12200726"/>
              <a:gd name="connsiteY289" fmla="*/ 1624247 h 4807010"/>
              <a:gd name="connsiteX290" fmla="*/ 9234774 w 12200726"/>
              <a:gd name="connsiteY290" fmla="*/ 1659947 h 4807010"/>
              <a:gd name="connsiteX291" fmla="*/ 9253880 w 12200726"/>
              <a:gd name="connsiteY291" fmla="*/ 1661815 h 4807010"/>
              <a:gd name="connsiteX292" fmla="*/ 9280397 w 12200726"/>
              <a:gd name="connsiteY292" fmla="*/ 1661815 h 4807010"/>
              <a:gd name="connsiteX293" fmla="*/ 9280397 w 12200726"/>
              <a:gd name="connsiteY293" fmla="*/ 1628710 h 4807010"/>
              <a:gd name="connsiteX294" fmla="*/ 9419466 w 12200726"/>
              <a:gd name="connsiteY294" fmla="*/ 1628710 h 4807010"/>
              <a:gd name="connsiteX295" fmla="*/ 9419466 w 12200726"/>
              <a:gd name="connsiteY295" fmla="*/ 1452736 h 4807010"/>
              <a:gd name="connsiteX296" fmla="*/ 9566827 w 12200726"/>
              <a:gd name="connsiteY296" fmla="*/ 1452736 h 4807010"/>
              <a:gd name="connsiteX297" fmla="*/ 9566827 w 12200726"/>
              <a:gd name="connsiteY297" fmla="*/ 1615324 h 4807010"/>
              <a:gd name="connsiteX298" fmla="*/ 9570723 w 12200726"/>
              <a:gd name="connsiteY298" fmla="*/ 1615324 h 4807010"/>
              <a:gd name="connsiteX299" fmla="*/ 9573265 w 12200726"/>
              <a:gd name="connsiteY299" fmla="*/ 1661815 h 4807010"/>
              <a:gd name="connsiteX300" fmla="*/ 9593066 w 12200726"/>
              <a:gd name="connsiteY300" fmla="*/ 1661815 h 4807010"/>
              <a:gd name="connsiteX301" fmla="*/ 9595608 w 12200726"/>
              <a:gd name="connsiteY301" fmla="*/ 1615324 h 4807010"/>
              <a:gd name="connsiteX302" fmla="*/ 9608050 w 12200726"/>
              <a:gd name="connsiteY302" fmla="*/ 1615324 h 4807010"/>
              <a:gd name="connsiteX303" fmla="*/ 9610592 w 12200726"/>
              <a:gd name="connsiteY303" fmla="*/ 1661815 h 4807010"/>
              <a:gd name="connsiteX304" fmla="*/ 9714188 w 12200726"/>
              <a:gd name="connsiteY304" fmla="*/ 1661815 h 4807010"/>
              <a:gd name="connsiteX305" fmla="*/ 9714188 w 12200726"/>
              <a:gd name="connsiteY305" fmla="*/ 1325302 h 4807010"/>
              <a:gd name="connsiteX306" fmla="*/ 10118008 w 12200726"/>
              <a:gd name="connsiteY306" fmla="*/ 1325302 h 4807010"/>
              <a:gd name="connsiteX307" fmla="*/ 10118008 w 12200726"/>
              <a:gd name="connsiteY307" fmla="*/ 1661815 h 4807010"/>
              <a:gd name="connsiteX308" fmla="*/ 10156270 w 12200726"/>
              <a:gd name="connsiteY308" fmla="*/ 1661815 h 4807010"/>
              <a:gd name="connsiteX309" fmla="*/ 10156270 w 12200726"/>
              <a:gd name="connsiteY309" fmla="*/ 1491124 h 4807010"/>
              <a:gd name="connsiteX310" fmla="*/ 10350928 w 12200726"/>
              <a:gd name="connsiteY310" fmla="*/ 1491124 h 4807010"/>
              <a:gd name="connsiteX311" fmla="*/ 10375342 w 12200726"/>
              <a:gd name="connsiteY311" fmla="*/ 834436 h 4807010"/>
              <a:gd name="connsiteX312" fmla="*/ 10350458 w 12200726"/>
              <a:gd name="connsiteY312" fmla="*/ 789813 h 4807010"/>
              <a:gd name="connsiteX313" fmla="*/ 10338015 w 12200726"/>
              <a:gd name="connsiteY313" fmla="*/ 780888 h 4807010"/>
              <a:gd name="connsiteX314" fmla="*/ 10354606 w 12200726"/>
              <a:gd name="connsiteY314" fmla="*/ 731805 h 4807010"/>
              <a:gd name="connsiteX315" fmla="*/ 10354606 w 12200726"/>
              <a:gd name="connsiteY315" fmla="*/ 696108 h 4807010"/>
              <a:gd name="connsiteX316" fmla="*/ 10383638 w 12200726"/>
              <a:gd name="connsiteY316" fmla="*/ 696108 h 4807010"/>
              <a:gd name="connsiteX317" fmla="*/ 10383638 w 12200726"/>
              <a:gd name="connsiteY317" fmla="*/ 651485 h 4807010"/>
              <a:gd name="connsiteX318" fmla="*/ 10387785 w 12200726"/>
              <a:gd name="connsiteY318" fmla="*/ 642560 h 4807010"/>
              <a:gd name="connsiteX319" fmla="*/ 10387785 w 12200726"/>
              <a:gd name="connsiteY319" fmla="*/ 481920 h 4807010"/>
              <a:gd name="connsiteX320" fmla="*/ 10383638 w 12200726"/>
              <a:gd name="connsiteY320" fmla="*/ 468534 h 4807010"/>
              <a:gd name="connsiteX321" fmla="*/ 10396081 w 12200726"/>
              <a:gd name="connsiteY321" fmla="*/ 455146 h 4807010"/>
              <a:gd name="connsiteX322" fmla="*/ 10396081 w 12200726"/>
              <a:gd name="connsiteY322" fmla="*/ 334666 h 4807010"/>
              <a:gd name="connsiteX323" fmla="*/ 10400228 w 12200726"/>
              <a:gd name="connsiteY323" fmla="*/ 325742 h 4807010"/>
              <a:gd name="connsiteX324" fmla="*/ 10400228 w 12200726"/>
              <a:gd name="connsiteY324" fmla="*/ 209725 h 4807010"/>
              <a:gd name="connsiteX325" fmla="*/ 10404376 w 12200726"/>
              <a:gd name="connsiteY325" fmla="*/ 169565 h 4807010"/>
              <a:gd name="connsiteX326" fmla="*/ 10412672 w 12200726"/>
              <a:gd name="connsiteY326" fmla="*/ 205263 h 4807010"/>
              <a:gd name="connsiteX327" fmla="*/ 10416818 w 12200726"/>
              <a:gd name="connsiteY327" fmla="*/ 325742 h 4807010"/>
              <a:gd name="connsiteX328" fmla="*/ 10420966 w 12200726"/>
              <a:gd name="connsiteY328" fmla="*/ 455146 h 4807010"/>
              <a:gd name="connsiteX329" fmla="*/ 10433408 w 12200726"/>
              <a:gd name="connsiteY329" fmla="*/ 468534 h 4807010"/>
              <a:gd name="connsiteX330" fmla="*/ 10429260 w 12200726"/>
              <a:gd name="connsiteY330" fmla="*/ 481920 h 4807010"/>
              <a:gd name="connsiteX331" fmla="*/ 10429260 w 12200726"/>
              <a:gd name="connsiteY331" fmla="*/ 642560 h 4807010"/>
              <a:gd name="connsiteX332" fmla="*/ 10433408 w 12200726"/>
              <a:gd name="connsiteY332" fmla="*/ 651485 h 4807010"/>
              <a:gd name="connsiteX333" fmla="*/ 10433408 w 12200726"/>
              <a:gd name="connsiteY333" fmla="*/ 696108 h 4807010"/>
              <a:gd name="connsiteX334" fmla="*/ 10462442 w 12200726"/>
              <a:gd name="connsiteY334" fmla="*/ 696108 h 4807010"/>
              <a:gd name="connsiteX335" fmla="*/ 10462442 w 12200726"/>
              <a:gd name="connsiteY335" fmla="*/ 731805 h 4807010"/>
              <a:gd name="connsiteX336" fmla="*/ 10479032 w 12200726"/>
              <a:gd name="connsiteY336" fmla="*/ 780888 h 4807010"/>
              <a:gd name="connsiteX337" fmla="*/ 10466590 w 12200726"/>
              <a:gd name="connsiteY337" fmla="*/ 789813 h 4807010"/>
              <a:gd name="connsiteX338" fmla="*/ 10441702 w 12200726"/>
              <a:gd name="connsiteY338" fmla="*/ 834436 h 4807010"/>
              <a:gd name="connsiteX339" fmla="*/ 10458294 w 12200726"/>
              <a:gd name="connsiteY339" fmla="*/ 1356516 h 4807010"/>
              <a:gd name="connsiteX340" fmla="*/ 10591014 w 12200726"/>
              <a:gd name="connsiteY340" fmla="*/ 1356516 h 4807010"/>
              <a:gd name="connsiteX341" fmla="*/ 10591014 w 12200726"/>
              <a:gd name="connsiteY341" fmla="*/ 1512693 h 4807010"/>
              <a:gd name="connsiteX342" fmla="*/ 10607604 w 12200726"/>
              <a:gd name="connsiteY342" fmla="*/ 1512693 h 4807010"/>
              <a:gd name="connsiteX343" fmla="*/ 10611752 w 12200726"/>
              <a:gd name="connsiteY343" fmla="*/ 1499307 h 4807010"/>
              <a:gd name="connsiteX344" fmla="*/ 10624195 w 12200726"/>
              <a:gd name="connsiteY344" fmla="*/ 1499307 h 4807010"/>
              <a:gd name="connsiteX345" fmla="*/ 10628343 w 12200726"/>
              <a:gd name="connsiteY345" fmla="*/ 1517155 h 4807010"/>
              <a:gd name="connsiteX346" fmla="*/ 10653228 w 12200726"/>
              <a:gd name="connsiteY346" fmla="*/ 1517155 h 4807010"/>
              <a:gd name="connsiteX347" fmla="*/ 10653228 w 12200726"/>
              <a:gd name="connsiteY347" fmla="*/ 1503767 h 4807010"/>
              <a:gd name="connsiteX348" fmla="*/ 10698850 w 12200726"/>
              <a:gd name="connsiteY348" fmla="*/ 1503767 h 4807010"/>
              <a:gd name="connsiteX349" fmla="*/ 10698850 w 12200726"/>
              <a:gd name="connsiteY349" fmla="*/ 1517155 h 4807010"/>
              <a:gd name="connsiteX350" fmla="*/ 10740325 w 12200726"/>
              <a:gd name="connsiteY350" fmla="*/ 1517155 h 4807010"/>
              <a:gd name="connsiteX351" fmla="*/ 10740325 w 12200726"/>
              <a:gd name="connsiteY351" fmla="*/ 1610861 h 4807010"/>
              <a:gd name="connsiteX352" fmla="*/ 10769358 w 12200726"/>
              <a:gd name="connsiteY352" fmla="*/ 1610861 h 4807010"/>
              <a:gd name="connsiteX353" fmla="*/ 10769358 w 12200726"/>
              <a:gd name="connsiteY353" fmla="*/ 1584087 h 4807010"/>
              <a:gd name="connsiteX354" fmla="*/ 10802539 w 12200726"/>
              <a:gd name="connsiteY354" fmla="*/ 1584087 h 4807010"/>
              <a:gd name="connsiteX355" fmla="*/ 10802539 w 12200726"/>
              <a:gd name="connsiteY355" fmla="*/ 1213724 h 4807010"/>
              <a:gd name="connsiteX356" fmla="*/ 10814982 w 12200726"/>
              <a:gd name="connsiteY356" fmla="*/ 1200336 h 4807010"/>
              <a:gd name="connsiteX357" fmla="*/ 10964292 w 12200726"/>
              <a:gd name="connsiteY357" fmla="*/ 1200336 h 4807010"/>
              <a:gd name="connsiteX358" fmla="*/ 10964292 w 12200726"/>
              <a:gd name="connsiteY358" fmla="*/ 1218187 h 4807010"/>
              <a:gd name="connsiteX359" fmla="*/ 10985029 w 12200726"/>
              <a:gd name="connsiteY359" fmla="*/ 1218187 h 4807010"/>
              <a:gd name="connsiteX360" fmla="*/ 10985029 w 12200726"/>
              <a:gd name="connsiteY360" fmla="*/ 1454684 h 4807010"/>
              <a:gd name="connsiteX361" fmla="*/ 11030652 w 12200726"/>
              <a:gd name="connsiteY361" fmla="*/ 1454684 h 4807010"/>
              <a:gd name="connsiteX362" fmla="*/ 11030652 w 12200726"/>
              <a:gd name="connsiteY362" fmla="*/ 1316356 h 4807010"/>
              <a:gd name="connsiteX363" fmla="*/ 11084570 w 12200726"/>
              <a:gd name="connsiteY363" fmla="*/ 1316356 h 4807010"/>
              <a:gd name="connsiteX364" fmla="*/ 11092865 w 12200726"/>
              <a:gd name="connsiteY364" fmla="*/ 1307430 h 4807010"/>
              <a:gd name="connsiteX365" fmla="*/ 11109456 w 12200726"/>
              <a:gd name="connsiteY365" fmla="*/ 1307430 h 4807010"/>
              <a:gd name="connsiteX366" fmla="*/ 11117750 w 12200726"/>
              <a:gd name="connsiteY366" fmla="*/ 1316356 h 4807010"/>
              <a:gd name="connsiteX367" fmla="*/ 11163373 w 12200726"/>
              <a:gd name="connsiteY367" fmla="*/ 1316356 h 4807010"/>
              <a:gd name="connsiteX368" fmla="*/ 11163373 w 12200726"/>
              <a:gd name="connsiteY368" fmla="*/ 1075396 h 4807010"/>
              <a:gd name="connsiteX369" fmla="*/ 11279503 w 12200726"/>
              <a:gd name="connsiteY369" fmla="*/ 1053084 h 4807010"/>
              <a:gd name="connsiteX370" fmla="*/ 11279503 w 12200726"/>
              <a:gd name="connsiteY370" fmla="*/ 1055316 h 4807010"/>
              <a:gd name="connsiteX371" fmla="*/ 11279503 w 12200726"/>
              <a:gd name="connsiteY371" fmla="*/ 1070933 h 4807010"/>
              <a:gd name="connsiteX372" fmla="*/ 11333421 w 12200726"/>
              <a:gd name="connsiteY372" fmla="*/ 1070933 h 4807010"/>
              <a:gd name="connsiteX373" fmla="*/ 11333421 w 12200726"/>
              <a:gd name="connsiteY373" fmla="*/ 1597475 h 4807010"/>
              <a:gd name="connsiteX374" fmla="*/ 11379044 w 12200726"/>
              <a:gd name="connsiteY374" fmla="*/ 1597475 h 4807010"/>
              <a:gd name="connsiteX375" fmla="*/ 11379044 w 12200726"/>
              <a:gd name="connsiteY375" fmla="*/ 1588550 h 4807010"/>
              <a:gd name="connsiteX376" fmla="*/ 11403930 w 12200726"/>
              <a:gd name="connsiteY376" fmla="*/ 1588550 h 4807010"/>
              <a:gd name="connsiteX377" fmla="*/ 11403930 w 12200726"/>
              <a:gd name="connsiteY377" fmla="*/ 1597475 h 4807010"/>
              <a:gd name="connsiteX378" fmla="*/ 11453699 w 12200726"/>
              <a:gd name="connsiteY378" fmla="*/ 1597475 h 4807010"/>
              <a:gd name="connsiteX379" fmla="*/ 11453699 w 12200726"/>
              <a:gd name="connsiteY379" fmla="*/ 1570701 h 4807010"/>
              <a:gd name="connsiteX380" fmla="*/ 11511765 w 12200726"/>
              <a:gd name="connsiteY380" fmla="*/ 1570701 h 4807010"/>
              <a:gd name="connsiteX381" fmla="*/ 11536650 w 12200726"/>
              <a:gd name="connsiteY381" fmla="*/ 1561776 h 4807010"/>
              <a:gd name="connsiteX382" fmla="*/ 11578125 w 12200726"/>
              <a:gd name="connsiteY382" fmla="*/ 1570701 h 4807010"/>
              <a:gd name="connsiteX383" fmla="*/ 11578125 w 12200726"/>
              <a:gd name="connsiteY383" fmla="*/ 1535004 h 4807010"/>
              <a:gd name="connsiteX384" fmla="*/ 11594716 w 12200726"/>
              <a:gd name="connsiteY384" fmla="*/ 1535004 h 4807010"/>
              <a:gd name="connsiteX385" fmla="*/ 11594716 w 12200726"/>
              <a:gd name="connsiteY385" fmla="*/ 1508230 h 4807010"/>
              <a:gd name="connsiteX386" fmla="*/ 11710846 w 12200726"/>
              <a:gd name="connsiteY386" fmla="*/ 1508230 h 4807010"/>
              <a:gd name="connsiteX387" fmla="*/ 11710846 w 12200726"/>
              <a:gd name="connsiteY387" fmla="*/ 1445759 h 4807010"/>
              <a:gd name="connsiteX388" fmla="*/ 11748173 w 12200726"/>
              <a:gd name="connsiteY388" fmla="*/ 1445759 h 4807010"/>
              <a:gd name="connsiteX389" fmla="*/ 11748173 w 12200726"/>
              <a:gd name="connsiteY389" fmla="*/ 1432373 h 4807010"/>
              <a:gd name="connsiteX390" fmla="*/ 11773058 w 12200726"/>
              <a:gd name="connsiteY390" fmla="*/ 1432373 h 4807010"/>
              <a:gd name="connsiteX391" fmla="*/ 11773058 w 12200726"/>
              <a:gd name="connsiteY391" fmla="*/ 1445759 h 4807010"/>
              <a:gd name="connsiteX392" fmla="*/ 11806239 w 12200726"/>
              <a:gd name="connsiteY392" fmla="*/ 1445759 h 4807010"/>
              <a:gd name="connsiteX393" fmla="*/ 11806239 w 12200726"/>
              <a:gd name="connsiteY393" fmla="*/ 1548390 h 4807010"/>
              <a:gd name="connsiteX394" fmla="*/ 11872599 w 12200726"/>
              <a:gd name="connsiteY394" fmla="*/ 1548390 h 4807010"/>
              <a:gd name="connsiteX395" fmla="*/ 11872599 w 12200726"/>
              <a:gd name="connsiteY395" fmla="*/ 1494844 h 4807010"/>
              <a:gd name="connsiteX396" fmla="*/ 11951402 w 12200726"/>
              <a:gd name="connsiteY396" fmla="*/ 1494844 h 4807010"/>
              <a:gd name="connsiteX397" fmla="*/ 11951402 w 12200726"/>
              <a:gd name="connsiteY397" fmla="*/ 1432373 h 4807010"/>
              <a:gd name="connsiteX398" fmla="*/ 12050944 w 12200726"/>
              <a:gd name="connsiteY398" fmla="*/ 1432373 h 4807010"/>
              <a:gd name="connsiteX399" fmla="*/ 12050944 w 12200726"/>
              <a:gd name="connsiteY399" fmla="*/ 1661815 h 4807010"/>
              <a:gd name="connsiteX400" fmla="*/ 12050944 w 12200726"/>
              <a:gd name="connsiteY400" fmla="*/ 1690256 h 4807010"/>
              <a:gd name="connsiteX401" fmla="*/ 12199411 w 12200726"/>
              <a:gd name="connsiteY401" fmla="*/ 1690256 h 4807010"/>
              <a:gd name="connsiteX402" fmla="*/ 12199413 w 12200726"/>
              <a:gd name="connsiteY402" fmla="*/ 2395741 h 4807010"/>
              <a:gd name="connsiteX403" fmla="*/ 12192001 w 12200726"/>
              <a:gd name="connsiteY403" fmla="*/ 2395736 h 4807010"/>
              <a:gd name="connsiteX404" fmla="*/ 12192001 w 12200726"/>
              <a:gd name="connsiteY404" fmla="*/ 4807010 h 4807010"/>
              <a:gd name="connsiteX405" fmla="*/ 1 w 12200726"/>
              <a:gd name="connsiteY405" fmla="*/ 4807010 h 4807010"/>
              <a:gd name="connsiteX406" fmla="*/ 1 w 12200726"/>
              <a:gd name="connsiteY406" fmla="*/ 2264636 h 4807010"/>
              <a:gd name="connsiteX407" fmla="*/ 3611 w 12200726"/>
              <a:gd name="connsiteY407" fmla="*/ 2264636 h 4807010"/>
              <a:gd name="connsiteX408" fmla="*/ 2102 w 12200726"/>
              <a:gd name="connsiteY408" fmla="*/ 1942885 h 4807010"/>
              <a:gd name="connsiteX409" fmla="*/ 0 w 12200726"/>
              <a:gd name="connsiteY409" fmla="*/ 1494844 h 4807010"/>
              <a:gd name="connsiteX410" fmla="*/ 41476 w 12200726"/>
              <a:gd name="connsiteY410" fmla="*/ 1494844 h 4807010"/>
              <a:gd name="connsiteX411" fmla="*/ 42513 w 12200726"/>
              <a:gd name="connsiteY411" fmla="*/ 1492612 h 4807010"/>
              <a:gd name="connsiteX412" fmla="*/ 49770 w 12200726"/>
              <a:gd name="connsiteY412" fmla="*/ 1476995 h 4807010"/>
              <a:gd name="connsiteX413" fmla="*/ 53400 w 12200726"/>
              <a:gd name="connsiteY413" fmla="*/ 1477552 h 4807010"/>
              <a:gd name="connsiteX414" fmla="*/ 78803 w 12200726"/>
              <a:gd name="connsiteY414" fmla="*/ 1481456 h 4807010"/>
              <a:gd name="connsiteX415" fmla="*/ 79841 w 12200726"/>
              <a:gd name="connsiteY415" fmla="*/ 1484246 h 4807010"/>
              <a:gd name="connsiteX416" fmla="*/ 87097 w 12200726"/>
              <a:gd name="connsiteY416" fmla="*/ 1503767 h 4807010"/>
              <a:gd name="connsiteX417" fmla="*/ 141015 w 12200726"/>
              <a:gd name="connsiteY417" fmla="*/ 1508230 h 4807010"/>
              <a:gd name="connsiteX418" fmla="*/ 141015 w 12200726"/>
              <a:gd name="connsiteY418" fmla="*/ 1253884 h 4807010"/>
              <a:gd name="connsiteX419" fmla="*/ 145163 w 12200726"/>
              <a:gd name="connsiteY419" fmla="*/ 1253884 h 4807010"/>
              <a:gd name="connsiteX420" fmla="*/ 174196 w 12200726"/>
              <a:gd name="connsiteY420" fmla="*/ 1253884 h 4807010"/>
              <a:gd name="connsiteX421" fmla="*/ 174196 w 12200726"/>
              <a:gd name="connsiteY421" fmla="*/ 972764 h 4807010"/>
              <a:gd name="connsiteX422" fmla="*/ 177825 w 12200726"/>
              <a:gd name="connsiteY422" fmla="*/ 972764 h 4807010"/>
              <a:gd name="connsiteX423" fmla="*/ 203229 w 12200726"/>
              <a:gd name="connsiteY423" fmla="*/ 972764 h 4807010"/>
              <a:gd name="connsiteX424" fmla="*/ 452080 w 12200726"/>
              <a:gd name="connsiteY424" fmla="*/ 972764 h 4807010"/>
              <a:gd name="connsiteX425" fmla="*/ 456746 w 12200726"/>
              <a:gd name="connsiteY425" fmla="*/ 972764 h 4807010"/>
              <a:gd name="connsiteX426" fmla="*/ 489409 w 12200726"/>
              <a:gd name="connsiteY426" fmla="*/ 972764 h 4807010"/>
              <a:gd name="connsiteX427" fmla="*/ 489409 w 12200726"/>
              <a:gd name="connsiteY427" fmla="*/ 1262807 h 4807010"/>
              <a:gd name="connsiteX428" fmla="*/ 492520 w 12200726"/>
              <a:gd name="connsiteY428" fmla="*/ 1262250 h 4807010"/>
              <a:gd name="connsiteX429" fmla="*/ 514294 w 12200726"/>
              <a:gd name="connsiteY429" fmla="*/ 1258347 h 4807010"/>
              <a:gd name="connsiteX430" fmla="*/ 510146 w 12200726"/>
              <a:gd name="connsiteY430" fmla="*/ 1441296 h 4807010"/>
              <a:gd name="connsiteX431" fmla="*/ 513256 w 12200726"/>
              <a:gd name="connsiteY431" fmla="*/ 1441855 h 4807010"/>
              <a:gd name="connsiteX432" fmla="*/ 535030 w 12200726"/>
              <a:gd name="connsiteY432" fmla="*/ 1445758 h 4807010"/>
              <a:gd name="connsiteX433" fmla="*/ 535548 w 12200726"/>
              <a:gd name="connsiteY433" fmla="*/ 1447432 h 4807010"/>
              <a:gd name="connsiteX434" fmla="*/ 539179 w 12200726"/>
              <a:gd name="connsiteY434" fmla="*/ 1459146 h 4807010"/>
              <a:gd name="connsiteX435" fmla="*/ 540734 w 12200726"/>
              <a:gd name="connsiteY435" fmla="*/ 1454126 h 4807010"/>
              <a:gd name="connsiteX436" fmla="*/ 551621 w 12200726"/>
              <a:gd name="connsiteY436" fmla="*/ 1418986 h 4807010"/>
              <a:gd name="connsiteX437" fmla="*/ 555249 w 12200726"/>
              <a:gd name="connsiteY437" fmla="*/ 1418986 h 4807010"/>
              <a:gd name="connsiteX438" fmla="*/ 580654 w 12200726"/>
              <a:gd name="connsiteY438" fmla="*/ 1418986 h 4807010"/>
              <a:gd name="connsiteX439" fmla="*/ 580654 w 12200726"/>
              <a:gd name="connsiteY439" fmla="*/ 1485918 h 4807010"/>
              <a:gd name="connsiteX440" fmla="*/ 582727 w 12200726"/>
              <a:gd name="connsiteY440" fmla="*/ 1487035 h 4807010"/>
              <a:gd name="connsiteX441" fmla="*/ 597245 w 12200726"/>
              <a:gd name="connsiteY441" fmla="*/ 1494844 h 4807010"/>
              <a:gd name="connsiteX442" fmla="*/ 597245 w 12200726"/>
              <a:gd name="connsiteY442" fmla="*/ 1497632 h 4807010"/>
              <a:gd name="connsiteX443" fmla="*/ 597245 w 12200726"/>
              <a:gd name="connsiteY443" fmla="*/ 1517155 h 4807010"/>
              <a:gd name="connsiteX444" fmla="*/ 688490 w 12200726"/>
              <a:gd name="connsiteY444" fmla="*/ 1517155 h 4807010"/>
              <a:gd name="connsiteX445" fmla="*/ 688490 w 12200726"/>
              <a:gd name="connsiteY445" fmla="*/ 1519386 h 4807010"/>
              <a:gd name="connsiteX446" fmla="*/ 688490 w 12200726"/>
              <a:gd name="connsiteY446" fmla="*/ 1535004 h 4807010"/>
              <a:gd name="connsiteX447" fmla="*/ 692636 w 12200726"/>
              <a:gd name="connsiteY447" fmla="*/ 1535004 h 4807010"/>
              <a:gd name="connsiteX448" fmla="*/ 721669 w 12200726"/>
              <a:gd name="connsiteY448" fmla="*/ 1535004 h 4807010"/>
              <a:gd name="connsiteX449" fmla="*/ 721669 w 12200726"/>
              <a:gd name="connsiteY449" fmla="*/ 1472532 h 4807010"/>
              <a:gd name="connsiteX450" fmla="*/ 812914 w 12200726"/>
              <a:gd name="connsiteY450" fmla="*/ 1472532 h 4807010"/>
              <a:gd name="connsiteX451" fmla="*/ 812914 w 12200726"/>
              <a:gd name="connsiteY451" fmla="*/ 1469744 h 4807010"/>
              <a:gd name="connsiteX452" fmla="*/ 812914 w 12200726"/>
              <a:gd name="connsiteY452" fmla="*/ 1450221 h 4807010"/>
              <a:gd name="connsiteX453" fmla="*/ 814989 w 12200726"/>
              <a:gd name="connsiteY453" fmla="*/ 1450221 h 4807010"/>
              <a:gd name="connsiteX454" fmla="*/ 829505 w 12200726"/>
              <a:gd name="connsiteY454" fmla="*/ 1450221 h 4807010"/>
              <a:gd name="connsiteX455" fmla="*/ 829505 w 12200726"/>
              <a:gd name="connsiteY455" fmla="*/ 1446318 h 4807010"/>
              <a:gd name="connsiteX456" fmla="*/ 829505 w 12200726"/>
              <a:gd name="connsiteY456" fmla="*/ 1418986 h 4807010"/>
              <a:gd name="connsiteX457" fmla="*/ 831060 w 12200726"/>
              <a:gd name="connsiteY457" fmla="*/ 1418986 h 4807010"/>
              <a:gd name="connsiteX458" fmla="*/ 841947 w 12200726"/>
              <a:gd name="connsiteY458" fmla="*/ 1418986 h 4807010"/>
              <a:gd name="connsiteX459" fmla="*/ 841947 w 12200726"/>
              <a:gd name="connsiteY459" fmla="*/ 1416755 h 4807010"/>
              <a:gd name="connsiteX460" fmla="*/ 841947 w 12200726"/>
              <a:gd name="connsiteY460" fmla="*/ 1401136 h 4807010"/>
              <a:gd name="connsiteX461" fmla="*/ 846095 w 12200726"/>
              <a:gd name="connsiteY461" fmla="*/ 1401136 h 4807010"/>
              <a:gd name="connsiteX462" fmla="*/ 875128 w 12200726"/>
              <a:gd name="connsiteY462" fmla="*/ 1401136 h 4807010"/>
              <a:gd name="connsiteX463" fmla="*/ 875128 w 12200726"/>
              <a:gd name="connsiteY463" fmla="*/ 1403367 h 4807010"/>
              <a:gd name="connsiteX464" fmla="*/ 875128 w 12200726"/>
              <a:gd name="connsiteY464" fmla="*/ 1418986 h 4807010"/>
              <a:gd name="connsiteX465" fmla="*/ 920750 w 12200726"/>
              <a:gd name="connsiteY465" fmla="*/ 1418986 h 4807010"/>
              <a:gd name="connsiteX466" fmla="*/ 920750 w 12200726"/>
              <a:gd name="connsiteY466" fmla="*/ 1415081 h 4807010"/>
              <a:gd name="connsiteX467" fmla="*/ 920750 w 12200726"/>
              <a:gd name="connsiteY467" fmla="*/ 1387750 h 4807010"/>
              <a:gd name="connsiteX468" fmla="*/ 924380 w 12200726"/>
              <a:gd name="connsiteY468" fmla="*/ 1387750 h 4807010"/>
              <a:gd name="connsiteX469" fmla="*/ 949783 w 12200726"/>
              <a:gd name="connsiteY469" fmla="*/ 1387750 h 4807010"/>
              <a:gd name="connsiteX470" fmla="*/ 949783 w 12200726"/>
              <a:gd name="connsiteY470" fmla="*/ 1436835 h 4807010"/>
              <a:gd name="connsiteX471" fmla="*/ 951858 w 12200726"/>
              <a:gd name="connsiteY471" fmla="*/ 1436835 h 4807010"/>
              <a:gd name="connsiteX472" fmla="*/ 966373 w 12200726"/>
              <a:gd name="connsiteY472" fmla="*/ 1436835 h 4807010"/>
              <a:gd name="connsiteX473" fmla="*/ 966373 w 12200726"/>
              <a:gd name="connsiteY473" fmla="*/ 1434604 h 4807010"/>
              <a:gd name="connsiteX474" fmla="*/ 966373 w 12200726"/>
              <a:gd name="connsiteY474" fmla="*/ 1418986 h 4807010"/>
              <a:gd name="connsiteX475" fmla="*/ 970001 w 12200726"/>
              <a:gd name="connsiteY475" fmla="*/ 1418986 h 4807010"/>
              <a:gd name="connsiteX476" fmla="*/ 995406 w 12200726"/>
              <a:gd name="connsiteY476" fmla="*/ 1418986 h 4807010"/>
              <a:gd name="connsiteX477" fmla="*/ 995406 w 12200726"/>
              <a:gd name="connsiteY477" fmla="*/ 1472532 h 4807010"/>
              <a:gd name="connsiteX478" fmla="*/ 999554 w 12200726"/>
              <a:gd name="connsiteY478" fmla="*/ 1472532 h 4807010"/>
              <a:gd name="connsiteX479" fmla="*/ 1028585 w 12200726"/>
              <a:gd name="connsiteY479" fmla="*/ 1472532 h 4807010"/>
              <a:gd name="connsiteX480" fmla="*/ 1028585 w 12200726"/>
              <a:gd name="connsiteY480" fmla="*/ 1475878 h 4807010"/>
              <a:gd name="connsiteX481" fmla="*/ 1028585 w 12200726"/>
              <a:gd name="connsiteY481" fmla="*/ 1499306 h 4807010"/>
              <a:gd name="connsiteX482" fmla="*/ 1030140 w 12200726"/>
              <a:gd name="connsiteY482" fmla="*/ 1499306 h 4807010"/>
              <a:gd name="connsiteX483" fmla="*/ 1041030 w 12200726"/>
              <a:gd name="connsiteY483" fmla="*/ 1499306 h 4807010"/>
              <a:gd name="connsiteX484" fmla="*/ 1041030 w 12200726"/>
              <a:gd name="connsiteY484" fmla="*/ 1497632 h 4807010"/>
              <a:gd name="connsiteX485" fmla="*/ 1041030 w 12200726"/>
              <a:gd name="connsiteY485" fmla="*/ 1485918 h 4807010"/>
              <a:gd name="connsiteX486" fmla="*/ 1103242 w 12200726"/>
              <a:gd name="connsiteY486" fmla="*/ 1485918 h 4807010"/>
              <a:gd name="connsiteX487" fmla="*/ 1103242 w 12200726"/>
              <a:gd name="connsiteY487" fmla="*/ 1535004 h 4807010"/>
              <a:gd name="connsiteX488" fmla="*/ 1105315 w 12200726"/>
              <a:gd name="connsiteY488" fmla="*/ 1535004 h 4807010"/>
              <a:gd name="connsiteX489" fmla="*/ 1119832 w 12200726"/>
              <a:gd name="connsiteY489" fmla="*/ 1535004 h 4807010"/>
              <a:gd name="connsiteX490" fmla="*/ 1119832 w 12200726"/>
              <a:gd name="connsiteY490" fmla="*/ 1537235 h 4807010"/>
              <a:gd name="connsiteX491" fmla="*/ 1119832 w 12200726"/>
              <a:gd name="connsiteY491" fmla="*/ 1552852 h 4807010"/>
              <a:gd name="connsiteX492" fmla="*/ 1121387 w 12200726"/>
              <a:gd name="connsiteY492" fmla="*/ 1552852 h 4807010"/>
              <a:gd name="connsiteX493" fmla="*/ 1132275 w 12200726"/>
              <a:gd name="connsiteY493" fmla="*/ 1552852 h 4807010"/>
              <a:gd name="connsiteX494" fmla="*/ 1132275 w 12200726"/>
              <a:gd name="connsiteY494" fmla="*/ 1548390 h 4807010"/>
              <a:gd name="connsiteX495" fmla="*/ 1132275 w 12200726"/>
              <a:gd name="connsiteY495" fmla="*/ 1517155 h 4807010"/>
              <a:gd name="connsiteX496" fmla="*/ 1134348 w 12200726"/>
              <a:gd name="connsiteY496" fmla="*/ 1517155 h 4807010"/>
              <a:gd name="connsiteX497" fmla="*/ 1148865 w 12200726"/>
              <a:gd name="connsiteY497" fmla="*/ 1517155 h 4807010"/>
              <a:gd name="connsiteX498" fmla="*/ 1148865 w 12200726"/>
              <a:gd name="connsiteY498" fmla="*/ 1519386 h 4807010"/>
              <a:gd name="connsiteX499" fmla="*/ 1148865 w 12200726"/>
              <a:gd name="connsiteY499" fmla="*/ 1535004 h 4807010"/>
              <a:gd name="connsiteX500" fmla="*/ 1159752 w 12200726"/>
              <a:gd name="connsiteY500" fmla="*/ 1530890 h 4807010"/>
              <a:gd name="connsiteX501" fmla="*/ 1161308 w 12200726"/>
              <a:gd name="connsiteY501" fmla="*/ 1528867 h 4807010"/>
              <a:gd name="connsiteX502" fmla="*/ 1161308 w 12200726"/>
              <a:gd name="connsiteY502" fmla="*/ 1517155 h 4807010"/>
              <a:gd name="connsiteX503" fmla="*/ 1240110 w 12200726"/>
              <a:gd name="connsiteY503" fmla="*/ 1517155 h 4807010"/>
              <a:gd name="connsiteX504" fmla="*/ 1240110 w 12200726"/>
              <a:gd name="connsiteY504" fmla="*/ 1566238 h 4807010"/>
              <a:gd name="connsiteX505" fmla="*/ 1244256 w 12200726"/>
              <a:gd name="connsiteY505" fmla="*/ 1566238 h 4807010"/>
              <a:gd name="connsiteX506" fmla="*/ 1273289 w 12200726"/>
              <a:gd name="connsiteY506" fmla="*/ 1566238 h 4807010"/>
              <a:gd name="connsiteX507" fmla="*/ 1273289 w 12200726"/>
              <a:gd name="connsiteY507" fmla="*/ 1568470 h 4807010"/>
              <a:gd name="connsiteX508" fmla="*/ 1273289 w 12200726"/>
              <a:gd name="connsiteY508" fmla="*/ 1584087 h 4807010"/>
              <a:gd name="connsiteX509" fmla="*/ 1276920 w 12200726"/>
              <a:gd name="connsiteY509" fmla="*/ 1584087 h 4807010"/>
              <a:gd name="connsiteX510" fmla="*/ 1302322 w 12200726"/>
              <a:gd name="connsiteY510" fmla="*/ 1584087 h 4807010"/>
              <a:gd name="connsiteX511" fmla="*/ 1302322 w 12200726"/>
              <a:gd name="connsiteY511" fmla="*/ 1535004 h 4807010"/>
              <a:gd name="connsiteX512" fmla="*/ 1304395 w 12200726"/>
              <a:gd name="connsiteY512" fmla="*/ 1535004 h 4807010"/>
              <a:gd name="connsiteX513" fmla="*/ 1318913 w 12200726"/>
              <a:gd name="connsiteY513" fmla="*/ 1535004 h 4807010"/>
              <a:gd name="connsiteX514" fmla="*/ 1318913 w 12200726"/>
              <a:gd name="connsiteY514" fmla="*/ 1468070 h 4807010"/>
              <a:gd name="connsiteX515" fmla="*/ 1320986 w 12200726"/>
              <a:gd name="connsiteY515" fmla="*/ 1468070 h 4807010"/>
              <a:gd name="connsiteX516" fmla="*/ 1335504 w 12200726"/>
              <a:gd name="connsiteY516" fmla="*/ 1468070 h 4807010"/>
              <a:gd name="connsiteX517" fmla="*/ 1335504 w 12200726"/>
              <a:gd name="connsiteY517" fmla="*/ 1464166 h 4807010"/>
              <a:gd name="connsiteX518" fmla="*/ 1335504 w 12200726"/>
              <a:gd name="connsiteY518" fmla="*/ 1436835 h 4807010"/>
              <a:gd name="connsiteX519" fmla="*/ 1332911 w 12200726"/>
              <a:gd name="connsiteY519" fmla="*/ 1433487 h 4807010"/>
              <a:gd name="connsiteX520" fmla="*/ 1343798 w 12200726"/>
              <a:gd name="connsiteY520" fmla="*/ 1410061 h 4807010"/>
              <a:gd name="connsiteX521" fmla="*/ 1360388 w 12200726"/>
              <a:gd name="connsiteY521" fmla="*/ 1468070 h 4807010"/>
              <a:gd name="connsiteX522" fmla="*/ 1361944 w 12200726"/>
              <a:gd name="connsiteY522" fmla="*/ 1468070 h 4807010"/>
              <a:gd name="connsiteX523" fmla="*/ 1372831 w 12200726"/>
              <a:gd name="connsiteY523" fmla="*/ 1468070 h 4807010"/>
              <a:gd name="connsiteX524" fmla="*/ 1372831 w 12200726"/>
              <a:gd name="connsiteY524" fmla="*/ 1249421 h 4807010"/>
              <a:gd name="connsiteX525" fmla="*/ 1375941 w 12200726"/>
              <a:gd name="connsiteY525" fmla="*/ 1249421 h 4807010"/>
              <a:gd name="connsiteX526" fmla="*/ 1397716 w 12200726"/>
              <a:gd name="connsiteY526" fmla="*/ 1249421 h 4807010"/>
              <a:gd name="connsiteX527" fmla="*/ 1397716 w 12200726"/>
              <a:gd name="connsiteY527" fmla="*/ 1151253 h 4807010"/>
              <a:gd name="connsiteX528" fmla="*/ 1451634 w 12200726"/>
              <a:gd name="connsiteY528" fmla="*/ 1151253 h 4807010"/>
              <a:gd name="connsiteX529" fmla="*/ 1451634 w 12200726"/>
              <a:gd name="connsiteY529" fmla="*/ 1106630 h 4807010"/>
              <a:gd name="connsiteX530" fmla="*/ 1522142 w 12200726"/>
              <a:gd name="connsiteY530" fmla="*/ 1106630 h 4807010"/>
              <a:gd name="connsiteX531" fmla="*/ 1522142 w 12200726"/>
              <a:gd name="connsiteY531" fmla="*/ 1111650 h 4807010"/>
              <a:gd name="connsiteX532" fmla="*/ 1522142 w 12200726"/>
              <a:gd name="connsiteY532" fmla="*/ 1146790 h 4807010"/>
              <a:gd name="connsiteX533" fmla="*/ 1526808 w 12200726"/>
              <a:gd name="connsiteY533" fmla="*/ 1146790 h 4807010"/>
              <a:gd name="connsiteX534" fmla="*/ 1559469 w 12200726"/>
              <a:gd name="connsiteY534" fmla="*/ 1146790 h 4807010"/>
              <a:gd name="connsiteX535" fmla="*/ 1559469 w 12200726"/>
              <a:gd name="connsiteY535" fmla="*/ 1244959 h 4807010"/>
              <a:gd name="connsiteX536" fmla="*/ 1561542 w 12200726"/>
              <a:gd name="connsiteY536" fmla="*/ 1244959 h 4807010"/>
              <a:gd name="connsiteX537" fmla="*/ 1576060 w 12200726"/>
              <a:gd name="connsiteY537" fmla="*/ 1244959 h 4807010"/>
              <a:gd name="connsiteX538" fmla="*/ 1605093 w 12200726"/>
              <a:gd name="connsiteY538" fmla="*/ 1253884 h 4807010"/>
              <a:gd name="connsiteX539" fmla="*/ 1605093 w 12200726"/>
              <a:gd name="connsiteY539" fmla="*/ 1334204 h 4807010"/>
              <a:gd name="connsiteX540" fmla="*/ 1607166 w 12200726"/>
              <a:gd name="connsiteY540" fmla="*/ 1334204 h 4807010"/>
              <a:gd name="connsiteX541" fmla="*/ 1621681 w 12200726"/>
              <a:gd name="connsiteY541" fmla="*/ 1334204 h 4807010"/>
              <a:gd name="connsiteX542" fmla="*/ 1621681 w 12200726"/>
              <a:gd name="connsiteY542" fmla="*/ 1337550 h 4807010"/>
              <a:gd name="connsiteX543" fmla="*/ 1621681 w 12200726"/>
              <a:gd name="connsiteY543" fmla="*/ 1360976 h 4807010"/>
              <a:gd name="connsiteX544" fmla="*/ 1625829 w 12200726"/>
              <a:gd name="connsiteY544" fmla="*/ 1360976 h 4807010"/>
              <a:gd name="connsiteX545" fmla="*/ 1654862 w 12200726"/>
              <a:gd name="connsiteY545" fmla="*/ 1360976 h 4807010"/>
              <a:gd name="connsiteX546" fmla="*/ 1667305 w 12200726"/>
              <a:gd name="connsiteY546" fmla="*/ 1374364 h 4807010"/>
              <a:gd name="connsiteX547" fmla="*/ 1667305 w 12200726"/>
              <a:gd name="connsiteY547" fmla="*/ 1418986 h 4807010"/>
              <a:gd name="connsiteX548" fmla="*/ 1671971 w 12200726"/>
              <a:gd name="connsiteY548" fmla="*/ 1418986 h 4807010"/>
              <a:gd name="connsiteX549" fmla="*/ 1704632 w 12200726"/>
              <a:gd name="connsiteY549" fmla="*/ 1418986 h 4807010"/>
              <a:gd name="connsiteX550" fmla="*/ 1704632 w 12200726"/>
              <a:gd name="connsiteY550" fmla="*/ 1421216 h 4807010"/>
              <a:gd name="connsiteX551" fmla="*/ 1704632 w 12200726"/>
              <a:gd name="connsiteY551" fmla="*/ 1436835 h 4807010"/>
              <a:gd name="connsiteX552" fmla="*/ 1707225 w 12200726"/>
              <a:gd name="connsiteY552" fmla="*/ 1436835 h 4807010"/>
              <a:gd name="connsiteX553" fmla="*/ 1725371 w 12200726"/>
              <a:gd name="connsiteY553" fmla="*/ 1436835 h 4807010"/>
              <a:gd name="connsiteX554" fmla="*/ 1725371 w 12200726"/>
              <a:gd name="connsiteY554" fmla="*/ 1441296 h 4807010"/>
              <a:gd name="connsiteX555" fmla="*/ 1725371 w 12200726"/>
              <a:gd name="connsiteY555" fmla="*/ 1472532 h 4807010"/>
              <a:gd name="connsiteX556" fmla="*/ 1733665 w 12200726"/>
              <a:gd name="connsiteY556" fmla="*/ 1468627 h 4807010"/>
              <a:gd name="connsiteX557" fmla="*/ 1733665 w 12200726"/>
              <a:gd name="connsiteY557" fmla="*/ 1441296 h 4807010"/>
              <a:gd name="connsiteX558" fmla="*/ 1735738 w 12200726"/>
              <a:gd name="connsiteY558" fmla="*/ 1441296 h 4807010"/>
              <a:gd name="connsiteX559" fmla="*/ 1750256 w 12200726"/>
              <a:gd name="connsiteY559" fmla="*/ 1441296 h 4807010"/>
              <a:gd name="connsiteX560" fmla="*/ 1750256 w 12200726"/>
              <a:gd name="connsiteY560" fmla="*/ 1444644 h 4807010"/>
              <a:gd name="connsiteX561" fmla="*/ 1750256 w 12200726"/>
              <a:gd name="connsiteY561" fmla="*/ 1468070 h 4807010"/>
              <a:gd name="connsiteX562" fmla="*/ 1751811 w 12200726"/>
              <a:gd name="connsiteY562" fmla="*/ 1468070 h 4807010"/>
              <a:gd name="connsiteX563" fmla="*/ 1762698 w 12200726"/>
              <a:gd name="connsiteY563" fmla="*/ 1468070 h 4807010"/>
              <a:gd name="connsiteX564" fmla="*/ 1862237 w 12200726"/>
              <a:gd name="connsiteY564" fmla="*/ 1459146 h 4807010"/>
              <a:gd name="connsiteX565" fmla="*/ 1862237 w 12200726"/>
              <a:gd name="connsiteY565" fmla="*/ 1461935 h 4807010"/>
              <a:gd name="connsiteX566" fmla="*/ 1862237 w 12200726"/>
              <a:gd name="connsiteY566" fmla="*/ 1481456 h 4807010"/>
              <a:gd name="connsiteX567" fmla="*/ 1863793 w 12200726"/>
              <a:gd name="connsiteY567" fmla="*/ 1481456 h 4807010"/>
              <a:gd name="connsiteX568" fmla="*/ 1874682 w 12200726"/>
              <a:gd name="connsiteY568" fmla="*/ 1481456 h 4807010"/>
              <a:gd name="connsiteX569" fmla="*/ 1874682 w 12200726"/>
              <a:gd name="connsiteY569" fmla="*/ 1485918 h 4807010"/>
              <a:gd name="connsiteX570" fmla="*/ 1874682 w 12200726"/>
              <a:gd name="connsiteY570" fmla="*/ 1517155 h 4807010"/>
              <a:gd name="connsiteX571" fmla="*/ 1878828 w 12200726"/>
              <a:gd name="connsiteY571" fmla="*/ 1514366 h 4807010"/>
              <a:gd name="connsiteX572" fmla="*/ 1907861 w 12200726"/>
              <a:gd name="connsiteY572" fmla="*/ 1494844 h 4807010"/>
              <a:gd name="connsiteX573" fmla="*/ 1920303 w 12200726"/>
              <a:gd name="connsiteY573" fmla="*/ 1410061 h 4807010"/>
              <a:gd name="connsiteX574" fmla="*/ 1921859 w 12200726"/>
              <a:gd name="connsiteY574" fmla="*/ 1409504 h 4807010"/>
              <a:gd name="connsiteX575" fmla="*/ 1932746 w 12200726"/>
              <a:gd name="connsiteY575" fmla="*/ 1405598 h 4807010"/>
              <a:gd name="connsiteX576" fmla="*/ 1936894 w 12200726"/>
              <a:gd name="connsiteY576" fmla="*/ 1262807 h 4807010"/>
              <a:gd name="connsiteX577" fmla="*/ 1941042 w 12200726"/>
              <a:gd name="connsiteY577" fmla="*/ 1405598 h 4807010"/>
              <a:gd name="connsiteX578" fmla="*/ 1942597 w 12200726"/>
              <a:gd name="connsiteY578" fmla="*/ 1406156 h 4807010"/>
              <a:gd name="connsiteX579" fmla="*/ 1953485 w 12200726"/>
              <a:gd name="connsiteY579" fmla="*/ 1410061 h 4807010"/>
              <a:gd name="connsiteX580" fmla="*/ 1953485 w 12200726"/>
              <a:gd name="connsiteY580" fmla="*/ 1231573 h 4807010"/>
              <a:gd name="connsiteX581" fmla="*/ 1961779 w 12200726"/>
              <a:gd name="connsiteY581" fmla="*/ 1164639 h 4807010"/>
              <a:gd name="connsiteX582" fmla="*/ 2040581 w 12200726"/>
              <a:gd name="connsiteY582" fmla="*/ 1164639 h 4807010"/>
              <a:gd name="connsiteX583" fmla="*/ 2040581 w 12200726"/>
              <a:gd name="connsiteY583" fmla="*/ 1231573 h 4807010"/>
              <a:gd name="connsiteX584" fmla="*/ 2042137 w 12200726"/>
              <a:gd name="connsiteY584" fmla="*/ 1231573 h 4807010"/>
              <a:gd name="connsiteX585" fmla="*/ 2053024 w 12200726"/>
              <a:gd name="connsiteY585" fmla="*/ 1231573 h 4807010"/>
              <a:gd name="connsiteX586" fmla="*/ 2053024 w 12200726"/>
              <a:gd name="connsiteY586" fmla="*/ 1062007 h 4807010"/>
              <a:gd name="connsiteX587" fmla="*/ 2056654 w 12200726"/>
              <a:gd name="connsiteY587" fmla="*/ 1062007 h 4807010"/>
              <a:gd name="connsiteX588" fmla="*/ 2082057 w 12200726"/>
              <a:gd name="connsiteY588" fmla="*/ 1062007 h 4807010"/>
              <a:gd name="connsiteX589" fmla="*/ 2082057 w 12200726"/>
              <a:gd name="connsiteY589" fmla="*/ 1058104 h 4807010"/>
              <a:gd name="connsiteX590" fmla="*/ 2082057 w 12200726"/>
              <a:gd name="connsiteY590" fmla="*/ 1030773 h 4807010"/>
              <a:gd name="connsiteX591" fmla="*/ 2127680 w 12200726"/>
              <a:gd name="connsiteY591" fmla="*/ 1030773 h 4807010"/>
              <a:gd name="connsiteX592" fmla="*/ 2127680 w 12200726"/>
              <a:gd name="connsiteY592" fmla="*/ 1028541 h 4807010"/>
              <a:gd name="connsiteX593" fmla="*/ 2127680 w 12200726"/>
              <a:gd name="connsiteY593" fmla="*/ 1012924 h 4807010"/>
              <a:gd name="connsiteX594" fmla="*/ 2131309 w 12200726"/>
              <a:gd name="connsiteY594" fmla="*/ 1012924 h 4807010"/>
              <a:gd name="connsiteX595" fmla="*/ 2156713 w 12200726"/>
              <a:gd name="connsiteY595" fmla="*/ 1012924 h 4807010"/>
              <a:gd name="connsiteX596" fmla="*/ 2156713 w 12200726"/>
              <a:gd name="connsiteY596" fmla="*/ 1015155 h 4807010"/>
              <a:gd name="connsiteX597" fmla="*/ 2156713 w 12200726"/>
              <a:gd name="connsiteY597" fmla="*/ 1030773 h 4807010"/>
              <a:gd name="connsiteX598" fmla="*/ 2158269 w 12200726"/>
              <a:gd name="connsiteY598" fmla="*/ 1030773 h 4807010"/>
              <a:gd name="connsiteX599" fmla="*/ 2169156 w 12200726"/>
              <a:gd name="connsiteY599" fmla="*/ 1030773 h 4807010"/>
              <a:gd name="connsiteX600" fmla="*/ 2189893 w 12200726"/>
              <a:gd name="connsiteY600" fmla="*/ 1021847 h 4807010"/>
              <a:gd name="connsiteX601" fmla="*/ 2198187 w 12200726"/>
              <a:gd name="connsiteY601" fmla="*/ 1028541 h 4807010"/>
              <a:gd name="connsiteX602" fmla="*/ 2198187 w 12200726"/>
              <a:gd name="connsiteY602" fmla="*/ 1012924 h 4807010"/>
              <a:gd name="connsiteX603" fmla="*/ 2202853 w 12200726"/>
              <a:gd name="connsiteY603" fmla="*/ 1012924 h 4807010"/>
              <a:gd name="connsiteX604" fmla="*/ 2235516 w 12200726"/>
              <a:gd name="connsiteY604" fmla="*/ 1012924 h 4807010"/>
              <a:gd name="connsiteX605" fmla="*/ 2235516 w 12200726"/>
              <a:gd name="connsiteY605" fmla="*/ 1015155 h 4807010"/>
              <a:gd name="connsiteX606" fmla="*/ 2235516 w 12200726"/>
              <a:gd name="connsiteY606" fmla="*/ 1030773 h 4807010"/>
              <a:gd name="connsiteX607" fmla="*/ 2297728 w 12200726"/>
              <a:gd name="connsiteY607" fmla="*/ 1030773 h 4807010"/>
              <a:gd name="connsiteX608" fmla="*/ 2297728 w 12200726"/>
              <a:gd name="connsiteY608" fmla="*/ 1034119 h 4807010"/>
              <a:gd name="connsiteX609" fmla="*/ 2297728 w 12200726"/>
              <a:gd name="connsiteY609" fmla="*/ 1057547 h 4807010"/>
              <a:gd name="connsiteX610" fmla="*/ 2351646 w 12200726"/>
              <a:gd name="connsiteY610" fmla="*/ 1057547 h 4807010"/>
              <a:gd name="connsiteX611" fmla="*/ 2351646 w 12200726"/>
              <a:gd name="connsiteY611" fmla="*/ 1120016 h 4807010"/>
              <a:gd name="connsiteX612" fmla="*/ 2353201 w 12200726"/>
              <a:gd name="connsiteY612" fmla="*/ 1120016 h 4807010"/>
              <a:gd name="connsiteX613" fmla="*/ 2364089 w 12200726"/>
              <a:gd name="connsiteY613" fmla="*/ 1120016 h 4807010"/>
              <a:gd name="connsiteX614" fmla="*/ 2364089 w 12200726"/>
              <a:gd name="connsiteY614" fmla="*/ 1122247 h 4807010"/>
              <a:gd name="connsiteX615" fmla="*/ 2364089 w 12200726"/>
              <a:gd name="connsiteY615" fmla="*/ 1137867 h 4807010"/>
              <a:gd name="connsiteX616" fmla="*/ 2372385 w 12200726"/>
              <a:gd name="connsiteY616" fmla="*/ 1200336 h 4807010"/>
              <a:gd name="connsiteX617" fmla="*/ 2373940 w 12200726"/>
              <a:gd name="connsiteY617" fmla="*/ 1200336 h 4807010"/>
              <a:gd name="connsiteX618" fmla="*/ 2384827 w 12200726"/>
              <a:gd name="connsiteY618" fmla="*/ 1200336 h 4807010"/>
              <a:gd name="connsiteX619" fmla="*/ 2384827 w 12200726"/>
              <a:gd name="connsiteY619" fmla="*/ 1202010 h 4807010"/>
              <a:gd name="connsiteX620" fmla="*/ 2384827 w 12200726"/>
              <a:gd name="connsiteY620" fmla="*/ 1213724 h 4807010"/>
              <a:gd name="connsiteX621" fmla="*/ 2386900 w 12200726"/>
              <a:gd name="connsiteY621" fmla="*/ 1213724 h 4807010"/>
              <a:gd name="connsiteX622" fmla="*/ 2401416 w 12200726"/>
              <a:gd name="connsiteY622" fmla="*/ 1213724 h 4807010"/>
              <a:gd name="connsiteX623" fmla="*/ 2401416 w 12200726"/>
              <a:gd name="connsiteY623" fmla="*/ 1276195 h 4807010"/>
              <a:gd name="connsiteX624" fmla="*/ 2405564 w 12200726"/>
              <a:gd name="connsiteY624" fmla="*/ 1276195 h 4807010"/>
              <a:gd name="connsiteX625" fmla="*/ 2434597 w 12200726"/>
              <a:gd name="connsiteY625" fmla="*/ 1276195 h 4807010"/>
              <a:gd name="connsiteX626" fmla="*/ 2434597 w 12200726"/>
              <a:gd name="connsiteY626" fmla="*/ 1325279 h 4807010"/>
              <a:gd name="connsiteX627" fmla="*/ 2438745 w 12200726"/>
              <a:gd name="connsiteY627" fmla="*/ 1328624 h 4807010"/>
              <a:gd name="connsiteX628" fmla="*/ 2438745 w 12200726"/>
              <a:gd name="connsiteY628" fmla="*/ 1352053 h 4807010"/>
              <a:gd name="connsiteX629" fmla="*/ 2440300 w 12200726"/>
              <a:gd name="connsiteY629" fmla="*/ 1352053 h 4807010"/>
              <a:gd name="connsiteX630" fmla="*/ 2451187 w 12200726"/>
              <a:gd name="connsiteY630" fmla="*/ 1352053 h 4807010"/>
              <a:gd name="connsiteX631" fmla="*/ 2451187 w 12200726"/>
              <a:gd name="connsiteY631" fmla="*/ 1401136 h 4807010"/>
              <a:gd name="connsiteX632" fmla="*/ 2453778 w 12200726"/>
              <a:gd name="connsiteY632" fmla="*/ 1401136 h 4807010"/>
              <a:gd name="connsiteX633" fmla="*/ 2471924 w 12200726"/>
              <a:gd name="connsiteY633" fmla="*/ 1401136 h 4807010"/>
              <a:gd name="connsiteX634" fmla="*/ 2476072 w 12200726"/>
              <a:gd name="connsiteY634" fmla="*/ 1409504 h 4807010"/>
              <a:gd name="connsiteX635" fmla="*/ 2476072 w 12200726"/>
              <a:gd name="connsiteY635" fmla="*/ 1436835 h 4807010"/>
              <a:gd name="connsiteX636" fmla="*/ 2479183 w 12200726"/>
              <a:gd name="connsiteY636" fmla="*/ 1432930 h 4807010"/>
              <a:gd name="connsiteX637" fmla="*/ 2500957 w 12200726"/>
              <a:gd name="connsiteY637" fmla="*/ 1405598 h 4807010"/>
              <a:gd name="connsiteX638" fmla="*/ 2559023 w 12200726"/>
              <a:gd name="connsiteY638" fmla="*/ 1405598 h 4807010"/>
              <a:gd name="connsiteX639" fmla="*/ 2559023 w 12200726"/>
              <a:gd name="connsiteY639" fmla="*/ 1584087 h 4807010"/>
              <a:gd name="connsiteX640" fmla="*/ 2560578 w 12200726"/>
              <a:gd name="connsiteY640" fmla="*/ 1584087 h 4807010"/>
              <a:gd name="connsiteX641" fmla="*/ 2571465 w 12200726"/>
              <a:gd name="connsiteY641" fmla="*/ 1584087 h 4807010"/>
              <a:gd name="connsiteX642" fmla="*/ 2573021 w 12200726"/>
              <a:gd name="connsiteY642" fmla="*/ 1581298 h 4807010"/>
              <a:gd name="connsiteX643" fmla="*/ 2583908 w 12200726"/>
              <a:gd name="connsiteY643" fmla="*/ 1561776 h 4807010"/>
              <a:gd name="connsiteX644" fmla="*/ 2583908 w 12200726"/>
              <a:gd name="connsiteY644" fmla="*/ 1565681 h 4807010"/>
              <a:gd name="connsiteX645" fmla="*/ 2583908 w 12200726"/>
              <a:gd name="connsiteY645" fmla="*/ 1593012 h 4807010"/>
              <a:gd name="connsiteX646" fmla="*/ 2592202 w 12200726"/>
              <a:gd name="connsiteY646" fmla="*/ 1499306 h 4807010"/>
              <a:gd name="connsiteX647" fmla="*/ 2593757 w 12200726"/>
              <a:gd name="connsiteY647" fmla="*/ 1499306 h 4807010"/>
              <a:gd name="connsiteX648" fmla="*/ 2604645 w 12200726"/>
              <a:gd name="connsiteY648" fmla="*/ 1499306 h 4807010"/>
              <a:gd name="connsiteX649" fmla="*/ 2604645 w 12200726"/>
              <a:gd name="connsiteY649" fmla="*/ 1365438 h 4807010"/>
              <a:gd name="connsiteX650" fmla="*/ 2606720 w 12200726"/>
              <a:gd name="connsiteY650" fmla="*/ 1365438 h 4807010"/>
              <a:gd name="connsiteX651" fmla="*/ 2621235 w 12200726"/>
              <a:gd name="connsiteY651" fmla="*/ 1365438 h 4807010"/>
              <a:gd name="connsiteX652" fmla="*/ 2646120 w 12200726"/>
              <a:gd name="connsiteY652" fmla="*/ 1276195 h 4807010"/>
              <a:gd name="connsiteX653" fmla="*/ 2648713 w 12200726"/>
              <a:gd name="connsiteY653" fmla="*/ 1276195 h 4807010"/>
              <a:gd name="connsiteX654" fmla="*/ 2666859 w 12200726"/>
              <a:gd name="connsiteY654" fmla="*/ 1276195 h 4807010"/>
              <a:gd name="connsiteX655" fmla="*/ 2687596 w 12200726"/>
              <a:gd name="connsiteY655" fmla="*/ 1365438 h 4807010"/>
              <a:gd name="connsiteX656" fmla="*/ 2689669 w 12200726"/>
              <a:gd name="connsiteY656" fmla="*/ 1365438 h 4807010"/>
              <a:gd name="connsiteX657" fmla="*/ 2704186 w 12200726"/>
              <a:gd name="connsiteY657" fmla="*/ 1365438 h 4807010"/>
              <a:gd name="connsiteX658" fmla="*/ 2704186 w 12200726"/>
              <a:gd name="connsiteY658" fmla="*/ 1445758 h 4807010"/>
              <a:gd name="connsiteX659" fmla="*/ 2707814 w 12200726"/>
              <a:gd name="connsiteY659" fmla="*/ 1445758 h 4807010"/>
              <a:gd name="connsiteX660" fmla="*/ 2733219 w 12200726"/>
              <a:gd name="connsiteY660" fmla="*/ 1445758 h 4807010"/>
              <a:gd name="connsiteX661" fmla="*/ 2733219 w 12200726"/>
              <a:gd name="connsiteY661" fmla="*/ 1450221 h 4807010"/>
              <a:gd name="connsiteX662" fmla="*/ 2733219 w 12200726"/>
              <a:gd name="connsiteY662" fmla="*/ 1481456 h 4807010"/>
              <a:gd name="connsiteX663" fmla="*/ 2741513 w 12200726"/>
              <a:gd name="connsiteY663" fmla="*/ 1476995 h 4807010"/>
              <a:gd name="connsiteX664" fmla="*/ 2741513 w 12200726"/>
              <a:gd name="connsiteY664" fmla="*/ 1445758 h 4807010"/>
              <a:gd name="connsiteX665" fmla="*/ 2744624 w 12200726"/>
              <a:gd name="connsiteY665" fmla="*/ 1445758 h 4807010"/>
              <a:gd name="connsiteX666" fmla="*/ 2766398 w 12200726"/>
              <a:gd name="connsiteY666" fmla="*/ 1445758 h 4807010"/>
              <a:gd name="connsiteX667" fmla="*/ 2766398 w 12200726"/>
              <a:gd name="connsiteY667" fmla="*/ 1449104 h 4807010"/>
              <a:gd name="connsiteX668" fmla="*/ 2766398 w 12200726"/>
              <a:gd name="connsiteY668" fmla="*/ 1472532 h 4807010"/>
              <a:gd name="connsiteX669" fmla="*/ 2828612 w 12200726"/>
              <a:gd name="connsiteY669" fmla="*/ 1472532 h 4807010"/>
              <a:gd name="connsiteX670" fmla="*/ 2828612 w 12200726"/>
              <a:gd name="connsiteY670" fmla="*/ 1396675 h 4807010"/>
              <a:gd name="connsiteX671" fmla="*/ 2831203 w 12200726"/>
              <a:gd name="connsiteY671" fmla="*/ 1396675 h 4807010"/>
              <a:gd name="connsiteX672" fmla="*/ 2849349 w 12200726"/>
              <a:gd name="connsiteY672" fmla="*/ 1396675 h 4807010"/>
              <a:gd name="connsiteX673" fmla="*/ 2849349 w 12200726"/>
              <a:gd name="connsiteY673" fmla="*/ 1441296 h 4807010"/>
              <a:gd name="connsiteX674" fmla="*/ 2853497 w 12200726"/>
              <a:gd name="connsiteY674" fmla="*/ 1374364 h 4807010"/>
              <a:gd name="connsiteX675" fmla="*/ 2899119 w 12200726"/>
              <a:gd name="connsiteY675" fmla="*/ 1374364 h 4807010"/>
              <a:gd name="connsiteX676" fmla="*/ 2899119 w 12200726"/>
              <a:gd name="connsiteY676" fmla="*/ 1371016 h 4807010"/>
              <a:gd name="connsiteX677" fmla="*/ 2899119 w 12200726"/>
              <a:gd name="connsiteY677" fmla="*/ 1347590 h 4807010"/>
              <a:gd name="connsiteX678" fmla="*/ 2900674 w 12200726"/>
              <a:gd name="connsiteY678" fmla="*/ 1347590 h 4807010"/>
              <a:gd name="connsiteX679" fmla="*/ 2911561 w 12200726"/>
              <a:gd name="connsiteY679" fmla="*/ 1347590 h 4807010"/>
              <a:gd name="connsiteX680" fmla="*/ 2911561 w 12200726"/>
              <a:gd name="connsiteY680" fmla="*/ 1343687 h 4807010"/>
              <a:gd name="connsiteX681" fmla="*/ 2911561 w 12200726"/>
              <a:gd name="connsiteY681" fmla="*/ 1316355 h 4807010"/>
              <a:gd name="connsiteX682" fmla="*/ 2919857 w 12200726"/>
              <a:gd name="connsiteY682" fmla="*/ 1329741 h 4807010"/>
              <a:gd name="connsiteX683" fmla="*/ 2924523 w 12200726"/>
              <a:gd name="connsiteY683" fmla="*/ 1329741 h 4807010"/>
              <a:gd name="connsiteX684" fmla="*/ 2957185 w 12200726"/>
              <a:gd name="connsiteY684" fmla="*/ 1329741 h 4807010"/>
              <a:gd name="connsiteX685" fmla="*/ 2957185 w 12200726"/>
              <a:gd name="connsiteY685" fmla="*/ 1328067 h 4807010"/>
              <a:gd name="connsiteX686" fmla="*/ 2957185 w 12200726"/>
              <a:gd name="connsiteY686" fmla="*/ 1316355 h 4807010"/>
              <a:gd name="connsiteX687" fmla="*/ 2958740 w 12200726"/>
              <a:gd name="connsiteY687" fmla="*/ 1316355 h 4807010"/>
              <a:gd name="connsiteX688" fmla="*/ 2969627 w 12200726"/>
              <a:gd name="connsiteY688" fmla="*/ 1316355 h 4807010"/>
              <a:gd name="connsiteX689" fmla="*/ 2969627 w 12200726"/>
              <a:gd name="connsiteY689" fmla="*/ 1319144 h 4807010"/>
              <a:gd name="connsiteX690" fmla="*/ 2969627 w 12200726"/>
              <a:gd name="connsiteY690" fmla="*/ 1338667 h 4807010"/>
              <a:gd name="connsiteX691" fmla="*/ 3048430 w 12200726"/>
              <a:gd name="connsiteY691" fmla="*/ 1338667 h 4807010"/>
              <a:gd name="connsiteX692" fmla="*/ 3048430 w 12200726"/>
              <a:gd name="connsiteY692" fmla="*/ 1624247 h 4807010"/>
              <a:gd name="connsiteX693" fmla="*/ 3051540 w 12200726"/>
              <a:gd name="connsiteY693" fmla="*/ 1624247 h 4807010"/>
              <a:gd name="connsiteX694" fmla="*/ 3073315 w 12200726"/>
              <a:gd name="connsiteY694" fmla="*/ 1624247 h 4807010"/>
              <a:gd name="connsiteX695" fmla="*/ 3073315 w 12200726"/>
              <a:gd name="connsiteY695" fmla="*/ 1597475 h 4807010"/>
              <a:gd name="connsiteX696" fmla="*/ 3081611 w 12200726"/>
              <a:gd name="connsiteY696" fmla="*/ 1597475 h 4807010"/>
              <a:gd name="connsiteX697" fmla="*/ 3081611 w 12200726"/>
              <a:gd name="connsiteY697" fmla="*/ 1624247 h 4807010"/>
              <a:gd name="connsiteX698" fmla="*/ 3143823 w 12200726"/>
              <a:gd name="connsiteY698" fmla="*/ 1624247 h 4807010"/>
              <a:gd name="connsiteX699" fmla="*/ 3143823 w 12200726"/>
              <a:gd name="connsiteY699" fmla="*/ 1561776 h 4807010"/>
              <a:gd name="connsiteX700" fmla="*/ 3168708 w 12200726"/>
              <a:gd name="connsiteY700" fmla="*/ 1561776 h 4807010"/>
              <a:gd name="connsiteX701" fmla="*/ 3193593 w 12200726"/>
              <a:gd name="connsiteY701" fmla="*/ 1557315 h 4807010"/>
              <a:gd name="connsiteX702" fmla="*/ 3201889 w 12200726"/>
              <a:gd name="connsiteY702" fmla="*/ 1561776 h 4807010"/>
              <a:gd name="connsiteX703" fmla="*/ 3222625 w 12200726"/>
              <a:gd name="connsiteY703" fmla="*/ 1561776 h 4807010"/>
              <a:gd name="connsiteX704" fmla="*/ 3222625 w 12200726"/>
              <a:gd name="connsiteY704" fmla="*/ 1624247 h 4807010"/>
              <a:gd name="connsiteX705" fmla="*/ 3239216 w 12200726"/>
              <a:gd name="connsiteY705" fmla="*/ 1624247 h 4807010"/>
              <a:gd name="connsiteX706" fmla="*/ 3239216 w 12200726"/>
              <a:gd name="connsiteY706" fmla="*/ 1659946 h 4807010"/>
              <a:gd name="connsiteX707" fmla="*/ 3258322 w 12200726"/>
              <a:gd name="connsiteY707" fmla="*/ 1661814 h 4807010"/>
              <a:gd name="connsiteX708" fmla="*/ 3284840 w 12200726"/>
              <a:gd name="connsiteY708" fmla="*/ 1661814 h 4807010"/>
              <a:gd name="connsiteX709" fmla="*/ 3284840 w 12200726"/>
              <a:gd name="connsiteY709" fmla="*/ 1628710 h 4807010"/>
              <a:gd name="connsiteX710" fmla="*/ 3423908 w 12200726"/>
              <a:gd name="connsiteY710" fmla="*/ 1628710 h 4807010"/>
              <a:gd name="connsiteX711" fmla="*/ 3423908 w 12200726"/>
              <a:gd name="connsiteY711" fmla="*/ 1452735 h 4807010"/>
              <a:gd name="connsiteX712" fmla="*/ 3571269 w 12200726"/>
              <a:gd name="connsiteY712" fmla="*/ 1452735 h 4807010"/>
              <a:gd name="connsiteX713" fmla="*/ 3571269 w 12200726"/>
              <a:gd name="connsiteY713" fmla="*/ 1615324 h 4807010"/>
              <a:gd name="connsiteX714" fmla="*/ 3575165 w 12200726"/>
              <a:gd name="connsiteY714" fmla="*/ 1615324 h 4807010"/>
              <a:gd name="connsiteX715" fmla="*/ 3577707 w 12200726"/>
              <a:gd name="connsiteY715" fmla="*/ 1661814 h 4807010"/>
              <a:gd name="connsiteX716" fmla="*/ 3597509 w 12200726"/>
              <a:gd name="connsiteY716" fmla="*/ 1661814 h 4807010"/>
              <a:gd name="connsiteX717" fmla="*/ 3600050 w 12200726"/>
              <a:gd name="connsiteY717" fmla="*/ 1615324 h 4807010"/>
              <a:gd name="connsiteX718" fmla="*/ 3612493 w 12200726"/>
              <a:gd name="connsiteY718" fmla="*/ 1615324 h 4807010"/>
              <a:gd name="connsiteX719" fmla="*/ 3615034 w 12200726"/>
              <a:gd name="connsiteY719" fmla="*/ 1661814 h 4807010"/>
              <a:gd name="connsiteX720" fmla="*/ 3718630 w 12200726"/>
              <a:gd name="connsiteY720" fmla="*/ 1661814 h 4807010"/>
              <a:gd name="connsiteX721" fmla="*/ 3718630 w 12200726"/>
              <a:gd name="connsiteY721" fmla="*/ 1325301 h 4807010"/>
              <a:gd name="connsiteX722" fmla="*/ 4122450 w 12200726"/>
              <a:gd name="connsiteY722" fmla="*/ 1325301 h 4807010"/>
              <a:gd name="connsiteX723" fmla="*/ 4122450 w 12200726"/>
              <a:gd name="connsiteY723" fmla="*/ 1661814 h 4807010"/>
              <a:gd name="connsiteX724" fmla="*/ 4160712 w 12200726"/>
              <a:gd name="connsiteY724" fmla="*/ 1661814 h 4807010"/>
              <a:gd name="connsiteX725" fmla="*/ 4160712 w 12200726"/>
              <a:gd name="connsiteY725" fmla="*/ 1491124 h 4807010"/>
              <a:gd name="connsiteX726" fmla="*/ 4355371 w 12200726"/>
              <a:gd name="connsiteY726" fmla="*/ 1491124 h 4807010"/>
              <a:gd name="connsiteX727" fmla="*/ 4462735 w 12200726"/>
              <a:gd name="connsiteY727" fmla="*/ 1356515 h 4807010"/>
              <a:gd name="connsiteX728" fmla="*/ 4595456 w 12200726"/>
              <a:gd name="connsiteY728" fmla="*/ 1356515 h 4807010"/>
              <a:gd name="connsiteX729" fmla="*/ 4595456 w 12200726"/>
              <a:gd name="connsiteY729" fmla="*/ 1512692 h 4807010"/>
              <a:gd name="connsiteX730" fmla="*/ 4612046 w 12200726"/>
              <a:gd name="connsiteY730" fmla="*/ 1512692 h 4807010"/>
              <a:gd name="connsiteX731" fmla="*/ 4616195 w 12200726"/>
              <a:gd name="connsiteY731" fmla="*/ 1499306 h 4807010"/>
              <a:gd name="connsiteX732" fmla="*/ 4628637 w 12200726"/>
              <a:gd name="connsiteY732" fmla="*/ 1499306 h 4807010"/>
              <a:gd name="connsiteX733" fmla="*/ 4632785 w 12200726"/>
              <a:gd name="connsiteY733" fmla="*/ 1517155 h 4807010"/>
              <a:gd name="connsiteX734" fmla="*/ 4657670 w 12200726"/>
              <a:gd name="connsiteY734" fmla="*/ 1517155 h 4807010"/>
              <a:gd name="connsiteX735" fmla="*/ 4657670 w 12200726"/>
              <a:gd name="connsiteY735" fmla="*/ 1503767 h 4807010"/>
              <a:gd name="connsiteX736" fmla="*/ 4703291 w 12200726"/>
              <a:gd name="connsiteY736" fmla="*/ 1503767 h 4807010"/>
              <a:gd name="connsiteX737" fmla="*/ 4703291 w 12200726"/>
              <a:gd name="connsiteY737" fmla="*/ 1517155 h 4807010"/>
              <a:gd name="connsiteX738" fmla="*/ 4744767 w 12200726"/>
              <a:gd name="connsiteY738" fmla="*/ 1517155 h 4807010"/>
              <a:gd name="connsiteX739" fmla="*/ 4744767 w 12200726"/>
              <a:gd name="connsiteY739" fmla="*/ 1610861 h 4807010"/>
              <a:gd name="connsiteX740" fmla="*/ 4773800 w 12200726"/>
              <a:gd name="connsiteY740" fmla="*/ 1610861 h 4807010"/>
              <a:gd name="connsiteX741" fmla="*/ 4773800 w 12200726"/>
              <a:gd name="connsiteY741" fmla="*/ 1584087 h 4807010"/>
              <a:gd name="connsiteX742" fmla="*/ 4806981 w 12200726"/>
              <a:gd name="connsiteY742" fmla="*/ 1584087 h 4807010"/>
              <a:gd name="connsiteX743" fmla="*/ 4806981 w 12200726"/>
              <a:gd name="connsiteY743" fmla="*/ 1213724 h 4807010"/>
              <a:gd name="connsiteX744" fmla="*/ 4819424 w 12200726"/>
              <a:gd name="connsiteY744" fmla="*/ 1200336 h 4807010"/>
              <a:gd name="connsiteX745" fmla="*/ 4968734 w 12200726"/>
              <a:gd name="connsiteY745" fmla="*/ 1200336 h 4807010"/>
              <a:gd name="connsiteX746" fmla="*/ 4968734 w 12200726"/>
              <a:gd name="connsiteY746" fmla="*/ 1218187 h 4807010"/>
              <a:gd name="connsiteX747" fmla="*/ 4989471 w 12200726"/>
              <a:gd name="connsiteY747" fmla="*/ 1218187 h 4807010"/>
              <a:gd name="connsiteX748" fmla="*/ 4989471 w 12200726"/>
              <a:gd name="connsiteY748" fmla="*/ 1454684 h 4807010"/>
              <a:gd name="connsiteX749" fmla="*/ 5035095 w 12200726"/>
              <a:gd name="connsiteY749" fmla="*/ 1454684 h 4807010"/>
              <a:gd name="connsiteX750" fmla="*/ 5035095 w 12200726"/>
              <a:gd name="connsiteY750" fmla="*/ 1316355 h 4807010"/>
              <a:gd name="connsiteX751" fmla="*/ 5089012 w 12200726"/>
              <a:gd name="connsiteY751" fmla="*/ 1316355 h 4807010"/>
              <a:gd name="connsiteX752" fmla="*/ 5097307 w 12200726"/>
              <a:gd name="connsiteY752" fmla="*/ 1307430 h 4807010"/>
              <a:gd name="connsiteX753" fmla="*/ 5113897 w 12200726"/>
              <a:gd name="connsiteY753" fmla="*/ 1307430 h 4807010"/>
              <a:gd name="connsiteX754" fmla="*/ 5122191 w 12200726"/>
              <a:gd name="connsiteY754" fmla="*/ 1316355 h 4807010"/>
              <a:gd name="connsiteX755" fmla="*/ 5167815 w 12200726"/>
              <a:gd name="connsiteY755" fmla="*/ 1316355 h 4807010"/>
              <a:gd name="connsiteX756" fmla="*/ 5167815 w 12200726"/>
              <a:gd name="connsiteY756" fmla="*/ 1075395 h 4807010"/>
              <a:gd name="connsiteX757" fmla="*/ 5283945 w 12200726"/>
              <a:gd name="connsiteY757" fmla="*/ 1053084 h 4807010"/>
              <a:gd name="connsiteX758" fmla="*/ 5283945 w 12200726"/>
              <a:gd name="connsiteY758" fmla="*/ 1055315 h 4807010"/>
              <a:gd name="connsiteX759" fmla="*/ 5283945 w 12200726"/>
              <a:gd name="connsiteY759" fmla="*/ 1070933 h 4807010"/>
              <a:gd name="connsiteX760" fmla="*/ 5337863 w 12200726"/>
              <a:gd name="connsiteY760" fmla="*/ 1070933 h 4807010"/>
              <a:gd name="connsiteX761" fmla="*/ 5337863 w 12200726"/>
              <a:gd name="connsiteY761" fmla="*/ 1597475 h 4807010"/>
              <a:gd name="connsiteX762" fmla="*/ 5383486 w 12200726"/>
              <a:gd name="connsiteY762" fmla="*/ 1597475 h 4807010"/>
              <a:gd name="connsiteX763" fmla="*/ 5383486 w 12200726"/>
              <a:gd name="connsiteY763" fmla="*/ 1588550 h 4807010"/>
              <a:gd name="connsiteX764" fmla="*/ 5408371 w 12200726"/>
              <a:gd name="connsiteY764" fmla="*/ 1588550 h 4807010"/>
              <a:gd name="connsiteX765" fmla="*/ 5408371 w 12200726"/>
              <a:gd name="connsiteY765" fmla="*/ 1597475 h 4807010"/>
              <a:gd name="connsiteX766" fmla="*/ 5458141 w 12200726"/>
              <a:gd name="connsiteY766" fmla="*/ 1597475 h 4807010"/>
              <a:gd name="connsiteX767" fmla="*/ 5458141 w 12200726"/>
              <a:gd name="connsiteY767" fmla="*/ 1570701 h 4807010"/>
              <a:gd name="connsiteX768" fmla="*/ 5516207 w 12200726"/>
              <a:gd name="connsiteY768" fmla="*/ 1570701 h 4807010"/>
              <a:gd name="connsiteX769" fmla="*/ 5541092 w 12200726"/>
              <a:gd name="connsiteY769" fmla="*/ 1561776 h 4807010"/>
              <a:gd name="connsiteX770" fmla="*/ 5582567 w 12200726"/>
              <a:gd name="connsiteY770" fmla="*/ 1570701 h 4807010"/>
              <a:gd name="connsiteX771" fmla="*/ 5582567 w 12200726"/>
              <a:gd name="connsiteY771" fmla="*/ 1535004 h 4807010"/>
              <a:gd name="connsiteX772" fmla="*/ 5599158 w 12200726"/>
              <a:gd name="connsiteY772" fmla="*/ 1535004 h 4807010"/>
              <a:gd name="connsiteX773" fmla="*/ 5599158 w 12200726"/>
              <a:gd name="connsiteY773" fmla="*/ 1508230 h 4807010"/>
              <a:gd name="connsiteX774" fmla="*/ 5715288 w 12200726"/>
              <a:gd name="connsiteY774" fmla="*/ 1508230 h 4807010"/>
              <a:gd name="connsiteX775" fmla="*/ 5715288 w 12200726"/>
              <a:gd name="connsiteY775" fmla="*/ 1445758 h 4807010"/>
              <a:gd name="connsiteX776" fmla="*/ 5752615 w 12200726"/>
              <a:gd name="connsiteY776" fmla="*/ 1445758 h 4807010"/>
              <a:gd name="connsiteX777" fmla="*/ 5752615 w 12200726"/>
              <a:gd name="connsiteY777" fmla="*/ 1432372 h 4807010"/>
              <a:gd name="connsiteX778" fmla="*/ 5777500 w 12200726"/>
              <a:gd name="connsiteY778" fmla="*/ 1432372 h 4807010"/>
              <a:gd name="connsiteX779" fmla="*/ 5777500 w 12200726"/>
              <a:gd name="connsiteY779" fmla="*/ 1445758 h 4807010"/>
              <a:gd name="connsiteX780" fmla="*/ 5810681 w 12200726"/>
              <a:gd name="connsiteY780" fmla="*/ 1445758 h 4807010"/>
              <a:gd name="connsiteX781" fmla="*/ 5810681 w 12200726"/>
              <a:gd name="connsiteY781" fmla="*/ 1548390 h 4807010"/>
              <a:gd name="connsiteX782" fmla="*/ 5877041 w 12200726"/>
              <a:gd name="connsiteY782" fmla="*/ 1548390 h 4807010"/>
              <a:gd name="connsiteX783" fmla="*/ 5877041 w 12200726"/>
              <a:gd name="connsiteY783" fmla="*/ 1494844 h 4807010"/>
              <a:gd name="connsiteX784" fmla="*/ 5955844 w 12200726"/>
              <a:gd name="connsiteY784" fmla="*/ 1494844 h 4807010"/>
              <a:gd name="connsiteX785" fmla="*/ 5955844 w 12200726"/>
              <a:gd name="connsiteY785" fmla="*/ 1432372 h 4807010"/>
              <a:gd name="connsiteX786" fmla="*/ 6055386 w 12200726"/>
              <a:gd name="connsiteY786" fmla="*/ 1432372 h 4807010"/>
              <a:gd name="connsiteX787" fmla="*/ 6055628 w 12200726"/>
              <a:gd name="connsiteY787" fmla="*/ 1478578 h 4807010"/>
              <a:gd name="connsiteX788" fmla="*/ 6074361 w 12200726"/>
              <a:gd name="connsiteY788" fmla="*/ 1481456 h 4807010"/>
              <a:gd name="connsiteX789" fmla="*/ 6075399 w 12200726"/>
              <a:gd name="connsiteY789" fmla="*/ 1484247 h 4807010"/>
              <a:gd name="connsiteX790" fmla="*/ 6082655 w 12200726"/>
              <a:gd name="connsiteY790" fmla="*/ 1503767 h 4807010"/>
              <a:gd name="connsiteX791" fmla="*/ 6136573 w 12200726"/>
              <a:gd name="connsiteY791" fmla="*/ 1508230 h 4807010"/>
              <a:gd name="connsiteX792" fmla="*/ 6136573 w 12200726"/>
              <a:gd name="connsiteY792" fmla="*/ 1253884 h 4807010"/>
              <a:gd name="connsiteX793" fmla="*/ 6140721 w 12200726"/>
              <a:gd name="connsiteY793" fmla="*/ 1253884 h 4807010"/>
              <a:gd name="connsiteX794" fmla="*/ 6169754 w 12200726"/>
              <a:gd name="connsiteY794" fmla="*/ 1253884 h 4807010"/>
              <a:gd name="connsiteX795" fmla="*/ 6169754 w 12200726"/>
              <a:gd name="connsiteY795" fmla="*/ 972765 h 4807010"/>
              <a:gd name="connsiteX796" fmla="*/ 6173383 w 12200726"/>
              <a:gd name="connsiteY796" fmla="*/ 972765 h 4807010"/>
              <a:gd name="connsiteX797" fmla="*/ 6198787 w 12200726"/>
              <a:gd name="connsiteY797" fmla="*/ 972765 h 4807010"/>
              <a:gd name="connsiteX798" fmla="*/ 6198787 w 12200726"/>
              <a:gd name="connsiteY798" fmla="*/ 736267 h 4807010"/>
              <a:gd name="connsiteX799" fmla="*/ 6207081 w 12200726"/>
              <a:gd name="connsiteY799" fmla="*/ 678257 h 4807010"/>
              <a:gd name="connsiteX800" fmla="*/ 6211230 w 12200726"/>
              <a:gd name="connsiteY800" fmla="*/ 678257 h 4807010"/>
              <a:gd name="connsiteX801" fmla="*/ 6240263 w 12200726"/>
              <a:gd name="connsiteY801" fmla="*/ 678257 h 4807010"/>
              <a:gd name="connsiteX802" fmla="*/ 6314917 w 12200726"/>
              <a:gd name="connsiteY802" fmla="*/ 508694 h 4807010"/>
              <a:gd name="connsiteX803" fmla="*/ 6323213 w 12200726"/>
              <a:gd name="connsiteY803" fmla="*/ 0 h 4807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</a:cxnLst>
            <a:rect l="l" t="t" r="r" b="b"/>
            <a:pathLst>
              <a:path w="12200726" h="4807010">
                <a:moveTo>
                  <a:pt x="6323213" y="0"/>
                </a:moveTo>
                <a:cubicBezTo>
                  <a:pt x="6323213" y="37"/>
                  <a:pt x="6323246" y="4211"/>
                  <a:pt x="6327359" y="508694"/>
                </a:cubicBezTo>
                <a:cubicBezTo>
                  <a:pt x="6327384" y="508743"/>
                  <a:pt x="6328704" y="511511"/>
                  <a:pt x="6406162" y="673796"/>
                </a:cubicBezTo>
                <a:lnTo>
                  <a:pt x="6410310" y="673796"/>
                </a:lnTo>
                <a:lnTo>
                  <a:pt x="6439343" y="673796"/>
                </a:lnTo>
                <a:lnTo>
                  <a:pt x="6439343" y="722879"/>
                </a:lnTo>
                <a:cubicBezTo>
                  <a:pt x="6439347" y="722892"/>
                  <a:pt x="6439425" y="723012"/>
                  <a:pt x="6440381" y="724553"/>
                </a:cubicBezTo>
                <a:lnTo>
                  <a:pt x="6447638" y="736267"/>
                </a:lnTo>
                <a:lnTo>
                  <a:pt x="6447638" y="972765"/>
                </a:lnTo>
                <a:lnTo>
                  <a:pt x="6452303" y="972765"/>
                </a:lnTo>
                <a:lnTo>
                  <a:pt x="6484967" y="972765"/>
                </a:lnTo>
                <a:lnTo>
                  <a:pt x="6484967" y="1262808"/>
                </a:lnTo>
                <a:cubicBezTo>
                  <a:pt x="6484987" y="1262806"/>
                  <a:pt x="6485217" y="1262762"/>
                  <a:pt x="6488077" y="1262250"/>
                </a:cubicBezTo>
                <a:lnTo>
                  <a:pt x="6509852" y="1258347"/>
                </a:lnTo>
                <a:cubicBezTo>
                  <a:pt x="6509852" y="1258392"/>
                  <a:pt x="6509790" y="1261146"/>
                  <a:pt x="6505704" y="1441296"/>
                </a:cubicBezTo>
                <a:cubicBezTo>
                  <a:pt x="6505724" y="1441300"/>
                  <a:pt x="6505951" y="1441341"/>
                  <a:pt x="6508814" y="1441855"/>
                </a:cubicBezTo>
                <a:lnTo>
                  <a:pt x="6530588" y="1445759"/>
                </a:lnTo>
                <a:cubicBezTo>
                  <a:pt x="6530592" y="1445773"/>
                  <a:pt x="6530633" y="1445905"/>
                  <a:pt x="6531106" y="1447433"/>
                </a:cubicBezTo>
                <a:lnTo>
                  <a:pt x="6534736" y="1459147"/>
                </a:lnTo>
                <a:cubicBezTo>
                  <a:pt x="6534741" y="1459128"/>
                  <a:pt x="6534833" y="1458833"/>
                  <a:pt x="6536292" y="1454127"/>
                </a:cubicBezTo>
                <a:lnTo>
                  <a:pt x="6547179" y="1418987"/>
                </a:lnTo>
                <a:lnTo>
                  <a:pt x="6550807" y="1418987"/>
                </a:lnTo>
                <a:lnTo>
                  <a:pt x="6576212" y="1418987"/>
                </a:lnTo>
                <a:lnTo>
                  <a:pt x="6576212" y="1485919"/>
                </a:lnTo>
                <a:cubicBezTo>
                  <a:pt x="6576224" y="1485929"/>
                  <a:pt x="6576382" y="1486012"/>
                  <a:pt x="6578285" y="1487035"/>
                </a:cubicBezTo>
                <a:lnTo>
                  <a:pt x="6592802" y="1494844"/>
                </a:lnTo>
                <a:lnTo>
                  <a:pt x="6592802" y="1497633"/>
                </a:lnTo>
                <a:lnTo>
                  <a:pt x="6592802" y="1517155"/>
                </a:lnTo>
                <a:lnTo>
                  <a:pt x="6684048" y="1517155"/>
                </a:lnTo>
                <a:lnTo>
                  <a:pt x="6684048" y="1519387"/>
                </a:lnTo>
                <a:lnTo>
                  <a:pt x="6684048" y="1535004"/>
                </a:lnTo>
                <a:lnTo>
                  <a:pt x="6688194" y="1535004"/>
                </a:lnTo>
                <a:lnTo>
                  <a:pt x="6717227" y="1535004"/>
                </a:lnTo>
                <a:lnTo>
                  <a:pt x="6717227" y="1472533"/>
                </a:lnTo>
                <a:lnTo>
                  <a:pt x="6808472" y="1472533"/>
                </a:lnTo>
                <a:lnTo>
                  <a:pt x="6808472" y="1469744"/>
                </a:lnTo>
                <a:lnTo>
                  <a:pt x="6808472" y="1450221"/>
                </a:lnTo>
                <a:lnTo>
                  <a:pt x="6810547" y="1450221"/>
                </a:lnTo>
                <a:lnTo>
                  <a:pt x="6825062" y="1450221"/>
                </a:lnTo>
                <a:lnTo>
                  <a:pt x="6825062" y="1446318"/>
                </a:lnTo>
                <a:lnTo>
                  <a:pt x="6825062" y="1418987"/>
                </a:lnTo>
                <a:lnTo>
                  <a:pt x="6826618" y="1418987"/>
                </a:lnTo>
                <a:lnTo>
                  <a:pt x="6837505" y="1418987"/>
                </a:lnTo>
                <a:lnTo>
                  <a:pt x="6837505" y="1416755"/>
                </a:lnTo>
                <a:lnTo>
                  <a:pt x="6837505" y="1401136"/>
                </a:lnTo>
                <a:lnTo>
                  <a:pt x="6841653" y="1401136"/>
                </a:lnTo>
                <a:lnTo>
                  <a:pt x="6870686" y="1401136"/>
                </a:lnTo>
                <a:lnTo>
                  <a:pt x="6870686" y="1403367"/>
                </a:lnTo>
                <a:lnTo>
                  <a:pt x="6870686" y="1418987"/>
                </a:lnTo>
                <a:lnTo>
                  <a:pt x="6916307" y="1418987"/>
                </a:lnTo>
                <a:lnTo>
                  <a:pt x="6916307" y="1415081"/>
                </a:lnTo>
                <a:lnTo>
                  <a:pt x="6916307" y="1387750"/>
                </a:lnTo>
                <a:lnTo>
                  <a:pt x="6919938" y="1387750"/>
                </a:lnTo>
                <a:lnTo>
                  <a:pt x="6945340" y="1387750"/>
                </a:lnTo>
                <a:lnTo>
                  <a:pt x="6945340" y="1436835"/>
                </a:lnTo>
                <a:lnTo>
                  <a:pt x="6947415" y="1436835"/>
                </a:lnTo>
                <a:lnTo>
                  <a:pt x="6961931" y="1436835"/>
                </a:lnTo>
                <a:lnTo>
                  <a:pt x="6961931" y="1434604"/>
                </a:lnTo>
                <a:lnTo>
                  <a:pt x="6961931" y="1418987"/>
                </a:lnTo>
                <a:lnTo>
                  <a:pt x="6965559" y="1418987"/>
                </a:lnTo>
                <a:lnTo>
                  <a:pt x="6990964" y="1418987"/>
                </a:lnTo>
                <a:lnTo>
                  <a:pt x="6990964" y="1472533"/>
                </a:lnTo>
                <a:lnTo>
                  <a:pt x="6995112" y="1472533"/>
                </a:lnTo>
                <a:lnTo>
                  <a:pt x="7024143" y="1472533"/>
                </a:lnTo>
                <a:lnTo>
                  <a:pt x="7024143" y="1475879"/>
                </a:lnTo>
                <a:lnTo>
                  <a:pt x="7024143" y="1499307"/>
                </a:lnTo>
                <a:lnTo>
                  <a:pt x="7025698" y="1499307"/>
                </a:lnTo>
                <a:lnTo>
                  <a:pt x="7036588" y="1499307"/>
                </a:lnTo>
                <a:lnTo>
                  <a:pt x="7036588" y="1497633"/>
                </a:lnTo>
                <a:lnTo>
                  <a:pt x="7036588" y="1485919"/>
                </a:lnTo>
                <a:lnTo>
                  <a:pt x="7098800" y="1485919"/>
                </a:lnTo>
                <a:lnTo>
                  <a:pt x="7098800" y="1535004"/>
                </a:lnTo>
                <a:lnTo>
                  <a:pt x="7100873" y="1535004"/>
                </a:lnTo>
                <a:lnTo>
                  <a:pt x="7115390" y="1535004"/>
                </a:lnTo>
                <a:lnTo>
                  <a:pt x="7115390" y="1537235"/>
                </a:lnTo>
                <a:lnTo>
                  <a:pt x="7115390" y="1552853"/>
                </a:lnTo>
                <a:lnTo>
                  <a:pt x="7116945" y="1552853"/>
                </a:lnTo>
                <a:lnTo>
                  <a:pt x="7127833" y="1552853"/>
                </a:lnTo>
                <a:lnTo>
                  <a:pt x="7127833" y="1548390"/>
                </a:lnTo>
                <a:lnTo>
                  <a:pt x="7127833" y="1517155"/>
                </a:lnTo>
                <a:lnTo>
                  <a:pt x="7129906" y="1517155"/>
                </a:lnTo>
                <a:lnTo>
                  <a:pt x="7144423" y="1517155"/>
                </a:lnTo>
                <a:lnTo>
                  <a:pt x="7144423" y="1519387"/>
                </a:lnTo>
                <a:lnTo>
                  <a:pt x="7144423" y="1535004"/>
                </a:lnTo>
                <a:lnTo>
                  <a:pt x="7155310" y="1530890"/>
                </a:lnTo>
                <a:cubicBezTo>
                  <a:pt x="7156866" y="1530122"/>
                  <a:pt x="7156866" y="1529705"/>
                  <a:pt x="7156866" y="1528867"/>
                </a:cubicBezTo>
                <a:lnTo>
                  <a:pt x="7156866" y="1517155"/>
                </a:lnTo>
                <a:lnTo>
                  <a:pt x="7235668" y="1517155"/>
                </a:lnTo>
                <a:lnTo>
                  <a:pt x="7235668" y="1566239"/>
                </a:lnTo>
                <a:lnTo>
                  <a:pt x="7239814" y="1566239"/>
                </a:lnTo>
                <a:lnTo>
                  <a:pt x="7268847" y="1566239"/>
                </a:lnTo>
                <a:lnTo>
                  <a:pt x="7268847" y="1568470"/>
                </a:lnTo>
                <a:lnTo>
                  <a:pt x="7268847" y="1584087"/>
                </a:lnTo>
                <a:lnTo>
                  <a:pt x="7272478" y="1584087"/>
                </a:lnTo>
                <a:lnTo>
                  <a:pt x="7297880" y="1584087"/>
                </a:lnTo>
                <a:lnTo>
                  <a:pt x="7297880" y="1535004"/>
                </a:lnTo>
                <a:lnTo>
                  <a:pt x="7299953" y="1535004"/>
                </a:lnTo>
                <a:lnTo>
                  <a:pt x="7314471" y="1535004"/>
                </a:lnTo>
                <a:lnTo>
                  <a:pt x="7314471" y="1468070"/>
                </a:lnTo>
                <a:lnTo>
                  <a:pt x="7316544" y="1468070"/>
                </a:lnTo>
                <a:lnTo>
                  <a:pt x="7331061" y="1468070"/>
                </a:lnTo>
                <a:lnTo>
                  <a:pt x="7331061" y="1464167"/>
                </a:lnTo>
                <a:lnTo>
                  <a:pt x="7331061" y="1436835"/>
                </a:lnTo>
                <a:cubicBezTo>
                  <a:pt x="7326913" y="1436835"/>
                  <a:pt x="7326913" y="1436835"/>
                  <a:pt x="7328469" y="1433487"/>
                </a:cubicBezTo>
                <a:lnTo>
                  <a:pt x="7339356" y="1410061"/>
                </a:lnTo>
                <a:cubicBezTo>
                  <a:pt x="7339366" y="1410097"/>
                  <a:pt x="7339765" y="1411488"/>
                  <a:pt x="7355946" y="1468070"/>
                </a:cubicBezTo>
                <a:lnTo>
                  <a:pt x="7357502" y="1468070"/>
                </a:lnTo>
                <a:lnTo>
                  <a:pt x="7368389" y="1468070"/>
                </a:lnTo>
                <a:lnTo>
                  <a:pt x="7368389" y="1249422"/>
                </a:lnTo>
                <a:lnTo>
                  <a:pt x="7371499" y="1249422"/>
                </a:lnTo>
                <a:lnTo>
                  <a:pt x="7393274" y="1249422"/>
                </a:lnTo>
                <a:lnTo>
                  <a:pt x="7393274" y="1151253"/>
                </a:lnTo>
                <a:lnTo>
                  <a:pt x="7447191" y="1151253"/>
                </a:lnTo>
                <a:lnTo>
                  <a:pt x="7447191" y="1106630"/>
                </a:lnTo>
                <a:lnTo>
                  <a:pt x="7517700" y="1106630"/>
                </a:lnTo>
                <a:lnTo>
                  <a:pt x="7517700" y="1111650"/>
                </a:lnTo>
                <a:lnTo>
                  <a:pt x="7517700" y="1146790"/>
                </a:lnTo>
                <a:lnTo>
                  <a:pt x="7522366" y="1146790"/>
                </a:lnTo>
                <a:lnTo>
                  <a:pt x="7555027" y="1146790"/>
                </a:lnTo>
                <a:lnTo>
                  <a:pt x="7555027" y="1244959"/>
                </a:lnTo>
                <a:lnTo>
                  <a:pt x="7557100" y="1244959"/>
                </a:lnTo>
                <a:lnTo>
                  <a:pt x="7571618" y="1244959"/>
                </a:lnTo>
                <a:lnTo>
                  <a:pt x="7600651" y="1253884"/>
                </a:lnTo>
                <a:lnTo>
                  <a:pt x="7600651" y="1334204"/>
                </a:lnTo>
                <a:lnTo>
                  <a:pt x="7602724" y="1334204"/>
                </a:lnTo>
                <a:lnTo>
                  <a:pt x="7617239" y="1334204"/>
                </a:lnTo>
                <a:lnTo>
                  <a:pt x="7617239" y="1337550"/>
                </a:lnTo>
                <a:lnTo>
                  <a:pt x="7617239" y="1360976"/>
                </a:lnTo>
                <a:lnTo>
                  <a:pt x="7621387" y="1360976"/>
                </a:lnTo>
                <a:lnTo>
                  <a:pt x="7650420" y="1360976"/>
                </a:lnTo>
                <a:lnTo>
                  <a:pt x="7662863" y="1374364"/>
                </a:lnTo>
                <a:lnTo>
                  <a:pt x="7662863" y="1418987"/>
                </a:lnTo>
                <a:lnTo>
                  <a:pt x="7667529" y="1418987"/>
                </a:lnTo>
                <a:lnTo>
                  <a:pt x="7700190" y="1418987"/>
                </a:lnTo>
                <a:lnTo>
                  <a:pt x="7700190" y="1421216"/>
                </a:lnTo>
                <a:lnTo>
                  <a:pt x="7700190" y="1436835"/>
                </a:lnTo>
                <a:lnTo>
                  <a:pt x="7702783" y="1436835"/>
                </a:lnTo>
                <a:lnTo>
                  <a:pt x="7720929" y="1436835"/>
                </a:lnTo>
                <a:lnTo>
                  <a:pt x="7720929" y="1441296"/>
                </a:lnTo>
                <a:lnTo>
                  <a:pt x="7720929" y="1472533"/>
                </a:lnTo>
                <a:cubicBezTo>
                  <a:pt x="7729223" y="1472533"/>
                  <a:pt x="7729223" y="1472533"/>
                  <a:pt x="7729223" y="1468627"/>
                </a:cubicBezTo>
                <a:lnTo>
                  <a:pt x="7729223" y="1441296"/>
                </a:lnTo>
                <a:lnTo>
                  <a:pt x="7731296" y="1441296"/>
                </a:lnTo>
                <a:lnTo>
                  <a:pt x="7745814" y="1441296"/>
                </a:lnTo>
                <a:lnTo>
                  <a:pt x="7745814" y="1444644"/>
                </a:lnTo>
                <a:lnTo>
                  <a:pt x="7745814" y="1468070"/>
                </a:lnTo>
                <a:lnTo>
                  <a:pt x="7747369" y="1468070"/>
                </a:lnTo>
                <a:lnTo>
                  <a:pt x="7758256" y="1468070"/>
                </a:lnTo>
                <a:cubicBezTo>
                  <a:pt x="7758256" y="1459147"/>
                  <a:pt x="7758256" y="1459147"/>
                  <a:pt x="7857795" y="1459147"/>
                </a:cubicBezTo>
                <a:lnTo>
                  <a:pt x="7857795" y="1461935"/>
                </a:lnTo>
                <a:lnTo>
                  <a:pt x="7857795" y="1481456"/>
                </a:lnTo>
                <a:lnTo>
                  <a:pt x="7859351" y="1481456"/>
                </a:lnTo>
                <a:lnTo>
                  <a:pt x="7870240" y="1481456"/>
                </a:lnTo>
                <a:lnTo>
                  <a:pt x="7870240" y="1485919"/>
                </a:lnTo>
                <a:lnTo>
                  <a:pt x="7870240" y="1517155"/>
                </a:lnTo>
                <a:cubicBezTo>
                  <a:pt x="7870256" y="1517147"/>
                  <a:pt x="7870494" y="1516986"/>
                  <a:pt x="7874386" y="1514367"/>
                </a:cubicBezTo>
                <a:lnTo>
                  <a:pt x="7903419" y="1494844"/>
                </a:lnTo>
                <a:cubicBezTo>
                  <a:pt x="7903423" y="1494805"/>
                  <a:pt x="7903691" y="1492999"/>
                  <a:pt x="7915861" y="1410061"/>
                </a:cubicBezTo>
                <a:cubicBezTo>
                  <a:pt x="7915880" y="1410057"/>
                  <a:pt x="7916021" y="1410004"/>
                  <a:pt x="7917417" y="1409504"/>
                </a:cubicBezTo>
                <a:lnTo>
                  <a:pt x="7928304" y="1405599"/>
                </a:lnTo>
                <a:cubicBezTo>
                  <a:pt x="7928304" y="1405566"/>
                  <a:pt x="7928371" y="1403376"/>
                  <a:pt x="7932452" y="1262808"/>
                </a:cubicBezTo>
                <a:cubicBezTo>
                  <a:pt x="7932452" y="1262845"/>
                  <a:pt x="7932519" y="1265097"/>
                  <a:pt x="7936600" y="1405599"/>
                </a:cubicBezTo>
                <a:cubicBezTo>
                  <a:pt x="7936618" y="1405605"/>
                  <a:pt x="7936764" y="1405657"/>
                  <a:pt x="7938155" y="1406156"/>
                </a:cubicBezTo>
                <a:lnTo>
                  <a:pt x="7949042" y="1410061"/>
                </a:lnTo>
                <a:lnTo>
                  <a:pt x="7949042" y="1231573"/>
                </a:lnTo>
                <a:cubicBezTo>
                  <a:pt x="7957337" y="1231573"/>
                  <a:pt x="7957337" y="1231573"/>
                  <a:pt x="7957337" y="1164639"/>
                </a:cubicBezTo>
                <a:lnTo>
                  <a:pt x="8036139" y="1164639"/>
                </a:lnTo>
                <a:lnTo>
                  <a:pt x="8036139" y="1231573"/>
                </a:lnTo>
                <a:lnTo>
                  <a:pt x="8037695" y="1231573"/>
                </a:lnTo>
                <a:lnTo>
                  <a:pt x="8048582" y="1231573"/>
                </a:lnTo>
                <a:lnTo>
                  <a:pt x="8048582" y="1062008"/>
                </a:lnTo>
                <a:lnTo>
                  <a:pt x="8052212" y="1062008"/>
                </a:lnTo>
                <a:lnTo>
                  <a:pt x="8077615" y="1062008"/>
                </a:lnTo>
                <a:lnTo>
                  <a:pt x="8077615" y="1058104"/>
                </a:lnTo>
                <a:lnTo>
                  <a:pt x="8077615" y="1030773"/>
                </a:lnTo>
                <a:lnTo>
                  <a:pt x="8123238" y="1030773"/>
                </a:lnTo>
                <a:lnTo>
                  <a:pt x="8123238" y="1028542"/>
                </a:lnTo>
                <a:lnTo>
                  <a:pt x="8123238" y="1012925"/>
                </a:lnTo>
                <a:lnTo>
                  <a:pt x="8126867" y="1012925"/>
                </a:lnTo>
                <a:lnTo>
                  <a:pt x="8152271" y="1012925"/>
                </a:lnTo>
                <a:lnTo>
                  <a:pt x="8152271" y="1015156"/>
                </a:lnTo>
                <a:lnTo>
                  <a:pt x="8152271" y="1030773"/>
                </a:lnTo>
                <a:lnTo>
                  <a:pt x="8153827" y="1030773"/>
                </a:lnTo>
                <a:lnTo>
                  <a:pt x="8164714" y="1030773"/>
                </a:lnTo>
                <a:lnTo>
                  <a:pt x="8185450" y="1021848"/>
                </a:lnTo>
                <a:lnTo>
                  <a:pt x="8193745" y="1028542"/>
                </a:lnTo>
                <a:lnTo>
                  <a:pt x="8193745" y="1012925"/>
                </a:lnTo>
                <a:lnTo>
                  <a:pt x="8198411" y="1012925"/>
                </a:lnTo>
                <a:lnTo>
                  <a:pt x="8231074" y="1012925"/>
                </a:lnTo>
                <a:lnTo>
                  <a:pt x="8231074" y="1015156"/>
                </a:lnTo>
                <a:lnTo>
                  <a:pt x="8231074" y="1030773"/>
                </a:lnTo>
                <a:lnTo>
                  <a:pt x="8293286" y="1030773"/>
                </a:lnTo>
                <a:lnTo>
                  <a:pt x="8293286" y="1034119"/>
                </a:lnTo>
                <a:lnTo>
                  <a:pt x="8293286" y="1057547"/>
                </a:lnTo>
                <a:lnTo>
                  <a:pt x="8347204" y="1057547"/>
                </a:lnTo>
                <a:lnTo>
                  <a:pt x="8347204" y="1120016"/>
                </a:lnTo>
                <a:lnTo>
                  <a:pt x="8348759" y="1120016"/>
                </a:lnTo>
                <a:lnTo>
                  <a:pt x="8359646" y="1120016"/>
                </a:lnTo>
                <a:lnTo>
                  <a:pt x="8359646" y="1122248"/>
                </a:lnTo>
                <a:lnTo>
                  <a:pt x="8359646" y="1137867"/>
                </a:lnTo>
                <a:cubicBezTo>
                  <a:pt x="8367943" y="1137867"/>
                  <a:pt x="8367943" y="1137867"/>
                  <a:pt x="8367943" y="1200336"/>
                </a:cubicBezTo>
                <a:lnTo>
                  <a:pt x="8369498" y="1200336"/>
                </a:lnTo>
                <a:lnTo>
                  <a:pt x="8380385" y="1200336"/>
                </a:lnTo>
                <a:lnTo>
                  <a:pt x="8380385" y="1202010"/>
                </a:lnTo>
                <a:lnTo>
                  <a:pt x="8380385" y="1213724"/>
                </a:lnTo>
                <a:lnTo>
                  <a:pt x="8382458" y="1213724"/>
                </a:lnTo>
                <a:lnTo>
                  <a:pt x="8396973" y="1213724"/>
                </a:lnTo>
                <a:lnTo>
                  <a:pt x="8396973" y="1276196"/>
                </a:lnTo>
                <a:lnTo>
                  <a:pt x="8401122" y="1276196"/>
                </a:lnTo>
                <a:lnTo>
                  <a:pt x="8430154" y="1276196"/>
                </a:lnTo>
                <a:lnTo>
                  <a:pt x="8430154" y="1325279"/>
                </a:lnTo>
                <a:cubicBezTo>
                  <a:pt x="8434303" y="1325279"/>
                  <a:pt x="8434303" y="1325279"/>
                  <a:pt x="8434303" y="1328625"/>
                </a:cubicBezTo>
                <a:lnTo>
                  <a:pt x="8434303" y="1352053"/>
                </a:lnTo>
                <a:lnTo>
                  <a:pt x="8435858" y="1352053"/>
                </a:lnTo>
                <a:lnTo>
                  <a:pt x="8446745" y="1352053"/>
                </a:lnTo>
                <a:lnTo>
                  <a:pt x="8446745" y="1401136"/>
                </a:lnTo>
                <a:lnTo>
                  <a:pt x="8449336" y="1401136"/>
                </a:lnTo>
                <a:lnTo>
                  <a:pt x="8467482" y="1401136"/>
                </a:lnTo>
                <a:cubicBezTo>
                  <a:pt x="8471630" y="1405599"/>
                  <a:pt x="8471630" y="1405599"/>
                  <a:pt x="8471630" y="1409504"/>
                </a:cubicBezTo>
                <a:lnTo>
                  <a:pt x="8471630" y="1436835"/>
                </a:lnTo>
                <a:cubicBezTo>
                  <a:pt x="8471640" y="1436821"/>
                  <a:pt x="8471818" y="1436600"/>
                  <a:pt x="8474740" y="1432930"/>
                </a:cubicBezTo>
                <a:lnTo>
                  <a:pt x="8496515" y="1405599"/>
                </a:lnTo>
                <a:lnTo>
                  <a:pt x="8554581" y="1405599"/>
                </a:lnTo>
                <a:lnTo>
                  <a:pt x="8554581" y="1584087"/>
                </a:lnTo>
                <a:lnTo>
                  <a:pt x="8556136" y="1584087"/>
                </a:lnTo>
                <a:lnTo>
                  <a:pt x="8567023" y="1584087"/>
                </a:lnTo>
                <a:cubicBezTo>
                  <a:pt x="8567031" y="1584071"/>
                  <a:pt x="8567152" y="1583864"/>
                  <a:pt x="8568578" y="1581299"/>
                </a:cubicBezTo>
                <a:lnTo>
                  <a:pt x="8579466" y="1561776"/>
                </a:lnTo>
                <a:lnTo>
                  <a:pt x="8579466" y="1565681"/>
                </a:lnTo>
                <a:lnTo>
                  <a:pt x="8579466" y="1593013"/>
                </a:lnTo>
                <a:cubicBezTo>
                  <a:pt x="8587760" y="1593013"/>
                  <a:pt x="8587760" y="1593013"/>
                  <a:pt x="8587760" y="1499307"/>
                </a:cubicBezTo>
                <a:lnTo>
                  <a:pt x="8589315" y="1499307"/>
                </a:lnTo>
                <a:lnTo>
                  <a:pt x="8600202" y="1499307"/>
                </a:lnTo>
                <a:lnTo>
                  <a:pt x="8600202" y="1365439"/>
                </a:lnTo>
                <a:lnTo>
                  <a:pt x="8602277" y="1365439"/>
                </a:lnTo>
                <a:lnTo>
                  <a:pt x="8616793" y="1365439"/>
                </a:lnTo>
                <a:cubicBezTo>
                  <a:pt x="8616805" y="1365395"/>
                  <a:pt x="8617346" y="1363455"/>
                  <a:pt x="8641678" y="1276196"/>
                </a:cubicBezTo>
                <a:lnTo>
                  <a:pt x="8644270" y="1276196"/>
                </a:lnTo>
                <a:lnTo>
                  <a:pt x="8662416" y="1276196"/>
                </a:lnTo>
                <a:cubicBezTo>
                  <a:pt x="8662427" y="1276243"/>
                  <a:pt x="8662889" y="1278237"/>
                  <a:pt x="8683153" y="1365439"/>
                </a:cubicBezTo>
                <a:lnTo>
                  <a:pt x="8685226" y="1365439"/>
                </a:lnTo>
                <a:lnTo>
                  <a:pt x="8699744" y="1365439"/>
                </a:lnTo>
                <a:lnTo>
                  <a:pt x="8699744" y="1445759"/>
                </a:lnTo>
                <a:lnTo>
                  <a:pt x="8703372" y="1445759"/>
                </a:lnTo>
                <a:lnTo>
                  <a:pt x="8728777" y="1445759"/>
                </a:lnTo>
                <a:lnTo>
                  <a:pt x="8728777" y="1450221"/>
                </a:lnTo>
                <a:lnTo>
                  <a:pt x="8728777" y="1481456"/>
                </a:lnTo>
                <a:cubicBezTo>
                  <a:pt x="8737071" y="1481456"/>
                  <a:pt x="8737071" y="1481456"/>
                  <a:pt x="8737071" y="1476995"/>
                </a:cubicBezTo>
                <a:lnTo>
                  <a:pt x="8737071" y="1445759"/>
                </a:lnTo>
                <a:lnTo>
                  <a:pt x="8740182" y="1445759"/>
                </a:lnTo>
                <a:lnTo>
                  <a:pt x="8761956" y="1445759"/>
                </a:lnTo>
                <a:lnTo>
                  <a:pt x="8761956" y="1449105"/>
                </a:lnTo>
                <a:lnTo>
                  <a:pt x="8761956" y="1472533"/>
                </a:lnTo>
                <a:lnTo>
                  <a:pt x="8824170" y="1472533"/>
                </a:lnTo>
                <a:lnTo>
                  <a:pt x="8824170" y="1396675"/>
                </a:lnTo>
                <a:lnTo>
                  <a:pt x="8826761" y="1396675"/>
                </a:lnTo>
                <a:lnTo>
                  <a:pt x="8844906" y="1396675"/>
                </a:lnTo>
                <a:lnTo>
                  <a:pt x="8844906" y="1441296"/>
                </a:lnTo>
                <a:cubicBezTo>
                  <a:pt x="8849055" y="1441296"/>
                  <a:pt x="8849055" y="1441296"/>
                  <a:pt x="8849055" y="1374364"/>
                </a:cubicBezTo>
                <a:lnTo>
                  <a:pt x="8894676" y="1374364"/>
                </a:lnTo>
                <a:lnTo>
                  <a:pt x="8894676" y="1371016"/>
                </a:lnTo>
                <a:lnTo>
                  <a:pt x="8894676" y="1347590"/>
                </a:lnTo>
                <a:lnTo>
                  <a:pt x="8896232" y="1347590"/>
                </a:lnTo>
                <a:lnTo>
                  <a:pt x="8907119" y="1347590"/>
                </a:lnTo>
                <a:lnTo>
                  <a:pt x="8907119" y="1343687"/>
                </a:lnTo>
                <a:lnTo>
                  <a:pt x="8907119" y="1316356"/>
                </a:lnTo>
                <a:lnTo>
                  <a:pt x="8915415" y="1329742"/>
                </a:lnTo>
                <a:lnTo>
                  <a:pt x="8920081" y="1329742"/>
                </a:lnTo>
                <a:lnTo>
                  <a:pt x="8952742" y="1329742"/>
                </a:lnTo>
                <a:lnTo>
                  <a:pt x="8952742" y="1328068"/>
                </a:lnTo>
                <a:lnTo>
                  <a:pt x="8952742" y="1316356"/>
                </a:lnTo>
                <a:lnTo>
                  <a:pt x="8954298" y="1316356"/>
                </a:lnTo>
                <a:lnTo>
                  <a:pt x="8965185" y="1316356"/>
                </a:lnTo>
                <a:lnTo>
                  <a:pt x="8965185" y="1319144"/>
                </a:lnTo>
                <a:lnTo>
                  <a:pt x="8965185" y="1338667"/>
                </a:lnTo>
                <a:lnTo>
                  <a:pt x="9043987" y="1338667"/>
                </a:lnTo>
                <a:lnTo>
                  <a:pt x="9043987" y="1624247"/>
                </a:lnTo>
                <a:lnTo>
                  <a:pt x="9047098" y="1624247"/>
                </a:lnTo>
                <a:lnTo>
                  <a:pt x="9068872" y="1624247"/>
                </a:lnTo>
                <a:lnTo>
                  <a:pt x="9068872" y="1597475"/>
                </a:lnTo>
                <a:lnTo>
                  <a:pt x="9077168" y="1597475"/>
                </a:lnTo>
                <a:lnTo>
                  <a:pt x="9077168" y="1624247"/>
                </a:lnTo>
                <a:lnTo>
                  <a:pt x="9139380" y="1624247"/>
                </a:lnTo>
                <a:lnTo>
                  <a:pt x="9139380" y="1561776"/>
                </a:lnTo>
                <a:lnTo>
                  <a:pt x="9164266" y="1561776"/>
                </a:lnTo>
                <a:lnTo>
                  <a:pt x="9189150" y="1557315"/>
                </a:lnTo>
                <a:cubicBezTo>
                  <a:pt x="9193298" y="1557315"/>
                  <a:pt x="9193298" y="1561776"/>
                  <a:pt x="9197446" y="1561776"/>
                </a:cubicBezTo>
                <a:lnTo>
                  <a:pt x="9218183" y="1561776"/>
                </a:lnTo>
                <a:lnTo>
                  <a:pt x="9218183" y="1624247"/>
                </a:lnTo>
                <a:lnTo>
                  <a:pt x="9234774" y="1624247"/>
                </a:lnTo>
                <a:lnTo>
                  <a:pt x="9234774" y="1659947"/>
                </a:lnTo>
                <a:lnTo>
                  <a:pt x="9253880" y="1661815"/>
                </a:lnTo>
                <a:lnTo>
                  <a:pt x="9280397" y="1661815"/>
                </a:lnTo>
                <a:lnTo>
                  <a:pt x="9280397" y="1628710"/>
                </a:lnTo>
                <a:lnTo>
                  <a:pt x="9419466" y="1628710"/>
                </a:lnTo>
                <a:lnTo>
                  <a:pt x="9419466" y="1452736"/>
                </a:lnTo>
                <a:lnTo>
                  <a:pt x="9566827" y="1452736"/>
                </a:lnTo>
                <a:lnTo>
                  <a:pt x="9566827" y="1615324"/>
                </a:lnTo>
                <a:lnTo>
                  <a:pt x="9570723" y="1615324"/>
                </a:lnTo>
                <a:lnTo>
                  <a:pt x="9573265" y="1661815"/>
                </a:lnTo>
                <a:lnTo>
                  <a:pt x="9593066" y="1661815"/>
                </a:lnTo>
                <a:cubicBezTo>
                  <a:pt x="9594163" y="1646924"/>
                  <a:pt x="9595608" y="1631125"/>
                  <a:pt x="9595608" y="1615324"/>
                </a:cubicBezTo>
                <a:lnTo>
                  <a:pt x="9608050" y="1615324"/>
                </a:lnTo>
                <a:lnTo>
                  <a:pt x="9610592" y="1661815"/>
                </a:lnTo>
                <a:lnTo>
                  <a:pt x="9714188" y="1661815"/>
                </a:lnTo>
                <a:lnTo>
                  <a:pt x="9714188" y="1325302"/>
                </a:lnTo>
                <a:lnTo>
                  <a:pt x="10118008" y="1325302"/>
                </a:lnTo>
                <a:lnTo>
                  <a:pt x="10118008" y="1661815"/>
                </a:lnTo>
                <a:lnTo>
                  <a:pt x="10156270" y="1661815"/>
                </a:lnTo>
                <a:lnTo>
                  <a:pt x="10156270" y="1491124"/>
                </a:lnTo>
                <a:lnTo>
                  <a:pt x="10350928" y="1491124"/>
                </a:lnTo>
                <a:cubicBezTo>
                  <a:pt x="10359268" y="1272282"/>
                  <a:pt x="10366180" y="1054569"/>
                  <a:pt x="10375342" y="834436"/>
                </a:cubicBezTo>
                <a:cubicBezTo>
                  <a:pt x="10354606" y="834436"/>
                  <a:pt x="10304836" y="807662"/>
                  <a:pt x="10350458" y="789813"/>
                </a:cubicBezTo>
                <a:cubicBezTo>
                  <a:pt x="10346310" y="785351"/>
                  <a:pt x="10342164" y="780888"/>
                  <a:pt x="10338015" y="780888"/>
                </a:cubicBezTo>
                <a:cubicBezTo>
                  <a:pt x="10338015" y="754116"/>
                  <a:pt x="10333867" y="749653"/>
                  <a:pt x="10354606" y="731805"/>
                </a:cubicBezTo>
                <a:lnTo>
                  <a:pt x="10354606" y="696108"/>
                </a:lnTo>
                <a:lnTo>
                  <a:pt x="10383638" y="696108"/>
                </a:lnTo>
                <a:lnTo>
                  <a:pt x="10383638" y="651485"/>
                </a:lnTo>
                <a:cubicBezTo>
                  <a:pt x="10383638" y="647022"/>
                  <a:pt x="10387785" y="647022"/>
                  <a:pt x="10387785" y="642560"/>
                </a:cubicBezTo>
                <a:lnTo>
                  <a:pt x="10387785" y="481920"/>
                </a:lnTo>
                <a:cubicBezTo>
                  <a:pt x="10387785" y="477457"/>
                  <a:pt x="10383638" y="472996"/>
                  <a:pt x="10383638" y="468534"/>
                </a:cubicBezTo>
                <a:lnTo>
                  <a:pt x="10396081" y="455146"/>
                </a:lnTo>
                <a:lnTo>
                  <a:pt x="10396081" y="334666"/>
                </a:lnTo>
                <a:cubicBezTo>
                  <a:pt x="10396081" y="330205"/>
                  <a:pt x="10396081" y="330205"/>
                  <a:pt x="10400228" y="325742"/>
                </a:cubicBezTo>
                <a:lnTo>
                  <a:pt x="10400228" y="209725"/>
                </a:lnTo>
                <a:cubicBezTo>
                  <a:pt x="10404376" y="191877"/>
                  <a:pt x="10404376" y="182951"/>
                  <a:pt x="10404376" y="169565"/>
                </a:cubicBezTo>
                <a:cubicBezTo>
                  <a:pt x="10412672" y="182951"/>
                  <a:pt x="10412672" y="191877"/>
                  <a:pt x="10412672" y="205263"/>
                </a:cubicBezTo>
                <a:cubicBezTo>
                  <a:pt x="10416818" y="249885"/>
                  <a:pt x="10416818" y="290045"/>
                  <a:pt x="10416818" y="325742"/>
                </a:cubicBezTo>
                <a:cubicBezTo>
                  <a:pt x="10420966" y="374826"/>
                  <a:pt x="10420966" y="414986"/>
                  <a:pt x="10420966" y="455146"/>
                </a:cubicBezTo>
                <a:lnTo>
                  <a:pt x="10433408" y="468534"/>
                </a:lnTo>
                <a:cubicBezTo>
                  <a:pt x="10433408" y="472996"/>
                  <a:pt x="10429260" y="477457"/>
                  <a:pt x="10429260" y="481920"/>
                </a:cubicBezTo>
                <a:lnTo>
                  <a:pt x="10429260" y="642560"/>
                </a:lnTo>
                <a:cubicBezTo>
                  <a:pt x="10429260" y="647022"/>
                  <a:pt x="10433408" y="647022"/>
                  <a:pt x="10433408" y="651485"/>
                </a:cubicBezTo>
                <a:lnTo>
                  <a:pt x="10433408" y="696108"/>
                </a:lnTo>
                <a:lnTo>
                  <a:pt x="10462442" y="696108"/>
                </a:lnTo>
                <a:lnTo>
                  <a:pt x="10462442" y="731805"/>
                </a:lnTo>
                <a:cubicBezTo>
                  <a:pt x="10479032" y="749653"/>
                  <a:pt x="10479032" y="749653"/>
                  <a:pt x="10479032" y="780888"/>
                </a:cubicBezTo>
                <a:cubicBezTo>
                  <a:pt x="10474884" y="780888"/>
                  <a:pt x="10470736" y="785351"/>
                  <a:pt x="10466590" y="789813"/>
                </a:cubicBezTo>
                <a:cubicBezTo>
                  <a:pt x="10508063" y="812125"/>
                  <a:pt x="10458294" y="829973"/>
                  <a:pt x="10441702" y="834436"/>
                </a:cubicBezTo>
                <a:cubicBezTo>
                  <a:pt x="10445851" y="1008462"/>
                  <a:pt x="10454145" y="1182488"/>
                  <a:pt x="10458294" y="1356516"/>
                </a:cubicBezTo>
                <a:lnTo>
                  <a:pt x="10591014" y="1356516"/>
                </a:lnTo>
                <a:lnTo>
                  <a:pt x="10591014" y="1512693"/>
                </a:lnTo>
                <a:lnTo>
                  <a:pt x="10607604" y="1512693"/>
                </a:lnTo>
                <a:cubicBezTo>
                  <a:pt x="10607604" y="1508230"/>
                  <a:pt x="10611752" y="1503767"/>
                  <a:pt x="10611752" y="1499307"/>
                </a:cubicBezTo>
                <a:lnTo>
                  <a:pt x="10624195" y="1499307"/>
                </a:lnTo>
                <a:cubicBezTo>
                  <a:pt x="10624195" y="1503767"/>
                  <a:pt x="10624195" y="1508230"/>
                  <a:pt x="10628343" y="1517155"/>
                </a:cubicBezTo>
                <a:lnTo>
                  <a:pt x="10653228" y="1517155"/>
                </a:lnTo>
                <a:lnTo>
                  <a:pt x="10653228" y="1503767"/>
                </a:lnTo>
                <a:lnTo>
                  <a:pt x="10698850" y="1503767"/>
                </a:lnTo>
                <a:lnTo>
                  <a:pt x="10698850" y="1517155"/>
                </a:lnTo>
                <a:lnTo>
                  <a:pt x="10740325" y="1517155"/>
                </a:lnTo>
                <a:lnTo>
                  <a:pt x="10740325" y="1610861"/>
                </a:lnTo>
                <a:lnTo>
                  <a:pt x="10769358" y="1610861"/>
                </a:lnTo>
                <a:lnTo>
                  <a:pt x="10769358" y="1584087"/>
                </a:lnTo>
                <a:lnTo>
                  <a:pt x="10802539" y="1584087"/>
                </a:lnTo>
                <a:lnTo>
                  <a:pt x="10802539" y="1213724"/>
                </a:lnTo>
                <a:lnTo>
                  <a:pt x="10814982" y="1200336"/>
                </a:lnTo>
                <a:lnTo>
                  <a:pt x="10964292" y="1200336"/>
                </a:lnTo>
                <a:lnTo>
                  <a:pt x="10964292" y="1218187"/>
                </a:lnTo>
                <a:lnTo>
                  <a:pt x="10985029" y="1218187"/>
                </a:lnTo>
                <a:lnTo>
                  <a:pt x="10985029" y="1454684"/>
                </a:lnTo>
                <a:lnTo>
                  <a:pt x="11030652" y="1454684"/>
                </a:lnTo>
                <a:lnTo>
                  <a:pt x="11030652" y="1316356"/>
                </a:lnTo>
                <a:lnTo>
                  <a:pt x="11084570" y="1316356"/>
                </a:lnTo>
                <a:cubicBezTo>
                  <a:pt x="11088716" y="1316356"/>
                  <a:pt x="11088716" y="1311893"/>
                  <a:pt x="11092865" y="1307430"/>
                </a:cubicBezTo>
                <a:lnTo>
                  <a:pt x="11109456" y="1307430"/>
                </a:lnTo>
                <a:cubicBezTo>
                  <a:pt x="11113602" y="1311893"/>
                  <a:pt x="11113602" y="1316356"/>
                  <a:pt x="11117750" y="1316356"/>
                </a:cubicBezTo>
                <a:lnTo>
                  <a:pt x="11163373" y="1316356"/>
                </a:lnTo>
                <a:lnTo>
                  <a:pt x="11163373" y="1075396"/>
                </a:lnTo>
                <a:cubicBezTo>
                  <a:pt x="11163402" y="1075390"/>
                  <a:pt x="11165176" y="1075051"/>
                  <a:pt x="11279503" y="1053084"/>
                </a:cubicBezTo>
                <a:lnTo>
                  <a:pt x="11279503" y="1055316"/>
                </a:lnTo>
                <a:lnTo>
                  <a:pt x="11279503" y="1070933"/>
                </a:lnTo>
                <a:lnTo>
                  <a:pt x="11333421" y="1070933"/>
                </a:lnTo>
                <a:lnTo>
                  <a:pt x="11333421" y="1597475"/>
                </a:lnTo>
                <a:lnTo>
                  <a:pt x="11379044" y="1597475"/>
                </a:lnTo>
                <a:lnTo>
                  <a:pt x="11379044" y="1588550"/>
                </a:lnTo>
                <a:lnTo>
                  <a:pt x="11403930" y="1588550"/>
                </a:lnTo>
                <a:lnTo>
                  <a:pt x="11403930" y="1597475"/>
                </a:lnTo>
                <a:lnTo>
                  <a:pt x="11453699" y="1597475"/>
                </a:lnTo>
                <a:lnTo>
                  <a:pt x="11453699" y="1570701"/>
                </a:lnTo>
                <a:lnTo>
                  <a:pt x="11511765" y="1570701"/>
                </a:lnTo>
                <a:cubicBezTo>
                  <a:pt x="11520059" y="1561776"/>
                  <a:pt x="11528356" y="1561776"/>
                  <a:pt x="11536650" y="1561776"/>
                </a:cubicBezTo>
                <a:cubicBezTo>
                  <a:pt x="11549092" y="1570701"/>
                  <a:pt x="11565683" y="1570701"/>
                  <a:pt x="11578125" y="1570701"/>
                </a:cubicBezTo>
                <a:lnTo>
                  <a:pt x="11578125" y="1535004"/>
                </a:lnTo>
                <a:lnTo>
                  <a:pt x="11594716" y="1535004"/>
                </a:lnTo>
                <a:lnTo>
                  <a:pt x="11594716" y="1508230"/>
                </a:lnTo>
                <a:lnTo>
                  <a:pt x="11710846" y="1508230"/>
                </a:lnTo>
                <a:lnTo>
                  <a:pt x="11710846" y="1445759"/>
                </a:lnTo>
                <a:lnTo>
                  <a:pt x="11748173" y="1445759"/>
                </a:lnTo>
                <a:lnTo>
                  <a:pt x="11748173" y="1432373"/>
                </a:lnTo>
                <a:lnTo>
                  <a:pt x="11773058" y="1432373"/>
                </a:lnTo>
                <a:lnTo>
                  <a:pt x="11773058" y="1445759"/>
                </a:lnTo>
                <a:lnTo>
                  <a:pt x="11806239" y="1445759"/>
                </a:lnTo>
                <a:lnTo>
                  <a:pt x="11806239" y="1548390"/>
                </a:lnTo>
                <a:lnTo>
                  <a:pt x="11872599" y="1548390"/>
                </a:lnTo>
                <a:lnTo>
                  <a:pt x="11872599" y="1494844"/>
                </a:lnTo>
                <a:lnTo>
                  <a:pt x="11951402" y="1494844"/>
                </a:lnTo>
                <a:lnTo>
                  <a:pt x="11951402" y="1432373"/>
                </a:lnTo>
                <a:lnTo>
                  <a:pt x="12050944" y="1432373"/>
                </a:lnTo>
                <a:lnTo>
                  <a:pt x="12050944" y="1661815"/>
                </a:lnTo>
                <a:lnTo>
                  <a:pt x="12050944" y="1690256"/>
                </a:lnTo>
                <a:lnTo>
                  <a:pt x="12199411" y="1690256"/>
                </a:lnTo>
                <a:cubicBezTo>
                  <a:pt x="12194860" y="1939194"/>
                  <a:pt x="12203964" y="2064141"/>
                  <a:pt x="12199413" y="2395741"/>
                </a:cubicBezTo>
                <a:lnTo>
                  <a:pt x="12192001" y="2395736"/>
                </a:lnTo>
                <a:lnTo>
                  <a:pt x="12192001" y="4807010"/>
                </a:lnTo>
                <a:lnTo>
                  <a:pt x="1" y="4807010"/>
                </a:lnTo>
                <a:lnTo>
                  <a:pt x="1" y="2264636"/>
                </a:lnTo>
                <a:lnTo>
                  <a:pt x="3611" y="2264636"/>
                </a:lnTo>
                <a:lnTo>
                  <a:pt x="2102" y="1942885"/>
                </a:lnTo>
                <a:cubicBezTo>
                  <a:pt x="1402" y="1795013"/>
                  <a:pt x="701" y="1647140"/>
                  <a:pt x="0" y="1494844"/>
                </a:cubicBezTo>
                <a:lnTo>
                  <a:pt x="41476" y="1494844"/>
                </a:lnTo>
                <a:cubicBezTo>
                  <a:pt x="41484" y="1494831"/>
                  <a:pt x="41560" y="1494662"/>
                  <a:pt x="42513" y="1492612"/>
                </a:cubicBezTo>
                <a:lnTo>
                  <a:pt x="49770" y="1476995"/>
                </a:lnTo>
                <a:cubicBezTo>
                  <a:pt x="49788" y="1476997"/>
                  <a:pt x="50020" y="1477034"/>
                  <a:pt x="53400" y="1477552"/>
                </a:cubicBezTo>
                <a:lnTo>
                  <a:pt x="78803" y="1481456"/>
                </a:lnTo>
                <a:cubicBezTo>
                  <a:pt x="78809" y="1481476"/>
                  <a:pt x="78887" y="1481685"/>
                  <a:pt x="79841" y="1484246"/>
                </a:cubicBezTo>
                <a:lnTo>
                  <a:pt x="87097" y="1503767"/>
                </a:lnTo>
                <a:cubicBezTo>
                  <a:pt x="87126" y="1503769"/>
                  <a:pt x="88346" y="1503872"/>
                  <a:pt x="141015" y="1508230"/>
                </a:cubicBezTo>
                <a:lnTo>
                  <a:pt x="141015" y="1253884"/>
                </a:lnTo>
                <a:lnTo>
                  <a:pt x="145163" y="1253884"/>
                </a:lnTo>
                <a:lnTo>
                  <a:pt x="174196" y="1253884"/>
                </a:lnTo>
                <a:lnTo>
                  <a:pt x="174196" y="972764"/>
                </a:lnTo>
                <a:lnTo>
                  <a:pt x="177825" y="972764"/>
                </a:lnTo>
                <a:lnTo>
                  <a:pt x="203229" y="972764"/>
                </a:lnTo>
                <a:lnTo>
                  <a:pt x="452080" y="972764"/>
                </a:lnTo>
                <a:lnTo>
                  <a:pt x="456746" y="972764"/>
                </a:lnTo>
                <a:lnTo>
                  <a:pt x="489409" y="972764"/>
                </a:lnTo>
                <a:lnTo>
                  <a:pt x="489409" y="1262807"/>
                </a:lnTo>
                <a:cubicBezTo>
                  <a:pt x="489429" y="1262805"/>
                  <a:pt x="489659" y="1262762"/>
                  <a:pt x="492520" y="1262250"/>
                </a:cubicBezTo>
                <a:lnTo>
                  <a:pt x="514294" y="1258347"/>
                </a:lnTo>
                <a:cubicBezTo>
                  <a:pt x="514294" y="1258392"/>
                  <a:pt x="514232" y="1261146"/>
                  <a:pt x="510146" y="1441296"/>
                </a:cubicBezTo>
                <a:cubicBezTo>
                  <a:pt x="510166" y="1441300"/>
                  <a:pt x="510393" y="1441341"/>
                  <a:pt x="513256" y="1441855"/>
                </a:cubicBezTo>
                <a:lnTo>
                  <a:pt x="535030" y="1445758"/>
                </a:lnTo>
                <a:cubicBezTo>
                  <a:pt x="535035" y="1445773"/>
                  <a:pt x="535076" y="1445905"/>
                  <a:pt x="535548" y="1447432"/>
                </a:cubicBezTo>
                <a:lnTo>
                  <a:pt x="539179" y="1459146"/>
                </a:lnTo>
                <a:cubicBezTo>
                  <a:pt x="539183" y="1459128"/>
                  <a:pt x="539275" y="1458833"/>
                  <a:pt x="540734" y="1454126"/>
                </a:cubicBezTo>
                <a:lnTo>
                  <a:pt x="551621" y="1418986"/>
                </a:lnTo>
                <a:lnTo>
                  <a:pt x="555249" y="1418986"/>
                </a:lnTo>
                <a:lnTo>
                  <a:pt x="580654" y="1418986"/>
                </a:lnTo>
                <a:lnTo>
                  <a:pt x="580654" y="1485918"/>
                </a:lnTo>
                <a:cubicBezTo>
                  <a:pt x="580666" y="1485929"/>
                  <a:pt x="580824" y="1486011"/>
                  <a:pt x="582727" y="1487035"/>
                </a:cubicBezTo>
                <a:lnTo>
                  <a:pt x="597245" y="1494844"/>
                </a:lnTo>
                <a:lnTo>
                  <a:pt x="597245" y="1497632"/>
                </a:lnTo>
                <a:lnTo>
                  <a:pt x="597245" y="1517155"/>
                </a:lnTo>
                <a:lnTo>
                  <a:pt x="688490" y="1517155"/>
                </a:lnTo>
                <a:lnTo>
                  <a:pt x="688490" y="1519386"/>
                </a:lnTo>
                <a:lnTo>
                  <a:pt x="688490" y="1535004"/>
                </a:lnTo>
                <a:lnTo>
                  <a:pt x="692636" y="1535004"/>
                </a:lnTo>
                <a:lnTo>
                  <a:pt x="721669" y="1535004"/>
                </a:lnTo>
                <a:lnTo>
                  <a:pt x="721669" y="1472532"/>
                </a:lnTo>
                <a:lnTo>
                  <a:pt x="812914" y="1472532"/>
                </a:lnTo>
                <a:lnTo>
                  <a:pt x="812914" y="1469744"/>
                </a:lnTo>
                <a:lnTo>
                  <a:pt x="812914" y="1450221"/>
                </a:lnTo>
                <a:lnTo>
                  <a:pt x="814989" y="1450221"/>
                </a:lnTo>
                <a:lnTo>
                  <a:pt x="829505" y="1450221"/>
                </a:lnTo>
                <a:lnTo>
                  <a:pt x="829505" y="1446318"/>
                </a:lnTo>
                <a:lnTo>
                  <a:pt x="829505" y="1418986"/>
                </a:lnTo>
                <a:lnTo>
                  <a:pt x="831060" y="1418986"/>
                </a:lnTo>
                <a:lnTo>
                  <a:pt x="841947" y="1418986"/>
                </a:lnTo>
                <a:lnTo>
                  <a:pt x="841947" y="1416755"/>
                </a:lnTo>
                <a:lnTo>
                  <a:pt x="841947" y="1401136"/>
                </a:lnTo>
                <a:lnTo>
                  <a:pt x="846095" y="1401136"/>
                </a:lnTo>
                <a:lnTo>
                  <a:pt x="875128" y="1401136"/>
                </a:lnTo>
                <a:lnTo>
                  <a:pt x="875128" y="1403367"/>
                </a:lnTo>
                <a:lnTo>
                  <a:pt x="875128" y="1418986"/>
                </a:lnTo>
                <a:lnTo>
                  <a:pt x="920750" y="1418986"/>
                </a:lnTo>
                <a:lnTo>
                  <a:pt x="920750" y="1415081"/>
                </a:lnTo>
                <a:lnTo>
                  <a:pt x="920750" y="1387750"/>
                </a:lnTo>
                <a:lnTo>
                  <a:pt x="924380" y="1387750"/>
                </a:lnTo>
                <a:lnTo>
                  <a:pt x="949783" y="1387750"/>
                </a:lnTo>
                <a:lnTo>
                  <a:pt x="949783" y="1436835"/>
                </a:lnTo>
                <a:lnTo>
                  <a:pt x="951858" y="1436835"/>
                </a:lnTo>
                <a:lnTo>
                  <a:pt x="966373" y="1436835"/>
                </a:lnTo>
                <a:lnTo>
                  <a:pt x="966373" y="1434604"/>
                </a:lnTo>
                <a:lnTo>
                  <a:pt x="966373" y="1418986"/>
                </a:lnTo>
                <a:lnTo>
                  <a:pt x="970001" y="1418986"/>
                </a:lnTo>
                <a:lnTo>
                  <a:pt x="995406" y="1418986"/>
                </a:lnTo>
                <a:lnTo>
                  <a:pt x="995406" y="1472532"/>
                </a:lnTo>
                <a:lnTo>
                  <a:pt x="999554" y="1472532"/>
                </a:lnTo>
                <a:lnTo>
                  <a:pt x="1028585" y="1472532"/>
                </a:lnTo>
                <a:lnTo>
                  <a:pt x="1028585" y="1475878"/>
                </a:lnTo>
                <a:lnTo>
                  <a:pt x="1028585" y="1499306"/>
                </a:lnTo>
                <a:lnTo>
                  <a:pt x="1030140" y="1499306"/>
                </a:lnTo>
                <a:lnTo>
                  <a:pt x="1041030" y="1499306"/>
                </a:lnTo>
                <a:lnTo>
                  <a:pt x="1041030" y="1497632"/>
                </a:lnTo>
                <a:lnTo>
                  <a:pt x="1041030" y="1485918"/>
                </a:lnTo>
                <a:lnTo>
                  <a:pt x="1103242" y="1485918"/>
                </a:lnTo>
                <a:lnTo>
                  <a:pt x="1103242" y="1535004"/>
                </a:lnTo>
                <a:lnTo>
                  <a:pt x="1105315" y="1535004"/>
                </a:lnTo>
                <a:lnTo>
                  <a:pt x="1119832" y="1535004"/>
                </a:lnTo>
                <a:lnTo>
                  <a:pt x="1119832" y="1537235"/>
                </a:lnTo>
                <a:lnTo>
                  <a:pt x="1119832" y="1552852"/>
                </a:lnTo>
                <a:lnTo>
                  <a:pt x="1121387" y="1552852"/>
                </a:lnTo>
                <a:lnTo>
                  <a:pt x="1132275" y="1552852"/>
                </a:lnTo>
                <a:lnTo>
                  <a:pt x="1132275" y="1548390"/>
                </a:lnTo>
                <a:lnTo>
                  <a:pt x="1132275" y="1517155"/>
                </a:lnTo>
                <a:lnTo>
                  <a:pt x="1134348" y="1517155"/>
                </a:lnTo>
                <a:lnTo>
                  <a:pt x="1148865" y="1517155"/>
                </a:lnTo>
                <a:lnTo>
                  <a:pt x="1148865" y="1519386"/>
                </a:lnTo>
                <a:lnTo>
                  <a:pt x="1148865" y="1535004"/>
                </a:lnTo>
                <a:lnTo>
                  <a:pt x="1159752" y="1530890"/>
                </a:lnTo>
                <a:cubicBezTo>
                  <a:pt x="1161308" y="1530122"/>
                  <a:pt x="1161308" y="1529705"/>
                  <a:pt x="1161308" y="1528867"/>
                </a:cubicBezTo>
                <a:lnTo>
                  <a:pt x="1161308" y="1517155"/>
                </a:lnTo>
                <a:lnTo>
                  <a:pt x="1240110" y="1517155"/>
                </a:lnTo>
                <a:lnTo>
                  <a:pt x="1240110" y="1566238"/>
                </a:lnTo>
                <a:lnTo>
                  <a:pt x="1244256" y="1566238"/>
                </a:lnTo>
                <a:lnTo>
                  <a:pt x="1273289" y="1566238"/>
                </a:lnTo>
                <a:lnTo>
                  <a:pt x="1273289" y="1568470"/>
                </a:lnTo>
                <a:lnTo>
                  <a:pt x="1273289" y="1584087"/>
                </a:lnTo>
                <a:lnTo>
                  <a:pt x="1276920" y="1584087"/>
                </a:lnTo>
                <a:lnTo>
                  <a:pt x="1302322" y="1584087"/>
                </a:lnTo>
                <a:lnTo>
                  <a:pt x="1302322" y="1535004"/>
                </a:lnTo>
                <a:lnTo>
                  <a:pt x="1304395" y="1535004"/>
                </a:lnTo>
                <a:lnTo>
                  <a:pt x="1318913" y="1535004"/>
                </a:lnTo>
                <a:lnTo>
                  <a:pt x="1318913" y="1468070"/>
                </a:lnTo>
                <a:lnTo>
                  <a:pt x="1320986" y="1468070"/>
                </a:lnTo>
                <a:lnTo>
                  <a:pt x="1335504" y="1468070"/>
                </a:lnTo>
                <a:lnTo>
                  <a:pt x="1335504" y="1464166"/>
                </a:lnTo>
                <a:lnTo>
                  <a:pt x="1335504" y="1436835"/>
                </a:lnTo>
                <a:cubicBezTo>
                  <a:pt x="1331355" y="1436835"/>
                  <a:pt x="1331355" y="1436835"/>
                  <a:pt x="1332911" y="1433487"/>
                </a:cubicBezTo>
                <a:lnTo>
                  <a:pt x="1343798" y="1410061"/>
                </a:lnTo>
                <a:cubicBezTo>
                  <a:pt x="1343808" y="1410096"/>
                  <a:pt x="1344207" y="1411487"/>
                  <a:pt x="1360388" y="1468070"/>
                </a:cubicBezTo>
                <a:lnTo>
                  <a:pt x="1361944" y="1468070"/>
                </a:lnTo>
                <a:lnTo>
                  <a:pt x="1372831" y="1468070"/>
                </a:lnTo>
                <a:lnTo>
                  <a:pt x="1372831" y="1249421"/>
                </a:lnTo>
                <a:lnTo>
                  <a:pt x="1375941" y="1249421"/>
                </a:lnTo>
                <a:lnTo>
                  <a:pt x="1397716" y="1249421"/>
                </a:lnTo>
                <a:lnTo>
                  <a:pt x="1397716" y="1151253"/>
                </a:lnTo>
                <a:lnTo>
                  <a:pt x="1451634" y="1151253"/>
                </a:lnTo>
                <a:lnTo>
                  <a:pt x="1451634" y="1106630"/>
                </a:lnTo>
                <a:lnTo>
                  <a:pt x="1522142" y="1106630"/>
                </a:lnTo>
                <a:lnTo>
                  <a:pt x="1522142" y="1111650"/>
                </a:lnTo>
                <a:lnTo>
                  <a:pt x="1522142" y="1146790"/>
                </a:lnTo>
                <a:lnTo>
                  <a:pt x="1526808" y="1146790"/>
                </a:lnTo>
                <a:lnTo>
                  <a:pt x="1559469" y="1146790"/>
                </a:lnTo>
                <a:lnTo>
                  <a:pt x="1559469" y="1244959"/>
                </a:lnTo>
                <a:lnTo>
                  <a:pt x="1561542" y="1244959"/>
                </a:lnTo>
                <a:lnTo>
                  <a:pt x="1576060" y="1244959"/>
                </a:lnTo>
                <a:lnTo>
                  <a:pt x="1605093" y="1253884"/>
                </a:lnTo>
                <a:lnTo>
                  <a:pt x="1605093" y="1334204"/>
                </a:lnTo>
                <a:lnTo>
                  <a:pt x="1607166" y="1334204"/>
                </a:lnTo>
                <a:lnTo>
                  <a:pt x="1621681" y="1334204"/>
                </a:lnTo>
                <a:lnTo>
                  <a:pt x="1621681" y="1337550"/>
                </a:lnTo>
                <a:lnTo>
                  <a:pt x="1621681" y="1360976"/>
                </a:lnTo>
                <a:lnTo>
                  <a:pt x="1625829" y="1360976"/>
                </a:lnTo>
                <a:lnTo>
                  <a:pt x="1654862" y="1360976"/>
                </a:lnTo>
                <a:lnTo>
                  <a:pt x="1667305" y="1374364"/>
                </a:lnTo>
                <a:lnTo>
                  <a:pt x="1667305" y="1418986"/>
                </a:lnTo>
                <a:lnTo>
                  <a:pt x="1671971" y="1418986"/>
                </a:lnTo>
                <a:lnTo>
                  <a:pt x="1704632" y="1418986"/>
                </a:lnTo>
                <a:lnTo>
                  <a:pt x="1704632" y="1421216"/>
                </a:lnTo>
                <a:lnTo>
                  <a:pt x="1704632" y="1436835"/>
                </a:lnTo>
                <a:lnTo>
                  <a:pt x="1707225" y="1436835"/>
                </a:lnTo>
                <a:lnTo>
                  <a:pt x="1725371" y="1436835"/>
                </a:lnTo>
                <a:lnTo>
                  <a:pt x="1725371" y="1441296"/>
                </a:lnTo>
                <a:lnTo>
                  <a:pt x="1725371" y="1472532"/>
                </a:lnTo>
                <a:cubicBezTo>
                  <a:pt x="1733665" y="1472532"/>
                  <a:pt x="1733665" y="1472532"/>
                  <a:pt x="1733665" y="1468627"/>
                </a:cubicBezTo>
                <a:lnTo>
                  <a:pt x="1733665" y="1441296"/>
                </a:lnTo>
                <a:lnTo>
                  <a:pt x="1735738" y="1441296"/>
                </a:lnTo>
                <a:lnTo>
                  <a:pt x="1750256" y="1441296"/>
                </a:lnTo>
                <a:lnTo>
                  <a:pt x="1750256" y="1444644"/>
                </a:lnTo>
                <a:lnTo>
                  <a:pt x="1750256" y="1468070"/>
                </a:lnTo>
                <a:lnTo>
                  <a:pt x="1751811" y="1468070"/>
                </a:lnTo>
                <a:lnTo>
                  <a:pt x="1762698" y="1468070"/>
                </a:lnTo>
                <a:cubicBezTo>
                  <a:pt x="1762698" y="1459146"/>
                  <a:pt x="1762698" y="1459146"/>
                  <a:pt x="1862237" y="1459146"/>
                </a:cubicBezTo>
                <a:lnTo>
                  <a:pt x="1862237" y="1461935"/>
                </a:lnTo>
                <a:lnTo>
                  <a:pt x="1862237" y="1481456"/>
                </a:lnTo>
                <a:lnTo>
                  <a:pt x="1863793" y="1481456"/>
                </a:lnTo>
                <a:lnTo>
                  <a:pt x="1874682" y="1481456"/>
                </a:lnTo>
                <a:lnTo>
                  <a:pt x="1874682" y="1485918"/>
                </a:lnTo>
                <a:lnTo>
                  <a:pt x="1874682" y="1517155"/>
                </a:lnTo>
                <a:cubicBezTo>
                  <a:pt x="1874698" y="1517147"/>
                  <a:pt x="1874936" y="1516986"/>
                  <a:pt x="1878828" y="1514366"/>
                </a:cubicBezTo>
                <a:lnTo>
                  <a:pt x="1907861" y="1494844"/>
                </a:lnTo>
                <a:cubicBezTo>
                  <a:pt x="1907865" y="1494805"/>
                  <a:pt x="1908133" y="1492998"/>
                  <a:pt x="1920303" y="1410061"/>
                </a:cubicBezTo>
                <a:cubicBezTo>
                  <a:pt x="1920322" y="1410057"/>
                  <a:pt x="1920463" y="1410003"/>
                  <a:pt x="1921859" y="1409504"/>
                </a:cubicBezTo>
                <a:lnTo>
                  <a:pt x="1932746" y="1405598"/>
                </a:lnTo>
                <a:cubicBezTo>
                  <a:pt x="1932746" y="1405565"/>
                  <a:pt x="1932813" y="1403375"/>
                  <a:pt x="1936894" y="1262807"/>
                </a:cubicBezTo>
                <a:cubicBezTo>
                  <a:pt x="1936894" y="1262844"/>
                  <a:pt x="1936962" y="1265096"/>
                  <a:pt x="1941042" y="1405598"/>
                </a:cubicBezTo>
                <a:cubicBezTo>
                  <a:pt x="1941061" y="1405605"/>
                  <a:pt x="1941206" y="1405656"/>
                  <a:pt x="1942597" y="1406156"/>
                </a:cubicBezTo>
                <a:lnTo>
                  <a:pt x="1953485" y="1410061"/>
                </a:lnTo>
                <a:lnTo>
                  <a:pt x="1953485" y="1231573"/>
                </a:lnTo>
                <a:cubicBezTo>
                  <a:pt x="1961779" y="1231573"/>
                  <a:pt x="1961779" y="1231573"/>
                  <a:pt x="1961779" y="1164639"/>
                </a:cubicBezTo>
                <a:lnTo>
                  <a:pt x="2040581" y="1164639"/>
                </a:lnTo>
                <a:lnTo>
                  <a:pt x="2040581" y="1231573"/>
                </a:lnTo>
                <a:lnTo>
                  <a:pt x="2042137" y="1231573"/>
                </a:lnTo>
                <a:lnTo>
                  <a:pt x="2053024" y="1231573"/>
                </a:lnTo>
                <a:lnTo>
                  <a:pt x="2053024" y="1062007"/>
                </a:lnTo>
                <a:lnTo>
                  <a:pt x="2056654" y="1062007"/>
                </a:lnTo>
                <a:lnTo>
                  <a:pt x="2082057" y="1062007"/>
                </a:lnTo>
                <a:lnTo>
                  <a:pt x="2082057" y="1058104"/>
                </a:lnTo>
                <a:lnTo>
                  <a:pt x="2082057" y="1030773"/>
                </a:lnTo>
                <a:lnTo>
                  <a:pt x="2127680" y="1030773"/>
                </a:lnTo>
                <a:lnTo>
                  <a:pt x="2127680" y="1028541"/>
                </a:lnTo>
                <a:lnTo>
                  <a:pt x="2127680" y="1012924"/>
                </a:lnTo>
                <a:lnTo>
                  <a:pt x="2131309" y="1012924"/>
                </a:lnTo>
                <a:lnTo>
                  <a:pt x="2156713" y="1012924"/>
                </a:lnTo>
                <a:lnTo>
                  <a:pt x="2156713" y="1015155"/>
                </a:lnTo>
                <a:lnTo>
                  <a:pt x="2156713" y="1030773"/>
                </a:lnTo>
                <a:lnTo>
                  <a:pt x="2158269" y="1030773"/>
                </a:lnTo>
                <a:lnTo>
                  <a:pt x="2169156" y="1030773"/>
                </a:lnTo>
                <a:lnTo>
                  <a:pt x="2189893" y="1021847"/>
                </a:lnTo>
                <a:lnTo>
                  <a:pt x="2198187" y="1028541"/>
                </a:lnTo>
                <a:lnTo>
                  <a:pt x="2198187" y="1012924"/>
                </a:lnTo>
                <a:lnTo>
                  <a:pt x="2202853" y="1012924"/>
                </a:lnTo>
                <a:lnTo>
                  <a:pt x="2235516" y="1012924"/>
                </a:lnTo>
                <a:lnTo>
                  <a:pt x="2235516" y="1015155"/>
                </a:lnTo>
                <a:lnTo>
                  <a:pt x="2235516" y="1030773"/>
                </a:lnTo>
                <a:lnTo>
                  <a:pt x="2297728" y="1030773"/>
                </a:lnTo>
                <a:lnTo>
                  <a:pt x="2297728" y="1034119"/>
                </a:lnTo>
                <a:lnTo>
                  <a:pt x="2297728" y="1057547"/>
                </a:lnTo>
                <a:lnTo>
                  <a:pt x="2351646" y="1057547"/>
                </a:lnTo>
                <a:lnTo>
                  <a:pt x="2351646" y="1120016"/>
                </a:lnTo>
                <a:lnTo>
                  <a:pt x="2353201" y="1120016"/>
                </a:lnTo>
                <a:lnTo>
                  <a:pt x="2364089" y="1120016"/>
                </a:lnTo>
                <a:lnTo>
                  <a:pt x="2364089" y="1122247"/>
                </a:lnTo>
                <a:lnTo>
                  <a:pt x="2364089" y="1137867"/>
                </a:lnTo>
                <a:cubicBezTo>
                  <a:pt x="2372385" y="1137867"/>
                  <a:pt x="2372385" y="1137867"/>
                  <a:pt x="2372385" y="1200336"/>
                </a:cubicBezTo>
                <a:lnTo>
                  <a:pt x="2373940" y="1200336"/>
                </a:lnTo>
                <a:lnTo>
                  <a:pt x="2384827" y="1200336"/>
                </a:lnTo>
                <a:lnTo>
                  <a:pt x="2384827" y="1202010"/>
                </a:lnTo>
                <a:lnTo>
                  <a:pt x="2384827" y="1213724"/>
                </a:lnTo>
                <a:lnTo>
                  <a:pt x="2386900" y="1213724"/>
                </a:lnTo>
                <a:lnTo>
                  <a:pt x="2401416" y="1213724"/>
                </a:lnTo>
                <a:lnTo>
                  <a:pt x="2401416" y="1276195"/>
                </a:lnTo>
                <a:lnTo>
                  <a:pt x="2405564" y="1276195"/>
                </a:lnTo>
                <a:lnTo>
                  <a:pt x="2434597" y="1276195"/>
                </a:lnTo>
                <a:lnTo>
                  <a:pt x="2434597" y="1325279"/>
                </a:lnTo>
                <a:cubicBezTo>
                  <a:pt x="2438745" y="1325279"/>
                  <a:pt x="2438745" y="1325279"/>
                  <a:pt x="2438745" y="1328624"/>
                </a:cubicBezTo>
                <a:lnTo>
                  <a:pt x="2438745" y="1352053"/>
                </a:lnTo>
                <a:lnTo>
                  <a:pt x="2440300" y="1352053"/>
                </a:lnTo>
                <a:lnTo>
                  <a:pt x="2451187" y="1352053"/>
                </a:lnTo>
                <a:lnTo>
                  <a:pt x="2451187" y="1401136"/>
                </a:lnTo>
                <a:lnTo>
                  <a:pt x="2453778" y="1401136"/>
                </a:lnTo>
                <a:lnTo>
                  <a:pt x="2471924" y="1401136"/>
                </a:lnTo>
                <a:cubicBezTo>
                  <a:pt x="2476072" y="1405598"/>
                  <a:pt x="2476072" y="1405598"/>
                  <a:pt x="2476072" y="1409504"/>
                </a:cubicBezTo>
                <a:lnTo>
                  <a:pt x="2476072" y="1436835"/>
                </a:lnTo>
                <a:cubicBezTo>
                  <a:pt x="2476082" y="1436821"/>
                  <a:pt x="2476260" y="1436600"/>
                  <a:pt x="2479183" y="1432930"/>
                </a:cubicBezTo>
                <a:lnTo>
                  <a:pt x="2500957" y="1405598"/>
                </a:lnTo>
                <a:lnTo>
                  <a:pt x="2559023" y="1405598"/>
                </a:lnTo>
                <a:lnTo>
                  <a:pt x="2559023" y="1584087"/>
                </a:lnTo>
                <a:lnTo>
                  <a:pt x="2560578" y="1584087"/>
                </a:lnTo>
                <a:lnTo>
                  <a:pt x="2571465" y="1584087"/>
                </a:lnTo>
                <a:cubicBezTo>
                  <a:pt x="2571474" y="1584070"/>
                  <a:pt x="2571594" y="1583864"/>
                  <a:pt x="2573021" y="1581298"/>
                </a:cubicBezTo>
                <a:lnTo>
                  <a:pt x="2583908" y="1561776"/>
                </a:lnTo>
                <a:lnTo>
                  <a:pt x="2583908" y="1565681"/>
                </a:lnTo>
                <a:lnTo>
                  <a:pt x="2583908" y="1593012"/>
                </a:lnTo>
                <a:cubicBezTo>
                  <a:pt x="2592202" y="1593012"/>
                  <a:pt x="2592202" y="1593012"/>
                  <a:pt x="2592202" y="1499306"/>
                </a:cubicBezTo>
                <a:lnTo>
                  <a:pt x="2593757" y="1499306"/>
                </a:lnTo>
                <a:lnTo>
                  <a:pt x="2604645" y="1499306"/>
                </a:lnTo>
                <a:lnTo>
                  <a:pt x="2604645" y="1365438"/>
                </a:lnTo>
                <a:lnTo>
                  <a:pt x="2606720" y="1365438"/>
                </a:lnTo>
                <a:lnTo>
                  <a:pt x="2621235" y="1365438"/>
                </a:lnTo>
                <a:cubicBezTo>
                  <a:pt x="2621247" y="1365395"/>
                  <a:pt x="2621788" y="1363455"/>
                  <a:pt x="2646120" y="1276195"/>
                </a:cubicBezTo>
                <a:lnTo>
                  <a:pt x="2648713" y="1276195"/>
                </a:lnTo>
                <a:lnTo>
                  <a:pt x="2666859" y="1276195"/>
                </a:lnTo>
                <a:cubicBezTo>
                  <a:pt x="2666869" y="1276243"/>
                  <a:pt x="2667332" y="1278237"/>
                  <a:pt x="2687596" y="1365438"/>
                </a:cubicBezTo>
                <a:lnTo>
                  <a:pt x="2689669" y="1365438"/>
                </a:lnTo>
                <a:lnTo>
                  <a:pt x="2704186" y="1365438"/>
                </a:lnTo>
                <a:lnTo>
                  <a:pt x="2704186" y="1445758"/>
                </a:lnTo>
                <a:lnTo>
                  <a:pt x="2707814" y="1445758"/>
                </a:lnTo>
                <a:lnTo>
                  <a:pt x="2733219" y="1445758"/>
                </a:lnTo>
                <a:lnTo>
                  <a:pt x="2733219" y="1450221"/>
                </a:lnTo>
                <a:lnTo>
                  <a:pt x="2733219" y="1481456"/>
                </a:lnTo>
                <a:cubicBezTo>
                  <a:pt x="2741513" y="1481456"/>
                  <a:pt x="2741513" y="1481456"/>
                  <a:pt x="2741513" y="1476995"/>
                </a:cubicBezTo>
                <a:lnTo>
                  <a:pt x="2741513" y="1445758"/>
                </a:lnTo>
                <a:lnTo>
                  <a:pt x="2744624" y="1445758"/>
                </a:lnTo>
                <a:lnTo>
                  <a:pt x="2766398" y="1445758"/>
                </a:lnTo>
                <a:lnTo>
                  <a:pt x="2766398" y="1449104"/>
                </a:lnTo>
                <a:lnTo>
                  <a:pt x="2766398" y="1472532"/>
                </a:lnTo>
                <a:lnTo>
                  <a:pt x="2828612" y="1472532"/>
                </a:lnTo>
                <a:lnTo>
                  <a:pt x="2828612" y="1396675"/>
                </a:lnTo>
                <a:lnTo>
                  <a:pt x="2831203" y="1396675"/>
                </a:lnTo>
                <a:lnTo>
                  <a:pt x="2849349" y="1396675"/>
                </a:lnTo>
                <a:lnTo>
                  <a:pt x="2849349" y="1441296"/>
                </a:lnTo>
                <a:cubicBezTo>
                  <a:pt x="2853497" y="1441296"/>
                  <a:pt x="2853497" y="1441296"/>
                  <a:pt x="2853497" y="1374364"/>
                </a:cubicBezTo>
                <a:lnTo>
                  <a:pt x="2899119" y="1374364"/>
                </a:lnTo>
                <a:lnTo>
                  <a:pt x="2899119" y="1371016"/>
                </a:lnTo>
                <a:lnTo>
                  <a:pt x="2899119" y="1347590"/>
                </a:lnTo>
                <a:lnTo>
                  <a:pt x="2900674" y="1347590"/>
                </a:lnTo>
                <a:lnTo>
                  <a:pt x="2911561" y="1347590"/>
                </a:lnTo>
                <a:lnTo>
                  <a:pt x="2911561" y="1343687"/>
                </a:lnTo>
                <a:lnTo>
                  <a:pt x="2911561" y="1316355"/>
                </a:lnTo>
                <a:lnTo>
                  <a:pt x="2919857" y="1329741"/>
                </a:lnTo>
                <a:lnTo>
                  <a:pt x="2924523" y="1329741"/>
                </a:lnTo>
                <a:lnTo>
                  <a:pt x="2957185" y="1329741"/>
                </a:lnTo>
                <a:lnTo>
                  <a:pt x="2957185" y="1328067"/>
                </a:lnTo>
                <a:lnTo>
                  <a:pt x="2957185" y="1316355"/>
                </a:lnTo>
                <a:lnTo>
                  <a:pt x="2958740" y="1316355"/>
                </a:lnTo>
                <a:lnTo>
                  <a:pt x="2969627" y="1316355"/>
                </a:lnTo>
                <a:lnTo>
                  <a:pt x="2969627" y="1319144"/>
                </a:lnTo>
                <a:lnTo>
                  <a:pt x="2969627" y="1338667"/>
                </a:lnTo>
                <a:lnTo>
                  <a:pt x="3048430" y="1338667"/>
                </a:lnTo>
                <a:lnTo>
                  <a:pt x="3048430" y="1624247"/>
                </a:lnTo>
                <a:lnTo>
                  <a:pt x="3051540" y="1624247"/>
                </a:lnTo>
                <a:lnTo>
                  <a:pt x="3073315" y="1624247"/>
                </a:lnTo>
                <a:lnTo>
                  <a:pt x="3073315" y="1597475"/>
                </a:lnTo>
                <a:lnTo>
                  <a:pt x="3081611" y="1597475"/>
                </a:lnTo>
                <a:lnTo>
                  <a:pt x="3081611" y="1624247"/>
                </a:lnTo>
                <a:lnTo>
                  <a:pt x="3143823" y="1624247"/>
                </a:lnTo>
                <a:lnTo>
                  <a:pt x="3143823" y="1561776"/>
                </a:lnTo>
                <a:lnTo>
                  <a:pt x="3168708" y="1561776"/>
                </a:lnTo>
                <a:lnTo>
                  <a:pt x="3193593" y="1557315"/>
                </a:lnTo>
                <a:cubicBezTo>
                  <a:pt x="3197741" y="1557315"/>
                  <a:pt x="3197741" y="1561776"/>
                  <a:pt x="3201889" y="1561776"/>
                </a:cubicBezTo>
                <a:lnTo>
                  <a:pt x="3222625" y="1561776"/>
                </a:lnTo>
                <a:lnTo>
                  <a:pt x="3222625" y="1624247"/>
                </a:lnTo>
                <a:lnTo>
                  <a:pt x="3239216" y="1624247"/>
                </a:lnTo>
                <a:lnTo>
                  <a:pt x="3239216" y="1659946"/>
                </a:lnTo>
                <a:lnTo>
                  <a:pt x="3258322" y="1661814"/>
                </a:lnTo>
                <a:lnTo>
                  <a:pt x="3284840" y="1661814"/>
                </a:lnTo>
                <a:lnTo>
                  <a:pt x="3284840" y="1628710"/>
                </a:lnTo>
                <a:lnTo>
                  <a:pt x="3423908" y="1628710"/>
                </a:lnTo>
                <a:lnTo>
                  <a:pt x="3423908" y="1452735"/>
                </a:lnTo>
                <a:lnTo>
                  <a:pt x="3571269" y="1452735"/>
                </a:lnTo>
                <a:lnTo>
                  <a:pt x="3571269" y="1615324"/>
                </a:lnTo>
                <a:lnTo>
                  <a:pt x="3575165" y="1615324"/>
                </a:lnTo>
                <a:lnTo>
                  <a:pt x="3577707" y="1661814"/>
                </a:lnTo>
                <a:lnTo>
                  <a:pt x="3597509" y="1661814"/>
                </a:lnTo>
                <a:cubicBezTo>
                  <a:pt x="3598605" y="1646924"/>
                  <a:pt x="3600050" y="1631125"/>
                  <a:pt x="3600050" y="1615324"/>
                </a:cubicBezTo>
                <a:lnTo>
                  <a:pt x="3612493" y="1615324"/>
                </a:lnTo>
                <a:lnTo>
                  <a:pt x="3615034" y="1661814"/>
                </a:lnTo>
                <a:lnTo>
                  <a:pt x="3718630" y="1661814"/>
                </a:lnTo>
                <a:lnTo>
                  <a:pt x="3718630" y="1325301"/>
                </a:lnTo>
                <a:lnTo>
                  <a:pt x="4122450" y="1325301"/>
                </a:lnTo>
                <a:lnTo>
                  <a:pt x="4122450" y="1661814"/>
                </a:lnTo>
                <a:lnTo>
                  <a:pt x="4160712" y="1661814"/>
                </a:lnTo>
                <a:lnTo>
                  <a:pt x="4160712" y="1491124"/>
                </a:lnTo>
                <a:lnTo>
                  <a:pt x="4355371" y="1491124"/>
                </a:lnTo>
                <a:cubicBezTo>
                  <a:pt x="4405707" y="1468689"/>
                  <a:pt x="4422721" y="1378950"/>
                  <a:pt x="4462735" y="1356515"/>
                </a:cubicBezTo>
                <a:lnTo>
                  <a:pt x="4595456" y="1356515"/>
                </a:lnTo>
                <a:lnTo>
                  <a:pt x="4595456" y="1512692"/>
                </a:lnTo>
                <a:lnTo>
                  <a:pt x="4612046" y="1512692"/>
                </a:lnTo>
                <a:cubicBezTo>
                  <a:pt x="4612046" y="1508230"/>
                  <a:pt x="4616195" y="1503767"/>
                  <a:pt x="4616195" y="1499306"/>
                </a:cubicBezTo>
                <a:lnTo>
                  <a:pt x="4628637" y="1499306"/>
                </a:lnTo>
                <a:cubicBezTo>
                  <a:pt x="4628637" y="1503767"/>
                  <a:pt x="4628637" y="1508230"/>
                  <a:pt x="4632785" y="1517155"/>
                </a:cubicBezTo>
                <a:lnTo>
                  <a:pt x="4657670" y="1517155"/>
                </a:lnTo>
                <a:lnTo>
                  <a:pt x="4657670" y="1503767"/>
                </a:lnTo>
                <a:lnTo>
                  <a:pt x="4703291" y="1503767"/>
                </a:lnTo>
                <a:lnTo>
                  <a:pt x="4703291" y="1517155"/>
                </a:lnTo>
                <a:lnTo>
                  <a:pt x="4744767" y="1517155"/>
                </a:lnTo>
                <a:lnTo>
                  <a:pt x="4744767" y="1610861"/>
                </a:lnTo>
                <a:lnTo>
                  <a:pt x="4773800" y="1610861"/>
                </a:lnTo>
                <a:lnTo>
                  <a:pt x="4773800" y="1584087"/>
                </a:lnTo>
                <a:lnTo>
                  <a:pt x="4806981" y="1584087"/>
                </a:lnTo>
                <a:lnTo>
                  <a:pt x="4806981" y="1213724"/>
                </a:lnTo>
                <a:lnTo>
                  <a:pt x="4819424" y="1200336"/>
                </a:lnTo>
                <a:lnTo>
                  <a:pt x="4968734" y="1200336"/>
                </a:lnTo>
                <a:lnTo>
                  <a:pt x="4968734" y="1218187"/>
                </a:lnTo>
                <a:lnTo>
                  <a:pt x="4989471" y="1218187"/>
                </a:lnTo>
                <a:lnTo>
                  <a:pt x="4989471" y="1454684"/>
                </a:lnTo>
                <a:lnTo>
                  <a:pt x="5035095" y="1454684"/>
                </a:lnTo>
                <a:lnTo>
                  <a:pt x="5035095" y="1316355"/>
                </a:lnTo>
                <a:lnTo>
                  <a:pt x="5089012" y="1316355"/>
                </a:lnTo>
                <a:cubicBezTo>
                  <a:pt x="5093158" y="1316355"/>
                  <a:pt x="5093158" y="1311893"/>
                  <a:pt x="5097307" y="1307430"/>
                </a:cubicBezTo>
                <a:lnTo>
                  <a:pt x="5113897" y="1307430"/>
                </a:lnTo>
                <a:cubicBezTo>
                  <a:pt x="5118043" y="1311893"/>
                  <a:pt x="5118043" y="1316355"/>
                  <a:pt x="5122191" y="1316355"/>
                </a:cubicBezTo>
                <a:lnTo>
                  <a:pt x="5167815" y="1316355"/>
                </a:lnTo>
                <a:lnTo>
                  <a:pt x="5167815" y="1075395"/>
                </a:lnTo>
                <a:cubicBezTo>
                  <a:pt x="5167844" y="1075389"/>
                  <a:pt x="5169618" y="1075051"/>
                  <a:pt x="5283945" y="1053084"/>
                </a:cubicBezTo>
                <a:lnTo>
                  <a:pt x="5283945" y="1055315"/>
                </a:lnTo>
                <a:lnTo>
                  <a:pt x="5283945" y="1070933"/>
                </a:lnTo>
                <a:lnTo>
                  <a:pt x="5337863" y="1070933"/>
                </a:lnTo>
                <a:lnTo>
                  <a:pt x="5337863" y="1597475"/>
                </a:lnTo>
                <a:lnTo>
                  <a:pt x="5383486" y="1597475"/>
                </a:lnTo>
                <a:lnTo>
                  <a:pt x="5383486" y="1588550"/>
                </a:lnTo>
                <a:lnTo>
                  <a:pt x="5408371" y="1588550"/>
                </a:lnTo>
                <a:lnTo>
                  <a:pt x="5408371" y="1597475"/>
                </a:lnTo>
                <a:lnTo>
                  <a:pt x="5458141" y="1597475"/>
                </a:lnTo>
                <a:lnTo>
                  <a:pt x="5458141" y="1570701"/>
                </a:lnTo>
                <a:lnTo>
                  <a:pt x="5516207" y="1570701"/>
                </a:lnTo>
                <a:cubicBezTo>
                  <a:pt x="5524502" y="1561776"/>
                  <a:pt x="5532797" y="1561776"/>
                  <a:pt x="5541092" y="1561776"/>
                </a:cubicBezTo>
                <a:cubicBezTo>
                  <a:pt x="5553535" y="1570701"/>
                  <a:pt x="5570125" y="1570701"/>
                  <a:pt x="5582567" y="1570701"/>
                </a:cubicBezTo>
                <a:lnTo>
                  <a:pt x="5582567" y="1535004"/>
                </a:lnTo>
                <a:lnTo>
                  <a:pt x="5599158" y="1535004"/>
                </a:lnTo>
                <a:lnTo>
                  <a:pt x="5599158" y="1508230"/>
                </a:lnTo>
                <a:lnTo>
                  <a:pt x="5715288" y="1508230"/>
                </a:lnTo>
                <a:lnTo>
                  <a:pt x="5715288" y="1445758"/>
                </a:lnTo>
                <a:lnTo>
                  <a:pt x="5752615" y="1445758"/>
                </a:lnTo>
                <a:lnTo>
                  <a:pt x="5752615" y="1432372"/>
                </a:lnTo>
                <a:lnTo>
                  <a:pt x="5777500" y="1432372"/>
                </a:lnTo>
                <a:lnTo>
                  <a:pt x="5777500" y="1445758"/>
                </a:lnTo>
                <a:lnTo>
                  <a:pt x="5810681" y="1445758"/>
                </a:lnTo>
                <a:lnTo>
                  <a:pt x="5810681" y="1548390"/>
                </a:lnTo>
                <a:lnTo>
                  <a:pt x="5877041" y="1548390"/>
                </a:lnTo>
                <a:lnTo>
                  <a:pt x="5877041" y="1494844"/>
                </a:lnTo>
                <a:lnTo>
                  <a:pt x="5955844" y="1494844"/>
                </a:lnTo>
                <a:lnTo>
                  <a:pt x="5955844" y="1432372"/>
                </a:lnTo>
                <a:lnTo>
                  <a:pt x="6055386" y="1432372"/>
                </a:lnTo>
                <a:lnTo>
                  <a:pt x="6055628" y="1478578"/>
                </a:lnTo>
                <a:lnTo>
                  <a:pt x="6074361" y="1481456"/>
                </a:lnTo>
                <a:cubicBezTo>
                  <a:pt x="6074367" y="1481477"/>
                  <a:pt x="6074445" y="1481685"/>
                  <a:pt x="6075399" y="1484247"/>
                </a:cubicBezTo>
                <a:lnTo>
                  <a:pt x="6082655" y="1503767"/>
                </a:lnTo>
                <a:cubicBezTo>
                  <a:pt x="6082684" y="1503769"/>
                  <a:pt x="6083904" y="1503873"/>
                  <a:pt x="6136573" y="1508230"/>
                </a:cubicBezTo>
                <a:lnTo>
                  <a:pt x="6136573" y="1253884"/>
                </a:lnTo>
                <a:lnTo>
                  <a:pt x="6140721" y="1253884"/>
                </a:lnTo>
                <a:lnTo>
                  <a:pt x="6169754" y="1253884"/>
                </a:lnTo>
                <a:lnTo>
                  <a:pt x="6169754" y="972765"/>
                </a:lnTo>
                <a:lnTo>
                  <a:pt x="6173383" y="972765"/>
                </a:lnTo>
                <a:lnTo>
                  <a:pt x="6198787" y="972765"/>
                </a:lnTo>
                <a:lnTo>
                  <a:pt x="6198787" y="736267"/>
                </a:lnTo>
                <a:cubicBezTo>
                  <a:pt x="6207081" y="731805"/>
                  <a:pt x="6207081" y="731805"/>
                  <a:pt x="6207081" y="678257"/>
                </a:cubicBezTo>
                <a:lnTo>
                  <a:pt x="6211230" y="678257"/>
                </a:lnTo>
                <a:lnTo>
                  <a:pt x="6240263" y="678257"/>
                </a:lnTo>
                <a:cubicBezTo>
                  <a:pt x="6240285" y="678209"/>
                  <a:pt x="6241525" y="675388"/>
                  <a:pt x="6314917" y="508694"/>
                </a:cubicBezTo>
                <a:cubicBezTo>
                  <a:pt x="6314917" y="508665"/>
                  <a:pt x="6314987" y="504638"/>
                  <a:pt x="6323213" y="0"/>
                </a:cubicBezTo>
                <a:close/>
              </a:path>
            </a:pathLst>
          </a:cu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895A5A-F606-499C-BA1F-2F52332A70C7}"/>
              </a:ext>
            </a:extLst>
          </p:cNvPr>
          <p:cNvSpPr txBox="1"/>
          <p:nvPr/>
        </p:nvSpPr>
        <p:spPr>
          <a:xfrm>
            <a:off x="619125" y="4446731"/>
            <a:ext cx="3683604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WOW Layout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429C6-04CF-4DF7-82BA-9791E0D7C008}"/>
              </a:ext>
            </a:extLst>
          </p:cNvPr>
          <p:cNvSpPr/>
          <p:nvPr/>
        </p:nvSpPr>
        <p:spPr>
          <a:xfrm>
            <a:off x="6460192" y="4446731"/>
            <a:ext cx="45719" cy="2103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C37DC8-D56D-410E-B777-3787146C68DF}"/>
              </a:ext>
            </a:extLst>
          </p:cNvPr>
          <p:cNvSpPr txBox="1"/>
          <p:nvPr/>
        </p:nvSpPr>
        <p:spPr>
          <a:xfrm>
            <a:off x="6861954" y="4446731"/>
            <a:ext cx="471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 </a:t>
            </a:r>
          </a:p>
        </p:txBody>
      </p:sp>
      <p:sp>
        <p:nvSpPr>
          <p:cNvPr id="7" name="Rounded Rectangle 27">
            <a:extLst>
              <a:ext uri="{FF2B5EF4-FFF2-40B4-BE49-F238E27FC236}">
                <a16:creationId xmlns:a16="http://schemas.microsoft.com/office/drawing/2014/main" id="{86D3A4FA-41FB-4782-AC31-FA8EF4BA8F73}"/>
              </a:ext>
            </a:extLst>
          </p:cNvPr>
          <p:cNvSpPr/>
          <p:nvPr/>
        </p:nvSpPr>
        <p:spPr>
          <a:xfrm>
            <a:off x="7062381" y="5446103"/>
            <a:ext cx="416780" cy="32014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076F6D5-93AE-4D21-BCB4-740D0E44B3ED}"/>
              </a:ext>
            </a:extLst>
          </p:cNvPr>
          <p:cNvSpPr/>
          <p:nvPr/>
        </p:nvSpPr>
        <p:spPr>
          <a:xfrm>
            <a:off x="7062381" y="5946445"/>
            <a:ext cx="423735" cy="36567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B3DA65-7771-48F3-AEB4-F4C3388E3182}"/>
              </a:ext>
            </a:extLst>
          </p:cNvPr>
          <p:cNvSpPr txBox="1"/>
          <p:nvPr/>
        </p:nvSpPr>
        <p:spPr>
          <a:xfrm>
            <a:off x="7846575" y="5472912"/>
            <a:ext cx="3620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Easy to change colors, photos.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A629A-5768-4DD2-AED3-C32C6DBC8FCF}"/>
              </a:ext>
            </a:extLst>
          </p:cNvPr>
          <p:cNvSpPr txBox="1"/>
          <p:nvPr/>
        </p:nvSpPr>
        <p:spPr>
          <a:xfrm>
            <a:off x="7846575" y="6011567"/>
            <a:ext cx="3620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F82AB8F-2B26-4648-8E81-B9C1C094BBCC}"/>
              </a:ext>
            </a:extLst>
          </p:cNvPr>
          <p:cNvGrpSpPr/>
          <p:nvPr/>
        </p:nvGrpSpPr>
        <p:grpSpPr>
          <a:xfrm>
            <a:off x="3055497" y="2237107"/>
            <a:ext cx="6059769" cy="3556290"/>
            <a:chOff x="2687161" y="3731096"/>
            <a:chExt cx="5158677" cy="3027467"/>
          </a:xfrm>
        </p:grpSpPr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55B8E006-FB44-403D-9C8C-4C78B08AD0F0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51614361-0D2F-4B63-914B-3ACF4227F592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5E02D943-F6BA-486A-A78C-38B8D153DBBA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AB3798BA-F159-4302-A228-E44A9C7C3232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9BD6FFEE-78B3-43BE-BCCC-DDBADD26F54A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143CBFC3-07BD-45D3-9ACD-F4C496537B20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03CA6F1F-2159-4D76-A91E-42FC377A1E3D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E6314247-59EA-4160-B38D-0351BBB7BC2B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A9CCDED9-7C2B-4449-9EE8-FBC78AF46C04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1C7EBE0C-1EB3-4855-96F0-B45B640D1D09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0F6557F8-925A-486A-AFFD-9AA391B199A9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1975FB22-3618-42A7-A3DF-F455D2A91B3A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F94FF370-35B4-49FD-AD2C-9C54BE2C8761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488B3AEE-3C63-49C2-BE97-1168C348CDAA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42C4202E-CBC9-4CBF-AD44-99DB5F0B5788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DC688C63-131E-40B4-BA1F-CCC67553FF45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F925A156-144F-4B9D-BAD2-4EC71005BE4E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FC20A132-18FD-425D-A6BD-79DD7A3B87BF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C2A8C686-9FD9-454B-8F5C-362D14024F59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4DE4C9C6-97D2-4BAE-BD77-4C11BB8FFDF9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3ED09384-4E36-46B6-B1E7-6F5CBAF0422D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E93F6BB6-F742-48D0-A6EA-06CA8C577312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A8665CFA-6D0A-417F-83EC-AA3BBAB1795D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37F3B576-D2D9-4FA6-8AC2-D1A316246EF3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BE4A68D8-EF9F-4126-80D6-7CB91B9C0878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43198030-5A2A-46C4-849A-A71528A7809F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F3C8C7E4-03FA-4F4E-8C74-C637A1EC144F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81BC0EF0-76A8-4A7D-A964-521C60E0976E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5A0C23AF-04EB-4D24-9ABF-C3533B095B58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4229D860-B4CE-44D8-9B7A-7E361F8B803E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908122C1-82A5-4F7E-9CFD-4D6B8B7CB7CA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33089074-40C2-4DDE-B28C-EFF2C37A9175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F44CB71E-9B16-4E87-997C-A469E6DE107D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4DBD246D-79E0-44D3-9366-7DD568A52F2A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838AB9E0-7D78-4DA1-9271-301A3D7850B6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93B56B06-42AE-423B-8CC6-0FF875251543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38624D36-32EB-4DCE-9DF2-7E7FBC6C5D12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773B5C56-A9DA-48D0-8964-648A966A9607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A53CEBDF-0A3F-4C0C-88A7-C7583658A597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89931FB0-2DDB-475B-8FFB-B3E561BA7D45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34A90EB9-A932-4B87-9F8F-AF0CCB3150B0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4D9E8523-8BB8-4506-A670-3151AAD1EC2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57482889-47FF-4CFF-886A-6817BF7228C6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80732F5A-5619-4B5E-B8EB-05BE8B9603F3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1350E944-A676-4E16-A491-D1370A6D1B1A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065328E0-5ECA-4493-B4E4-698B50CFD432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44854CB5-F876-4356-8803-D816C625CA63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CB70AC7C-F5DB-4474-9741-F4295EFA862E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EEA08CBA-0A34-47A7-B016-DF6013318639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F16CDB0A-DA2F-4CB7-8187-7DA088628C07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520139EC-076C-428E-9009-C66A63CE3790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FF63AD85-3794-4558-B658-1FE9FE4162DA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1929E30B-6694-447B-AE7F-D693A6851ECF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99EEC7F3-D27B-4887-A4C0-7D5BEEB37126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870C3ED1-35C6-481B-A9A2-D3168C5A500B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20794CBB-2C49-418C-857E-1E184B8F36F4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2488064C-93B4-498F-8694-23E8D82BEC27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F532EB23-72CD-44C6-BF5E-A3F996810748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6E44DDD7-6487-4498-B317-A192FBD41655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3EF46EA8-8F52-411D-B9F4-0B0E2054B04A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7991D6B1-BC36-43E9-A65D-E97038EC237A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7EF9D55D-3334-436C-B475-2EB364FC2322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8DF88367-6C1F-48EB-8949-AF17138718FB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8BE844E2-F976-48A4-BB03-50388A3E3204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FC450D25-962E-4248-A8C2-FA4DCB92D59A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ACB1A094-104E-44BB-A8C9-245D9CA25F61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171A549D-1DBB-4DB6-9550-1AB5B2373CE2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CF4D3307-755E-415A-A9EF-E7020B7BD78A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E4766824-C522-422B-9EF2-DDB32211F2B1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156394AC-519E-4767-865A-E113F01D6C8A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CB0DC5F2-4447-4946-94A8-FBF25CE9EB28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1AD7CDDA-75C9-4183-9719-70933A047851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D31399C7-AE87-4129-AF48-EB8ADA7D4E03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62E32713-87CE-42C5-A7A4-A5561B9E2A2A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E9A0D704-1A44-4D74-82BA-471BFC66D30D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DA26127B-DC21-454E-BD30-4735AB1191D8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86605387-FD66-4F51-99B8-0ED3ABD6B8A5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74AEABA0-BFD1-4AFD-86AA-DAC7810AC35B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06550CD9-12E4-4088-8F86-68CD80EB5295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C4824A1C-FCE3-437D-9A1F-C88A2924FA86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D9BCABE3-D52D-48E0-97B1-4A89F1245606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C0168995-8609-4218-A36C-913AA3341259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D40BC87D-F381-45AA-892D-15593BAC93F5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285956E0-7433-4E19-941B-5E09D89ED12D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AD4AB229-9F3A-4493-BD2D-17E9407D7D80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95ECC744-2E5C-42AC-BA75-F071388CDD20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52ACAE63-68A5-4112-AE68-983105F7DBFF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153200C4-285B-4B83-BDC1-8CF5F26D842D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C0E012BF-9ACB-41F7-8A4C-B21844AA1D1B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248BCE40-BE9B-4904-B96D-E685277031B7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CA407D5B-AB70-4DFF-AB9B-F1C95A63AC03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BB711416-E23B-46CF-87FA-0BC236F908D6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3537DF7C-4BE3-49F5-A04E-FAF46A6DE855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C26728B7-7765-44DE-B965-FFFE81674397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E87906E1-0AFE-4190-8874-2594767142B7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6A693FA6-23BE-441E-9E4E-1E1352085326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E27A8B83-1F06-40BB-B9F0-E81AD81F1794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89900EFE-D8B8-4EFC-80DB-6B403A7494BA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636B3B26-D7C3-42E8-A9D8-2497403AD146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EAA15A4A-379F-4AE2-8D4F-C16416781986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7D83D527-B2F7-4AFF-8877-7C8132922A62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9A2506FA-ED50-444D-95BE-A979F0F73E81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3D5BD6EE-3240-4D5C-A62D-528C4A889EA8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74560FA6-9B86-4EE9-88B1-5F02B06072F5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B9656BF2-C3FB-4D2E-BCCD-929422DAD72E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749E2938-50F2-4276-818B-33B743BAE4EC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C50D8D51-4DA7-4BC4-B90C-6B4DE8BDA052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865B8CEB-383F-43D4-9A28-8CD5C954F7AC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23DFC995-2585-4627-965C-306391714541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3807AD39-8134-4FAF-9BFA-D858334E5750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53382CAF-B335-4F08-861E-483D682746BE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CA25DC6A-F59F-4349-9E59-7172F5516B08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EE89D455-CE6C-401F-AE7B-2CADE6144BF9}"/>
              </a:ext>
            </a:extLst>
          </p:cNvPr>
          <p:cNvGrpSpPr/>
          <p:nvPr/>
        </p:nvGrpSpPr>
        <p:grpSpPr>
          <a:xfrm>
            <a:off x="8853691" y="1654348"/>
            <a:ext cx="2553118" cy="1292662"/>
            <a:chOff x="591750" y="4882491"/>
            <a:chExt cx="2289403" cy="1292662"/>
          </a:xfrm>
        </p:grpSpPr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FCB90C30-B859-47A0-81A2-F796E0550415}"/>
                </a:ext>
              </a:extLst>
            </p:cNvPr>
            <p:cNvSpPr txBox="1"/>
            <p:nvPr/>
          </p:nvSpPr>
          <p:spPr>
            <a:xfrm>
              <a:off x="591750" y="4882491"/>
              <a:ext cx="8152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 dirty="0">
                  <a:ln w="12700">
                    <a:solidFill>
                      <a:schemeClr val="bg1"/>
                    </a:solidFill>
                  </a:ln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ko-KR" altLang="en-US" sz="3600" b="1" dirty="0">
                <a:ln w="12700">
                  <a:solidFill>
                    <a:schemeClr val="bg1"/>
                  </a:solidFill>
                </a:ln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8031C49F-69E5-4EA1-9BDF-2BA3D0B146B4}"/>
                </a:ext>
              </a:extLst>
            </p:cNvPr>
            <p:cNvSpPr txBox="1"/>
            <p:nvPr/>
          </p:nvSpPr>
          <p:spPr>
            <a:xfrm>
              <a:off x="693339" y="5528822"/>
              <a:ext cx="2183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93088F61-ADEF-4B2B-BE6D-907884688942}"/>
                </a:ext>
              </a:extLst>
            </p:cNvPr>
            <p:cNvSpPr txBox="1"/>
            <p:nvPr/>
          </p:nvSpPr>
          <p:spPr>
            <a:xfrm>
              <a:off x="1331640" y="5085184"/>
              <a:ext cx="15495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Your Contents Here</a:t>
              </a:r>
              <a:endParaRPr lang="ko-KR" altLang="en-US" sz="12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84" name="Straight Connector 283">
            <a:extLst>
              <a:ext uri="{FF2B5EF4-FFF2-40B4-BE49-F238E27FC236}">
                <a16:creationId xmlns:a16="http://schemas.microsoft.com/office/drawing/2014/main" id="{A075FF1B-391B-4562-A09A-DD866705600F}"/>
              </a:ext>
            </a:extLst>
          </p:cNvPr>
          <p:cNvCxnSpPr/>
          <p:nvPr/>
        </p:nvCxnSpPr>
        <p:spPr>
          <a:xfrm>
            <a:off x="8834250" y="2247509"/>
            <a:ext cx="2592000" cy="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0E33E34A-DEF1-4B4E-B380-65C4ED547B17}"/>
              </a:ext>
            </a:extLst>
          </p:cNvPr>
          <p:cNvGrpSpPr/>
          <p:nvPr/>
        </p:nvGrpSpPr>
        <p:grpSpPr>
          <a:xfrm>
            <a:off x="685433" y="1654348"/>
            <a:ext cx="2553116" cy="1292662"/>
            <a:chOff x="591750" y="4882491"/>
            <a:chExt cx="2289401" cy="1292662"/>
          </a:xfrm>
        </p:grpSpPr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364584C6-25FE-464B-907C-C9834E6FA7A4}"/>
                </a:ext>
              </a:extLst>
            </p:cNvPr>
            <p:cNvSpPr txBox="1"/>
            <p:nvPr/>
          </p:nvSpPr>
          <p:spPr>
            <a:xfrm>
              <a:off x="591750" y="4882491"/>
              <a:ext cx="8152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 dirty="0">
                  <a:ln w="12700">
                    <a:solidFill>
                      <a:schemeClr val="bg1"/>
                    </a:solidFill>
                  </a:ln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ko-KR" altLang="en-US" sz="3600" b="1" dirty="0">
                <a:ln w="12700">
                  <a:solidFill>
                    <a:schemeClr val="bg1"/>
                  </a:solidFill>
                </a:ln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D356A88C-0BF1-41A8-A7EA-D0A233B4E74D}"/>
                </a:ext>
              </a:extLst>
            </p:cNvPr>
            <p:cNvSpPr txBox="1"/>
            <p:nvPr/>
          </p:nvSpPr>
          <p:spPr>
            <a:xfrm>
              <a:off x="698063" y="5528822"/>
              <a:ext cx="2183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589D62CF-7DAE-460E-A4F6-15D6A93693B7}"/>
                </a:ext>
              </a:extLst>
            </p:cNvPr>
            <p:cNvSpPr txBox="1"/>
            <p:nvPr/>
          </p:nvSpPr>
          <p:spPr>
            <a:xfrm>
              <a:off x="1331639" y="5085184"/>
              <a:ext cx="1549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Your Contents Here</a:t>
              </a:r>
              <a:endParaRPr lang="ko-KR" altLang="en-US" sz="12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89" name="Straight Connector 288">
            <a:extLst>
              <a:ext uri="{FF2B5EF4-FFF2-40B4-BE49-F238E27FC236}">
                <a16:creationId xmlns:a16="http://schemas.microsoft.com/office/drawing/2014/main" id="{E9B65FC5-3BB2-47D1-A8BA-0BD29B75DD33}"/>
              </a:ext>
            </a:extLst>
          </p:cNvPr>
          <p:cNvCxnSpPr/>
          <p:nvPr/>
        </p:nvCxnSpPr>
        <p:spPr>
          <a:xfrm>
            <a:off x="665991" y="2247509"/>
            <a:ext cx="2592000" cy="1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38999C9D-3DA6-42E2-BA4D-991BDA6D6C5D}"/>
              </a:ext>
            </a:extLst>
          </p:cNvPr>
          <p:cNvGrpSpPr/>
          <p:nvPr/>
        </p:nvGrpSpPr>
        <p:grpSpPr>
          <a:xfrm>
            <a:off x="8853692" y="4832023"/>
            <a:ext cx="2553117" cy="1292662"/>
            <a:chOff x="591750" y="4882491"/>
            <a:chExt cx="2289402" cy="1292662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DBA49F9D-70CF-46F5-B225-1546B933C89F}"/>
                </a:ext>
              </a:extLst>
            </p:cNvPr>
            <p:cNvSpPr txBox="1"/>
            <p:nvPr/>
          </p:nvSpPr>
          <p:spPr>
            <a:xfrm>
              <a:off x="591750" y="4882491"/>
              <a:ext cx="8152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 dirty="0">
                  <a:ln w="12700">
                    <a:solidFill>
                      <a:schemeClr val="bg1"/>
                    </a:solidFill>
                  </a:ln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ko-KR" altLang="en-US" sz="3600" b="1" dirty="0">
                <a:ln w="12700">
                  <a:solidFill>
                    <a:schemeClr val="bg1"/>
                  </a:solidFill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83DEDD44-2904-43E4-A8F7-B84EBEBEA2E8}"/>
                </a:ext>
              </a:extLst>
            </p:cNvPr>
            <p:cNvSpPr txBox="1"/>
            <p:nvPr/>
          </p:nvSpPr>
          <p:spPr>
            <a:xfrm>
              <a:off x="693339" y="5528822"/>
              <a:ext cx="2183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4E6F71FB-3312-4E59-B1E5-CA905A750E1C}"/>
                </a:ext>
              </a:extLst>
            </p:cNvPr>
            <p:cNvSpPr txBox="1"/>
            <p:nvPr/>
          </p:nvSpPr>
          <p:spPr>
            <a:xfrm>
              <a:off x="1331640" y="5085184"/>
              <a:ext cx="1549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Your Contents Here</a:t>
              </a:r>
              <a:endParaRPr lang="ko-KR" altLang="en-US" sz="12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97DD2607-2507-4822-9E6F-1D6C99166EE4}"/>
              </a:ext>
            </a:extLst>
          </p:cNvPr>
          <p:cNvCxnSpPr/>
          <p:nvPr/>
        </p:nvCxnSpPr>
        <p:spPr>
          <a:xfrm>
            <a:off x="8834250" y="5452759"/>
            <a:ext cx="2592000" cy="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62776F64-F808-45B9-8813-65E629C15AD7}"/>
              </a:ext>
            </a:extLst>
          </p:cNvPr>
          <p:cNvGrpSpPr/>
          <p:nvPr/>
        </p:nvGrpSpPr>
        <p:grpSpPr>
          <a:xfrm>
            <a:off x="685432" y="4832023"/>
            <a:ext cx="2553118" cy="1292662"/>
            <a:chOff x="591750" y="4882491"/>
            <a:chExt cx="2289403" cy="1292662"/>
          </a:xfrm>
        </p:grpSpPr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89BBEC82-6E1F-4722-9B9C-E3165833BD46}"/>
                </a:ext>
              </a:extLst>
            </p:cNvPr>
            <p:cNvSpPr txBox="1"/>
            <p:nvPr/>
          </p:nvSpPr>
          <p:spPr>
            <a:xfrm>
              <a:off x="591750" y="4882491"/>
              <a:ext cx="8152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600" b="1" dirty="0">
                  <a:ln w="12700">
                    <a:solidFill>
                      <a:schemeClr val="bg1"/>
                    </a:solidFill>
                  </a:ln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ko-KR" altLang="en-US" sz="3600" b="1" dirty="0">
                <a:ln w="12700">
                  <a:solidFill>
                    <a:schemeClr val="bg1"/>
                  </a:solidFill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17FA6DF8-813A-4975-A02C-49AFD65B01B8}"/>
                </a:ext>
              </a:extLst>
            </p:cNvPr>
            <p:cNvSpPr txBox="1"/>
            <p:nvPr/>
          </p:nvSpPr>
          <p:spPr>
            <a:xfrm>
              <a:off x="698065" y="5528822"/>
              <a:ext cx="2183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A1D0AF3D-021A-44E9-AF8D-8533642E80A8}"/>
                </a:ext>
              </a:extLst>
            </p:cNvPr>
            <p:cNvSpPr txBox="1"/>
            <p:nvPr/>
          </p:nvSpPr>
          <p:spPr>
            <a:xfrm>
              <a:off x="1331640" y="5085184"/>
              <a:ext cx="15495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Your Contents Here</a:t>
              </a:r>
              <a:endParaRPr lang="ko-KR" altLang="en-US" sz="12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99" name="Straight Connector 298">
            <a:extLst>
              <a:ext uri="{FF2B5EF4-FFF2-40B4-BE49-F238E27FC236}">
                <a16:creationId xmlns:a16="http://schemas.microsoft.com/office/drawing/2014/main" id="{792E23E2-67D3-4588-9C3B-3A77C1E087E5}"/>
              </a:ext>
            </a:extLst>
          </p:cNvPr>
          <p:cNvCxnSpPr/>
          <p:nvPr/>
        </p:nvCxnSpPr>
        <p:spPr>
          <a:xfrm>
            <a:off x="665991" y="5408090"/>
            <a:ext cx="2592000" cy="1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Frame 17">
            <a:extLst>
              <a:ext uri="{FF2B5EF4-FFF2-40B4-BE49-F238E27FC236}">
                <a16:creationId xmlns:a16="http://schemas.microsoft.com/office/drawing/2014/main" id="{7041C89C-DE64-4D43-8CB1-DDE9C354153D}"/>
              </a:ext>
            </a:extLst>
          </p:cNvPr>
          <p:cNvSpPr/>
          <p:nvPr/>
        </p:nvSpPr>
        <p:spPr>
          <a:xfrm>
            <a:off x="8168522" y="4940163"/>
            <a:ext cx="303308" cy="30330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4" name="Frame 17">
            <a:extLst>
              <a:ext uri="{FF2B5EF4-FFF2-40B4-BE49-F238E27FC236}">
                <a16:creationId xmlns:a16="http://schemas.microsoft.com/office/drawing/2014/main" id="{BED1D44D-9175-47E7-A359-DB2F4AA43267}"/>
              </a:ext>
            </a:extLst>
          </p:cNvPr>
          <p:cNvSpPr/>
          <p:nvPr/>
        </p:nvSpPr>
        <p:spPr>
          <a:xfrm>
            <a:off x="7430112" y="3128694"/>
            <a:ext cx="303308" cy="30330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5" name="Frame 17">
            <a:extLst>
              <a:ext uri="{FF2B5EF4-FFF2-40B4-BE49-F238E27FC236}">
                <a16:creationId xmlns:a16="http://schemas.microsoft.com/office/drawing/2014/main" id="{90510FB6-C3FC-454B-8B05-9C693A51913C}"/>
              </a:ext>
            </a:extLst>
          </p:cNvPr>
          <p:cNvSpPr/>
          <p:nvPr/>
        </p:nvSpPr>
        <p:spPr>
          <a:xfrm>
            <a:off x="3894973" y="3298509"/>
            <a:ext cx="303308" cy="30330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6" name="Frame 17">
            <a:extLst>
              <a:ext uri="{FF2B5EF4-FFF2-40B4-BE49-F238E27FC236}">
                <a16:creationId xmlns:a16="http://schemas.microsoft.com/office/drawing/2014/main" id="{54F67E37-3404-429D-A4CE-C28DB3CA52FF}"/>
              </a:ext>
            </a:extLst>
          </p:cNvPr>
          <p:cNvSpPr/>
          <p:nvPr/>
        </p:nvSpPr>
        <p:spPr>
          <a:xfrm>
            <a:off x="4839106" y="4795341"/>
            <a:ext cx="303308" cy="30330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57">
            <a:extLst>
              <a:ext uri="{FF2B5EF4-FFF2-40B4-BE49-F238E27FC236}">
                <a16:creationId xmlns:a16="http://schemas.microsoft.com/office/drawing/2014/main" id="{8E41BF66-BA66-4EED-836C-D5ED1DA10FB9}"/>
              </a:ext>
            </a:extLst>
          </p:cNvPr>
          <p:cNvSpPr/>
          <p:nvPr/>
        </p:nvSpPr>
        <p:spPr>
          <a:xfrm>
            <a:off x="700390" y="4741125"/>
            <a:ext cx="11573197" cy="1194260"/>
          </a:xfrm>
          <a:custGeom>
            <a:avLst/>
            <a:gdLst>
              <a:gd name="connsiteX0" fmla="*/ 1665514 w 7946571"/>
              <a:gd name="connsiteY0" fmla="*/ 957943 h 957943"/>
              <a:gd name="connsiteX1" fmla="*/ 1665514 w 7946571"/>
              <a:gd name="connsiteY1" fmla="*/ 957943 h 957943"/>
              <a:gd name="connsiteX2" fmla="*/ 7946571 w 7946571"/>
              <a:gd name="connsiteY2" fmla="*/ 43543 h 957943"/>
              <a:gd name="connsiteX3" fmla="*/ 5878285 w 7946571"/>
              <a:gd name="connsiteY3" fmla="*/ 0 h 957943"/>
              <a:gd name="connsiteX4" fmla="*/ 0 w 7946571"/>
              <a:gd name="connsiteY4" fmla="*/ 489858 h 957943"/>
              <a:gd name="connsiteX5" fmla="*/ 1665514 w 7946571"/>
              <a:gd name="connsiteY5" fmla="*/ 957943 h 957943"/>
              <a:gd name="connsiteX0" fmla="*/ 0 w 7946571"/>
              <a:gd name="connsiteY0" fmla="*/ 489858 h 957943"/>
              <a:gd name="connsiteX1" fmla="*/ 1665514 w 7946571"/>
              <a:gd name="connsiteY1" fmla="*/ 957943 h 957943"/>
              <a:gd name="connsiteX2" fmla="*/ 7946571 w 7946571"/>
              <a:gd name="connsiteY2" fmla="*/ 43543 h 957943"/>
              <a:gd name="connsiteX3" fmla="*/ 5878285 w 7946571"/>
              <a:gd name="connsiteY3" fmla="*/ 0 h 957943"/>
              <a:gd name="connsiteX4" fmla="*/ 0 w 7946571"/>
              <a:gd name="connsiteY4" fmla="*/ 489858 h 957943"/>
              <a:gd name="connsiteX0" fmla="*/ 0 w 7946571"/>
              <a:gd name="connsiteY0" fmla="*/ 489858 h 833119"/>
              <a:gd name="connsiteX1" fmla="*/ 1799254 w 7946571"/>
              <a:gd name="connsiteY1" fmla="*/ 833119 h 833119"/>
              <a:gd name="connsiteX2" fmla="*/ 7946571 w 7946571"/>
              <a:gd name="connsiteY2" fmla="*/ 43543 h 833119"/>
              <a:gd name="connsiteX3" fmla="*/ 5878285 w 7946571"/>
              <a:gd name="connsiteY3" fmla="*/ 0 h 833119"/>
              <a:gd name="connsiteX4" fmla="*/ 0 w 7946571"/>
              <a:gd name="connsiteY4" fmla="*/ 489858 h 833119"/>
              <a:gd name="connsiteX0" fmla="*/ 0 w 7946571"/>
              <a:gd name="connsiteY0" fmla="*/ 489858 h 895531"/>
              <a:gd name="connsiteX1" fmla="*/ 1781423 w 7946571"/>
              <a:gd name="connsiteY1" fmla="*/ 895531 h 895531"/>
              <a:gd name="connsiteX2" fmla="*/ 7946571 w 7946571"/>
              <a:gd name="connsiteY2" fmla="*/ 43543 h 895531"/>
              <a:gd name="connsiteX3" fmla="*/ 5878285 w 7946571"/>
              <a:gd name="connsiteY3" fmla="*/ 0 h 895531"/>
              <a:gd name="connsiteX4" fmla="*/ 0 w 7946571"/>
              <a:gd name="connsiteY4" fmla="*/ 489858 h 895531"/>
              <a:gd name="connsiteX0" fmla="*/ 0 w 7946571"/>
              <a:gd name="connsiteY0" fmla="*/ 489858 h 833119"/>
              <a:gd name="connsiteX1" fmla="*/ 2031070 w 7946571"/>
              <a:gd name="connsiteY1" fmla="*/ 833119 h 833119"/>
              <a:gd name="connsiteX2" fmla="*/ 7946571 w 7946571"/>
              <a:gd name="connsiteY2" fmla="*/ 43543 h 833119"/>
              <a:gd name="connsiteX3" fmla="*/ 5878285 w 7946571"/>
              <a:gd name="connsiteY3" fmla="*/ 0 h 833119"/>
              <a:gd name="connsiteX4" fmla="*/ 0 w 7946571"/>
              <a:gd name="connsiteY4" fmla="*/ 489858 h 833119"/>
              <a:gd name="connsiteX0" fmla="*/ 0 w 7946571"/>
              <a:gd name="connsiteY0" fmla="*/ 489858 h 850326"/>
              <a:gd name="connsiteX1" fmla="*/ 2031070 w 7946571"/>
              <a:gd name="connsiteY1" fmla="*/ 833119 h 850326"/>
              <a:gd name="connsiteX2" fmla="*/ 2181428 w 7946571"/>
              <a:gd name="connsiteY2" fmla="*/ 799114 h 850326"/>
              <a:gd name="connsiteX3" fmla="*/ 7946571 w 7946571"/>
              <a:gd name="connsiteY3" fmla="*/ 43543 h 850326"/>
              <a:gd name="connsiteX4" fmla="*/ 5878285 w 7946571"/>
              <a:gd name="connsiteY4" fmla="*/ 0 h 850326"/>
              <a:gd name="connsiteX5" fmla="*/ 0 w 7946571"/>
              <a:gd name="connsiteY5" fmla="*/ 489858 h 850326"/>
              <a:gd name="connsiteX0" fmla="*/ 0 w 7946571"/>
              <a:gd name="connsiteY0" fmla="*/ 489858 h 863871"/>
              <a:gd name="connsiteX1" fmla="*/ 2031070 w 7946571"/>
              <a:gd name="connsiteY1" fmla="*/ 833119 h 863871"/>
              <a:gd name="connsiteX2" fmla="*/ 2199260 w 7946571"/>
              <a:gd name="connsiteY2" fmla="*/ 843694 h 863871"/>
              <a:gd name="connsiteX3" fmla="*/ 7946571 w 7946571"/>
              <a:gd name="connsiteY3" fmla="*/ 43543 h 863871"/>
              <a:gd name="connsiteX4" fmla="*/ 5878285 w 7946571"/>
              <a:gd name="connsiteY4" fmla="*/ 0 h 863871"/>
              <a:gd name="connsiteX5" fmla="*/ 0 w 7946571"/>
              <a:gd name="connsiteY5" fmla="*/ 489858 h 863871"/>
              <a:gd name="connsiteX0" fmla="*/ 0 w 7679092"/>
              <a:gd name="connsiteY0" fmla="*/ 489858 h 863871"/>
              <a:gd name="connsiteX1" fmla="*/ 2031070 w 7679092"/>
              <a:gd name="connsiteY1" fmla="*/ 833119 h 863871"/>
              <a:gd name="connsiteX2" fmla="*/ 2199260 w 7679092"/>
              <a:gd name="connsiteY2" fmla="*/ 843694 h 863871"/>
              <a:gd name="connsiteX3" fmla="*/ 7679092 w 7679092"/>
              <a:gd name="connsiteY3" fmla="*/ 212947 h 863871"/>
              <a:gd name="connsiteX4" fmla="*/ 5878285 w 7679092"/>
              <a:gd name="connsiteY4" fmla="*/ 0 h 863871"/>
              <a:gd name="connsiteX5" fmla="*/ 0 w 7679092"/>
              <a:gd name="connsiteY5" fmla="*/ 489858 h 863871"/>
              <a:gd name="connsiteX0" fmla="*/ 0 w 7982235"/>
              <a:gd name="connsiteY0" fmla="*/ 489858 h 863871"/>
              <a:gd name="connsiteX1" fmla="*/ 2031070 w 7982235"/>
              <a:gd name="connsiteY1" fmla="*/ 833119 h 863871"/>
              <a:gd name="connsiteX2" fmla="*/ 2199260 w 7982235"/>
              <a:gd name="connsiteY2" fmla="*/ 843694 h 863871"/>
              <a:gd name="connsiteX3" fmla="*/ 7982235 w 7982235"/>
              <a:gd name="connsiteY3" fmla="*/ 132702 h 863871"/>
              <a:gd name="connsiteX4" fmla="*/ 5878285 w 7982235"/>
              <a:gd name="connsiteY4" fmla="*/ 0 h 863871"/>
              <a:gd name="connsiteX5" fmla="*/ 0 w 7982235"/>
              <a:gd name="connsiteY5" fmla="*/ 489858 h 863871"/>
              <a:gd name="connsiteX0" fmla="*/ 0 w 8035731"/>
              <a:gd name="connsiteY0" fmla="*/ 489858 h 863871"/>
              <a:gd name="connsiteX1" fmla="*/ 2031070 w 8035731"/>
              <a:gd name="connsiteY1" fmla="*/ 833119 h 863871"/>
              <a:gd name="connsiteX2" fmla="*/ 2199260 w 8035731"/>
              <a:gd name="connsiteY2" fmla="*/ 843694 h 863871"/>
              <a:gd name="connsiteX3" fmla="*/ 8035731 w 8035731"/>
              <a:gd name="connsiteY3" fmla="*/ 34627 h 863871"/>
              <a:gd name="connsiteX4" fmla="*/ 5878285 w 8035731"/>
              <a:gd name="connsiteY4" fmla="*/ 0 h 863871"/>
              <a:gd name="connsiteX5" fmla="*/ 0 w 8035731"/>
              <a:gd name="connsiteY5" fmla="*/ 489858 h 863871"/>
              <a:gd name="connsiteX0" fmla="*/ 0 w 8026816"/>
              <a:gd name="connsiteY0" fmla="*/ 489858 h 863871"/>
              <a:gd name="connsiteX1" fmla="*/ 2031070 w 8026816"/>
              <a:gd name="connsiteY1" fmla="*/ 833119 h 863871"/>
              <a:gd name="connsiteX2" fmla="*/ 2199260 w 8026816"/>
              <a:gd name="connsiteY2" fmla="*/ 843694 h 863871"/>
              <a:gd name="connsiteX3" fmla="*/ 8026816 w 8026816"/>
              <a:gd name="connsiteY3" fmla="*/ 284275 h 863871"/>
              <a:gd name="connsiteX4" fmla="*/ 5878285 w 8026816"/>
              <a:gd name="connsiteY4" fmla="*/ 0 h 863871"/>
              <a:gd name="connsiteX5" fmla="*/ 0 w 8026816"/>
              <a:gd name="connsiteY5" fmla="*/ 489858 h 863871"/>
              <a:gd name="connsiteX0" fmla="*/ 0 w 8026816"/>
              <a:gd name="connsiteY0" fmla="*/ 489858 h 863871"/>
              <a:gd name="connsiteX1" fmla="*/ 2031070 w 8026816"/>
              <a:gd name="connsiteY1" fmla="*/ 833119 h 863871"/>
              <a:gd name="connsiteX2" fmla="*/ 2199260 w 8026816"/>
              <a:gd name="connsiteY2" fmla="*/ 843694 h 863871"/>
              <a:gd name="connsiteX3" fmla="*/ 8026816 w 8026816"/>
              <a:gd name="connsiteY3" fmla="*/ 177283 h 863871"/>
              <a:gd name="connsiteX4" fmla="*/ 5878285 w 8026816"/>
              <a:gd name="connsiteY4" fmla="*/ 0 h 863871"/>
              <a:gd name="connsiteX5" fmla="*/ 0 w 8026816"/>
              <a:gd name="connsiteY5" fmla="*/ 489858 h 863871"/>
              <a:gd name="connsiteX0" fmla="*/ 0 w 7242209"/>
              <a:gd name="connsiteY0" fmla="*/ 489858 h 863871"/>
              <a:gd name="connsiteX1" fmla="*/ 2031070 w 7242209"/>
              <a:gd name="connsiteY1" fmla="*/ 833119 h 863871"/>
              <a:gd name="connsiteX2" fmla="*/ 2199260 w 7242209"/>
              <a:gd name="connsiteY2" fmla="*/ 843694 h 863871"/>
              <a:gd name="connsiteX3" fmla="*/ 7242209 w 7242209"/>
              <a:gd name="connsiteY3" fmla="*/ 177283 h 863871"/>
              <a:gd name="connsiteX4" fmla="*/ 5878285 w 7242209"/>
              <a:gd name="connsiteY4" fmla="*/ 0 h 863871"/>
              <a:gd name="connsiteX5" fmla="*/ 0 w 7242209"/>
              <a:gd name="connsiteY5" fmla="*/ 489858 h 863871"/>
              <a:gd name="connsiteX0" fmla="*/ 0 w 7215461"/>
              <a:gd name="connsiteY0" fmla="*/ 489858 h 863871"/>
              <a:gd name="connsiteX1" fmla="*/ 2031070 w 7215461"/>
              <a:gd name="connsiteY1" fmla="*/ 833119 h 863871"/>
              <a:gd name="connsiteX2" fmla="*/ 2199260 w 7215461"/>
              <a:gd name="connsiteY2" fmla="*/ 843694 h 863871"/>
              <a:gd name="connsiteX3" fmla="*/ 7215461 w 7215461"/>
              <a:gd name="connsiteY3" fmla="*/ 328854 h 863871"/>
              <a:gd name="connsiteX4" fmla="*/ 5878285 w 7215461"/>
              <a:gd name="connsiteY4" fmla="*/ 0 h 863871"/>
              <a:gd name="connsiteX5" fmla="*/ 0 w 7215461"/>
              <a:gd name="connsiteY5" fmla="*/ 489858 h 863871"/>
              <a:gd name="connsiteX0" fmla="*/ 0 w 7215461"/>
              <a:gd name="connsiteY0" fmla="*/ 596850 h 970863"/>
              <a:gd name="connsiteX1" fmla="*/ 2031070 w 7215461"/>
              <a:gd name="connsiteY1" fmla="*/ 940111 h 970863"/>
              <a:gd name="connsiteX2" fmla="*/ 2199260 w 7215461"/>
              <a:gd name="connsiteY2" fmla="*/ 950686 h 970863"/>
              <a:gd name="connsiteX3" fmla="*/ 7215461 w 7215461"/>
              <a:gd name="connsiteY3" fmla="*/ 435846 h 970863"/>
              <a:gd name="connsiteX4" fmla="*/ 5628637 w 7215461"/>
              <a:gd name="connsiteY4" fmla="*/ 0 h 970863"/>
              <a:gd name="connsiteX5" fmla="*/ 0 w 7215461"/>
              <a:gd name="connsiteY5" fmla="*/ 596850 h 970863"/>
              <a:gd name="connsiteX0" fmla="*/ 0 w 7063889"/>
              <a:gd name="connsiteY0" fmla="*/ 596850 h 970863"/>
              <a:gd name="connsiteX1" fmla="*/ 2031070 w 7063889"/>
              <a:gd name="connsiteY1" fmla="*/ 940111 h 970863"/>
              <a:gd name="connsiteX2" fmla="*/ 2199260 w 7063889"/>
              <a:gd name="connsiteY2" fmla="*/ 950686 h 970863"/>
              <a:gd name="connsiteX3" fmla="*/ 7063889 w 7063889"/>
              <a:gd name="connsiteY3" fmla="*/ 355603 h 970863"/>
              <a:gd name="connsiteX4" fmla="*/ 5628637 w 7063889"/>
              <a:gd name="connsiteY4" fmla="*/ 0 h 970863"/>
              <a:gd name="connsiteX5" fmla="*/ 0 w 7063889"/>
              <a:gd name="connsiteY5" fmla="*/ 596850 h 970863"/>
              <a:gd name="connsiteX0" fmla="*/ 0 w 6921233"/>
              <a:gd name="connsiteY0" fmla="*/ 596850 h 970863"/>
              <a:gd name="connsiteX1" fmla="*/ 2031070 w 6921233"/>
              <a:gd name="connsiteY1" fmla="*/ 940111 h 970863"/>
              <a:gd name="connsiteX2" fmla="*/ 2199260 w 6921233"/>
              <a:gd name="connsiteY2" fmla="*/ 950686 h 970863"/>
              <a:gd name="connsiteX3" fmla="*/ 6921233 w 6921233"/>
              <a:gd name="connsiteY3" fmla="*/ 302106 h 970863"/>
              <a:gd name="connsiteX4" fmla="*/ 5628637 w 6921233"/>
              <a:gd name="connsiteY4" fmla="*/ 0 h 970863"/>
              <a:gd name="connsiteX5" fmla="*/ 0 w 6921233"/>
              <a:gd name="connsiteY5" fmla="*/ 596850 h 970863"/>
              <a:gd name="connsiteX0" fmla="*/ 0 w 6921233"/>
              <a:gd name="connsiteY0" fmla="*/ 659262 h 1033275"/>
              <a:gd name="connsiteX1" fmla="*/ 2031070 w 6921233"/>
              <a:gd name="connsiteY1" fmla="*/ 1002523 h 1033275"/>
              <a:gd name="connsiteX2" fmla="*/ 2199260 w 6921233"/>
              <a:gd name="connsiteY2" fmla="*/ 1013098 h 1033275"/>
              <a:gd name="connsiteX3" fmla="*/ 6921233 w 6921233"/>
              <a:gd name="connsiteY3" fmla="*/ 364518 h 1033275"/>
              <a:gd name="connsiteX4" fmla="*/ 5468149 w 6921233"/>
              <a:gd name="connsiteY4" fmla="*/ 0 h 1033275"/>
              <a:gd name="connsiteX5" fmla="*/ 0 w 6921233"/>
              <a:gd name="connsiteY5" fmla="*/ 659262 h 1033275"/>
              <a:gd name="connsiteX0" fmla="*/ 0 w 6921233"/>
              <a:gd name="connsiteY0" fmla="*/ 489858 h 863871"/>
              <a:gd name="connsiteX1" fmla="*/ 2031070 w 6921233"/>
              <a:gd name="connsiteY1" fmla="*/ 833119 h 863871"/>
              <a:gd name="connsiteX2" fmla="*/ 2199260 w 6921233"/>
              <a:gd name="connsiteY2" fmla="*/ 843694 h 863871"/>
              <a:gd name="connsiteX3" fmla="*/ 6921233 w 6921233"/>
              <a:gd name="connsiteY3" fmla="*/ 195114 h 863871"/>
              <a:gd name="connsiteX4" fmla="*/ 5280914 w 6921233"/>
              <a:gd name="connsiteY4" fmla="*/ 0 h 863871"/>
              <a:gd name="connsiteX5" fmla="*/ 0 w 6921233"/>
              <a:gd name="connsiteY5" fmla="*/ 489858 h 863871"/>
              <a:gd name="connsiteX0" fmla="*/ 0 w 6921233"/>
              <a:gd name="connsiteY0" fmla="*/ 579018 h 953031"/>
              <a:gd name="connsiteX1" fmla="*/ 2031070 w 6921233"/>
              <a:gd name="connsiteY1" fmla="*/ 922279 h 953031"/>
              <a:gd name="connsiteX2" fmla="*/ 2199260 w 6921233"/>
              <a:gd name="connsiteY2" fmla="*/ 932854 h 953031"/>
              <a:gd name="connsiteX3" fmla="*/ 6921233 w 6921233"/>
              <a:gd name="connsiteY3" fmla="*/ 284274 h 953031"/>
              <a:gd name="connsiteX4" fmla="*/ 5156091 w 6921233"/>
              <a:gd name="connsiteY4" fmla="*/ 0 h 953031"/>
              <a:gd name="connsiteX5" fmla="*/ 0 w 6921233"/>
              <a:gd name="connsiteY5" fmla="*/ 579018 h 953031"/>
              <a:gd name="connsiteX0" fmla="*/ 0 w 6921233"/>
              <a:gd name="connsiteY0" fmla="*/ 489858 h 863871"/>
              <a:gd name="connsiteX1" fmla="*/ 2031070 w 6921233"/>
              <a:gd name="connsiteY1" fmla="*/ 833119 h 863871"/>
              <a:gd name="connsiteX2" fmla="*/ 2199260 w 6921233"/>
              <a:gd name="connsiteY2" fmla="*/ 843694 h 863871"/>
              <a:gd name="connsiteX3" fmla="*/ 6921233 w 6921233"/>
              <a:gd name="connsiteY3" fmla="*/ 195114 h 863871"/>
              <a:gd name="connsiteX4" fmla="*/ 5004519 w 6921233"/>
              <a:gd name="connsiteY4" fmla="*/ 0 h 863871"/>
              <a:gd name="connsiteX5" fmla="*/ 0 w 6921233"/>
              <a:gd name="connsiteY5" fmla="*/ 489858 h 863871"/>
              <a:gd name="connsiteX0" fmla="*/ 0 w 6921233"/>
              <a:gd name="connsiteY0" fmla="*/ 516606 h 890619"/>
              <a:gd name="connsiteX1" fmla="*/ 2031070 w 6921233"/>
              <a:gd name="connsiteY1" fmla="*/ 859867 h 890619"/>
              <a:gd name="connsiteX2" fmla="*/ 2199260 w 6921233"/>
              <a:gd name="connsiteY2" fmla="*/ 870442 h 890619"/>
              <a:gd name="connsiteX3" fmla="*/ 6921233 w 6921233"/>
              <a:gd name="connsiteY3" fmla="*/ 221862 h 890619"/>
              <a:gd name="connsiteX4" fmla="*/ 4835116 w 6921233"/>
              <a:gd name="connsiteY4" fmla="*/ 0 h 890619"/>
              <a:gd name="connsiteX5" fmla="*/ 0 w 6921233"/>
              <a:gd name="connsiteY5" fmla="*/ 516606 h 890619"/>
              <a:gd name="connsiteX0" fmla="*/ 0 w 7028224"/>
              <a:gd name="connsiteY0" fmla="*/ 516606 h 890619"/>
              <a:gd name="connsiteX1" fmla="*/ 2031070 w 7028224"/>
              <a:gd name="connsiteY1" fmla="*/ 859867 h 890619"/>
              <a:gd name="connsiteX2" fmla="*/ 2199260 w 7028224"/>
              <a:gd name="connsiteY2" fmla="*/ 870442 h 890619"/>
              <a:gd name="connsiteX3" fmla="*/ 7028224 w 7028224"/>
              <a:gd name="connsiteY3" fmla="*/ 150534 h 890619"/>
              <a:gd name="connsiteX4" fmla="*/ 4835116 w 7028224"/>
              <a:gd name="connsiteY4" fmla="*/ 0 h 890619"/>
              <a:gd name="connsiteX5" fmla="*/ 0 w 7028224"/>
              <a:gd name="connsiteY5" fmla="*/ 516606 h 890619"/>
              <a:gd name="connsiteX0" fmla="*/ 0 w 7028224"/>
              <a:gd name="connsiteY0" fmla="*/ 516606 h 859867"/>
              <a:gd name="connsiteX1" fmla="*/ 2031070 w 7028224"/>
              <a:gd name="connsiteY1" fmla="*/ 859867 h 859867"/>
              <a:gd name="connsiteX2" fmla="*/ 7028224 w 7028224"/>
              <a:gd name="connsiteY2" fmla="*/ 150534 h 859867"/>
              <a:gd name="connsiteX3" fmla="*/ 4835116 w 7028224"/>
              <a:gd name="connsiteY3" fmla="*/ 0 h 859867"/>
              <a:gd name="connsiteX4" fmla="*/ 0 w 7028224"/>
              <a:gd name="connsiteY4" fmla="*/ 516606 h 859867"/>
              <a:gd name="connsiteX0" fmla="*/ 0 w 7028224"/>
              <a:gd name="connsiteY0" fmla="*/ 663326 h 859867"/>
              <a:gd name="connsiteX1" fmla="*/ 2031070 w 7028224"/>
              <a:gd name="connsiteY1" fmla="*/ 859867 h 859867"/>
              <a:gd name="connsiteX2" fmla="*/ 7028224 w 7028224"/>
              <a:gd name="connsiteY2" fmla="*/ 150534 h 859867"/>
              <a:gd name="connsiteX3" fmla="*/ 4835116 w 7028224"/>
              <a:gd name="connsiteY3" fmla="*/ 0 h 859867"/>
              <a:gd name="connsiteX4" fmla="*/ 0 w 7028224"/>
              <a:gd name="connsiteY4" fmla="*/ 663326 h 859867"/>
              <a:gd name="connsiteX0" fmla="*/ 0 w 7028224"/>
              <a:gd name="connsiteY0" fmla="*/ 663326 h 832357"/>
              <a:gd name="connsiteX1" fmla="*/ 1532998 w 7028224"/>
              <a:gd name="connsiteY1" fmla="*/ 832357 h 832357"/>
              <a:gd name="connsiteX2" fmla="*/ 7028224 w 7028224"/>
              <a:gd name="connsiteY2" fmla="*/ 150534 h 832357"/>
              <a:gd name="connsiteX3" fmla="*/ 4835116 w 7028224"/>
              <a:gd name="connsiteY3" fmla="*/ 0 h 832357"/>
              <a:gd name="connsiteX4" fmla="*/ 0 w 7028224"/>
              <a:gd name="connsiteY4" fmla="*/ 663326 h 832357"/>
              <a:gd name="connsiteX0" fmla="*/ 0 w 7028224"/>
              <a:gd name="connsiteY0" fmla="*/ 947595 h 1116626"/>
              <a:gd name="connsiteX1" fmla="*/ 1532998 w 7028224"/>
              <a:gd name="connsiteY1" fmla="*/ 1116626 h 1116626"/>
              <a:gd name="connsiteX2" fmla="*/ 7028224 w 7028224"/>
              <a:gd name="connsiteY2" fmla="*/ 434803 h 1116626"/>
              <a:gd name="connsiteX3" fmla="*/ 5283996 w 7028224"/>
              <a:gd name="connsiteY3" fmla="*/ 0 h 1116626"/>
              <a:gd name="connsiteX4" fmla="*/ 0 w 7028224"/>
              <a:gd name="connsiteY4" fmla="*/ 947595 h 1116626"/>
              <a:gd name="connsiteX0" fmla="*/ 0 w 6714623"/>
              <a:gd name="connsiteY0" fmla="*/ 947595 h 1116626"/>
              <a:gd name="connsiteX1" fmla="*/ 1532998 w 6714623"/>
              <a:gd name="connsiteY1" fmla="*/ 1116626 h 1116626"/>
              <a:gd name="connsiteX2" fmla="*/ 6714623 w 6714623"/>
              <a:gd name="connsiteY2" fmla="*/ 104683 h 1116626"/>
              <a:gd name="connsiteX3" fmla="*/ 5283996 w 6714623"/>
              <a:gd name="connsiteY3" fmla="*/ 0 h 1116626"/>
              <a:gd name="connsiteX4" fmla="*/ 0 w 6714623"/>
              <a:gd name="connsiteY4" fmla="*/ 947595 h 1116626"/>
              <a:gd name="connsiteX0" fmla="*/ 0 w 6714623"/>
              <a:gd name="connsiteY0" fmla="*/ 947595 h 1116626"/>
              <a:gd name="connsiteX1" fmla="*/ 1532998 w 6714623"/>
              <a:gd name="connsiteY1" fmla="*/ 1116626 h 1116626"/>
              <a:gd name="connsiteX2" fmla="*/ 6714623 w 6714623"/>
              <a:gd name="connsiteY2" fmla="*/ 104683 h 1116626"/>
              <a:gd name="connsiteX3" fmla="*/ 5283996 w 6714623"/>
              <a:gd name="connsiteY3" fmla="*/ 0 h 1116626"/>
              <a:gd name="connsiteX4" fmla="*/ 0 w 6714623"/>
              <a:gd name="connsiteY4" fmla="*/ 947595 h 1116626"/>
              <a:gd name="connsiteX0" fmla="*/ 0 w 6714623"/>
              <a:gd name="connsiteY0" fmla="*/ 947595 h 1116626"/>
              <a:gd name="connsiteX1" fmla="*/ 1532998 w 6714623"/>
              <a:gd name="connsiteY1" fmla="*/ 1116626 h 1116626"/>
              <a:gd name="connsiteX2" fmla="*/ 6714623 w 6714623"/>
              <a:gd name="connsiteY2" fmla="*/ 104683 h 1116626"/>
              <a:gd name="connsiteX3" fmla="*/ 5283996 w 6714623"/>
              <a:gd name="connsiteY3" fmla="*/ 0 h 1116626"/>
              <a:gd name="connsiteX4" fmla="*/ 0 w 6714623"/>
              <a:gd name="connsiteY4" fmla="*/ 947595 h 1116626"/>
              <a:gd name="connsiteX0" fmla="*/ 0 w 6714623"/>
              <a:gd name="connsiteY0" fmla="*/ 947595 h 1116626"/>
              <a:gd name="connsiteX1" fmla="*/ 1532998 w 6714623"/>
              <a:gd name="connsiteY1" fmla="*/ 1116626 h 1116626"/>
              <a:gd name="connsiteX2" fmla="*/ 6714623 w 6714623"/>
              <a:gd name="connsiteY2" fmla="*/ 104683 h 1116626"/>
              <a:gd name="connsiteX3" fmla="*/ 5283996 w 6714623"/>
              <a:gd name="connsiteY3" fmla="*/ 0 h 1116626"/>
              <a:gd name="connsiteX4" fmla="*/ 0 w 6714623"/>
              <a:gd name="connsiteY4" fmla="*/ 947595 h 1116626"/>
              <a:gd name="connsiteX0" fmla="*/ 0 w 6714623"/>
              <a:gd name="connsiteY0" fmla="*/ 947595 h 1125795"/>
              <a:gd name="connsiteX1" fmla="*/ 1200950 w 6714623"/>
              <a:gd name="connsiteY1" fmla="*/ 1125795 h 1125795"/>
              <a:gd name="connsiteX2" fmla="*/ 6714623 w 6714623"/>
              <a:gd name="connsiteY2" fmla="*/ 104683 h 1125795"/>
              <a:gd name="connsiteX3" fmla="*/ 5283996 w 6714623"/>
              <a:gd name="connsiteY3" fmla="*/ 0 h 1125795"/>
              <a:gd name="connsiteX4" fmla="*/ 0 w 6714623"/>
              <a:gd name="connsiteY4" fmla="*/ 947595 h 1125795"/>
              <a:gd name="connsiteX0" fmla="*/ 0 w 6769964"/>
              <a:gd name="connsiteY0" fmla="*/ 947595 h 1125795"/>
              <a:gd name="connsiteX1" fmla="*/ 1200950 w 6769964"/>
              <a:gd name="connsiteY1" fmla="*/ 1125795 h 1125795"/>
              <a:gd name="connsiteX2" fmla="*/ 6769964 w 6769964"/>
              <a:gd name="connsiteY2" fmla="*/ 159703 h 1125795"/>
              <a:gd name="connsiteX3" fmla="*/ 5283996 w 6769964"/>
              <a:gd name="connsiteY3" fmla="*/ 0 h 1125795"/>
              <a:gd name="connsiteX4" fmla="*/ 0 w 6769964"/>
              <a:gd name="connsiteY4" fmla="*/ 947595 h 112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9964" h="1125795">
                <a:moveTo>
                  <a:pt x="0" y="947595"/>
                </a:moveTo>
                <a:lnTo>
                  <a:pt x="1200950" y="1125795"/>
                </a:lnTo>
                <a:lnTo>
                  <a:pt x="6769964" y="159703"/>
                </a:lnTo>
                <a:lnTo>
                  <a:pt x="5283996" y="0"/>
                </a:lnTo>
                <a:lnTo>
                  <a:pt x="0" y="947595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  <a:effectLst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E0BE69-FFD3-4228-8F7A-EB4CBB57A74C}"/>
              </a:ext>
            </a:extLst>
          </p:cNvPr>
          <p:cNvSpPr/>
          <p:nvPr/>
        </p:nvSpPr>
        <p:spPr>
          <a:xfrm>
            <a:off x="1946019" y="5242354"/>
            <a:ext cx="2509007" cy="545436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58ECF-0BB9-447B-B664-0ED0052A5829}"/>
              </a:ext>
            </a:extLst>
          </p:cNvPr>
          <p:cNvSpPr/>
          <p:nvPr/>
        </p:nvSpPr>
        <p:spPr>
          <a:xfrm>
            <a:off x="4400645" y="4696918"/>
            <a:ext cx="2509007" cy="545436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9DE535-0955-4EBD-AEA3-960DC5848151}"/>
              </a:ext>
            </a:extLst>
          </p:cNvPr>
          <p:cNvSpPr/>
          <p:nvPr/>
        </p:nvSpPr>
        <p:spPr>
          <a:xfrm>
            <a:off x="6855271" y="4151482"/>
            <a:ext cx="2509007" cy="545436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3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B8D82B-4E76-40FA-94A4-23B4C2D36E84}"/>
              </a:ext>
            </a:extLst>
          </p:cNvPr>
          <p:cNvSpPr/>
          <p:nvPr/>
        </p:nvSpPr>
        <p:spPr>
          <a:xfrm>
            <a:off x="9309898" y="3606046"/>
            <a:ext cx="2509007" cy="545436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4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자유형: 도형 61">
            <a:extLst>
              <a:ext uri="{FF2B5EF4-FFF2-40B4-BE49-F238E27FC236}">
                <a16:creationId xmlns:a16="http://schemas.microsoft.com/office/drawing/2014/main" id="{D4246B5E-02CD-44BA-B40A-35BD93958CDC}"/>
              </a:ext>
            </a:extLst>
          </p:cNvPr>
          <p:cNvSpPr/>
          <p:nvPr/>
        </p:nvSpPr>
        <p:spPr>
          <a:xfrm rot="11266131">
            <a:off x="7579375" y="1886667"/>
            <a:ext cx="1046709" cy="2137124"/>
          </a:xfrm>
          <a:custGeom>
            <a:avLst/>
            <a:gdLst>
              <a:gd name="connsiteX0" fmla="*/ 2440006 w 3669051"/>
              <a:gd name="connsiteY0" fmla="*/ 3234462 h 7491301"/>
              <a:gd name="connsiteX1" fmla="*/ 2357940 w 3669051"/>
              <a:gd name="connsiteY1" fmla="*/ 3208044 h 7491301"/>
              <a:gd name="connsiteX2" fmla="*/ 2242879 w 3669051"/>
              <a:gd name="connsiteY2" fmla="*/ 3195229 h 7491301"/>
              <a:gd name="connsiteX3" fmla="*/ 1996032 w 3669051"/>
              <a:gd name="connsiteY3" fmla="*/ 3192649 h 7491301"/>
              <a:gd name="connsiteX4" fmla="*/ 1857994 w 3669051"/>
              <a:gd name="connsiteY4" fmla="*/ 3219020 h 7491301"/>
              <a:gd name="connsiteX5" fmla="*/ 1857996 w 3669051"/>
              <a:gd name="connsiteY5" fmla="*/ 456605 h 7491301"/>
              <a:gd name="connsiteX6" fmla="*/ 1859951 w 3669051"/>
              <a:gd name="connsiteY6" fmla="*/ 437212 h 7491301"/>
              <a:gd name="connsiteX7" fmla="*/ 1859951 w 3669051"/>
              <a:gd name="connsiteY7" fmla="*/ 285783 h 7491301"/>
              <a:gd name="connsiteX8" fmla="*/ 2145734 w 3669051"/>
              <a:gd name="connsiteY8" fmla="*/ 0 h 7491301"/>
              <a:gd name="connsiteX9" fmla="*/ 2431517 w 3669051"/>
              <a:gd name="connsiteY9" fmla="*/ 285783 h 7491301"/>
              <a:gd name="connsiteX10" fmla="*/ 2431517 w 3669051"/>
              <a:gd name="connsiteY10" fmla="*/ 389658 h 7491301"/>
              <a:gd name="connsiteX11" fmla="*/ 2434094 w 3669051"/>
              <a:gd name="connsiteY11" fmla="*/ 397959 h 7491301"/>
              <a:gd name="connsiteX12" fmla="*/ 2440006 w 3669051"/>
              <a:gd name="connsiteY12" fmla="*/ 456607 h 7491301"/>
              <a:gd name="connsiteX13" fmla="*/ 3663885 w 3669051"/>
              <a:gd name="connsiteY13" fmla="*/ 4971430 h 7491301"/>
              <a:gd name="connsiteX14" fmla="*/ 3087037 w 3669051"/>
              <a:gd name="connsiteY14" fmla="*/ 4645749 h 7491301"/>
              <a:gd name="connsiteX15" fmla="*/ 3087039 w 3669051"/>
              <a:gd name="connsiteY15" fmla="*/ 3741112 h 7491301"/>
              <a:gd name="connsiteX16" fmla="*/ 3378045 w 3669051"/>
              <a:gd name="connsiteY16" fmla="*/ 3450104 h 7491301"/>
              <a:gd name="connsiteX17" fmla="*/ 3378043 w 3669051"/>
              <a:gd name="connsiteY17" fmla="*/ 3450108 h 7491301"/>
              <a:gd name="connsiteX18" fmla="*/ 3669049 w 3669051"/>
              <a:gd name="connsiteY18" fmla="*/ 3741114 h 7491301"/>
              <a:gd name="connsiteX19" fmla="*/ 3669051 w 3669051"/>
              <a:gd name="connsiteY19" fmla="*/ 4937261 h 7491301"/>
              <a:gd name="connsiteX20" fmla="*/ 1342726 w 3669051"/>
              <a:gd name="connsiteY20" fmla="*/ 5124927 h 7491301"/>
              <a:gd name="connsiteX21" fmla="*/ 707169 w 3669051"/>
              <a:gd name="connsiteY21" fmla="*/ 5064813 h 7491301"/>
              <a:gd name="connsiteX22" fmla="*/ 444860 w 3669051"/>
              <a:gd name="connsiteY22" fmla="*/ 4747698 h 7491301"/>
              <a:gd name="connsiteX23" fmla="*/ 761974 w 3669051"/>
              <a:gd name="connsiteY23" fmla="*/ 4485386 h 7491301"/>
              <a:gd name="connsiteX24" fmla="*/ 1338334 w 3669051"/>
              <a:gd name="connsiteY24" fmla="*/ 4539903 h 7491301"/>
              <a:gd name="connsiteX25" fmla="*/ 2481818 w 3669051"/>
              <a:gd name="connsiteY25" fmla="*/ 6067117 h 7491301"/>
              <a:gd name="connsiteX26" fmla="*/ 1819099 w 3669051"/>
              <a:gd name="connsiteY26" fmla="*/ 5965334 h 7491301"/>
              <a:gd name="connsiteX27" fmla="*/ 1776969 w 3669051"/>
              <a:gd name="connsiteY27" fmla="*/ 5958180 h 7491301"/>
              <a:gd name="connsiteX28" fmla="*/ 1766444 w 3669051"/>
              <a:gd name="connsiteY28" fmla="*/ 5954129 h 7491301"/>
              <a:gd name="connsiteX29" fmla="*/ 1764895 w 3669051"/>
              <a:gd name="connsiteY29" fmla="*/ 5953533 h 7491301"/>
              <a:gd name="connsiteX30" fmla="*/ 1669123 w 3669051"/>
              <a:gd name="connsiteY30" fmla="*/ 5916672 h 7491301"/>
              <a:gd name="connsiteX31" fmla="*/ 1534796 w 3669051"/>
              <a:gd name="connsiteY31" fmla="*/ 5681375 h 7491301"/>
              <a:gd name="connsiteX32" fmla="*/ 1535024 w 3669051"/>
              <a:gd name="connsiteY32" fmla="*/ 5677992 h 7491301"/>
              <a:gd name="connsiteX33" fmla="*/ 1529638 w 3669051"/>
              <a:gd name="connsiteY33" fmla="*/ 5659973 h 7491301"/>
              <a:gd name="connsiteX34" fmla="*/ 1522264 w 3669051"/>
              <a:gd name="connsiteY34" fmla="*/ 5578283 h 7491301"/>
              <a:gd name="connsiteX35" fmla="*/ 1539496 w 3669051"/>
              <a:gd name="connsiteY35" fmla="*/ 3929119 h 7491301"/>
              <a:gd name="connsiteX36" fmla="*/ 468177 w 3669051"/>
              <a:gd name="connsiteY36" fmla="*/ 3851970 h 7491301"/>
              <a:gd name="connsiteX37" fmla="*/ 356839 w 3669051"/>
              <a:gd name="connsiteY37" fmla="*/ 3821025 h 7491301"/>
              <a:gd name="connsiteX38" fmla="*/ 347240 w 3669051"/>
              <a:gd name="connsiteY38" fmla="*/ 3813496 h 7491301"/>
              <a:gd name="connsiteX39" fmla="*/ 340338 w 3669051"/>
              <a:gd name="connsiteY39" fmla="*/ 3812854 h 7491301"/>
              <a:gd name="connsiteX40" fmla="*/ 135089 w 3669051"/>
              <a:gd name="connsiteY40" fmla="*/ 3565146 h 7491301"/>
              <a:gd name="connsiteX41" fmla="*/ 0 w 3669051"/>
              <a:gd name="connsiteY41" fmla="*/ 1998454 h 7491301"/>
              <a:gd name="connsiteX42" fmla="*/ 244505 w 3669051"/>
              <a:gd name="connsiteY42" fmla="*/ 1798397 h 7491301"/>
              <a:gd name="connsiteX43" fmla="*/ 545943 w 3669051"/>
              <a:gd name="connsiteY43" fmla="*/ 1997374 h 7491301"/>
              <a:gd name="connsiteX44" fmla="*/ 556336 w 3669051"/>
              <a:gd name="connsiteY44" fmla="*/ 2048419 h 7491301"/>
              <a:gd name="connsiteX45" fmla="*/ 558157 w 3669051"/>
              <a:gd name="connsiteY45" fmla="*/ 2048419 h 7491301"/>
              <a:gd name="connsiteX46" fmla="*/ 690393 w 3669051"/>
              <a:gd name="connsiteY46" fmla="*/ 3284455 h 7491301"/>
              <a:gd name="connsiteX47" fmla="*/ 1939025 w 3669051"/>
              <a:gd name="connsiteY47" fmla="*/ 3374370 h 7491301"/>
              <a:gd name="connsiteX48" fmla="*/ 1950279 w 3669051"/>
              <a:gd name="connsiteY48" fmla="*/ 3372220 h 7491301"/>
              <a:gd name="connsiteX49" fmla="*/ 2125166 w 3669051"/>
              <a:gd name="connsiteY49" fmla="*/ 3374048 h 7491301"/>
              <a:gd name="connsiteX50" fmla="*/ 2525854 w 3669051"/>
              <a:gd name="connsiteY50" fmla="*/ 3783197 h 7491301"/>
              <a:gd name="connsiteX51" fmla="*/ 2510000 w 3669051"/>
              <a:gd name="connsiteY51" fmla="*/ 5300375 h 7491301"/>
              <a:gd name="connsiteX52" fmla="*/ 2983291 w 3669051"/>
              <a:gd name="connsiteY52" fmla="*/ 4887309 h 7491301"/>
              <a:gd name="connsiteX53" fmla="*/ 3518010 w 3669051"/>
              <a:gd name="connsiteY53" fmla="*/ 5189204 h 7491301"/>
              <a:gd name="connsiteX54" fmla="*/ 3491316 w 3669051"/>
              <a:gd name="connsiteY54" fmla="*/ 5205399 h 7491301"/>
              <a:gd name="connsiteX55" fmla="*/ 3473613 w 3669051"/>
              <a:gd name="connsiteY55" fmla="*/ 5208974 h 7491301"/>
              <a:gd name="connsiteX56" fmla="*/ 3420565 w 3669051"/>
              <a:gd name="connsiteY56" fmla="*/ 5278174 h 7491301"/>
              <a:gd name="connsiteX57" fmla="*/ 2582196 w 3669051"/>
              <a:gd name="connsiteY57" fmla="*/ 6009864 h 7491301"/>
              <a:gd name="connsiteX58" fmla="*/ 2481818 w 3669051"/>
              <a:gd name="connsiteY58" fmla="*/ 6067117 h 7491301"/>
              <a:gd name="connsiteX59" fmla="*/ 1851416 w 3669051"/>
              <a:gd name="connsiteY59" fmla="*/ 7491253 h 7491301"/>
              <a:gd name="connsiteX60" fmla="*/ 1186542 w 3669051"/>
              <a:gd name="connsiteY60" fmla="*/ 6934581 h 7491301"/>
              <a:gd name="connsiteX61" fmla="*/ 1730800 w 3669051"/>
              <a:gd name="connsiteY61" fmla="*/ 6131285 h 7491301"/>
              <a:gd name="connsiteX62" fmla="*/ 2534095 w 3669051"/>
              <a:gd name="connsiteY62" fmla="*/ 6675543 h 7491301"/>
              <a:gd name="connsiteX63" fmla="*/ 1989837 w 3669051"/>
              <a:gd name="connsiteY63" fmla="*/ 7478839 h 7491301"/>
              <a:gd name="connsiteX64" fmla="*/ 1851416 w 3669051"/>
              <a:gd name="connsiteY64" fmla="*/ 7491253 h 749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669051" h="7491301">
                <a:moveTo>
                  <a:pt x="2440006" y="3234462"/>
                </a:moveTo>
                <a:lnTo>
                  <a:pt x="2357940" y="3208044"/>
                </a:lnTo>
                <a:cubicBezTo>
                  <a:pt x="2320813" y="3200041"/>
                  <a:pt x="2282333" y="3195641"/>
                  <a:pt x="2242879" y="3195229"/>
                </a:cubicBezTo>
                <a:lnTo>
                  <a:pt x="1996032" y="3192649"/>
                </a:lnTo>
                <a:lnTo>
                  <a:pt x="1857994" y="3219020"/>
                </a:lnTo>
                <a:cubicBezTo>
                  <a:pt x="1857994" y="2298216"/>
                  <a:pt x="1857996" y="1377410"/>
                  <a:pt x="1857996" y="456605"/>
                </a:cubicBezTo>
                <a:lnTo>
                  <a:pt x="1859951" y="437212"/>
                </a:lnTo>
                <a:lnTo>
                  <a:pt x="1859951" y="285783"/>
                </a:lnTo>
                <a:cubicBezTo>
                  <a:pt x="1859951" y="127949"/>
                  <a:pt x="1987900" y="0"/>
                  <a:pt x="2145734" y="0"/>
                </a:cubicBezTo>
                <a:cubicBezTo>
                  <a:pt x="2303568" y="0"/>
                  <a:pt x="2431517" y="127949"/>
                  <a:pt x="2431517" y="285783"/>
                </a:cubicBezTo>
                <a:lnTo>
                  <a:pt x="2431517" y="389658"/>
                </a:lnTo>
                <a:lnTo>
                  <a:pt x="2434094" y="397959"/>
                </a:lnTo>
                <a:cubicBezTo>
                  <a:pt x="2437970" y="416903"/>
                  <a:pt x="2440006" y="436517"/>
                  <a:pt x="2440006" y="456607"/>
                </a:cubicBezTo>
                <a:close/>
                <a:moveTo>
                  <a:pt x="3663885" y="4971430"/>
                </a:moveTo>
                <a:lnTo>
                  <a:pt x="3087037" y="4645749"/>
                </a:lnTo>
                <a:cubicBezTo>
                  <a:pt x="3087037" y="4344204"/>
                  <a:pt x="3087039" y="4042657"/>
                  <a:pt x="3087039" y="3741112"/>
                </a:cubicBezTo>
                <a:cubicBezTo>
                  <a:pt x="3087039" y="3580393"/>
                  <a:pt x="3217327" y="3450106"/>
                  <a:pt x="3378045" y="3450104"/>
                </a:cubicBezTo>
                <a:cubicBezTo>
                  <a:pt x="3378045" y="3450106"/>
                  <a:pt x="3378043" y="3450106"/>
                  <a:pt x="3378043" y="3450108"/>
                </a:cubicBezTo>
                <a:cubicBezTo>
                  <a:pt x="3538761" y="3450108"/>
                  <a:pt x="3669051" y="3580396"/>
                  <a:pt x="3669049" y="3741114"/>
                </a:cubicBezTo>
                <a:cubicBezTo>
                  <a:pt x="3669049" y="4139829"/>
                  <a:pt x="3669051" y="4538546"/>
                  <a:pt x="3669051" y="4937261"/>
                </a:cubicBezTo>
                <a:close/>
                <a:moveTo>
                  <a:pt x="1342726" y="5124927"/>
                </a:moveTo>
                <a:lnTo>
                  <a:pt x="707169" y="5064813"/>
                </a:lnTo>
                <a:cubicBezTo>
                  <a:pt x="547166" y="5049680"/>
                  <a:pt x="429726" y="4907702"/>
                  <a:pt x="444860" y="4747698"/>
                </a:cubicBezTo>
                <a:cubicBezTo>
                  <a:pt x="459994" y="4587693"/>
                  <a:pt x="601972" y="4470253"/>
                  <a:pt x="761974" y="4485386"/>
                </a:cubicBezTo>
                <a:lnTo>
                  <a:pt x="1338334" y="4539903"/>
                </a:lnTo>
                <a:close/>
                <a:moveTo>
                  <a:pt x="2481818" y="6067117"/>
                </a:moveTo>
                <a:cubicBezTo>
                  <a:pt x="2354636" y="6059694"/>
                  <a:pt x="1936574" y="5983490"/>
                  <a:pt x="1819099" y="5965334"/>
                </a:cubicBezTo>
                <a:lnTo>
                  <a:pt x="1776969" y="5958180"/>
                </a:lnTo>
                <a:lnTo>
                  <a:pt x="1766444" y="5954129"/>
                </a:lnTo>
                <a:lnTo>
                  <a:pt x="1764895" y="5953533"/>
                </a:lnTo>
                <a:lnTo>
                  <a:pt x="1669123" y="5916672"/>
                </a:lnTo>
                <a:cubicBezTo>
                  <a:pt x="1589476" y="5865807"/>
                  <a:pt x="1538048" y="5778001"/>
                  <a:pt x="1534796" y="5681375"/>
                </a:cubicBezTo>
                <a:lnTo>
                  <a:pt x="1535024" y="5677992"/>
                </a:lnTo>
                <a:lnTo>
                  <a:pt x="1529638" y="5659973"/>
                </a:lnTo>
                <a:cubicBezTo>
                  <a:pt x="1524519" y="5633558"/>
                  <a:pt x="1521972" y="5606237"/>
                  <a:pt x="1522264" y="5578283"/>
                </a:cubicBezTo>
                <a:lnTo>
                  <a:pt x="1539496" y="3929119"/>
                </a:lnTo>
                <a:lnTo>
                  <a:pt x="468177" y="3851970"/>
                </a:lnTo>
                <a:cubicBezTo>
                  <a:pt x="428100" y="3849085"/>
                  <a:pt x="390506" y="3838212"/>
                  <a:pt x="356839" y="3821025"/>
                </a:cubicBezTo>
                <a:lnTo>
                  <a:pt x="347240" y="3813496"/>
                </a:lnTo>
                <a:lnTo>
                  <a:pt x="340338" y="3812854"/>
                </a:lnTo>
                <a:cubicBezTo>
                  <a:pt x="231784" y="3780038"/>
                  <a:pt x="147910" y="3685001"/>
                  <a:pt x="135089" y="3565146"/>
                </a:cubicBezTo>
                <a:lnTo>
                  <a:pt x="0" y="1998454"/>
                </a:lnTo>
                <a:cubicBezTo>
                  <a:pt x="32885" y="1892050"/>
                  <a:pt x="126726" y="1810262"/>
                  <a:pt x="244505" y="1798397"/>
                </a:cubicBezTo>
                <a:cubicBezTo>
                  <a:pt x="381914" y="1784555"/>
                  <a:pt x="506377" y="1870474"/>
                  <a:pt x="545943" y="1997374"/>
                </a:cubicBezTo>
                <a:lnTo>
                  <a:pt x="556336" y="2048419"/>
                </a:lnTo>
                <a:lnTo>
                  <a:pt x="558157" y="2048419"/>
                </a:lnTo>
                <a:lnTo>
                  <a:pt x="690393" y="3284455"/>
                </a:lnTo>
                <a:lnTo>
                  <a:pt x="1939025" y="3374370"/>
                </a:lnTo>
                <a:lnTo>
                  <a:pt x="1950279" y="3372220"/>
                </a:lnTo>
                <a:lnTo>
                  <a:pt x="2125166" y="3374048"/>
                </a:lnTo>
                <a:cubicBezTo>
                  <a:pt x="2348796" y="3376384"/>
                  <a:pt x="2528190" y="3559567"/>
                  <a:pt x="2525854" y="3783197"/>
                </a:cubicBezTo>
                <a:lnTo>
                  <a:pt x="2510000" y="5300375"/>
                </a:lnTo>
                <a:lnTo>
                  <a:pt x="2983291" y="4887309"/>
                </a:lnTo>
                <a:lnTo>
                  <a:pt x="3518010" y="5189204"/>
                </a:lnTo>
                <a:lnTo>
                  <a:pt x="3491316" y="5205399"/>
                </a:lnTo>
                <a:lnTo>
                  <a:pt x="3473613" y="5208974"/>
                </a:lnTo>
                <a:lnTo>
                  <a:pt x="3420565" y="5278174"/>
                </a:lnTo>
                <a:lnTo>
                  <a:pt x="2582196" y="6009864"/>
                </a:lnTo>
                <a:cubicBezTo>
                  <a:pt x="2551925" y="6036284"/>
                  <a:pt x="2517730" y="6055319"/>
                  <a:pt x="2481818" y="6067117"/>
                </a:cubicBezTo>
                <a:close/>
                <a:moveTo>
                  <a:pt x="1851416" y="7491253"/>
                </a:moveTo>
                <a:cubicBezTo>
                  <a:pt x="1532311" y="7487445"/>
                  <a:pt x="1249131" y="7260182"/>
                  <a:pt x="1186542" y="6934581"/>
                </a:cubicBezTo>
                <a:cubicBezTo>
                  <a:pt x="1115011" y="6562464"/>
                  <a:pt x="1358683" y="6202816"/>
                  <a:pt x="1730800" y="6131285"/>
                </a:cubicBezTo>
                <a:cubicBezTo>
                  <a:pt x="2102915" y="6059754"/>
                  <a:pt x="2462562" y="6303426"/>
                  <a:pt x="2534095" y="6675543"/>
                </a:cubicBezTo>
                <a:cubicBezTo>
                  <a:pt x="2605626" y="7047659"/>
                  <a:pt x="2361954" y="7407307"/>
                  <a:pt x="1989837" y="7478839"/>
                </a:cubicBezTo>
                <a:cubicBezTo>
                  <a:pt x="1943323" y="7487781"/>
                  <a:pt x="1897003" y="7491797"/>
                  <a:pt x="1851416" y="74912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DA92B1-0650-4983-921E-FEB3BBB1C482}"/>
              </a:ext>
            </a:extLst>
          </p:cNvPr>
          <p:cNvGrpSpPr/>
          <p:nvPr/>
        </p:nvGrpSpPr>
        <p:grpSpPr>
          <a:xfrm>
            <a:off x="700390" y="3661547"/>
            <a:ext cx="2490154" cy="1213439"/>
            <a:chOff x="700390" y="3661547"/>
            <a:chExt cx="2490154" cy="121343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C27B983-E7BE-488F-ACA3-8DFA2119C39F}"/>
                </a:ext>
              </a:extLst>
            </p:cNvPr>
            <p:cNvGrpSpPr/>
            <p:nvPr/>
          </p:nvGrpSpPr>
          <p:grpSpPr>
            <a:xfrm>
              <a:off x="896557" y="4323002"/>
              <a:ext cx="2293987" cy="551984"/>
              <a:chOff x="1687463" y="2268123"/>
              <a:chExt cx="2293987" cy="551984"/>
            </a:xfrm>
          </p:grpSpPr>
          <p:sp>
            <p:nvSpPr>
              <p:cNvPr id="14" name="Chevron 56">
                <a:extLst>
                  <a:ext uri="{FF2B5EF4-FFF2-40B4-BE49-F238E27FC236}">
                    <a16:creationId xmlns:a16="http://schemas.microsoft.com/office/drawing/2014/main" id="{E2A1362F-5016-48C5-8137-205493876DB5}"/>
                  </a:ext>
                </a:extLst>
              </p:cNvPr>
              <p:cNvSpPr/>
              <p:nvPr/>
            </p:nvSpPr>
            <p:spPr>
              <a:xfrm>
                <a:off x="1687463" y="2280622"/>
                <a:ext cx="252000" cy="252000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501132-0516-440B-8A06-182C2117A74A}"/>
                  </a:ext>
                </a:extLst>
              </p:cNvPr>
              <p:cNvSpPr txBox="1"/>
              <p:nvPr/>
            </p:nvSpPr>
            <p:spPr>
              <a:xfrm>
                <a:off x="1939463" y="2268123"/>
                <a:ext cx="2041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EBFFA9F-B19C-4F64-8AFC-3E3940F1E8AE}"/>
                  </a:ext>
                </a:extLst>
              </p:cNvPr>
              <p:cNvSpPr txBox="1"/>
              <p:nvPr/>
            </p:nvSpPr>
            <p:spPr>
              <a:xfrm>
                <a:off x="1939464" y="2543108"/>
                <a:ext cx="204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0A0035-E6A4-4434-97A1-7A4CB0995A49}"/>
                </a:ext>
              </a:extLst>
            </p:cNvPr>
            <p:cNvGrpSpPr/>
            <p:nvPr/>
          </p:nvGrpSpPr>
          <p:grpSpPr>
            <a:xfrm>
              <a:off x="700390" y="3661547"/>
              <a:ext cx="2066830" cy="507831"/>
              <a:chOff x="700390" y="3661547"/>
              <a:chExt cx="2066830" cy="50783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1FB2113-87E3-4A4B-A8C9-584B5B5D15AD}"/>
                  </a:ext>
                </a:extLst>
              </p:cNvPr>
              <p:cNvSpPr txBox="1"/>
              <p:nvPr/>
            </p:nvSpPr>
            <p:spPr>
              <a:xfrm>
                <a:off x="700390" y="3661547"/>
                <a:ext cx="666715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1"/>
                    </a:solidFill>
                    <a:cs typeface="Arial" pitchFamily="34" charset="0"/>
                  </a:rPr>
                  <a:t>01</a:t>
                </a:r>
                <a:endParaRPr lang="ko-KR" altLang="en-US" sz="27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393964-8902-4A81-BB2B-757BCF8162D4}"/>
                  </a:ext>
                </a:extLst>
              </p:cNvPr>
              <p:cNvSpPr txBox="1"/>
              <p:nvPr/>
            </p:nvSpPr>
            <p:spPr>
              <a:xfrm>
                <a:off x="1312522" y="3787379"/>
                <a:ext cx="145469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093EED-6210-4EB4-8092-E784302C2C22}"/>
              </a:ext>
            </a:extLst>
          </p:cNvPr>
          <p:cNvGrpSpPr/>
          <p:nvPr/>
        </p:nvGrpSpPr>
        <p:grpSpPr>
          <a:xfrm>
            <a:off x="3197822" y="3085980"/>
            <a:ext cx="2450674" cy="1244212"/>
            <a:chOff x="3197822" y="3085980"/>
            <a:chExt cx="2450674" cy="124421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C24046E-52C0-4ED2-9070-685874B858C7}"/>
                </a:ext>
              </a:extLst>
            </p:cNvPr>
            <p:cNvGrpSpPr/>
            <p:nvPr/>
          </p:nvGrpSpPr>
          <p:grpSpPr>
            <a:xfrm>
              <a:off x="3354509" y="3769283"/>
              <a:ext cx="2293987" cy="560909"/>
              <a:chOff x="1687463" y="1470330"/>
              <a:chExt cx="2293987" cy="560909"/>
            </a:xfrm>
          </p:grpSpPr>
          <p:sp>
            <p:nvSpPr>
              <p:cNvPr id="22" name="Chevron 50">
                <a:extLst>
                  <a:ext uri="{FF2B5EF4-FFF2-40B4-BE49-F238E27FC236}">
                    <a16:creationId xmlns:a16="http://schemas.microsoft.com/office/drawing/2014/main" id="{651A0F30-8B3F-435A-A9E8-E0F3A34256BF}"/>
                  </a:ext>
                </a:extLst>
              </p:cNvPr>
              <p:cNvSpPr/>
              <p:nvPr/>
            </p:nvSpPr>
            <p:spPr>
              <a:xfrm>
                <a:off x="1687463" y="1482829"/>
                <a:ext cx="252000" cy="252000"/>
              </a:xfrm>
              <a:prstGeom prst="chevr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B4ED640-D991-48F9-BB0F-16C596670BCA}"/>
                  </a:ext>
                </a:extLst>
              </p:cNvPr>
              <p:cNvSpPr txBox="1"/>
              <p:nvPr/>
            </p:nvSpPr>
            <p:spPr>
              <a:xfrm>
                <a:off x="1939463" y="1470330"/>
                <a:ext cx="2041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440C1DD-257E-440F-88AF-7D44D1CA937D}"/>
                  </a:ext>
                </a:extLst>
              </p:cNvPr>
              <p:cNvSpPr txBox="1"/>
              <p:nvPr/>
            </p:nvSpPr>
            <p:spPr>
              <a:xfrm>
                <a:off x="1939464" y="1754240"/>
                <a:ext cx="204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BFE3F41-8E41-474E-A1E2-257A770959E8}"/>
                </a:ext>
              </a:extLst>
            </p:cNvPr>
            <p:cNvGrpSpPr/>
            <p:nvPr/>
          </p:nvGrpSpPr>
          <p:grpSpPr>
            <a:xfrm>
              <a:off x="3197822" y="3085980"/>
              <a:ext cx="2066830" cy="507831"/>
              <a:chOff x="700390" y="3661547"/>
              <a:chExt cx="2066830" cy="507831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2DB317F-2D0A-437A-B929-DFFB330948F2}"/>
                  </a:ext>
                </a:extLst>
              </p:cNvPr>
              <p:cNvSpPr txBox="1"/>
              <p:nvPr/>
            </p:nvSpPr>
            <p:spPr>
              <a:xfrm>
                <a:off x="700390" y="3661547"/>
                <a:ext cx="666715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2"/>
                    </a:solidFill>
                    <a:cs typeface="Arial" pitchFamily="34" charset="0"/>
                  </a:rPr>
                  <a:t>02</a:t>
                </a:r>
                <a:endParaRPr lang="ko-KR" altLang="en-US" sz="27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3BA2589-82EF-46F0-8E26-EADE066AFADB}"/>
                  </a:ext>
                </a:extLst>
              </p:cNvPr>
              <p:cNvSpPr txBox="1"/>
              <p:nvPr/>
            </p:nvSpPr>
            <p:spPr>
              <a:xfrm>
                <a:off x="1312522" y="3787379"/>
                <a:ext cx="145469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3EBC18-A116-4984-8060-E302D6773E9F}"/>
              </a:ext>
            </a:extLst>
          </p:cNvPr>
          <p:cNvGrpSpPr/>
          <p:nvPr/>
        </p:nvGrpSpPr>
        <p:grpSpPr>
          <a:xfrm>
            <a:off x="5453573" y="2597005"/>
            <a:ext cx="2495562" cy="1244212"/>
            <a:chOff x="5453573" y="2597005"/>
            <a:chExt cx="2495562" cy="124421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05503EE-4963-4E31-9531-91ABC9A00291}"/>
                </a:ext>
              </a:extLst>
            </p:cNvPr>
            <p:cNvGrpSpPr/>
            <p:nvPr/>
          </p:nvGrpSpPr>
          <p:grpSpPr>
            <a:xfrm>
              <a:off x="5655148" y="3289233"/>
              <a:ext cx="2293987" cy="551984"/>
              <a:chOff x="1687463" y="2268123"/>
              <a:chExt cx="2293987" cy="551984"/>
            </a:xfrm>
          </p:grpSpPr>
          <p:sp>
            <p:nvSpPr>
              <p:cNvPr id="30" name="Chevron 56">
                <a:extLst>
                  <a:ext uri="{FF2B5EF4-FFF2-40B4-BE49-F238E27FC236}">
                    <a16:creationId xmlns:a16="http://schemas.microsoft.com/office/drawing/2014/main" id="{56DD8036-23CC-4E12-89F6-DD9D5045592C}"/>
                  </a:ext>
                </a:extLst>
              </p:cNvPr>
              <p:cNvSpPr/>
              <p:nvPr/>
            </p:nvSpPr>
            <p:spPr>
              <a:xfrm>
                <a:off x="1687463" y="2280622"/>
                <a:ext cx="252000" cy="252000"/>
              </a:xfrm>
              <a:prstGeom prst="chevr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D724BAD-E411-44ED-AFCF-FEA8A16DF6DA}"/>
                  </a:ext>
                </a:extLst>
              </p:cNvPr>
              <p:cNvSpPr txBox="1"/>
              <p:nvPr/>
            </p:nvSpPr>
            <p:spPr>
              <a:xfrm>
                <a:off x="1939463" y="2268123"/>
                <a:ext cx="2041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38CC823-C761-4D4E-950D-8F669C458614}"/>
                  </a:ext>
                </a:extLst>
              </p:cNvPr>
              <p:cNvSpPr txBox="1"/>
              <p:nvPr/>
            </p:nvSpPr>
            <p:spPr>
              <a:xfrm>
                <a:off x="1939464" y="2543108"/>
                <a:ext cx="204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ABDFCF2-BEE5-4EC1-B521-5EB5E559671B}"/>
                </a:ext>
              </a:extLst>
            </p:cNvPr>
            <p:cNvGrpSpPr/>
            <p:nvPr/>
          </p:nvGrpSpPr>
          <p:grpSpPr>
            <a:xfrm>
              <a:off x="5453573" y="2597005"/>
              <a:ext cx="2066830" cy="507831"/>
              <a:chOff x="700390" y="3661547"/>
              <a:chExt cx="2066830" cy="50783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2016EAD-11D3-4FB4-9846-6D866CCF72FF}"/>
                  </a:ext>
                </a:extLst>
              </p:cNvPr>
              <p:cNvSpPr txBox="1"/>
              <p:nvPr/>
            </p:nvSpPr>
            <p:spPr>
              <a:xfrm>
                <a:off x="700390" y="3661547"/>
                <a:ext cx="666715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3"/>
                    </a:solidFill>
                    <a:cs typeface="Arial" pitchFamily="34" charset="0"/>
                  </a:rPr>
                  <a:t>03</a:t>
                </a:r>
                <a:endParaRPr lang="ko-KR" altLang="en-US" sz="27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2920719-3151-4EB8-A97A-CE5E65A6E56C}"/>
                  </a:ext>
                </a:extLst>
              </p:cNvPr>
              <p:cNvSpPr txBox="1"/>
              <p:nvPr/>
            </p:nvSpPr>
            <p:spPr>
              <a:xfrm>
                <a:off x="1312522" y="3787379"/>
                <a:ext cx="145469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ADF8C0E-2175-42AE-B74F-E44B824F393C}"/>
              </a:ext>
            </a:extLst>
          </p:cNvPr>
          <p:cNvGrpSpPr/>
          <p:nvPr/>
        </p:nvGrpSpPr>
        <p:grpSpPr>
          <a:xfrm>
            <a:off x="8679914" y="1968618"/>
            <a:ext cx="2564458" cy="1211129"/>
            <a:chOff x="8679914" y="1968618"/>
            <a:chExt cx="2564458" cy="121112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DB02E4A-E237-45FC-A2C7-3AAC1FC5D5CB}"/>
                </a:ext>
              </a:extLst>
            </p:cNvPr>
            <p:cNvGrpSpPr/>
            <p:nvPr/>
          </p:nvGrpSpPr>
          <p:grpSpPr>
            <a:xfrm>
              <a:off x="8950385" y="2618838"/>
              <a:ext cx="2293987" cy="560909"/>
              <a:chOff x="1687463" y="1470330"/>
              <a:chExt cx="2293987" cy="560909"/>
            </a:xfrm>
          </p:grpSpPr>
          <p:sp>
            <p:nvSpPr>
              <p:cNvPr id="38" name="Chevron 50">
                <a:extLst>
                  <a:ext uri="{FF2B5EF4-FFF2-40B4-BE49-F238E27FC236}">
                    <a16:creationId xmlns:a16="http://schemas.microsoft.com/office/drawing/2014/main" id="{FC29DFB3-5DC5-4AF3-B007-C7B63995B499}"/>
                  </a:ext>
                </a:extLst>
              </p:cNvPr>
              <p:cNvSpPr/>
              <p:nvPr/>
            </p:nvSpPr>
            <p:spPr>
              <a:xfrm>
                <a:off x="1687463" y="1482829"/>
                <a:ext cx="252000" cy="252000"/>
              </a:xfrm>
              <a:prstGeom prst="chevr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C7752EA-9591-4EB0-88A1-769280A77F11}"/>
                  </a:ext>
                </a:extLst>
              </p:cNvPr>
              <p:cNvSpPr txBox="1"/>
              <p:nvPr/>
            </p:nvSpPr>
            <p:spPr>
              <a:xfrm>
                <a:off x="1939463" y="1470330"/>
                <a:ext cx="2041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FFD83BE-01ED-4CB0-B635-B695D0E23A25}"/>
                  </a:ext>
                </a:extLst>
              </p:cNvPr>
              <p:cNvSpPr txBox="1"/>
              <p:nvPr/>
            </p:nvSpPr>
            <p:spPr>
              <a:xfrm>
                <a:off x="1939464" y="1754240"/>
                <a:ext cx="204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4188AAC-D95E-426F-88BF-4624E67C71CD}"/>
                </a:ext>
              </a:extLst>
            </p:cNvPr>
            <p:cNvGrpSpPr/>
            <p:nvPr/>
          </p:nvGrpSpPr>
          <p:grpSpPr>
            <a:xfrm>
              <a:off x="8679914" y="1968618"/>
              <a:ext cx="2066830" cy="507831"/>
              <a:chOff x="700390" y="3661547"/>
              <a:chExt cx="2066830" cy="507831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7D20BAC-652B-4409-9741-F3F86BC9F360}"/>
                  </a:ext>
                </a:extLst>
              </p:cNvPr>
              <p:cNvSpPr txBox="1"/>
              <p:nvPr/>
            </p:nvSpPr>
            <p:spPr>
              <a:xfrm>
                <a:off x="700390" y="3661547"/>
                <a:ext cx="666715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4"/>
                    </a:solidFill>
                    <a:cs typeface="Arial" pitchFamily="34" charset="0"/>
                  </a:rPr>
                  <a:t>04</a:t>
                </a:r>
                <a:endParaRPr lang="ko-KR" altLang="en-US" sz="2700" b="1" dirty="0">
                  <a:solidFill>
                    <a:schemeClr val="accent4"/>
                  </a:solidFill>
                  <a:cs typeface="Arial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8A65B4C-BAA2-4ADC-B625-981751A5936D}"/>
                  </a:ext>
                </a:extLst>
              </p:cNvPr>
              <p:cNvSpPr txBox="1"/>
              <p:nvPr/>
            </p:nvSpPr>
            <p:spPr>
              <a:xfrm>
                <a:off x="1312522" y="3787379"/>
                <a:ext cx="145469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404B4B-DA36-44B0-9025-506BB6890F9D}"/>
              </a:ext>
            </a:extLst>
          </p:cNvPr>
          <p:cNvSpPr txBox="1"/>
          <p:nvPr/>
        </p:nvSpPr>
        <p:spPr>
          <a:xfrm>
            <a:off x="397113" y="1267803"/>
            <a:ext cx="3813738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</a:t>
            </a:r>
            <a:r>
              <a:rPr lang="en-US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LIDE</a:t>
            </a:r>
            <a:endParaRPr lang="ko-KR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8C7FD6-126C-4BFC-8078-AEB2D72AA139}"/>
              </a:ext>
            </a:extLst>
          </p:cNvPr>
          <p:cNvSpPr txBox="1"/>
          <p:nvPr/>
        </p:nvSpPr>
        <p:spPr>
          <a:xfrm>
            <a:off x="397112" y="5883772"/>
            <a:ext cx="381373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4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1400" dirty="0">
                <a:solidFill>
                  <a:schemeClr val="accent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400" dirty="0">
                <a:solidFill>
                  <a:schemeClr val="accent1"/>
                </a:solidFill>
                <a:cs typeface="Arial" pitchFamily="34" charset="0"/>
              </a:rPr>
              <a:t>CU USU AGAM INTEGRE IMPEDIT.</a:t>
            </a:r>
            <a:endParaRPr lang="ko-KR" altLang="en-US" sz="14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CBE3C-D5AE-4037-BBB2-2AFF63D8E69A}"/>
              </a:ext>
            </a:extLst>
          </p:cNvPr>
          <p:cNvSpPr txBox="1"/>
          <p:nvPr/>
        </p:nvSpPr>
        <p:spPr>
          <a:xfrm>
            <a:off x="397113" y="4960443"/>
            <a:ext cx="38137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chemeClr val="accent3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accent3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solidFill>
                  <a:schemeClr val="accent3"/>
                </a:solidFill>
                <a:cs typeface="Arial" pitchFamily="34" charset="0"/>
              </a:rPr>
              <a:t>DOLOR SIT AMET</a:t>
            </a:r>
            <a:endParaRPr lang="ko-KR" altLang="en-US" sz="2400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073F08-F3F0-4114-AAA6-FFE71F934BE9}"/>
              </a:ext>
            </a:extLst>
          </p:cNvPr>
          <p:cNvGrpSpPr/>
          <p:nvPr/>
        </p:nvGrpSpPr>
        <p:grpSpPr>
          <a:xfrm>
            <a:off x="9416348" y="4972356"/>
            <a:ext cx="2107662" cy="894132"/>
            <a:chOff x="7026501" y="4509120"/>
            <a:chExt cx="1499710" cy="894132"/>
          </a:xfrm>
          <a:noFill/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208FFA4-DCF0-4A10-B0FA-E0B099B64B32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8493B37-EEF1-44F8-816D-B9635FE92396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8864D67-034F-4CE9-BF9A-D8B8981C9BE6}"/>
              </a:ext>
            </a:extLst>
          </p:cNvPr>
          <p:cNvGrpSpPr/>
          <p:nvPr/>
        </p:nvGrpSpPr>
        <p:grpSpPr>
          <a:xfrm>
            <a:off x="1046834" y="4972356"/>
            <a:ext cx="2107662" cy="894132"/>
            <a:chOff x="7026501" y="4509120"/>
            <a:chExt cx="1499710" cy="894132"/>
          </a:xfrm>
          <a:noFill/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1BA1E4-DF96-4C96-A9F7-834BA22F1807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80400D-1E4C-4CC9-B34F-512549035683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4BF6154-F56C-404B-B609-56A096DD5DAB}"/>
              </a:ext>
            </a:extLst>
          </p:cNvPr>
          <p:cNvGrpSpPr/>
          <p:nvPr/>
        </p:nvGrpSpPr>
        <p:grpSpPr>
          <a:xfrm>
            <a:off x="7266822" y="1886029"/>
            <a:ext cx="2107662" cy="894132"/>
            <a:chOff x="7026501" y="4509120"/>
            <a:chExt cx="1499710" cy="894132"/>
          </a:xfrm>
          <a:noFill/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F907868-7121-40B9-A2B9-887183145B9D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BA5B3C-5BF6-4519-925D-889DBC6E7D25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22BDE9-FD57-44EE-854F-4D60F8033C98}"/>
              </a:ext>
            </a:extLst>
          </p:cNvPr>
          <p:cNvGrpSpPr/>
          <p:nvPr/>
        </p:nvGrpSpPr>
        <p:grpSpPr>
          <a:xfrm>
            <a:off x="5421014" y="4972356"/>
            <a:ext cx="2107662" cy="894132"/>
            <a:chOff x="7026501" y="4509120"/>
            <a:chExt cx="1499710" cy="894132"/>
          </a:xfrm>
          <a:noFill/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73038E8-52BA-4479-9577-E6A616F7F8AC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B5BF589-9A07-4822-B9FE-CB8AC362CF4F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A3B0BDB-778A-4CA7-9AA6-3F827A03990F}"/>
              </a:ext>
            </a:extLst>
          </p:cNvPr>
          <p:cNvGrpSpPr/>
          <p:nvPr/>
        </p:nvGrpSpPr>
        <p:grpSpPr>
          <a:xfrm>
            <a:off x="2892642" y="1886029"/>
            <a:ext cx="2107662" cy="894132"/>
            <a:chOff x="7026501" y="4509120"/>
            <a:chExt cx="1499710" cy="894132"/>
          </a:xfrm>
          <a:noFill/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3EE803-1492-4A97-8AF5-8196D04663FF}"/>
                </a:ext>
              </a:extLst>
            </p:cNvPr>
            <p:cNvSpPr txBox="1"/>
            <p:nvPr/>
          </p:nvSpPr>
          <p:spPr>
            <a:xfrm>
              <a:off x="7026501" y="4509120"/>
              <a:ext cx="149971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876FE3-3D6B-4765-AF77-E99AD01FC5A6}"/>
                </a:ext>
              </a:extLst>
            </p:cNvPr>
            <p:cNvSpPr txBox="1"/>
            <p:nvPr/>
          </p:nvSpPr>
          <p:spPr>
            <a:xfrm>
              <a:off x="7026501" y="4756921"/>
              <a:ext cx="149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F1629F-7D25-4EBF-949D-F2A87F7D888D}"/>
              </a:ext>
            </a:extLst>
          </p:cNvPr>
          <p:cNvGrpSpPr/>
          <p:nvPr/>
        </p:nvGrpSpPr>
        <p:grpSpPr>
          <a:xfrm>
            <a:off x="0" y="2109252"/>
            <a:ext cx="11122449" cy="3558887"/>
            <a:chOff x="-63048" y="2267186"/>
            <a:chExt cx="11122449" cy="355888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205E62B-9A06-4AC4-A4FE-147171D76FCD}"/>
                </a:ext>
              </a:extLst>
            </p:cNvPr>
            <p:cNvGrpSpPr/>
            <p:nvPr/>
          </p:nvGrpSpPr>
          <p:grpSpPr>
            <a:xfrm flipV="1">
              <a:off x="7149832" y="2267186"/>
              <a:ext cx="3909569" cy="2187856"/>
              <a:chOff x="6889350" y="1845073"/>
              <a:chExt cx="3909569" cy="2187856"/>
            </a:xfrm>
          </p:grpSpPr>
          <p:sp>
            <p:nvSpPr>
              <p:cNvPr id="32" name="Arrow: Up 31">
                <a:extLst>
                  <a:ext uri="{FF2B5EF4-FFF2-40B4-BE49-F238E27FC236}">
                    <a16:creationId xmlns:a16="http://schemas.microsoft.com/office/drawing/2014/main" id="{EC0C4BCA-E3BE-4531-8053-F90BFE090C04}"/>
                  </a:ext>
                </a:extLst>
              </p:cNvPr>
              <p:cNvSpPr/>
              <p:nvPr/>
            </p:nvSpPr>
            <p:spPr>
              <a:xfrm rot="8100000">
                <a:off x="9459361" y="1845073"/>
                <a:ext cx="1339558" cy="2187856"/>
              </a:xfrm>
              <a:prstGeom prst="upArrow">
                <a:avLst>
                  <a:gd name="adj1" fmla="val 50000"/>
                  <a:gd name="adj2" fmla="val 5125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FE00A28-A90C-4F7E-9C99-F16E1D257BF5}"/>
                  </a:ext>
                </a:extLst>
              </p:cNvPr>
              <p:cNvSpPr/>
              <p:nvPr/>
            </p:nvSpPr>
            <p:spPr>
              <a:xfrm rot="5400000">
                <a:off x="7905785" y="902643"/>
                <a:ext cx="669131" cy="27020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939C038-A8CB-4BA8-9252-5FF5F27B54F3}"/>
                </a:ext>
              </a:extLst>
            </p:cNvPr>
            <p:cNvGrpSpPr/>
            <p:nvPr/>
          </p:nvGrpSpPr>
          <p:grpSpPr>
            <a:xfrm>
              <a:off x="4937256" y="3638217"/>
              <a:ext cx="3906115" cy="2187856"/>
              <a:chOff x="4698185" y="1845073"/>
              <a:chExt cx="3906115" cy="2187856"/>
            </a:xfrm>
          </p:grpSpPr>
          <p:sp>
            <p:nvSpPr>
              <p:cNvPr id="30" name="Arrow: Up 29">
                <a:extLst>
                  <a:ext uri="{FF2B5EF4-FFF2-40B4-BE49-F238E27FC236}">
                    <a16:creationId xmlns:a16="http://schemas.microsoft.com/office/drawing/2014/main" id="{63B2653C-BB2E-4789-82EE-14D75FED8493}"/>
                  </a:ext>
                </a:extLst>
              </p:cNvPr>
              <p:cNvSpPr/>
              <p:nvPr/>
            </p:nvSpPr>
            <p:spPr>
              <a:xfrm rot="8100000">
                <a:off x="7264742" y="1845073"/>
                <a:ext cx="1339558" cy="2187856"/>
              </a:xfrm>
              <a:prstGeom prst="upArrow">
                <a:avLst>
                  <a:gd name="adj1" fmla="val 50000"/>
                  <a:gd name="adj2" fmla="val 5125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5B2BF70-FA45-48C2-BDD8-8BBB174EA116}"/>
                  </a:ext>
                </a:extLst>
              </p:cNvPr>
              <p:cNvSpPr/>
              <p:nvPr/>
            </p:nvSpPr>
            <p:spPr>
              <a:xfrm rot="5400000">
                <a:off x="5714620" y="902643"/>
                <a:ext cx="669131" cy="27020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CD124DB-525C-4F39-BC8E-5748B42B8BAF}"/>
                </a:ext>
              </a:extLst>
            </p:cNvPr>
            <p:cNvGrpSpPr/>
            <p:nvPr/>
          </p:nvGrpSpPr>
          <p:grpSpPr>
            <a:xfrm flipV="1">
              <a:off x="2706458" y="2267186"/>
              <a:ext cx="3963706" cy="2187856"/>
              <a:chOff x="2445976" y="1845073"/>
              <a:chExt cx="3963706" cy="2187856"/>
            </a:xfrm>
          </p:grpSpPr>
          <p:sp>
            <p:nvSpPr>
              <p:cNvPr id="28" name="Arrow: Up 27">
                <a:extLst>
                  <a:ext uri="{FF2B5EF4-FFF2-40B4-BE49-F238E27FC236}">
                    <a16:creationId xmlns:a16="http://schemas.microsoft.com/office/drawing/2014/main" id="{AB075BFA-2DDF-4E4B-9EA0-564030399117}"/>
                  </a:ext>
                </a:extLst>
              </p:cNvPr>
              <p:cNvSpPr/>
              <p:nvPr/>
            </p:nvSpPr>
            <p:spPr>
              <a:xfrm rot="8100000">
                <a:off x="5070124" y="1845073"/>
                <a:ext cx="1339558" cy="2187856"/>
              </a:xfrm>
              <a:prstGeom prst="upArrow">
                <a:avLst>
                  <a:gd name="adj1" fmla="val 50000"/>
                  <a:gd name="adj2" fmla="val 5125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962EF61-9118-4840-A14C-44F217999B46}"/>
                  </a:ext>
                </a:extLst>
              </p:cNvPr>
              <p:cNvSpPr/>
              <p:nvPr/>
            </p:nvSpPr>
            <p:spPr>
              <a:xfrm rot="5400000">
                <a:off x="3504873" y="860181"/>
                <a:ext cx="669131" cy="278692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D3F8BF3-F578-4E10-83F7-26882DFFAA77}"/>
                </a:ext>
              </a:extLst>
            </p:cNvPr>
            <p:cNvGrpSpPr/>
            <p:nvPr/>
          </p:nvGrpSpPr>
          <p:grpSpPr>
            <a:xfrm>
              <a:off x="575256" y="3638216"/>
              <a:ext cx="3878878" cy="2187856"/>
              <a:chOff x="336185" y="1845072"/>
              <a:chExt cx="3878878" cy="2187856"/>
            </a:xfrm>
          </p:grpSpPr>
          <p:sp>
            <p:nvSpPr>
              <p:cNvPr id="26" name="Arrow: Up 25">
                <a:extLst>
                  <a:ext uri="{FF2B5EF4-FFF2-40B4-BE49-F238E27FC236}">
                    <a16:creationId xmlns:a16="http://schemas.microsoft.com/office/drawing/2014/main" id="{2615FA03-2DDE-461C-8E25-DF83D0488CB0}"/>
                  </a:ext>
                </a:extLst>
              </p:cNvPr>
              <p:cNvSpPr/>
              <p:nvPr/>
            </p:nvSpPr>
            <p:spPr>
              <a:xfrm rot="8100000">
                <a:off x="2875505" y="1845072"/>
                <a:ext cx="1339558" cy="2187856"/>
              </a:xfrm>
              <a:prstGeom prst="upArrow">
                <a:avLst>
                  <a:gd name="adj1" fmla="val 50000"/>
                  <a:gd name="adj2" fmla="val 5125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EF14B3F-27EC-45A8-A934-0C65680A007A}"/>
                  </a:ext>
                </a:extLst>
              </p:cNvPr>
              <p:cNvSpPr/>
              <p:nvPr/>
            </p:nvSpPr>
            <p:spPr>
              <a:xfrm rot="5400000">
                <a:off x="1352620" y="902642"/>
                <a:ext cx="669131" cy="27020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9C46812-CECC-4DFC-815A-98F48E916D71}"/>
                </a:ext>
              </a:extLst>
            </p:cNvPr>
            <p:cNvGrpSpPr/>
            <p:nvPr/>
          </p:nvGrpSpPr>
          <p:grpSpPr>
            <a:xfrm flipV="1">
              <a:off x="-63048" y="2267186"/>
              <a:ext cx="2343975" cy="2187856"/>
              <a:chOff x="-323530" y="1845073"/>
              <a:chExt cx="2343975" cy="2187856"/>
            </a:xfrm>
          </p:grpSpPr>
          <p:sp>
            <p:nvSpPr>
              <p:cNvPr id="24" name="Arrow: Up 23">
                <a:extLst>
                  <a:ext uri="{FF2B5EF4-FFF2-40B4-BE49-F238E27FC236}">
                    <a16:creationId xmlns:a16="http://schemas.microsoft.com/office/drawing/2014/main" id="{3A24CB3D-1009-4EF2-8F87-743E209D9552}"/>
                  </a:ext>
                </a:extLst>
              </p:cNvPr>
              <p:cNvSpPr/>
              <p:nvPr/>
            </p:nvSpPr>
            <p:spPr>
              <a:xfrm rot="8100000">
                <a:off x="680887" y="1845073"/>
                <a:ext cx="1339558" cy="2187856"/>
              </a:xfrm>
              <a:prstGeom prst="upArrow">
                <a:avLst>
                  <a:gd name="adj1" fmla="val 50000"/>
                  <a:gd name="adj2" fmla="val 5125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87AD4B0-7787-492F-8332-BCE7B74C36AF}"/>
                  </a:ext>
                </a:extLst>
              </p:cNvPr>
              <p:cNvSpPr/>
              <p:nvPr/>
            </p:nvSpPr>
            <p:spPr>
              <a:xfrm rot="5400000">
                <a:off x="-89893" y="1685441"/>
                <a:ext cx="669131" cy="113640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293AC7F1-0BB0-4188-9086-E1573DF39564}"/>
              </a:ext>
            </a:extLst>
          </p:cNvPr>
          <p:cNvSpPr txBox="1"/>
          <p:nvPr/>
        </p:nvSpPr>
        <p:spPr>
          <a:xfrm>
            <a:off x="-83641" y="3761595"/>
            <a:ext cx="13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4A559D6-6027-4271-AC26-B041B5BB4483}"/>
              </a:ext>
            </a:extLst>
          </p:cNvPr>
          <p:cNvSpPr txBox="1"/>
          <p:nvPr/>
        </p:nvSpPr>
        <p:spPr>
          <a:xfrm>
            <a:off x="1894053" y="3761595"/>
            <a:ext cx="13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1FBA85F-8558-4E9E-BFB8-45A65F39B367}"/>
              </a:ext>
            </a:extLst>
          </p:cNvPr>
          <p:cNvSpPr txBox="1"/>
          <p:nvPr/>
        </p:nvSpPr>
        <p:spPr>
          <a:xfrm>
            <a:off x="4117329" y="3761595"/>
            <a:ext cx="13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5BC95A4-6587-45B6-91B6-1D12F612655F}"/>
              </a:ext>
            </a:extLst>
          </p:cNvPr>
          <p:cNvSpPr txBox="1"/>
          <p:nvPr/>
        </p:nvSpPr>
        <p:spPr>
          <a:xfrm>
            <a:off x="6340605" y="3761595"/>
            <a:ext cx="13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83D5A4-D97E-4102-A7A9-430F8E0203F6}"/>
              </a:ext>
            </a:extLst>
          </p:cNvPr>
          <p:cNvSpPr txBox="1"/>
          <p:nvPr/>
        </p:nvSpPr>
        <p:spPr>
          <a:xfrm>
            <a:off x="8563880" y="3761595"/>
            <a:ext cx="13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DCBB02-CBE2-4DB8-B3AE-963EB42A0462}"/>
              </a:ext>
            </a:extLst>
          </p:cNvPr>
          <p:cNvGrpSpPr/>
          <p:nvPr/>
        </p:nvGrpSpPr>
        <p:grpSpPr>
          <a:xfrm>
            <a:off x="8418230" y="3492418"/>
            <a:ext cx="2880000" cy="923330"/>
            <a:chOff x="3017859" y="4283314"/>
            <a:chExt cx="1890849" cy="92333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FA5B2B4-107A-441F-A698-0A1F65BDEE8A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6FB3A3E-2B2B-4909-8EDE-150243DAD69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766319C-6828-45FC-A362-96DC9D931AF0}"/>
              </a:ext>
            </a:extLst>
          </p:cNvPr>
          <p:cNvGrpSpPr/>
          <p:nvPr/>
        </p:nvGrpSpPr>
        <p:grpSpPr>
          <a:xfrm>
            <a:off x="896814" y="3492418"/>
            <a:ext cx="2880000" cy="923330"/>
            <a:chOff x="3017859" y="4283314"/>
            <a:chExt cx="1890849" cy="9233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CF0973-9EF2-4409-9244-F5841D8196FC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AB0C9D-002A-4636-AC44-DCDEB13B0474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799DE08-B8AA-4C21-9FDB-7809CD786062}"/>
              </a:ext>
            </a:extLst>
          </p:cNvPr>
          <p:cNvGrpSpPr/>
          <p:nvPr/>
        </p:nvGrpSpPr>
        <p:grpSpPr>
          <a:xfrm>
            <a:off x="7276295" y="5169760"/>
            <a:ext cx="2880000" cy="923330"/>
            <a:chOff x="3017859" y="4283314"/>
            <a:chExt cx="1890849" cy="92333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A52248B-7FE4-4FA2-A22A-262052B32B5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2F074A-D283-4E44-BBED-0039B6D81E5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0CA721-7EE6-48ED-8FB7-18C363562B4B}"/>
              </a:ext>
            </a:extLst>
          </p:cNvPr>
          <p:cNvGrpSpPr/>
          <p:nvPr/>
        </p:nvGrpSpPr>
        <p:grpSpPr>
          <a:xfrm>
            <a:off x="2116647" y="1811578"/>
            <a:ext cx="2880000" cy="923330"/>
            <a:chOff x="3017859" y="4283314"/>
            <a:chExt cx="1890849" cy="92333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A118AC-ADEA-4FAE-B527-05967C71A0B4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F97D6C0-BC3D-41B1-9FB0-E0BC0444CDC2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Donut 20">
            <a:extLst>
              <a:ext uri="{FF2B5EF4-FFF2-40B4-BE49-F238E27FC236}">
                <a16:creationId xmlns:a16="http://schemas.microsoft.com/office/drawing/2014/main" id="{C18DB444-EB6A-404E-ABD8-75F15106AD44}"/>
              </a:ext>
            </a:extLst>
          </p:cNvPr>
          <p:cNvSpPr/>
          <p:nvPr/>
        </p:nvSpPr>
        <p:spPr>
          <a:xfrm>
            <a:off x="4509946" y="2414612"/>
            <a:ext cx="3183699" cy="3079770"/>
          </a:xfrm>
          <a:prstGeom prst="donut">
            <a:avLst>
              <a:gd name="adj" fmla="val 98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ounded Rectangle 9">
            <a:extLst>
              <a:ext uri="{FF2B5EF4-FFF2-40B4-BE49-F238E27FC236}">
                <a16:creationId xmlns:a16="http://schemas.microsoft.com/office/drawing/2014/main" id="{15BE4EC6-43BF-4AD0-AEEA-201D0535951C}"/>
              </a:ext>
            </a:extLst>
          </p:cNvPr>
          <p:cNvSpPr/>
          <p:nvPr/>
        </p:nvSpPr>
        <p:spPr>
          <a:xfrm>
            <a:off x="5605286" y="2112017"/>
            <a:ext cx="975307" cy="78024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Rounded Rectangle 45">
            <a:extLst>
              <a:ext uri="{FF2B5EF4-FFF2-40B4-BE49-F238E27FC236}">
                <a16:creationId xmlns:a16="http://schemas.microsoft.com/office/drawing/2014/main" id="{88C14777-0096-4859-B079-1F6C266DCEB4}"/>
              </a:ext>
            </a:extLst>
          </p:cNvPr>
          <p:cNvSpPr/>
          <p:nvPr/>
        </p:nvSpPr>
        <p:spPr>
          <a:xfrm>
            <a:off x="5602988" y="5008093"/>
            <a:ext cx="975307" cy="78024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ounded Rectangle 49">
            <a:extLst>
              <a:ext uri="{FF2B5EF4-FFF2-40B4-BE49-F238E27FC236}">
                <a16:creationId xmlns:a16="http://schemas.microsoft.com/office/drawing/2014/main" id="{5F432428-A8DE-407E-8705-ADCAA9E5148C}"/>
              </a:ext>
            </a:extLst>
          </p:cNvPr>
          <p:cNvSpPr/>
          <p:nvPr/>
        </p:nvSpPr>
        <p:spPr>
          <a:xfrm>
            <a:off x="7117930" y="3558409"/>
            <a:ext cx="975307" cy="7802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ounded Rectangle 53">
            <a:extLst>
              <a:ext uri="{FF2B5EF4-FFF2-40B4-BE49-F238E27FC236}">
                <a16:creationId xmlns:a16="http://schemas.microsoft.com/office/drawing/2014/main" id="{CD83DDB0-961A-4D3F-901C-DE009405AEA4}"/>
              </a:ext>
            </a:extLst>
          </p:cNvPr>
          <p:cNvSpPr/>
          <p:nvPr/>
        </p:nvSpPr>
        <p:spPr>
          <a:xfrm>
            <a:off x="4098765" y="3558409"/>
            <a:ext cx="975307" cy="7802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A492B12-0241-430D-8139-E20071CC50C9}"/>
              </a:ext>
            </a:extLst>
          </p:cNvPr>
          <p:cNvSpPr/>
          <p:nvPr/>
        </p:nvSpPr>
        <p:spPr>
          <a:xfrm>
            <a:off x="5562268" y="3406546"/>
            <a:ext cx="1083970" cy="108397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Rounded Rectangle 10">
            <a:extLst>
              <a:ext uri="{FF2B5EF4-FFF2-40B4-BE49-F238E27FC236}">
                <a16:creationId xmlns:a16="http://schemas.microsoft.com/office/drawing/2014/main" id="{CD9D9089-26EA-49BD-9CFE-AE72E3E86EAB}"/>
              </a:ext>
            </a:extLst>
          </p:cNvPr>
          <p:cNvSpPr/>
          <p:nvPr/>
        </p:nvSpPr>
        <p:spPr>
          <a:xfrm>
            <a:off x="4459337" y="3774485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Rounded Rectangle 5">
            <a:extLst>
              <a:ext uri="{FF2B5EF4-FFF2-40B4-BE49-F238E27FC236}">
                <a16:creationId xmlns:a16="http://schemas.microsoft.com/office/drawing/2014/main" id="{D46F600B-E188-4732-BFBB-157ACDD56C39}"/>
              </a:ext>
            </a:extLst>
          </p:cNvPr>
          <p:cNvSpPr/>
          <p:nvPr/>
        </p:nvSpPr>
        <p:spPr>
          <a:xfrm flipH="1">
            <a:off x="5836201" y="3751328"/>
            <a:ext cx="551055" cy="454587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Round Same Side Corner Rectangle 11">
            <a:extLst>
              <a:ext uri="{FF2B5EF4-FFF2-40B4-BE49-F238E27FC236}">
                <a16:creationId xmlns:a16="http://schemas.microsoft.com/office/drawing/2014/main" id="{84B7C905-B284-401F-BF02-B2FDF4D84C63}"/>
              </a:ext>
            </a:extLst>
          </p:cNvPr>
          <p:cNvSpPr>
            <a:spLocks noChangeAspect="1"/>
          </p:cNvSpPr>
          <p:nvPr/>
        </p:nvSpPr>
        <p:spPr>
          <a:xfrm rot="9900000">
            <a:off x="5897999" y="233015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Block Arc 10">
            <a:extLst>
              <a:ext uri="{FF2B5EF4-FFF2-40B4-BE49-F238E27FC236}">
                <a16:creationId xmlns:a16="http://schemas.microsoft.com/office/drawing/2014/main" id="{3AB626B6-1E77-4961-A39E-A2822AB570D7}"/>
              </a:ext>
            </a:extLst>
          </p:cNvPr>
          <p:cNvSpPr/>
          <p:nvPr/>
        </p:nvSpPr>
        <p:spPr>
          <a:xfrm>
            <a:off x="7386854" y="3832481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Round Same Side Corner Rectangle 36">
            <a:extLst>
              <a:ext uri="{FF2B5EF4-FFF2-40B4-BE49-F238E27FC236}">
                <a16:creationId xmlns:a16="http://schemas.microsoft.com/office/drawing/2014/main" id="{CA9F8B55-4906-4243-9596-9D2A8B8905B4}"/>
              </a:ext>
            </a:extLst>
          </p:cNvPr>
          <p:cNvSpPr>
            <a:spLocks noChangeAspect="1"/>
          </p:cNvSpPr>
          <p:nvPr/>
        </p:nvSpPr>
        <p:spPr>
          <a:xfrm>
            <a:off x="5870013" y="5241672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D19BB6F-54DD-458E-AC07-F72903C6B1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2B5BD56-8840-4AF6-87E0-A95F713C7E96}"/>
              </a:ext>
            </a:extLst>
          </p:cNvPr>
          <p:cNvSpPr/>
          <p:nvPr/>
        </p:nvSpPr>
        <p:spPr>
          <a:xfrm>
            <a:off x="6827521" y="2948120"/>
            <a:ext cx="4631899" cy="7018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EFDF7155-707A-4D31-919C-7E01659D2752}"/>
              </a:ext>
            </a:extLst>
          </p:cNvPr>
          <p:cNvSpPr/>
          <p:nvPr/>
        </p:nvSpPr>
        <p:spPr>
          <a:xfrm>
            <a:off x="6827521" y="5108360"/>
            <a:ext cx="4631899" cy="7018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7" name="Donut 15">
            <a:extLst>
              <a:ext uri="{FF2B5EF4-FFF2-40B4-BE49-F238E27FC236}">
                <a16:creationId xmlns:a16="http://schemas.microsoft.com/office/drawing/2014/main" id="{9C304AEB-3A3E-4D06-8E10-C6F08052FD59}"/>
              </a:ext>
            </a:extLst>
          </p:cNvPr>
          <p:cNvSpPr/>
          <p:nvPr/>
        </p:nvSpPr>
        <p:spPr>
          <a:xfrm>
            <a:off x="7209984" y="2081133"/>
            <a:ext cx="468924" cy="46566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Oval 21">
            <a:extLst>
              <a:ext uri="{FF2B5EF4-FFF2-40B4-BE49-F238E27FC236}">
                <a16:creationId xmlns:a16="http://schemas.microsoft.com/office/drawing/2014/main" id="{E2660F8F-450A-42CC-AEE6-4B6952F449EF}"/>
              </a:ext>
            </a:extLst>
          </p:cNvPr>
          <p:cNvSpPr/>
          <p:nvPr/>
        </p:nvSpPr>
        <p:spPr>
          <a:xfrm rot="20700000">
            <a:off x="7205636" y="4246219"/>
            <a:ext cx="477626" cy="418604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9" name="그룹 5">
            <a:extLst>
              <a:ext uri="{FF2B5EF4-FFF2-40B4-BE49-F238E27FC236}">
                <a16:creationId xmlns:a16="http://schemas.microsoft.com/office/drawing/2014/main" id="{EFCFF59B-BD93-42C9-8148-F7724EC7B1B1}"/>
              </a:ext>
            </a:extLst>
          </p:cNvPr>
          <p:cNvGrpSpPr/>
          <p:nvPr/>
        </p:nvGrpSpPr>
        <p:grpSpPr>
          <a:xfrm>
            <a:off x="7948505" y="1851577"/>
            <a:ext cx="3276000" cy="903949"/>
            <a:chOff x="7948505" y="1788206"/>
            <a:chExt cx="3276000" cy="90394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0915030-6FEB-49F8-9761-8F863A6AEE34}"/>
                </a:ext>
              </a:extLst>
            </p:cNvPr>
            <p:cNvSpPr txBox="1"/>
            <p:nvPr/>
          </p:nvSpPr>
          <p:spPr>
            <a:xfrm>
              <a:off x="7948505" y="1788206"/>
              <a:ext cx="3276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D412CB7-4D1D-43AC-AE23-EC88BC5F3FA1}"/>
                </a:ext>
              </a:extLst>
            </p:cNvPr>
            <p:cNvSpPr txBox="1"/>
            <p:nvPr/>
          </p:nvSpPr>
          <p:spPr>
            <a:xfrm>
              <a:off x="7948505" y="2045824"/>
              <a:ext cx="327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</a:p>
          </p:txBody>
        </p:sp>
      </p:grpSp>
      <p:grpSp>
        <p:nvGrpSpPr>
          <p:cNvPr id="12" name="그룹 3">
            <a:extLst>
              <a:ext uri="{FF2B5EF4-FFF2-40B4-BE49-F238E27FC236}">
                <a16:creationId xmlns:a16="http://schemas.microsoft.com/office/drawing/2014/main" id="{C62895CC-EB0F-41BE-949B-39FEC442D45D}"/>
              </a:ext>
            </a:extLst>
          </p:cNvPr>
          <p:cNvGrpSpPr/>
          <p:nvPr/>
        </p:nvGrpSpPr>
        <p:grpSpPr>
          <a:xfrm>
            <a:off x="7948505" y="4011240"/>
            <a:ext cx="3276000" cy="903949"/>
            <a:chOff x="7948505" y="3984082"/>
            <a:chExt cx="3276000" cy="90394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427F69-8549-4F42-B503-5739864CDB69}"/>
                </a:ext>
              </a:extLst>
            </p:cNvPr>
            <p:cNvSpPr txBox="1"/>
            <p:nvPr/>
          </p:nvSpPr>
          <p:spPr>
            <a:xfrm>
              <a:off x="7948505" y="3984082"/>
              <a:ext cx="3276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AEE1C5-A49E-4A67-BEF0-C866BE103128}"/>
                </a:ext>
              </a:extLst>
            </p:cNvPr>
            <p:cNvSpPr txBox="1"/>
            <p:nvPr/>
          </p:nvSpPr>
          <p:spPr>
            <a:xfrm>
              <a:off x="7948505" y="4241700"/>
              <a:ext cx="327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DE59D36-90F7-4923-9101-20F95DBEB9D7}"/>
              </a:ext>
            </a:extLst>
          </p:cNvPr>
          <p:cNvSpPr txBox="1"/>
          <p:nvPr/>
        </p:nvSpPr>
        <p:spPr>
          <a:xfrm>
            <a:off x="7125775" y="2973854"/>
            <a:ext cx="4055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You can simply impress your audience and add a unique zing and appeal to your Reports and Presentations with our Templates.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90714C-2C12-4A88-90F8-4EC0A50108E9}"/>
              </a:ext>
            </a:extLst>
          </p:cNvPr>
          <p:cNvSpPr txBox="1"/>
          <p:nvPr/>
        </p:nvSpPr>
        <p:spPr>
          <a:xfrm>
            <a:off x="7125775" y="5134094"/>
            <a:ext cx="4055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You can simply impress your audience and add a unique zing and appeal to your Reports and Presentations with our Templates.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D08410-D33E-4310-B59F-53BBC6CA895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68692-7F1D-4875-AE52-DEAEE7146DA3}"/>
              </a:ext>
            </a:extLst>
          </p:cNvPr>
          <p:cNvSpPr txBox="1"/>
          <p:nvPr/>
        </p:nvSpPr>
        <p:spPr>
          <a:xfrm>
            <a:off x="5813359" y="5289650"/>
            <a:ext cx="108012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schemeClr val="accent4"/>
                </a:solidFill>
                <a:cs typeface="Arial" pitchFamily="34" charset="0"/>
              </a:rPr>
              <a:t>24</a:t>
            </a:r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89EF54-0FA0-4648-81B6-975966E245CB}"/>
              </a:ext>
            </a:extLst>
          </p:cNvPr>
          <p:cNvSpPr txBox="1"/>
          <p:nvPr/>
        </p:nvSpPr>
        <p:spPr>
          <a:xfrm>
            <a:off x="10671441" y="1651853"/>
            <a:ext cx="108012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60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AE54DC63-DD1A-4377-9CA4-6179E9B8D47B}"/>
              </a:ext>
            </a:extLst>
          </p:cNvPr>
          <p:cNvGrpSpPr/>
          <p:nvPr/>
        </p:nvGrpSpPr>
        <p:grpSpPr>
          <a:xfrm>
            <a:off x="1593768" y="1805795"/>
            <a:ext cx="4608000" cy="896804"/>
            <a:chOff x="1593768" y="2050016"/>
            <a:chExt cx="4608000" cy="89680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A95E64-A06C-49C7-9424-D67FB3786C15}"/>
                </a:ext>
              </a:extLst>
            </p:cNvPr>
            <p:cNvSpPr txBox="1"/>
            <p:nvPr/>
          </p:nvSpPr>
          <p:spPr>
            <a:xfrm>
              <a:off x="1593768" y="2300489"/>
              <a:ext cx="460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BBEDB6D-9251-4CB3-B287-43A9D616A3E4}"/>
                </a:ext>
              </a:extLst>
            </p:cNvPr>
            <p:cNvSpPr txBox="1"/>
            <p:nvPr/>
          </p:nvSpPr>
          <p:spPr>
            <a:xfrm>
              <a:off x="1593768" y="2050016"/>
              <a:ext cx="46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그룹 2">
            <a:extLst>
              <a:ext uri="{FF2B5EF4-FFF2-40B4-BE49-F238E27FC236}">
                <a16:creationId xmlns:a16="http://schemas.microsoft.com/office/drawing/2014/main" id="{E6EAEDEA-4AD2-4FDD-9EB5-18D850F90AB2}"/>
              </a:ext>
            </a:extLst>
          </p:cNvPr>
          <p:cNvGrpSpPr/>
          <p:nvPr/>
        </p:nvGrpSpPr>
        <p:grpSpPr>
          <a:xfrm>
            <a:off x="1593768" y="2906491"/>
            <a:ext cx="4608000" cy="896804"/>
            <a:chOff x="1593768" y="2986120"/>
            <a:chExt cx="4608000" cy="8968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A9FFD21-A1AD-46F6-B4E2-9A5ACAFADBC7}"/>
                </a:ext>
              </a:extLst>
            </p:cNvPr>
            <p:cNvSpPr txBox="1"/>
            <p:nvPr/>
          </p:nvSpPr>
          <p:spPr>
            <a:xfrm>
              <a:off x="1593768" y="3236593"/>
              <a:ext cx="460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C80FC7D-6647-4160-A22F-D63E29D3DD73}"/>
                </a:ext>
              </a:extLst>
            </p:cNvPr>
            <p:cNvSpPr txBox="1"/>
            <p:nvPr/>
          </p:nvSpPr>
          <p:spPr>
            <a:xfrm>
              <a:off x="1593768" y="2986120"/>
              <a:ext cx="46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6E330C6-430B-41B7-8DD9-500DAE862074}"/>
              </a:ext>
            </a:extLst>
          </p:cNvPr>
          <p:cNvSpPr txBox="1"/>
          <p:nvPr/>
        </p:nvSpPr>
        <p:spPr>
          <a:xfrm>
            <a:off x="657664" y="2023365"/>
            <a:ext cx="8238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8AAF26-A06D-457B-9BA7-08B50AB3B591}"/>
              </a:ext>
            </a:extLst>
          </p:cNvPr>
          <p:cNvSpPr txBox="1"/>
          <p:nvPr/>
        </p:nvSpPr>
        <p:spPr>
          <a:xfrm>
            <a:off x="657664" y="3124061"/>
            <a:ext cx="8238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24%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D46A517-7789-4184-B93D-4F5407C2D1C3}"/>
              </a:ext>
            </a:extLst>
          </p:cNvPr>
          <p:cNvSpPr/>
          <p:nvPr/>
        </p:nvSpPr>
        <p:spPr>
          <a:xfrm>
            <a:off x="4381501" y="1174492"/>
            <a:ext cx="8497096" cy="5437029"/>
          </a:xfrm>
          <a:custGeom>
            <a:avLst/>
            <a:gdLst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69028 w 5834742"/>
              <a:gd name="connsiteY3" fmla="*/ 1811383 h 3727269"/>
              <a:gd name="connsiteX4" fmla="*/ 3744685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75314 w 5834742"/>
              <a:gd name="connsiteY10" fmla="*/ 2769326 h 3727269"/>
              <a:gd name="connsiteX11" fmla="*/ 2708365 w 5834742"/>
              <a:gd name="connsiteY11" fmla="*/ 2090057 h 3727269"/>
              <a:gd name="connsiteX12" fmla="*/ 1680754 w 5834742"/>
              <a:gd name="connsiteY12" fmla="*/ 3309257 h 3727269"/>
              <a:gd name="connsiteX13" fmla="*/ 731520 w 5834742"/>
              <a:gd name="connsiteY13" fmla="*/ 2821577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69028 w 5834742"/>
              <a:gd name="connsiteY3" fmla="*/ 1811383 h 3727269"/>
              <a:gd name="connsiteX4" fmla="*/ 3744685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75314 w 5834742"/>
              <a:gd name="connsiteY10" fmla="*/ 2769326 h 3727269"/>
              <a:gd name="connsiteX11" fmla="*/ 2647405 w 5834742"/>
              <a:gd name="connsiteY11" fmla="*/ 2107475 h 3727269"/>
              <a:gd name="connsiteX12" fmla="*/ 1680754 w 5834742"/>
              <a:gd name="connsiteY12" fmla="*/ 3309257 h 3727269"/>
              <a:gd name="connsiteX13" fmla="*/ 731520 w 5834742"/>
              <a:gd name="connsiteY13" fmla="*/ 2821577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69028 w 5834742"/>
              <a:gd name="connsiteY3" fmla="*/ 1811383 h 3727269"/>
              <a:gd name="connsiteX4" fmla="*/ 3744685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31771 w 5834742"/>
              <a:gd name="connsiteY10" fmla="*/ 2838995 h 3727269"/>
              <a:gd name="connsiteX11" fmla="*/ 2647405 w 5834742"/>
              <a:gd name="connsiteY11" fmla="*/ 2107475 h 3727269"/>
              <a:gd name="connsiteX12" fmla="*/ 1680754 w 5834742"/>
              <a:gd name="connsiteY12" fmla="*/ 3309257 h 3727269"/>
              <a:gd name="connsiteX13" fmla="*/ 731520 w 5834742"/>
              <a:gd name="connsiteY13" fmla="*/ 2821577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69028 w 5834742"/>
              <a:gd name="connsiteY3" fmla="*/ 1811383 h 3727269"/>
              <a:gd name="connsiteX4" fmla="*/ 3744685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0754 w 5834742"/>
              <a:gd name="connsiteY12" fmla="*/ 3309257 h 3727269"/>
              <a:gd name="connsiteX13" fmla="*/ 731520 w 5834742"/>
              <a:gd name="connsiteY13" fmla="*/ 2821577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69028 w 5834742"/>
              <a:gd name="connsiteY3" fmla="*/ 1811383 h 3727269"/>
              <a:gd name="connsiteX4" fmla="*/ 3744685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9463 w 5834742"/>
              <a:gd name="connsiteY12" fmla="*/ 3378926 h 3727269"/>
              <a:gd name="connsiteX13" fmla="*/ 731520 w 5834742"/>
              <a:gd name="connsiteY13" fmla="*/ 2821577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69028 w 5834742"/>
              <a:gd name="connsiteY3" fmla="*/ 1811383 h 3727269"/>
              <a:gd name="connsiteX4" fmla="*/ 3744685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9463 w 5834742"/>
              <a:gd name="connsiteY12" fmla="*/ 3378926 h 3727269"/>
              <a:gd name="connsiteX13" fmla="*/ 731520 w 5834742"/>
              <a:gd name="connsiteY13" fmla="*/ 2865119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95154 w 5834742"/>
              <a:gd name="connsiteY3" fmla="*/ 1776548 h 3727269"/>
              <a:gd name="connsiteX4" fmla="*/ 3744685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9463 w 5834742"/>
              <a:gd name="connsiteY12" fmla="*/ 3378926 h 3727269"/>
              <a:gd name="connsiteX13" fmla="*/ 731520 w 5834742"/>
              <a:gd name="connsiteY13" fmla="*/ 2865119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95154 w 5834742"/>
              <a:gd name="connsiteY3" fmla="*/ 1776548 h 3727269"/>
              <a:gd name="connsiteX4" fmla="*/ 3770810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73485 w 5834742"/>
              <a:gd name="connsiteY9" fmla="*/ 836023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9463 w 5834742"/>
              <a:gd name="connsiteY12" fmla="*/ 3378926 h 3727269"/>
              <a:gd name="connsiteX13" fmla="*/ 731520 w 5834742"/>
              <a:gd name="connsiteY13" fmla="*/ 2865119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95154 w 5834742"/>
              <a:gd name="connsiteY3" fmla="*/ 1776548 h 3727269"/>
              <a:gd name="connsiteX4" fmla="*/ 3770810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166949 h 3727269"/>
              <a:gd name="connsiteX9" fmla="*/ 5503816 w 5834742"/>
              <a:gd name="connsiteY9" fmla="*/ 844732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9463 w 5834742"/>
              <a:gd name="connsiteY12" fmla="*/ 3378926 h 3727269"/>
              <a:gd name="connsiteX13" fmla="*/ 731520 w 5834742"/>
              <a:gd name="connsiteY13" fmla="*/ 2865119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95154 w 5834742"/>
              <a:gd name="connsiteY3" fmla="*/ 1776548 h 3727269"/>
              <a:gd name="connsiteX4" fmla="*/ 3770810 w 5834742"/>
              <a:gd name="connsiteY4" fmla="*/ 2386149 h 3727269"/>
              <a:gd name="connsiteX5" fmla="*/ 5024845 w 5834742"/>
              <a:gd name="connsiteY5" fmla="*/ 670560 h 3727269"/>
              <a:gd name="connsiteX6" fmla="*/ 4502331 w 5834742"/>
              <a:gd name="connsiteY6" fmla="*/ 670560 h 3727269"/>
              <a:gd name="connsiteX7" fmla="*/ 5660571 w 5834742"/>
              <a:gd name="connsiteY7" fmla="*/ 0 h 3727269"/>
              <a:gd name="connsiteX8" fmla="*/ 5834742 w 5834742"/>
              <a:gd name="connsiteY8" fmla="*/ 1219201 h 3727269"/>
              <a:gd name="connsiteX9" fmla="*/ 5503816 w 5834742"/>
              <a:gd name="connsiteY9" fmla="*/ 844732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9463 w 5834742"/>
              <a:gd name="connsiteY12" fmla="*/ 3378926 h 3727269"/>
              <a:gd name="connsiteX13" fmla="*/ 731520 w 5834742"/>
              <a:gd name="connsiteY13" fmla="*/ 2865119 h 3727269"/>
              <a:gd name="connsiteX14" fmla="*/ 0 w 5834742"/>
              <a:gd name="connsiteY14" fmla="*/ 3727269 h 3727269"/>
              <a:gd name="connsiteX0" fmla="*/ 0 w 5834742"/>
              <a:gd name="connsiteY0" fmla="*/ 3727269 h 3727269"/>
              <a:gd name="connsiteX1" fmla="*/ 687977 w 5834742"/>
              <a:gd name="connsiteY1" fmla="*/ 2647406 h 3727269"/>
              <a:gd name="connsiteX2" fmla="*/ 1619794 w 5834742"/>
              <a:gd name="connsiteY2" fmla="*/ 3117669 h 3727269"/>
              <a:gd name="connsiteX3" fmla="*/ 2595154 w 5834742"/>
              <a:gd name="connsiteY3" fmla="*/ 1776548 h 3727269"/>
              <a:gd name="connsiteX4" fmla="*/ 3770810 w 5834742"/>
              <a:gd name="connsiteY4" fmla="*/ 2386149 h 3727269"/>
              <a:gd name="connsiteX5" fmla="*/ 5024845 w 5834742"/>
              <a:gd name="connsiteY5" fmla="*/ 670560 h 3727269"/>
              <a:gd name="connsiteX6" fmla="*/ 4511039 w 5834742"/>
              <a:gd name="connsiteY6" fmla="*/ 618308 h 3727269"/>
              <a:gd name="connsiteX7" fmla="*/ 5660571 w 5834742"/>
              <a:gd name="connsiteY7" fmla="*/ 0 h 3727269"/>
              <a:gd name="connsiteX8" fmla="*/ 5834742 w 5834742"/>
              <a:gd name="connsiteY8" fmla="*/ 1219201 h 3727269"/>
              <a:gd name="connsiteX9" fmla="*/ 5503816 w 5834742"/>
              <a:gd name="connsiteY9" fmla="*/ 844732 h 3727269"/>
              <a:gd name="connsiteX10" fmla="*/ 3831771 w 5834742"/>
              <a:gd name="connsiteY10" fmla="*/ 2838995 h 3727269"/>
              <a:gd name="connsiteX11" fmla="*/ 2656113 w 5834742"/>
              <a:gd name="connsiteY11" fmla="*/ 2159727 h 3727269"/>
              <a:gd name="connsiteX12" fmla="*/ 1689463 w 5834742"/>
              <a:gd name="connsiteY12" fmla="*/ 3378926 h 3727269"/>
              <a:gd name="connsiteX13" fmla="*/ 731520 w 5834742"/>
              <a:gd name="connsiteY13" fmla="*/ 2865119 h 3727269"/>
              <a:gd name="connsiteX14" fmla="*/ 0 w 5834742"/>
              <a:gd name="connsiteY14" fmla="*/ 3727269 h 3727269"/>
              <a:gd name="connsiteX0" fmla="*/ 0 w 5834742"/>
              <a:gd name="connsiteY0" fmla="*/ 3762104 h 3762104"/>
              <a:gd name="connsiteX1" fmla="*/ 687977 w 5834742"/>
              <a:gd name="connsiteY1" fmla="*/ 2682241 h 3762104"/>
              <a:gd name="connsiteX2" fmla="*/ 1619794 w 5834742"/>
              <a:gd name="connsiteY2" fmla="*/ 3152504 h 3762104"/>
              <a:gd name="connsiteX3" fmla="*/ 2595154 w 5834742"/>
              <a:gd name="connsiteY3" fmla="*/ 1811383 h 3762104"/>
              <a:gd name="connsiteX4" fmla="*/ 3770810 w 5834742"/>
              <a:gd name="connsiteY4" fmla="*/ 2420984 h 3762104"/>
              <a:gd name="connsiteX5" fmla="*/ 5024845 w 5834742"/>
              <a:gd name="connsiteY5" fmla="*/ 705395 h 3762104"/>
              <a:gd name="connsiteX6" fmla="*/ 4511039 w 5834742"/>
              <a:gd name="connsiteY6" fmla="*/ 653143 h 3762104"/>
              <a:gd name="connsiteX7" fmla="*/ 5695405 w 5834742"/>
              <a:gd name="connsiteY7" fmla="*/ 0 h 3762104"/>
              <a:gd name="connsiteX8" fmla="*/ 5834742 w 5834742"/>
              <a:gd name="connsiteY8" fmla="*/ 1254036 h 3762104"/>
              <a:gd name="connsiteX9" fmla="*/ 5503816 w 5834742"/>
              <a:gd name="connsiteY9" fmla="*/ 879567 h 3762104"/>
              <a:gd name="connsiteX10" fmla="*/ 3831771 w 5834742"/>
              <a:gd name="connsiteY10" fmla="*/ 2873830 h 3762104"/>
              <a:gd name="connsiteX11" fmla="*/ 2656113 w 5834742"/>
              <a:gd name="connsiteY11" fmla="*/ 2194562 h 3762104"/>
              <a:gd name="connsiteX12" fmla="*/ 1689463 w 5834742"/>
              <a:gd name="connsiteY12" fmla="*/ 3413761 h 3762104"/>
              <a:gd name="connsiteX13" fmla="*/ 731520 w 5834742"/>
              <a:gd name="connsiteY13" fmla="*/ 2899954 h 3762104"/>
              <a:gd name="connsiteX14" fmla="*/ 0 w 5834742"/>
              <a:gd name="connsiteY14" fmla="*/ 3762104 h 3762104"/>
              <a:gd name="connsiteX0" fmla="*/ 0 w 5834742"/>
              <a:gd name="connsiteY0" fmla="*/ 3618955 h 3618955"/>
              <a:gd name="connsiteX1" fmla="*/ 687977 w 5834742"/>
              <a:gd name="connsiteY1" fmla="*/ 2539092 h 3618955"/>
              <a:gd name="connsiteX2" fmla="*/ 1619794 w 5834742"/>
              <a:gd name="connsiteY2" fmla="*/ 3009355 h 3618955"/>
              <a:gd name="connsiteX3" fmla="*/ 2595154 w 5834742"/>
              <a:gd name="connsiteY3" fmla="*/ 1668234 h 3618955"/>
              <a:gd name="connsiteX4" fmla="*/ 3770810 w 5834742"/>
              <a:gd name="connsiteY4" fmla="*/ 2277835 h 3618955"/>
              <a:gd name="connsiteX5" fmla="*/ 5024845 w 5834742"/>
              <a:gd name="connsiteY5" fmla="*/ 562246 h 3618955"/>
              <a:gd name="connsiteX6" fmla="*/ 4511039 w 5834742"/>
              <a:gd name="connsiteY6" fmla="*/ 509994 h 3618955"/>
              <a:gd name="connsiteX7" fmla="*/ 5626694 w 5834742"/>
              <a:gd name="connsiteY7" fmla="*/ 0 h 3618955"/>
              <a:gd name="connsiteX8" fmla="*/ 5834742 w 5834742"/>
              <a:gd name="connsiteY8" fmla="*/ 1110887 h 3618955"/>
              <a:gd name="connsiteX9" fmla="*/ 5503816 w 5834742"/>
              <a:gd name="connsiteY9" fmla="*/ 736418 h 3618955"/>
              <a:gd name="connsiteX10" fmla="*/ 3831771 w 5834742"/>
              <a:gd name="connsiteY10" fmla="*/ 2730681 h 3618955"/>
              <a:gd name="connsiteX11" fmla="*/ 2656113 w 5834742"/>
              <a:gd name="connsiteY11" fmla="*/ 2051413 h 3618955"/>
              <a:gd name="connsiteX12" fmla="*/ 1689463 w 5834742"/>
              <a:gd name="connsiteY12" fmla="*/ 3270612 h 3618955"/>
              <a:gd name="connsiteX13" fmla="*/ 731520 w 5834742"/>
              <a:gd name="connsiteY13" fmla="*/ 2756805 h 3618955"/>
              <a:gd name="connsiteX14" fmla="*/ 0 w 5834742"/>
              <a:gd name="connsiteY14" fmla="*/ 3618955 h 3618955"/>
              <a:gd name="connsiteX0" fmla="*/ 0 w 5834742"/>
              <a:gd name="connsiteY0" fmla="*/ 3739200 h 3739200"/>
              <a:gd name="connsiteX1" fmla="*/ 687977 w 5834742"/>
              <a:gd name="connsiteY1" fmla="*/ 2659337 h 3739200"/>
              <a:gd name="connsiteX2" fmla="*/ 1619794 w 5834742"/>
              <a:gd name="connsiteY2" fmla="*/ 3129600 h 3739200"/>
              <a:gd name="connsiteX3" fmla="*/ 2595154 w 5834742"/>
              <a:gd name="connsiteY3" fmla="*/ 1788479 h 3739200"/>
              <a:gd name="connsiteX4" fmla="*/ 3770810 w 5834742"/>
              <a:gd name="connsiteY4" fmla="*/ 2398080 h 3739200"/>
              <a:gd name="connsiteX5" fmla="*/ 5024845 w 5834742"/>
              <a:gd name="connsiteY5" fmla="*/ 682491 h 3739200"/>
              <a:gd name="connsiteX6" fmla="*/ 4511039 w 5834742"/>
              <a:gd name="connsiteY6" fmla="*/ 630239 h 3739200"/>
              <a:gd name="connsiteX7" fmla="*/ 5661050 w 5834742"/>
              <a:gd name="connsiteY7" fmla="*/ 0 h 3739200"/>
              <a:gd name="connsiteX8" fmla="*/ 5834742 w 5834742"/>
              <a:gd name="connsiteY8" fmla="*/ 1231132 h 3739200"/>
              <a:gd name="connsiteX9" fmla="*/ 5503816 w 5834742"/>
              <a:gd name="connsiteY9" fmla="*/ 856663 h 3739200"/>
              <a:gd name="connsiteX10" fmla="*/ 3831771 w 5834742"/>
              <a:gd name="connsiteY10" fmla="*/ 2850926 h 3739200"/>
              <a:gd name="connsiteX11" fmla="*/ 2656113 w 5834742"/>
              <a:gd name="connsiteY11" fmla="*/ 2171658 h 3739200"/>
              <a:gd name="connsiteX12" fmla="*/ 1689463 w 5834742"/>
              <a:gd name="connsiteY12" fmla="*/ 3390857 h 3739200"/>
              <a:gd name="connsiteX13" fmla="*/ 731520 w 5834742"/>
              <a:gd name="connsiteY13" fmla="*/ 2877050 h 3739200"/>
              <a:gd name="connsiteX14" fmla="*/ 0 w 5834742"/>
              <a:gd name="connsiteY14" fmla="*/ 3739200 h 3739200"/>
              <a:gd name="connsiteX0" fmla="*/ 0 w 5834742"/>
              <a:gd name="connsiteY0" fmla="*/ 3773555 h 3773555"/>
              <a:gd name="connsiteX1" fmla="*/ 687977 w 5834742"/>
              <a:gd name="connsiteY1" fmla="*/ 2693692 h 3773555"/>
              <a:gd name="connsiteX2" fmla="*/ 1619794 w 5834742"/>
              <a:gd name="connsiteY2" fmla="*/ 3163955 h 3773555"/>
              <a:gd name="connsiteX3" fmla="*/ 2595154 w 5834742"/>
              <a:gd name="connsiteY3" fmla="*/ 1822834 h 3773555"/>
              <a:gd name="connsiteX4" fmla="*/ 3770810 w 5834742"/>
              <a:gd name="connsiteY4" fmla="*/ 2432435 h 3773555"/>
              <a:gd name="connsiteX5" fmla="*/ 5024845 w 5834742"/>
              <a:gd name="connsiteY5" fmla="*/ 716846 h 3773555"/>
              <a:gd name="connsiteX6" fmla="*/ 4511039 w 5834742"/>
              <a:gd name="connsiteY6" fmla="*/ 664594 h 3773555"/>
              <a:gd name="connsiteX7" fmla="*/ 5609517 w 5834742"/>
              <a:gd name="connsiteY7" fmla="*/ 0 h 3773555"/>
              <a:gd name="connsiteX8" fmla="*/ 5834742 w 5834742"/>
              <a:gd name="connsiteY8" fmla="*/ 1265487 h 3773555"/>
              <a:gd name="connsiteX9" fmla="*/ 5503816 w 5834742"/>
              <a:gd name="connsiteY9" fmla="*/ 891018 h 3773555"/>
              <a:gd name="connsiteX10" fmla="*/ 3831771 w 5834742"/>
              <a:gd name="connsiteY10" fmla="*/ 2885281 h 3773555"/>
              <a:gd name="connsiteX11" fmla="*/ 2656113 w 5834742"/>
              <a:gd name="connsiteY11" fmla="*/ 2206013 h 3773555"/>
              <a:gd name="connsiteX12" fmla="*/ 1689463 w 5834742"/>
              <a:gd name="connsiteY12" fmla="*/ 3425212 h 3773555"/>
              <a:gd name="connsiteX13" fmla="*/ 731520 w 5834742"/>
              <a:gd name="connsiteY13" fmla="*/ 2911405 h 3773555"/>
              <a:gd name="connsiteX14" fmla="*/ 0 w 5834742"/>
              <a:gd name="connsiteY14" fmla="*/ 3773555 h 3773555"/>
              <a:gd name="connsiteX0" fmla="*/ 0 w 5834742"/>
              <a:gd name="connsiteY0" fmla="*/ 3744925 h 3744925"/>
              <a:gd name="connsiteX1" fmla="*/ 687977 w 5834742"/>
              <a:gd name="connsiteY1" fmla="*/ 2665062 h 3744925"/>
              <a:gd name="connsiteX2" fmla="*/ 1619794 w 5834742"/>
              <a:gd name="connsiteY2" fmla="*/ 3135325 h 3744925"/>
              <a:gd name="connsiteX3" fmla="*/ 2595154 w 5834742"/>
              <a:gd name="connsiteY3" fmla="*/ 1794204 h 3744925"/>
              <a:gd name="connsiteX4" fmla="*/ 3770810 w 5834742"/>
              <a:gd name="connsiteY4" fmla="*/ 2403805 h 3744925"/>
              <a:gd name="connsiteX5" fmla="*/ 5024845 w 5834742"/>
              <a:gd name="connsiteY5" fmla="*/ 688216 h 3744925"/>
              <a:gd name="connsiteX6" fmla="*/ 4511039 w 5834742"/>
              <a:gd name="connsiteY6" fmla="*/ 635964 h 3744925"/>
              <a:gd name="connsiteX7" fmla="*/ 5741214 w 5834742"/>
              <a:gd name="connsiteY7" fmla="*/ 0 h 3744925"/>
              <a:gd name="connsiteX8" fmla="*/ 5834742 w 5834742"/>
              <a:gd name="connsiteY8" fmla="*/ 1236857 h 3744925"/>
              <a:gd name="connsiteX9" fmla="*/ 5503816 w 5834742"/>
              <a:gd name="connsiteY9" fmla="*/ 862388 h 3744925"/>
              <a:gd name="connsiteX10" fmla="*/ 3831771 w 5834742"/>
              <a:gd name="connsiteY10" fmla="*/ 2856651 h 3744925"/>
              <a:gd name="connsiteX11" fmla="*/ 2656113 w 5834742"/>
              <a:gd name="connsiteY11" fmla="*/ 2177383 h 3744925"/>
              <a:gd name="connsiteX12" fmla="*/ 1689463 w 5834742"/>
              <a:gd name="connsiteY12" fmla="*/ 3396582 h 3744925"/>
              <a:gd name="connsiteX13" fmla="*/ 731520 w 5834742"/>
              <a:gd name="connsiteY13" fmla="*/ 2882775 h 3744925"/>
              <a:gd name="connsiteX14" fmla="*/ 0 w 5834742"/>
              <a:gd name="connsiteY14" fmla="*/ 3744925 h 3744925"/>
              <a:gd name="connsiteX0" fmla="*/ 0 w 5834742"/>
              <a:gd name="connsiteY0" fmla="*/ 3744925 h 3744925"/>
              <a:gd name="connsiteX1" fmla="*/ 687977 w 5834742"/>
              <a:gd name="connsiteY1" fmla="*/ 2665062 h 3744925"/>
              <a:gd name="connsiteX2" fmla="*/ 1619794 w 5834742"/>
              <a:gd name="connsiteY2" fmla="*/ 3135325 h 3744925"/>
              <a:gd name="connsiteX3" fmla="*/ 2595154 w 5834742"/>
              <a:gd name="connsiteY3" fmla="*/ 1794204 h 3744925"/>
              <a:gd name="connsiteX4" fmla="*/ 3770810 w 5834742"/>
              <a:gd name="connsiteY4" fmla="*/ 2403805 h 3744925"/>
              <a:gd name="connsiteX5" fmla="*/ 5024845 w 5834742"/>
              <a:gd name="connsiteY5" fmla="*/ 688216 h 3744925"/>
              <a:gd name="connsiteX6" fmla="*/ 4511039 w 5834742"/>
              <a:gd name="connsiteY6" fmla="*/ 635964 h 3744925"/>
              <a:gd name="connsiteX7" fmla="*/ 5741214 w 5834742"/>
              <a:gd name="connsiteY7" fmla="*/ 0 h 3744925"/>
              <a:gd name="connsiteX8" fmla="*/ 5834742 w 5834742"/>
              <a:gd name="connsiteY8" fmla="*/ 1236857 h 3744925"/>
              <a:gd name="connsiteX9" fmla="*/ 5503816 w 5834742"/>
              <a:gd name="connsiteY9" fmla="*/ 862388 h 3744925"/>
              <a:gd name="connsiteX10" fmla="*/ 3831771 w 5834742"/>
              <a:gd name="connsiteY10" fmla="*/ 2856651 h 3744925"/>
              <a:gd name="connsiteX11" fmla="*/ 2656113 w 5834742"/>
              <a:gd name="connsiteY11" fmla="*/ 2177383 h 3744925"/>
              <a:gd name="connsiteX12" fmla="*/ 1689463 w 5834742"/>
              <a:gd name="connsiteY12" fmla="*/ 3396582 h 3744925"/>
              <a:gd name="connsiteX13" fmla="*/ 731520 w 5834742"/>
              <a:gd name="connsiteY13" fmla="*/ 2882775 h 3744925"/>
              <a:gd name="connsiteX14" fmla="*/ 0 w 5834742"/>
              <a:gd name="connsiteY14" fmla="*/ 3744925 h 3744925"/>
              <a:gd name="connsiteX0" fmla="*/ 0 w 5834742"/>
              <a:gd name="connsiteY0" fmla="*/ 3756377 h 3756377"/>
              <a:gd name="connsiteX1" fmla="*/ 687977 w 5834742"/>
              <a:gd name="connsiteY1" fmla="*/ 2676514 h 3756377"/>
              <a:gd name="connsiteX2" fmla="*/ 1619794 w 5834742"/>
              <a:gd name="connsiteY2" fmla="*/ 3146777 h 3756377"/>
              <a:gd name="connsiteX3" fmla="*/ 2595154 w 5834742"/>
              <a:gd name="connsiteY3" fmla="*/ 1805656 h 3756377"/>
              <a:gd name="connsiteX4" fmla="*/ 3770810 w 5834742"/>
              <a:gd name="connsiteY4" fmla="*/ 2415257 h 3756377"/>
              <a:gd name="connsiteX5" fmla="*/ 5024845 w 5834742"/>
              <a:gd name="connsiteY5" fmla="*/ 699668 h 3756377"/>
              <a:gd name="connsiteX6" fmla="*/ 4511039 w 5834742"/>
              <a:gd name="connsiteY6" fmla="*/ 647416 h 3756377"/>
              <a:gd name="connsiteX7" fmla="*/ 5724037 w 5834742"/>
              <a:gd name="connsiteY7" fmla="*/ 0 h 3756377"/>
              <a:gd name="connsiteX8" fmla="*/ 5834742 w 5834742"/>
              <a:gd name="connsiteY8" fmla="*/ 1248309 h 3756377"/>
              <a:gd name="connsiteX9" fmla="*/ 5503816 w 5834742"/>
              <a:gd name="connsiteY9" fmla="*/ 873840 h 3756377"/>
              <a:gd name="connsiteX10" fmla="*/ 3831771 w 5834742"/>
              <a:gd name="connsiteY10" fmla="*/ 2868103 h 3756377"/>
              <a:gd name="connsiteX11" fmla="*/ 2656113 w 5834742"/>
              <a:gd name="connsiteY11" fmla="*/ 2188835 h 3756377"/>
              <a:gd name="connsiteX12" fmla="*/ 1689463 w 5834742"/>
              <a:gd name="connsiteY12" fmla="*/ 3408034 h 3756377"/>
              <a:gd name="connsiteX13" fmla="*/ 731520 w 5834742"/>
              <a:gd name="connsiteY13" fmla="*/ 2894227 h 3756377"/>
              <a:gd name="connsiteX14" fmla="*/ 0 w 5834742"/>
              <a:gd name="connsiteY14" fmla="*/ 3756377 h 3756377"/>
              <a:gd name="connsiteX0" fmla="*/ 0 w 5834742"/>
              <a:gd name="connsiteY0" fmla="*/ 3767829 h 3767829"/>
              <a:gd name="connsiteX1" fmla="*/ 687977 w 5834742"/>
              <a:gd name="connsiteY1" fmla="*/ 2687966 h 3767829"/>
              <a:gd name="connsiteX2" fmla="*/ 1619794 w 5834742"/>
              <a:gd name="connsiteY2" fmla="*/ 3158229 h 3767829"/>
              <a:gd name="connsiteX3" fmla="*/ 2595154 w 5834742"/>
              <a:gd name="connsiteY3" fmla="*/ 1817108 h 3767829"/>
              <a:gd name="connsiteX4" fmla="*/ 3770810 w 5834742"/>
              <a:gd name="connsiteY4" fmla="*/ 2426709 h 3767829"/>
              <a:gd name="connsiteX5" fmla="*/ 5024845 w 5834742"/>
              <a:gd name="connsiteY5" fmla="*/ 711120 h 3767829"/>
              <a:gd name="connsiteX6" fmla="*/ 4511039 w 5834742"/>
              <a:gd name="connsiteY6" fmla="*/ 658868 h 3767829"/>
              <a:gd name="connsiteX7" fmla="*/ 5672503 w 5834742"/>
              <a:gd name="connsiteY7" fmla="*/ 0 h 3767829"/>
              <a:gd name="connsiteX8" fmla="*/ 5834742 w 5834742"/>
              <a:gd name="connsiteY8" fmla="*/ 1259761 h 3767829"/>
              <a:gd name="connsiteX9" fmla="*/ 5503816 w 5834742"/>
              <a:gd name="connsiteY9" fmla="*/ 885292 h 3767829"/>
              <a:gd name="connsiteX10" fmla="*/ 3831771 w 5834742"/>
              <a:gd name="connsiteY10" fmla="*/ 2879555 h 3767829"/>
              <a:gd name="connsiteX11" fmla="*/ 2656113 w 5834742"/>
              <a:gd name="connsiteY11" fmla="*/ 2200287 h 3767829"/>
              <a:gd name="connsiteX12" fmla="*/ 1689463 w 5834742"/>
              <a:gd name="connsiteY12" fmla="*/ 3419486 h 3767829"/>
              <a:gd name="connsiteX13" fmla="*/ 731520 w 5834742"/>
              <a:gd name="connsiteY13" fmla="*/ 2905679 h 3767829"/>
              <a:gd name="connsiteX14" fmla="*/ 0 w 5834742"/>
              <a:gd name="connsiteY14" fmla="*/ 3767829 h 3767829"/>
              <a:gd name="connsiteX0" fmla="*/ 0 w 5834742"/>
              <a:gd name="connsiteY0" fmla="*/ 3744925 h 3744925"/>
              <a:gd name="connsiteX1" fmla="*/ 687977 w 5834742"/>
              <a:gd name="connsiteY1" fmla="*/ 2665062 h 3744925"/>
              <a:gd name="connsiteX2" fmla="*/ 1619794 w 5834742"/>
              <a:gd name="connsiteY2" fmla="*/ 3135325 h 3744925"/>
              <a:gd name="connsiteX3" fmla="*/ 2595154 w 5834742"/>
              <a:gd name="connsiteY3" fmla="*/ 1794204 h 3744925"/>
              <a:gd name="connsiteX4" fmla="*/ 3770810 w 5834742"/>
              <a:gd name="connsiteY4" fmla="*/ 2403805 h 3744925"/>
              <a:gd name="connsiteX5" fmla="*/ 5024845 w 5834742"/>
              <a:gd name="connsiteY5" fmla="*/ 688216 h 3744925"/>
              <a:gd name="connsiteX6" fmla="*/ 4511039 w 5834742"/>
              <a:gd name="connsiteY6" fmla="*/ 635964 h 3744925"/>
              <a:gd name="connsiteX7" fmla="*/ 5706858 w 5834742"/>
              <a:gd name="connsiteY7" fmla="*/ 0 h 3744925"/>
              <a:gd name="connsiteX8" fmla="*/ 5834742 w 5834742"/>
              <a:gd name="connsiteY8" fmla="*/ 1236857 h 3744925"/>
              <a:gd name="connsiteX9" fmla="*/ 5503816 w 5834742"/>
              <a:gd name="connsiteY9" fmla="*/ 862388 h 3744925"/>
              <a:gd name="connsiteX10" fmla="*/ 3831771 w 5834742"/>
              <a:gd name="connsiteY10" fmla="*/ 2856651 h 3744925"/>
              <a:gd name="connsiteX11" fmla="*/ 2656113 w 5834742"/>
              <a:gd name="connsiteY11" fmla="*/ 2177383 h 3744925"/>
              <a:gd name="connsiteX12" fmla="*/ 1689463 w 5834742"/>
              <a:gd name="connsiteY12" fmla="*/ 3396582 h 3744925"/>
              <a:gd name="connsiteX13" fmla="*/ 731520 w 5834742"/>
              <a:gd name="connsiteY13" fmla="*/ 2882775 h 3744925"/>
              <a:gd name="connsiteX14" fmla="*/ 0 w 5834742"/>
              <a:gd name="connsiteY14" fmla="*/ 3744925 h 3744925"/>
              <a:gd name="connsiteX0" fmla="*/ 0 w 5834742"/>
              <a:gd name="connsiteY0" fmla="*/ 3733473 h 3733473"/>
              <a:gd name="connsiteX1" fmla="*/ 687977 w 5834742"/>
              <a:gd name="connsiteY1" fmla="*/ 2653610 h 3733473"/>
              <a:gd name="connsiteX2" fmla="*/ 1619794 w 5834742"/>
              <a:gd name="connsiteY2" fmla="*/ 3123873 h 3733473"/>
              <a:gd name="connsiteX3" fmla="*/ 2595154 w 5834742"/>
              <a:gd name="connsiteY3" fmla="*/ 1782752 h 3733473"/>
              <a:gd name="connsiteX4" fmla="*/ 3770810 w 5834742"/>
              <a:gd name="connsiteY4" fmla="*/ 2392353 h 3733473"/>
              <a:gd name="connsiteX5" fmla="*/ 5024845 w 5834742"/>
              <a:gd name="connsiteY5" fmla="*/ 676764 h 3733473"/>
              <a:gd name="connsiteX6" fmla="*/ 4511039 w 5834742"/>
              <a:gd name="connsiteY6" fmla="*/ 624512 h 3733473"/>
              <a:gd name="connsiteX7" fmla="*/ 5798473 w 5834742"/>
              <a:gd name="connsiteY7" fmla="*/ 0 h 3733473"/>
              <a:gd name="connsiteX8" fmla="*/ 5834742 w 5834742"/>
              <a:gd name="connsiteY8" fmla="*/ 1225405 h 3733473"/>
              <a:gd name="connsiteX9" fmla="*/ 5503816 w 5834742"/>
              <a:gd name="connsiteY9" fmla="*/ 850936 h 3733473"/>
              <a:gd name="connsiteX10" fmla="*/ 3831771 w 5834742"/>
              <a:gd name="connsiteY10" fmla="*/ 2845199 h 3733473"/>
              <a:gd name="connsiteX11" fmla="*/ 2656113 w 5834742"/>
              <a:gd name="connsiteY11" fmla="*/ 2165931 h 3733473"/>
              <a:gd name="connsiteX12" fmla="*/ 1689463 w 5834742"/>
              <a:gd name="connsiteY12" fmla="*/ 3385130 h 3733473"/>
              <a:gd name="connsiteX13" fmla="*/ 731520 w 5834742"/>
              <a:gd name="connsiteY13" fmla="*/ 2871323 h 3733473"/>
              <a:gd name="connsiteX14" fmla="*/ 0 w 5834742"/>
              <a:gd name="connsiteY14" fmla="*/ 3733473 h 3733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834742" h="3733473">
                <a:moveTo>
                  <a:pt x="0" y="3733473"/>
                </a:moveTo>
                <a:lnTo>
                  <a:pt x="687977" y="2653610"/>
                </a:lnTo>
                <a:lnTo>
                  <a:pt x="1619794" y="3123873"/>
                </a:lnTo>
                <a:lnTo>
                  <a:pt x="2595154" y="1782752"/>
                </a:lnTo>
                <a:lnTo>
                  <a:pt x="3770810" y="2392353"/>
                </a:lnTo>
                <a:lnTo>
                  <a:pt x="5024845" y="676764"/>
                </a:lnTo>
                <a:lnTo>
                  <a:pt x="4511039" y="624512"/>
                </a:lnTo>
                <a:lnTo>
                  <a:pt x="5798473" y="0"/>
                </a:lnTo>
                <a:lnTo>
                  <a:pt x="5834742" y="1225405"/>
                </a:lnTo>
                <a:lnTo>
                  <a:pt x="5503816" y="850936"/>
                </a:lnTo>
                <a:lnTo>
                  <a:pt x="3831771" y="2845199"/>
                </a:lnTo>
                <a:lnTo>
                  <a:pt x="2656113" y="2165931"/>
                </a:lnTo>
                <a:lnTo>
                  <a:pt x="1689463" y="3385130"/>
                </a:lnTo>
                <a:lnTo>
                  <a:pt x="731520" y="2871323"/>
                </a:lnTo>
                <a:lnTo>
                  <a:pt x="0" y="37334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isometricLeftDown">
              <a:rot lat="1200000" lon="3600000" rev="0"/>
            </a:camera>
            <a:lightRig rig="contrasting" dir="t">
              <a:rot lat="0" lon="0" rev="0"/>
            </a:lightRig>
          </a:scene3d>
          <a:sp3d extrusionH="355600">
            <a:extrusionClr>
              <a:schemeClr val="accent3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2EA1B3E-25D7-47C6-8BAE-8199FFDF9566}"/>
              </a:ext>
            </a:extLst>
          </p:cNvPr>
          <p:cNvSpPr/>
          <p:nvPr/>
        </p:nvSpPr>
        <p:spPr>
          <a:xfrm>
            <a:off x="8693546" y="1436278"/>
            <a:ext cx="1881027" cy="1174173"/>
          </a:xfrm>
          <a:custGeom>
            <a:avLst/>
            <a:gdLst>
              <a:gd name="connsiteX0" fmla="*/ 0 w 6857999"/>
              <a:gd name="connsiteY0" fmla="*/ 385763 h 4280892"/>
              <a:gd name="connsiteX1" fmla="*/ 0 w 6857999"/>
              <a:gd name="connsiteY1" fmla="*/ 294680 h 4280892"/>
              <a:gd name="connsiteX2" fmla="*/ 19288 w 6857999"/>
              <a:gd name="connsiteY2" fmla="*/ 183773 h 4280892"/>
              <a:gd name="connsiteX3" fmla="*/ 31075 w 6857999"/>
              <a:gd name="connsiteY3" fmla="*/ 199846 h 4280892"/>
              <a:gd name="connsiteX4" fmla="*/ 38040 w 6857999"/>
              <a:gd name="connsiteY4" fmla="*/ 311825 h 4280892"/>
              <a:gd name="connsiteX5" fmla="*/ 56793 w 6857999"/>
              <a:gd name="connsiteY5" fmla="*/ 392192 h 4280892"/>
              <a:gd name="connsiteX6" fmla="*/ 106085 w 6857999"/>
              <a:gd name="connsiteY6" fmla="*/ 413623 h 4280892"/>
              <a:gd name="connsiteX7" fmla="*/ 169843 w 6857999"/>
              <a:gd name="connsiteY7" fmla="*/ 380941 h 4280892"/>
              <a:gd name="connsiteX8" fmla="*/ 362188 w 6857999"/>
              <a:gd name="connsiteY8" fmla="*/ 227707 h 4280892"/>
              <a:gd name="connsiteX9" fmla="*/ 648295 w 6857999"/>
              <a:gd name="connsiteY9" fmla="*/ 0 h 4280892"/>
              <a:gd name="connsiteX10" fmla="*/ 685800 w 6857999"/>
              <a:gd name="connsiteY10" fmla="*/ 0 h 4280892"/>
              <a:gd name="connsiteX11" fmla="*/ 727591 w 6857999"/>
              <a:gd name="connsiteY11" fmla="*/ 27325 h 4280892"/>
              <a:gd name="connsiteX12" fmla="*/ 750094 w 6857999"/>
              <a:gd name="connsiteY12" fmla="*/ 152698 h 4280892"/>
              <a:gd name="connsiteX13" fmla="*/ 643473 w 6857999"/>
              <a:gd name="connsiteY13" fmla="*/ 530423 h 4280892"/>
              <a:gd name="connsiteX14" fmla="*/ 752773 w 6857999"/>
              <a:gd name="connsiteY14" fmla="*/ 862608 h 4280892"/>
              <a:gd name="connsiteX15" fmla="*/ 1143893 w 6857999"/>
              <a:gd name="connsiteY15" fmla="*/ 1106388 h 4280892"/>
              <a:gd name="connsiteX16" fmla="*/ 1171754 w 6857999"/>
              <a:gd name="connsiteY16" fmla="*/ 1099959 h 4280892"/>
              <a:gd name="connsiteX17" fmla="*/ 1309449 w 6857999"/>
              <a:gd name="connsiteY17" fmla="*/ 1012627 h 4280892"/>
              <a:gd name="connsiteX18" fmla="*/ 1481971 w 6857999"/>
              <a:gd name="connsiteY18" fmla="*/ 971907 h 4280892"/>
              <a:gd name="connsiteX19" fmla="*/ 1717715 w 6857999"/>
              <a:gd name="connsiteY19" fmla="*/ 966549 h 4280892"/>
              <a:gd name="connsiteX20" fmla="*/ 2466201 w 6857999"/>
              <a:gd name="connsiteY20" fmla="*/ 872788 h 4280892"/>
              <a:gd name="connsiteX21" fmla="*/ 2814995 w 6857999"/>
              <a:gd name="connsiteY21" fmla="*/ 758131 h 4280892"/>
              <a:gd name="connsiteX22" fmla="*/ 2988052 w 6857999"/>
              <a:gd name="connsiteY22" fmla="*/ 681514 h 4280892"/>
              <a:gd name="connsiteX23" fmla="*/ 3538835 w 6857999"/>
              <a:gd name="connsiteY23" fmla="*/ 482203 h 4280892"/>
              <a:gd name="connsiteX24" fmla="*/ 4148554 w 6857999"/>
              <a:gd name="connsiteY24" fmla="*/ 397550 h 4280892"/>
              <a:gd name="connsiteX25" fmla="*/ 4542889 w 6857999"/>
              <a:gd name="connsiteY25" fmla="*/ 503634 h 4280892"/>
              <a:gd name="connsiteX26" fmla="*/ 5078671 w 6857999"/>
              <a:gd name="connsiteY26" fmla="*/ 733485 h 4280892"/>
              <a:gd name="connsiteX27" fmla="*/ 5504617 w 6857999"/>
              <a:gd name="connsiteY27" fmla="*/ 1057096 h 4280892"/>
              <a:gd name="connsiteX28" fmla="*/ 5889307 w 6857999"/>
              <a:gd name="connsiteY28" fmla="*/ 1495901 h 4280892"/>
              <a:gd name="connsiteX29" fmla="*/ 5910739 w 6857999"/>
              <a:gd name="connsiteY29" fmla="*/ 1520547 h 4280892"/>
              <a:gd name="connsiteX30" fmla="*/ 6204347 w 6857999"/>
              <a:gd name="connsiteY30" fmla="*/ 1357670 h 4280892"/>
              <a:gd name="connsiteX31" fmla="*/ 6438483 w 6857999"/>
              <a:gd name="connsiteY31" fmla="*/ 1313200 h 4280892"/>
              <a:gd name="connsiteX32" fmla="*/ 6787813 w 6857999"/>
              <a:gd name="connsiteY32" fmla="*/ 1247299 h 4280892"/>
              <a:gd name="connsiteX33" fmla="*/ 6858000 w 6857999"/>
              <a:gd name="connsiteY33" fmla="*/ 1232833 h 4280892"/>
              <a:gd name="connsiteX34" fmla="*/ 6858000 w 6857999"/>
              <a:gd name="connsiteY34" fmla="*/ 1243548 h 4280892"/>
              <a:gd name="connsiteX35" fmla="*/ 6701016 w 6857999"/>
              <a:gd name="connsiteY35" fmla="*/ 1390352 h 4280892"/>
              <a:gd name="connsiteX36" fmla="*/ 6473309 w 6857999"/>
              <a:gd name="connsiteY36" fmla="*/ 1482507 h 4280892"/>
              <a:gd name="connsiteX37" fmla="*/ 6267033 w 6857999"/>
              <a:gd name="connsiteY37" fmla="*/ 1586448 h 4280892"/>
              <a:gd name="connsiteX38" fmla="*/ 6249353 w 6857999"/>
              <a:gd name="connsiteY38" fmla="*/ 1602522 h 4280892"/>
              <a:gd name="connsiteX39" fmla="*/ 6377405 w 6857999"/>
              <a:gd name="connsiteY39" fmla="*/ 1627168 h 4280892"/>
              <a:gd name="connsiteX40" fmla="*/ 6774418 w 6857999"/>
              <a:gd name="connsiteY40" fmla="*/ 1617524 h 4280892"/>
              <a:gd name="connsiteX41" fmla="*/ 6791563 w 6857999"/>
              <a:gd name="connsiteY41" fmla="*/ 1618595 h 4280892"/>
              <a:gd name="connsiteX42" fmla="*/ 6787277 w 6857999"/>
              <a:gd name="connsiteY42" fmla="*/ 1640027 h 4280892"/>
              <a:gd name="connsiteX43" fmla="*/ 6644223 w 6857999"/>
              <a:gd name="connsiteY43" fmla="*/ 1735931 h 4280892"/>
              <a:gd name="connsiteX44" fmla="*/ 6345258 w 6857999"/>
              <a:gd name="connsiteY44" fmla="*/ 1795403 h 4280892"/>
              <a:gd name="connsiteX45" fmla="*/ 6196310 w 6857999"/>
              <a:gd name="connsiteY45" fmla="*/ 1828621 h 4280892"/>
              <a:gd name="connsiteX46" fmla="*/ 6195775 w 6857999"/>
              <a:gd name="connsiteY46" fmla="*/ 1835587 h 4280892"/>
              <a:gd name="connsiteX47" fmla="*/ 6201668 w 6857999"/>
              <a:gd name="connsiteY47" fmla="*/ 1844695 h 4280892"/>
              <a:gd name="connsiteX48" fmla="*/ 6279356 w 6857999"/>
              <a:gd name="connsiteY48" fmla="*/ 2128659 h 4280892"/>
              <a:gd name="connsiteX49" fmla="*/ 6220956 w 6857999"/>
              <a:gd name="connsiteY49" fmla="*/ 2187059 h 4280892"/>
              <a:gd name="connsiteX50" fmla="*/ 6104692 w 6857999"/>
              <a:gd name="connsiteY50" fmla="*/ 2246531 h 4280892"/>
              <a:gd name="connsiteX51" fmla="*/ 5831443 w 6857999"/>
              <a:gd name="connsiteY51" fmla="*/ 2595860 h 4280892"/>
              <a:gd name="connsiteX52" fmla="*/ 5682496 w 6857999"/>
              <a:gd name="connsiteY52" fmla="*/ 2894826 h 4280892"/>
              <a:gd name="connsiteX53" fmla="*/ 5555516 w 6857999"/>
              <a:gd name="connsiteY53" fmla="*/ 2977872 h 4280892"/>
              <a:gd name="connsiteX54" fmla="*/ 5404425 w 6857999"/>
              <a:gd name="connsiteY54" fmla="*/ 2959120 h 4280892"/>
              <a:gd name="connsiteX55" fmla="*/ 5351919 w 6857999"/>
              <a:gd name="connsiteY55" fmla="*/ 2967157 h 4280892"/>
              <a:gd name="connsiteX56" fmla="*/ 5217438 w 6857999"/>
              <a:gd name="connsiteY56" fmla="*/ 2914650 h 4280892"/>
              <a:gd name="connsiteX57" fmla="*/ 5168682 w 6857999"/>
              <a:gd name="connsiteY57" fmla="*/ 2826246 h 4280892"/>
              <a:gd name="connsiteX58" fmla="*/ 5089922 w 6857999"/>
              <a:gd name="connsiteY58" fmla="*/ 2592110 h 4280892"/>
              <a:gd name="connsiteX59" fmla="*/ 5090993 w 6857999"/>
              <a:gd name="connsiteY59" fmla="*/ 2573357 h 4280892"/>
              <a:gd name="connsiteX60" fmla="*/ 5060990 w 6857999"/>
              <a:gd name="connsiteY60" fmla="*/ 2535853 h 4280892"/>
              <a:gd name="connsiteX61" fmla="*/ 4976336 w 6857999"/>
              <a:gd name="connsiteY61" fmla="*/ 2532102 h 4280892"/>
              <a:gd name="connsiteX62" fmla="*/ 4941510 w 6857999"/>
              <a:gd name="connsiteY62" fmla="*/ 2543889 h 4280892"/>
              <a:gd name="connsiteX63" fmla="*/ 4831675 w 6857999"/>
              <a:gd name="connsiteY63" fmla="*/ 2641937 h 4280892"/>
              <a:gd name="connsiteX64" fmla="*/ 4483954 w 6857999"/>
              <a:gd name="connsiteY64" fmla="*/ 2746415 h 4280892"/>
              <a:gd name="connsiteX65" fmla="*/ 4415909 w 6857999"/>
              <a:gd name="connsiteY65" fmla="*/ 2740521 h 4280892"/>
              <a:gd name="connsiteX66" fmla="*/ 4428768 w 6857999"/>
              <a:gd name="connsiteY66" fmla="*/ 2784455 h 4280892"/>
              <a:gd name="connsiteX67" fmla="*/ 4543425 w 6857999"/>
              <a:gd name="connsiteY67" fmla="*/ 3031450 h 4280892"/>
              <a:gd name="connsiteX68" fmla="*/ 4561106 w 6857999"/>
              <a:gd name="connsiteY68" fmla="*/ 3171825 h 4280892"/>
              <a:gd name="connsiteX69" fmla="*/ 4536460 w 6857999"/>
              <a:gd name="connsiteY69" fmla="*/ 3566160 h 4280892"/>
              <a:gd name="connsiteX70" fmla="*/ 4512885 w 6857999"/>
              <a:gd name="connsiteY70" fmla="*/ 3666351 h 4280892"/>
              <a:gd name="connsiteX71" fmla="*/ 4464665 w 6857999"/>
              <a:gd name="connsiteY71" fmla="*/ 3719929 h 4280892"/>
              <a:gd name="connsiteX72" fmla="*/ 4225707 w 6857999"/>
              <a:gd name="connsiteY72" fmla="*/ 3939064 h 4280892"/>
              <a:gd name="connsiteX73" fmla="*/ 4172664 w 6857999"/>
              <a:gd name="connsiteY73" fmla="*/ 3994249 h 4280892"/>
              <a:gd name="connsiteX74" fmla="*/ 4166235 w 6857999"/>
              <a:gd name="connsiteY74" fmla="*/ 3958352 h 4280892"/>
              <a:gd name="connsiteX75" fmla="*/ 4151769 w 6857999"/>
              <a:gd name="connsiteY75" fmla="*/ 3836194 h 4280892"/>
              <a:gd name="connsiteX76" fmla="*/ 4193560 w 6857999"/>
              <a:gd name="connsiteY76" fmla="*/ 3699034 h 4280892"/>
              <a:gd name="connsiteX77" fmla="*/ 4251424 w 6857999"/>
              <a:gd name="connsiteY77" fmla="*/ 3642241 h 4280892"/>
              <a:gd name="connsiteX78" fmla="*/ 4287857 w 6857999"/>
              <a:gd name="connsiteY78" fmla="*/ 3568839 h 4280892"/>
              <a:gd name="connsiteX79" fmla="*/ 4299109 w 6857999"/>
              <a:gd name="connsiteY79" fmla="*/ 3544729 h 4280892"/>
              <a:gd name="connsiteX80" fmla="*/ 4343579 w 6857999"/>
              <a:gd name="connsiteY80" fmla="*/ 3332560 h 4280892"/>
              <a:gd name="connsiteX81" fmla="*/ 4320004 w 6857999"/>
              <a:gd name="connsiteY81" fmla="*/ 3237726 h 4280892"/>
              <a:gd name="connsiteX82" fmla="*/ 3988891 w 6857999"/>
              <a:gd name="connsiteY82" fmla="*/ 2902327 h 4280892"/>
              <a:gd name="connsiteX83" fmla="*/ 3910131 w 6857999"/>
              <a:gd name="connsiteY83" fmla="*/ 2934474 h 4280892"/>
              <a:gd name="connsiteX84" fmla="*/ 3910667 w 6857999"/>
              <a:gd name="connsiteY84" fmla="*/ 3173432 h 4280892"/>
              <a:gd name="connsiteX85" fmla="*/ 3930491 w 6857999"/>
              <a:gd name="connsiteY85" fmla="*/ 3329345 h 4280892"/>
              <a:gd name="connsiteX86" fmla="*/ 3931027 w 6857999"/>
              <a:gd name="connsiteY86" fmla="*/ 3424714 h 4280892"/>
              <a:gd name="connsiteX87" fmla="*/ 3949779 w 6857999"/>
              <a:gd name="connsiteY87" fmla="*/ 3727430 h 4280892"/>
              <a:gd name="connsiteX88" fmla="*/ 4055864 w 6857999"/>
              <a:gd name="connsiteY88" fmla="*/ 3990499 h 4280892"/>
              <a:gd name="connsiteX89" fmla="*/ 4074616 w 6857999"/>
              <a:gd name="connsiteY89" fmla="*/ 4015681 h 4280892"/>
              <a:gd name="connsiteX90" fmla="*/ 4225171 w 6857999"/>
              <a:gd name="connsiteY90" fmla="*/ 4152305 h 4280892"/>
              <a:gd name="connsiteX91" fmla="*/ 4225171 w 6857999"/>
              <a:gd name="connsiteY91" fmla="*/ 4191953 h 4280892"/>
              <a:gd name="connsiteX92" fmla="*/ 4086939 w 6857999"/>
              <a:gd name="connsiteY92" fmla="*/ 4230529 h 4280892"/>
              <a:gd name="connsiteX93" fmla="*/ 3892986 w 6857999"/>
              <a:gd name="connsiteY93" fmla="*/ 4178558 h 4280892"/>
              <a:gd name="connsiteX94" fmla="*/ 3863518 w 6857999"/>
              <a:gd name="connsiteY94" fmla="*/ 4149090 h 4280892"/>
              <a:gd name="connsiteX95" fmla="*/ 3807797 w 6857999"/>
              <a:gd name="connsiteY95" fmla="*/ 4004429 h 4280892"/>
              <a:gd name="connsiteX96" fmla="*/ 3767614 w 6857999"/>
              <a:gd name="connsiteY96" fmla="*/ 3960495 h 4280892"/>
              <a:gd name="connsiteX97" fmla="*/ 3746183 w 6857999"/>
              <a:gd name="connsiteY97" fmla="*/ 3930491 h 4280892"/>
              <a:gd name="connsiteX98" fmla="*/ 3727966 w 6857999"/>
              <a:gd name="connsiteY98" fmla="*/ 3687782 h 4280892"/>
              <a:gd name="connsiteX99" fmla="*/ 3690461 w 6857999"/>
              <a:gd name="connsiteY99" fmla="*/ 3505617 h 4280892"/>
              <a:gd name="connsiteX100" fmla="*/ 3476149 w 6857999"/>
              <a:gd name="connsiteY100" fmla="*/ 2923222 h 4280892"/>
              <a:gd name="connsiteX101" fmla="*/ 3432751 w 6857999"/>
              <a:gd name="connsiteY101" fmla="*/ 2828925 h 4280892"/>
              <a:gd name="connsiteX102" fmla="*/ 3368457 w 6857999"/>
              <a:gd name="connsiteY102" fmla="*/ 2785527 h 4280892"/>
              <a:gd name="connsiteX103" fmla="*/ 3328273 w 6857999"/>
              <a:gd name="connsiteY103" fmla="*/ 2774811 h 4280892"/>
              <a:gd name="connsiteX104" fmla="*/ 3157359 w 6857999"/>
              <a:gd name="connsiteY104" fmla="*/ 2706231 h 4280892"/>
              <a:gd name="connsiteX105" fmla="*/ 2484953 w 6857999"/>
              <a:gd name="connsiteY105" fmla="*/ 2652653 h 4280892"/>
              <a:gd name="connsiteX106" fmla="*/ 2442627 w 6857999"/>
              <a:gd name="connsiteY106" fmla="*/ 2677835 h 4280892"/>
              <a:gd name="connsiteX107" fmla="*/ 2341364 w 6857999"/>
              <a:gd name="connsiteY107" fmla="*/ 2756059 h 4280892"/>
              <a:gd name="connsiteX108" fmla="*/ 2299573 w 6857999"/>
              <a:gd name="connsiteY108" fmla="*/ 2765703 h 4280892"/>
              <a:gd name="connsiteX109" fmla="*/ 2062758 w 6857999"/>
              <a:gd name="connsiteY109" fmla="*/ 2899112 h 4280892"/>
              <a:gd name="connsiteX110" fmla="*/ 1831836 w 6857999"/>
              <a:gd name="connsiteY110" fmla="*/ 3102174 h 4280892"/>
              <a:gd name="connsiteX111" fmla="*/ 1720394 w 6857999"/>
              <a:gd name="connsiteY111" fmla="*/ 3237191 h 4280892"/>
              <a:gd name="connsiteX112" fmla="*/ 1637348 w 6857999"/>
              <a:gd name="connsiteY112" fmla="*/ 3454182 h 4280892"/>
              <a:gd name="connsiteX113" fmla="*/ 1635740 w 6857999"/>
              <a:gd name="connsiteY113" fmla="*/ 3516332 h 4280892"/>
              <a:gd name="connsiteX114" fmla="*/ 1660922 w 6857999"/>
              <a:gd name="connsiteY114" fmla="*/ 3686711 h 4280892"/>
              <a:gd name="connsiteX115" fmla="*/ 1662529 w 6857999"/>
              <a:gd name="connsiteY115" fmla="*/ 3777794 h 4280892"/>
              <a:gd name="connsiteX116" fmla="*/ 1677531 w 6857999"/>
              <a:gd name="connsiteY116" fmla="*/ 3867269 h 4280892"/>
              <a:gd name="connsiteX117" fmla="*/ 1893987 w 6857999"/>
              <a:gd name="connsiteY117" fmla="*/ 4141054 h 4280892"/>
              <a:gd name="connsiteX118" fmla="*/ 1919168 w 6857999"/>
              <a:gd name="connsiteY118" fmla="*/ 4159270 h 4280892"/>
              <a:gd name="connsiteX119" fmla="*/ 1605201 w 6857999"/>
              <a:gd name="connsiteY119" fmla="*/ 4178558 h 4280892"/>
              <a:gd name="connsiteX120" fmla="*/ 1570911 w 6857999"/>
              <a:gd name="connsiteY120" fmla="*/ 4147483 h 4280892"/>
              <a:gd name="connsiteX121" fmla="*/ 1574125 w 6857999"/>
              <a:gd name="connsiteY121" fmla="*/ 4143732 h 4280892"/>
              <a:gd name="connsiteX122" fmla="*/ 1555373 w 6857999"/>
              <a:gd name="connsiteY122" fmla="*/ 4139982 h 4280892"/>
              <a:gd name="connsiteX123" fmla="*/ 1541443 w 6857999"/>
              <a:gd name="connsiteY123" fmla="*/ 4083725 h 4280892"/>
              <a:gd name="connsiteX124" fmla="*/ 1500723 w 6857999"/>
              <a:gd name="connsiteY124" fmla="*/ 4021038 h 4280892"/>
              <a:gd name="connsiteX125" fmla="*/ 1456789 w 6857999"/>
              <a:gd name="connsiteY125" fmla="*/ 4006037 h 4280892"/>
              <a:gd name="connsiteX126" fmla="*/ 1423571 w 6857999"/>
              <a:gd name="connsiteY126" fmla="*/ 3982462 h 4280892"/>
              <a:gd name="connsiteX127" fmla="*/ 1386066 w 6857999"/>
              <a:gd name="connsiteY127" fmla="*/ 3507224 h 4280892"/>
              <a:gd name="connsiteX128" fmla="*/ 1305163 w 6857999"/>
              <a:gd name="connsiteY128" fmla="*/ 3120390 h 4280892"/>
              <a:gd name="connsiteX129" fmla="*/ 1311592 w 6857999"/>
              <a:gd name="connsiteY129" fmla="*/ 2960192 h 4280892"/>
              <a:gd name="connsiteX130" fmla="*/ 1336238 w 6857999"/>
              <a:gd name="connsiteY130" fmla="*/ 2907149 h 4280892"/>
              <a:gd name="connsiteX131" fmla="*/ 1024949 w 6857999"/>
              <a:gd name="connsiteY131" fmla="*/ 3154144 h 4280892"/>
              <a:gd name="connsiteX132" fmla="*/ 805815 w 6857999"/>
              <a:gd name="connsiteY132" fmla="*/ 3474006 h 4280892"/>
              <a:gd name="connsiteX133" fmla="*/ 685800 w 6857999"/>
              <a:gd name="connsiteY133" fmla="*/ 4048363 h 4280892"/>
              <a:gd name="connsiteX134" fmla="*/ 712589 w 6857999"/>
              <a:gd name="connsiteY134" fmla="*/ 4132481 h 4280892"/>
              <a:gd name="connsiteX135" fmla="*/ 764024 w 6857999"/>
              <a:gd name="connsiteY135" fmla="*/ 4197846 h 4280892"/>
              <a:gd name="connsiteX136" fmla="*/ 742057 w 6857999"/>
              <a:gd name="connsiteY136" fmla="*/ 4278749 h 4280892"/>
              <a:gd name="connsiteX137" fmla="*/ 738842 w 6857999"/>
              <a:gd name="connsiteY137" fmla="*/ 4282500 h 4280892"/>
              <a:gd name="connsiteX138" fmla="*/ 599539 w 6857999"/>
              <a:gd name="connsiteY138" fmla="*/ 4282500 h 4280892"/>
              <a:gd name="connsiteX139" fmla="*/ 541139 w 6857999"/>
              <a:gd name="connsiteY139" fmla="*/ 4276070 h 4280892"/>
              <a:gd name="connsiteX140" fmla="*/ 403979 w 6857999"/>
              <a:gd name="connsiteY140" fmla="*/ 4203204 h 4280892"/>
              <a:gd name="connsiteX141" fmla="*/ 398085 w 6857999"/>
              <a:gd name="connsiteY141" fmla="*/ 4170522 h 4280892"/>
              <a:gd name="connsiteX142" fmla="*/ 410944 w 6857999"/>
              <a:gd name="connsiteY142" fmla="*/ 4008180 h 4280892"/>
              <a:gd name="connsiteX143" fmla="*/ 353080 w 6857999"/>
              <a:gd name="connsiteY143" fmla="*/ 3991570 h 4280892"/>
              <a:gd name="connsiteX144" fmla="*/ 399693 w 6857999"/>
              <a:gd name="connsiteY144" fmla="*/ 3905310 h 4280892"/>
              <a:gd name="connsiteX145" fmla="*/ 541139 w 6857999"/>
              <a:gd name="connsiteY145" fmla="*/ 3482578 h 4280892"/>
              <a:gd name="connsiteX146" fmla="*/ 564178 w 6857999"/>
              <a:gd name="connsiteY146" fmla="*/ 3209330 h 4280892"/>
              <a:gd name="connsiteX147" fmla="*/ 557748 w 6857999"/>
              <a:gd name="connsiteY147" fmla="*/ 3033058 h 4280892"/>
              <a:gd name="connsiteX148" fmla="*/ 622042 w 6857999"/>
              <a:gd name="connsiteY148" fmla="*/ 2901256 h 4280892"/>
              <a:gd name="connsiteX149" fmla="*/ 715268 w 6857999"/>
              <a:gd name="connsiteY149" fmla="*/ 2820888 h 4280892"/>
              <a:gd name="connsiteX150" fmla="*/ 846534 w 6857999"/>
              <a:gd name="connsiteY150" fmla="*/ 2607112 h 4280892"/>
              <a:gd name="connsiteX151" fmla="*/ 851892 w 6857999"/>
              <a:gd name="connsiteY151" fmla="*/ 2301716 h 4280892"/>
              <a:gd name="connsiteX152" fmla="*/ 805279 w 6857999"/>
              <a:gd name="connsiteY152" fmla="*/ 2109371 h 4280892"/>
              <a:gd name="connsiteX153" fmla="*/ 804208 w 6857999"/>
              <a:gd name="connsiteY153" fmla="*/ 1676460 h 4280892"/>
              <a:gd name="connsiteX154" fmla="*/ 956905 w 6857999"/>
              <a:gd name="connsiteY154" fmla="*/ 1347490 h 4280892"/>
              <a:gd name="connsiteX155" fmla="*/ 973515 w 6857999"/>
              <a:gd name="connsiteY155" fmla="*/ 1320165 h 4280892"/>
              <a:gd name="connsiteX156" fmla="*/ 755452 w 6857999"/>
              <a:gd name="connsiteY156" fmla="*/ 1093530 h 4280892"/>
              <a:gd name="connsiteX157" fmla="*/ 543282 w 6857999"/>
              <a:gd name="connsiteY157" fmla="*/ 832604 h 4280892"/>
              <a:gd name="connsiteX158" fmla="*/ 495598 w 6857999"/>
              <a:gd name="connsiteY158" fmla="*/ 397014 h 4280892"/>
              <a:gd name="connsiteX159" fmla="*/ 557748 w 6857999"/>
              <a:gd name="connsiteY159" fmla="*/ 220206 h 4280892"/>
              <a:gd name="connsiteX160" fmla="*/ 536853 w 6857999"/>
              <a:gd name="connsiteY160" fmla="*/ 234136 h 4280892"/>
              <a:gd name="connsiteX161" fmla="*/ 378797 w 6857999"/>
              <a:gd name="connsiteY161" fmla="*/ 344507 h 4280892"/>
              <a:gd name="connsiteX162" fmla="*/ 165556 w 6857999"/>
              <a:gd name="connsiteY162" fmla="*/ 466130 h 4280892"/>
              <a:gd name="connsiteX163" fmla="*/ 2679 w 6857999"/>
              <a:gd name="connsiteY163" fmla="*/ 389513 h 4280892"/>
              <a:gd name="connsiteX164" fmla="*/ 0 w 6857999"/>
              <a:gd name="connsiteY164" fmla="*/ 385763 h 428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6857999" h="4280892">
                <a:moveTo>
                  <a:pt x="0" y="385763"/>
                </a:moveTo>
                <a:cubicBezTo>
                  <a:pt x="0" y="355223"/>
                  <a:pt x="0" y="325219"/>
                  <a:pt x="0" y="294680"/>
                </a:cubicBezTo>
                <a:cubicBezTo>
                  <a:pt x="6429" y="259318"/>
                  <a:pt x="12323" y="223957"/>
                  <a:pt x="19288" y="183773"/>
                </a:cubicBezTo>
                <a:cubicBezTo>
                  <a:pt x="23039" y="188595"/>
                  <a:pt x="30540" y="193953"/>
                  <a:pt x="31075" y="199846"/>
                </a:cubicBezTo>
                <a:cubicBezTo>
                  <a:pt x="34290" y="237351"/>
                  <a:pt x="33754" y="274856"/>
                  <a:pt x="38040" y="311825"/>
                </a:cubicBezTo>
                <a:cubicBezTo>
                  <a:pt x="41255" y="339150"/>
                  <a:pt x="47685" y="365939"/>
                  <a:pt x="56793" y="392192"/>
                </a:cubicBezTo>
                <a:cubicBezTo>
                  <a:pt x="64294" y="414695"/>
                  <a:pt x="83046" y="423803"/>
                  <a:pt x="106085" y="413623"/>
                </a:cubicBezTo>
                <a:cubicBezTo>
                  <a:pt x="128052" y="403979"/>
                  <a:pt x="151090" y="395407"/>
                  <a:pt x="169843" y="380941"/>
                </a:cubicBezTo>
                <a:cubicBezTo>
                  <a:pt x="235208" y="331113"/>
                  <a:pt x="298966" y="279678"/>
                  <a:pt x="362188" y="227707"/>
                </a:cubicBezTo>
                <a:cubicBezTo>
                  <a:pt x="457021" y="150555"/>
                  <a:pt x="541139" y="61079"/>
                  <a:pt x="648295" y="0"/>
                </a:cubicBezTo>
                <a:cubicBezTo>
                  <a:pt x="660618" y="0"/>
                  <a:pt x="673477" y="0"/>
                  <a:pt x="685800" y="0"/>
                </a:cubicBezTo>
                <a:cubicBezTo>
                  <a:pt x="699730" y="9108"/>
                  <a:pt x="715804" y="16073"/>
                  <a:pt x="727591" y="27325"/>
                </a:cubicBezTo>
                <a:cubicBezTo>
                  <a:pt x="764560" y="63222"/>
                  <a:pt x="767775" y="105013"/>
                  <a:pt x="750094" y="152698"/>
                </a:cubicBezTo>
                <a:cubicBezTo>
                  <a:pt x="705088" y="275927"/>
                  <a:pt x="664905" y="400229"/>
                  <a:pt x="643473" y="530423"/>
                </a:cubicBezTo>
                <a:cubicBezTo>
                  <a:pt x="622042" y="662226"/>
                  <a:pt x="654725" y="771525"/>
                  <a:pt x="752773" y="862608"/>
                </a:cubicBezTo>
                <a:cubicBezTo>
                  <a:pt x="867430" y="969228"/>
                  <a:pt x="1002983" y="1042630"/>
                  <a:pt x="1143893" y="1106388"/>
                </a:cubicBezTo>
                <a:cubicBezTo>
                  <a:pt x="1150858" y="1109603"/>
                  <a:pt x="1163717" y="1104781"/>
                  <a:pt x="1171754" y="1099959"/>
                </a:cubicBezTo>
                <a:cubicBezTo>
                  <a:pt x="1217831" y="1071027"/>
                  <a:pt x="1262301" y="1038880"/>
                  <a:pt x="1309449" y="1012627"/>
                </a:cubicBezTo>
                <a:cubicBezTo>
                  <a:pt x="1362492" y="983159"/>
                  <a:pt x="1419820" y="970836"/>
                  <a:pt x="1481971" y="971907"/>
                </a:cubicBezTo>
                <a:cubicBezTo>
                  <a:pt x="1560195" y="973515"/>
                  <a:pt x="1638955" y="970836"/>
                  <a:pt x="1717715" y="966549"/>
                </a:cubicBezTo>
                <a:cubicBezTo>
                  <a:pt x="1969532" y="953155"/>
                  <a:pt x="2218134" y="916186"/>
                  <a:pt x="2466201" y="872788"/>
                </a:cubicBezTo>
                <a:cubicBezTo>
                  <a:pt x="2588359" y="851356"/>
                  <a:pt x="2705695" y="817602"/>
                  <a:pt x="2814995" y="758131"/>
                </a:cubicBezTo>
                <a:cubicBezTo>
                  <a:pt x="2870180" y="728127"/>
                  <a:pt x="2928580" y="700802"/>
                  <a:pt x="2988052" y="681514"/>
                </a:cubicBezTo>
                <a:cubicBezTo>
                  <a:pt x="3173432" y="620435"/>
                  <a:pt x="3361492" y="566321"/>
                  <a:pt x="3538835" y="482203"/>
                </a:cubicBezTo>
                <a:cubicBezTo>
                  <a:pt x="3733324" y="390049"/>
                  <a:pt x="3939064" y="375047"/>
                  <a:pt x="4148554" y="397550"/>
                </a:cubicBezTo>
                <a:cubicBezTo>
                  <a:pt x="4285178" y="412016"/>
                  <a:pt x="4415909" y="452199"/>
                  <a:pt x="4542889" y="503634"/>
                </a:cubicBezTo>
                <a:cubicBezTo>
                  <a:pt x="4722912" y="577036"/>
                  <a:pt x="4905613" y="641866"/>
                  <a:pt x="5078671" y="733485"/>
                </a:cubicBezTo>
                <a:cubicBezTo>
                  <a:pt x="5239941" y="818674"/>
                  <a:pt x="5383530" y="922615"/>
                  <a:pt x="5504617" y="1057096"/>
                </a:cubicBezTo>
                <a:cubicBezTo>
                  <a:pt x="5635348" y="1201222"/>
                  <a:pt x="5761256" y="1349633"/>
                  <a:pt x="5889307" y="1495901"/>
                </a:cubicBezTo>
                <a:cubicBezTo>
                  <a:pt x="5896273" y="1503402"/>
                  <a:pt x="5902702" y="1511439"/>
                  <a:pt x="5910739" y="1520547"/>
                </a:cubicBezTo>
                <a:cubicBezTo>
                  <a:pt x="5992713" y="1432143"/>
                  <a:pt x="6091833" y="1382316"/>
                  <a:pt x="6204347" y="1357670"/>
                </a:cubicBezTo>
                <a:cubicBezTo>
                  <a:pt x="6282035" y="1340525"/>
                  <a:pt x="6360259" y="1327666"/>
                  <a:pt x="6438483" y="1313200"/>
                </a:cubicBezTo>
                <a:cubicBezTo>
                  <a:pt x="6554748" y="1291233"/>
                  <a:pt x="6671548" y="1269266"/>
                  <a:pt x="6787813" y="1247299"/>
                </a:cubicBezTo>
                <a:cubicBezTo>
                  <a:pt x="6811387" y="1243013"/>
                  <a:pt x="6834961" y="1237655"/>
                  <a:pt x="6858000" y="1232833"/>
                </a:cubicBezTo>
                <a:cubicBezTo>
                  <a:pt x="6858000" y="1236583"/>
                  <a:pt x="6858000" y="1239798"/>
                  <a:pt x="6858000" y="1243548"/>
                </a:cubicBezTo>
                <a:cubicBezTo>
                  <a:pt x="6825317" y="1313200"/>
                  <a:pt x="6767989" y="1358741"/>
                  <a:pt x="6701016" y="1390352"/>
                </a:cubicBezTo>
                <a:cubicBezTo>
                  <a:pt x="6627078" y="1425178"/>
                  <a:pt x="6550461" y="1456789"/>
                  <a:pt x="6473309" y="1482507"/>
                </a:cubicBezTo>
                <a:cubicBezTo>
                  <a:pt x="6398836" y="1507153"/>
                  <a:pt x="6328648" y="1538228"/>
                  <a:pt x="6267033" y="1586448"/>
                </a:cubicBezTo>
                <a:cubicBezTo>
                  <a:pt x="6262212" y="1590199"/>
                  <a:pt x="6257389" y="1595021"/>
                  <a:pt x="6249353" y="1602522"/>
                </a:cubicBezTo>
                <a:cubicBezTo>
                  <a:pt x="6295430" y="1611630"/>
                  <a:pt x="6336149" y="1620738"/>
                  <a:pt x="6377405" y="1627168"/>
                </a:cubicBezTo>
                <a:cubicBezTo>
                  <a:pt x="6510278" y="1648599"/>
                  <a:pt x="6643152" y="1664672"/>
                  <a:pt x="6774418" y="1617524"/>
                </a:cubicBezTo>
                <a:cubicBezTo>
                  <a:pt x="6779240" y="1615916"/>
                  <a:pt x="6785670" y="1618059"/>
                  <a:pt x="6791563" y="1618595"/>
                </a:cubicBezTo>
                <a:cubicBezTo>
                  <a:pt x="6790492" y="1626096"/>
                  <a:pt x="6791563" y="1635205"/>
                  <a:pt x="6787277" y="1640027"/>
                </a:cubicBezTo>
                <a:cubicBezTo>
                  <a:pt x="6750308" y="1687711"/>
                  <a:pt x="6705838" y="1724144"/>
                  <a:pt x="6644223" y="1735931"/>
                </a:cubicBezTo>
                <a:cubicBezTo>
                  <a:pt x="6544032" y="1754684"/>
                  <a:pt x="6444377" y="1775043"/>
                  <a:pt x="6345258" y="1795403"/>
                </a:cubicBezTo>
                <a:cubicBezTo>
                  <a:pt x="6294894" y="1805583"/>
                  <a:pt x="6245066" y="1817370"/>
                  <a:pt x="6196310" y="1828621"/>
                </a:cubicBezTo>
                <a:cubicBezTo>
                  <a:pt x="6195775" y="1833979"/>
                  <a:pt x="6195239" y="1835051"/>
                  <a:pt x="6195775" y="1835587"/>
                </a:cubicBezTo>
                <a:cubicBezTo>
                  <a:pt x="6197381" y="1838801"/>
                  <a:pt x="6199525" y="1842016"/>
                  <a:pt x="6201668" y="1844695"/>
                </a:cubicBezTo>
                <a:cubicBezTo>
                  <a:pt x="6269176" y="1927741"/>
                  <a:pt x="6289536" y="2024182"/>
                  <a:pt x="6279356" y="2128659"/>
                </a:cubicBezTo>
                <a:cubicBezTo>
                  <a:pt x="6275606" y="2168843"/>
                  <a:pt x="6261675" y="2183309"/>
                  <a:pt x="6220956" y="2187059"/>
                </a:cubicBezTo>
                <a:cubicBezTo>
                  <a:pt x="6173808" y="2191345"/>
                  <a:pt x="6136303" y="2212241"/>
                  <a:pt x="6104692" y="2246531"/>
                </a:cubicBezTo>
                <a:cubicBezTo>
                  <a:pt x="6003965" y="2355294"/>
                  <a:pt x="5906988" y="2468344"/>
                  <a:pt x="5831443" y="2595860"/>
                </a:cubicBezTo>
                <a:cubicBezTo>
                  <a:pt x="5775186" y="2691765"/>
                  <a:pt x="5729645" y="2794099"/>
                  <a:pt x="5682496" y="2894826"/>
                </a:cubicBezTo>
                <a:cubicBezTo>
                  <a:pt x="5656242" y="2951083"/>
                  <a:pt x="5616059" y="2981087"/>
                  <a:pt x="5555516" y="2977872"/>
                </a:cubicBezTo>
                <a:cubicBezTo>
                  <a:pt x="5505152" y="2975193"/>
                  <a:pt x="5454789" y="2966621"/>
                  <a:pt x="5404425" y="2959120"/>
                </a:cubicBezTo>
                <a:cubicBezTo>
                  <a:pt x="5385137" y="2955905"/>
                  <a:pt x="5370136" y="2955905"/>
                  <a:pt x="5351919" y="2967157"/>
                </a:cubicBezTo>
                <a:cubicBezTo>
                  <a:pt x="5298877" y="2999839"/>
                  <a:pt x="5235119" y="2975193"/>
                  <a:pt x="5217438" y="2914650"/>
                </a:cubicBezTo>
                <a:cubicBezTo>
                  <a:pt x="5207258" y="2880896"/>
                  <a:pt x="5193864" y="2853571"/>
                  <a:pt x="5168682" y="2826246"/>
                </a:cubicBezTo>
                <a:cubicBezTo>
                  <a:pt x="5109210" y="2761952"/>
                  <a:pt x="5070098" y="2685871"/>
                  <a:pt x="5089922" y="2592110"/>
                </a:cubicBezTo>
                <a:cubicBezTo>
                  <a:pt x="5090993" y="2586216"/>
                  <a:pt x="5093137" y="2578715"/>
                  <a:pt x="5090993" y="2573357"/>
                </a:cubicBezTo>
                <a:cubicBezTo>
                  <a:pt x="5084564" y="2558356"/>
                  <a:pt x="5084564" y="2536924"/>
                  <a:pt x="5060990" y="2535853"/>
                </a:cubicBezTo>
                <a:cubicBezTo>
                  <a:pt x="5032593" y="2534781"/>
                  <a:pt x="5004197" y="2531567"/>
                  <a:pt x="4976336" y="2532102"/>
                </a:cubicBezTo>
                <a:cubicBezTo>
                  <a:pt x="4964549" y="2532102"/>
                  <a:pt x="4950619" y="2536389"/>
                  <a:pt x="4941510" y="2543889"/>
                </a:cubicBezTo>
                <a:cubicBezTo>
                  <a:pt x="4904006" y="2575501"/>
                  <a:pt x="4868644" y="2609255"/>
                  <a:pt x="4831675" y="2641937"/>
                </a:cubicBezTo>
                <a:cubicBezTo>
                  <a:pt x="4732020" y="2730877"/>
                  <a:pt x="4614684" y="2760881"/>
                  <a:pt x="4483954" y="2746415"/>
                </a:cubicBezTo>
                <a:cubicBezTo>
                  <a:pt x="4461986" y="2743736"/>
                  <a:pt x="4440019" y="2742664"/>
                  <a:pt x="4415909" y="2740521"/>
                </a:cubicBezTo>
                <a:cubicBezTo>
                  <a:pt x="4420731" y="2757130"/>
                  <a:pt x="4422874" y="2771596"/>
                  <a:pt x="4428768" y="2784455"/>
                </a:cubicBezTo>
                <a:cubicBezTo>
                  <a:pt x="4466272" y="2866965"/>
                  <a:pt x="4503777" y="2950012"/>
                  <a:pt x="4543425" y="3031450"/>
                </a:cubicBezTo>
                <a:cubicBezTo>
                  <a:pt x="4565392" y="3076992"/>
                  <a:pt x="4577715" y="3119319"/>
                  <a:pt x="4561106" y="3171825"/>
                </a:cubicBezTo>
                <a:cubicBezTo>
                  <a:pt x="4519851" y="3300413"/>
                  <a:pt x="4511814" y="3433286"/>
                  <a:pt x="4536460" y="3566160"/>
                </a:cubicBezTo>
                <a:cubicBezTo>
                  <a:pt x="4543961" y="3605272"/>
                  <a:pt x="4534853" y="3636883"/>
                  <a:pt x="4512885" y="3666351"/>
                </a:cubicBezTo>
                <a:cubicBezTo>
                  <a:pt x="4498419" y="3685639"/>
                  <a:pt x="4482346" y="3703856"/>
                  <a:pt x="4464665" y="3719929"/>
                </a:cubicBezTo>
                <a:cubicBezTo>
                  <a:pt x="4385370" y="3793331"/>
                  <a:pt x="4305538" y="3865662"/>
                  <a:pt x="4225707" y="3939064"/>
                </a:cubicBezTo>
                <a:cubicBezTo>
                  <a:pt x="4208562" y="3955137"/>
                  <a:pt x="4193024" y="3972818"/>
                  <a:pt x="4172664" y="3994249"/>
                </a:cubicBezTo>
                <a:cubicBezTo>
                  <a:pt x="4169985" y="3978712"/>
                  <a:pt x="4167306" y="3968532"/>
                  <a:pt x="4166235" y="3958352"/>
                </a:cubicBezTo>
                <a:cubicBezTo>
                  <a:pt x="4161413" y="3917633"/>
                  <a:pt x="4161949" y="3875842"/>
                  <a:pt x="4151769" y="3836194"/>
                </a:cubicBezTo>
                <a:cubicBezTo>
                  <a:pt x="4137303" y="3779937"/>
                  <a:pt x="4156055" y="3737074"/>
                  <a:pt x="4193560" y="3699034"/>
                </a:cubicBezTo>
                <a:cubicBezTo>
                  <a:pt x="4212312" y="3679746"/>
                  <a:pt x="4235887" y="3663672"/>
                  <a:pt x="4251424" y="3642241"/>
                </a:cubicBezTo>
                <a:cubicBezTo>
                  <a:pt x="4267498" y="3620274"/>
                  <a:pt x="4276070" y="3593485"/>
                  <a:pt x="4287857" y="3568839"/>
                </a:cubicBezTo>
                <a:cubicBezTo>
                  <a:pt x="4291608" y="3560802"/>
                  <a:pt x="4297501" y="3553301"/>
                  <a:pt x="4299109" y="3544729"/>
                </a:cubicBezTo>
                <a:cubicBezTo>
                  <a:pt x="4314646" y="3474006"/>
                  <a:pt x="4330720" y="3403818"/>
                  <a:pt x="4343579" y="3332560"/>
                </a:cubicBezTo>
                <a:cubicBezTo>
                  <a:pt x="4349472" y="3298805"/>
                  <a:pt x="4346258" y="3264515"/>
                  <a:pt x="4320004" y="3237726"/>
                </a:cubicBezTo>
                <a:cubicBezTo>
                  <a:pt x="4208026" y="3124140"/>
                  <a:pt x="4096048" y="3010555"/>
                  <a:pt x="3988891" y="2902327"/>
                </a:cubicBezTo>
                <a:cubicBezTo>
                  <a:pt x="3955137" y="2916257"/>
                  <a:pt x="3931027" y="2925901"/>
                  <a:pt x="3910131" y="2934474"/>
                </a:cubicBezTo>
                <a:cubicBezTo>
                  <a:pt x="3910131" y="3014841"/>
                  <a:pt x="3907989" y="3094137"/>
                  <a:pt x="3910667" y="3173432"/>
                </a:cubicBezTo>
                <a:cubicBezTo>
                  <a:pt x="3912810" y="3225939"/>
                  <a:pt x="3916561" y="3279517"/>
                  <a:pt x="3930491" y="3329345"/>
                </a:cubicBezTo>
                <a:cubicBezTo>
                  <a:pt x="3939599" y="3363099"/>
                  <a:pt x="3938528" y="3392567"/>
                  <a:pt x="3931027" y="3424714"/>
                </a:cubicBezTo>
                <a:cubicBezTo>
                  <a:pt x="3907453" y="3527584"/>
                  <a:pt x="3910667" y="3628311"/>
                  <a:pt x="3949779" y="3727430"/>
                </a:cubicBezTo>
                <a:cubicBezTo>
                  <a:pt x="3984605" y="3815298"/>
                  <a:pt x="4019967" y="3903167"/>
                  <a:pt x="4055864" y="3990499"/>
                </a:cubicBezTo>
                <a:cubicBezTo>
                  <a:pt x="4059615" y="4000143"/>
                  <a:pt x="4067115" y="4008716"/>
                  <a:pt x="4074616" y="4015681"/>
                </a:cubicBezTo>
                <a:cubicBezTo>
                  <a:pt x="4124444" y="4061758"/>
                  <a:pt x="4174272" y="4107299"/>
                  <a:pt x="4225171" y="4152305"/>
                </a:cubicBezTo>
                <a:cubicBezTo>
                  <a:pt x="4241244" y="4166771"/>
                  <a:pt x="4241244" y="4179094"/>
                  <a:pt x="4225171" y="4191953"/>
                </a:cubicBezTo>
                <a:cubicBezTo>
                  <a:pt x="4184452" y="4224100"/>
                  <a:pt x="4141053" y="4245531"/>
                  <a:pt x="4086939" y="4230529"/>
                </a:cubicBezTo>
                <a:cubicBezTo>
                  <a:pt x="4022646" y="4212848"/>
                  <a:pt x="3957816" y="4195167"/>
                  <a:pt x="3892986" y="4178558"/>
                </a:cubicBezTo>
                <a:cubicBezTo>
                  <a:pt x="3875842" y="4174272"/>
                  <a:pt x="3868876" y="4165164"/>
                  <a:pt x="3863518" y="4149090"/>
                </a:cubicBezTo>
                <a:cubicBezTo>
                  <a:pt x="3846374" y="4100334"/>
                  <a:pt x="3828693" y="4051578"/>
                  <a:pt x="3807797" y="4004429"/>
                </a:cubicBezTo>
                <a:cubicBezTo>
                  <a:pt x="3799761" y="3986748"/>
                  <a:pt x="3784223" y="3968532"/>
                  <a:pt x="3767614" y="3960495"/>
                </a:cubicBezTo>
                <a:cubicBezTo>
                  <a:pt x="3752076" y="3952994"/>
                  <a:pt x="3747254" y="3946565"/>
                  <a:pt x="3746183" y="3930491"/>
                </a:cubicBezTo>
                <a:cubicBezTo>
                  <a:pt x="3740825" y="3849588"/>
                  <a:pt x="3737610" y="3768150"/>
                  <a:pt x="3727966" y="3687782"/>
                </a:cubicBezTo>
                <a:cubicBezTo>
                  <a:pt x="3720465" y="3626168"/>
                  <a:pt x="3713500" y="3561874"/>
                  <a:pt x="3690461" y="3505617"/>
                </a:cubicBezTo>
                <a:cubicBezTo>
                  <a:pt x="3612237" y="3313807"/>
                  <a:pt x="3538835" y="3120926"/>
                  <a:pt x="3476149" y="2923222"/>
                </a:cubicBezTo>
                <a:cubicBezTo>
                  <a:pt x="3465969" y="2890540"/>
                  <a:pt x="3448824" y="2859465"/>
                  <a:pt x="3432751" y="2828925"/>
                </a:cubicBezTo>
                <a:cubicBezTo>
                  <a:pt x="3419356" y="2804279"/>
                  <a:pt x="3397389" y="2789813"/>
                  <a:pt x="3368457" y="2785527"/>
                </a:cubicBezTo>
                <a:cubicBezTo>
                  <a:pt x="3354526" y="2783384"/>
                  <a:pt x="3336846" y="2783384"/>
                  <a:pt x="3328273" y="2774811"/>
                </a:cubicBezTo>
                <a:cubicBezTo>
                  <a:pt x="3280589" y="2727127"/>
                  <a:pt x="3218974" y="2715875"/>
                  <a:pt x="3157359" y="2706231"/>
                </a:cubicBezTo>
                <a:cubicBezTo>
                  <a:pt x="2934474" y="2670870"/>
                  <a:pt x="2709982" y="2661226"/>
                  <a:pt x="2484953" y="2652653"/>
                </a:cubicBezTo>
                <a:cubicBezTo>
                  <a:pt x="2463522" y="2651582"/>
                  <a:pt x="2451199" y="2657475"/>
                  <a:pt x="2442627" y="2677835"/>
                </a:cubicBezTo>
                <a:cubicBezTo>
                  <a:pt x="2423875" y="2722305"/>
                  <a:pt x="2394407" y="2754451"/>
                  <a:pt x="2341364" y="2756059"/>
                </a:cubicBezTo>
                <a:cubicBezTo>
                  <a:pt x="2327434" y="2756595"/>
                  <a:pt x="2313503" y="2761952"/>
                  <a:pt x="2299573" y="2765703"/>
                </a:cubicBezTo>
                <a:cubicBezTo>
                  <a:pt x="2209562" y="2789813"/>
                  <a:pt x="2130266" y="2829997"/>
                  <a:pt x="2062758" y="2899112"/>
                </a:cubicBezTo>
                <a:cubicBezTo>
                  <a:pt x="1990963" y="2971979"/>
                  <a:pt x="1911132" y="3037344"/>
                  <a:pt x="1831836" y="3102174"/>
                </a:cubicBezTo>
                <a:cubicBezTo>
                  <a:pt x="1785223" y="3140214"/>
                  <a:pt x="1743968" y="3182005"/>
                  <a:pt x="1720394" y="3237191"/>
                </a:cubicBezTo>
                <a:cubicBezTo>
                  <a:pt x="1689854" y="3308449"/>
                  <a:pt x="1663065" y="3381315"/>
                  <a:pt x="1637348" y="3454182"/>
                </a:cubicBezTo>
                <a:cubicBezTo>
                  <a:pt x="1630918" y="3472934"/>
                  <a:pt x="1628239" y="3498116"/>
                  <a:pt x="1635740" y="3516332"/>
                </a:cubicBezTo>
                <a:cubicBezTo>
                  <a:pt x="1657171" y="3571518"/>
                  <a:pt x="1664672" y="3627775"/>
                  <a:pt x="1660922" y="3686711"/>
                </a:cubicBezTo>
                <a:cubicBezTo>
                  <a:pt x="1658779" y="3716715"/>
                  <a:pt x="1659850" y="3747790"/>
                  <a:pt x="1662529" y="3777794"/>
                </a:cubicBezTo>
                <a:cubicBezTo>
                  <a:pt x="1665208" y="3807798"/>
                  <a:pt x="1668959" y="3838337"/>
                  <a:pt x="1677531" y="3867269"/>
                </a:cubicBezTo>
                <a:cubicBezTo>
                  <a:pt x="1713428" y="3986748"/>
                  <a:pt x="1794867" y="4070866"/>
                  <a:pt x="1893987" y="4141054"/>
                </a:cubicBezTo>
                <a:cubicBezTo>
                  <a:pt x="1901488" y="4146411"/>
                  <a:pt x="1908989" y="4151769"/>
                  <a:pt x="1919168" y="4159270"/>
                </a:cubicBezTo>
                <a:cubicBezTo>
                  <a:pt x="1813084" y="4204811"/>
                  <a:pt x="1709678" y="4207490"/>
                  <a:pt x="1605201" y="4178558"/>
                </a:cubicBezTo>
                <a:cubicBezTo>
                  <a:pt x="1591806" y="4174808"/>
                  <a:pt x="1582162" y="4158198"/>
                  <a:pt x="1570911" y="4147483"/>
                </a:cubicBezTo>
                <a:cubicBezTo>
                  <a:pt x="1571982" y="4146411"/>
                  <a:pt x="1573054" y="4144804"/>
                  <a:pt x="1574125" y="4143732"/>
                </a:cubicBezTo>
                <a:cubicBezTo>
                  <a:pt x="1565553" y="4142125"/>
                  <a:pt x="1557516" y="4140518"/>
                  <a:pt x="1555373" y="4139982"/>
                </a:cubicBezTo>
                <a:cubicBezTo>
                  <a:pt x="1550015" y="4118015"/>
                  <a:pt x="1548944" y="4099262"/>
                  <a:pt x="1541443" y="4083725"/>
                </a:cubicBezTo>
                <a:cubicBezTo>
                  <a:pt x="1530191" y="4061758"/>
                  <a:pt x="1514118" y="4041934"/>
                  <a:pt x="1500723" y="4021038"/>
                </a:cubicBezTo>
                <a:cubicBezTo>
                  <a:pt x="1490008" y="4003358"/>
                  <a:pt x="1475006" y="3999607"/>
                  <a:pt x="1456789" y="4006037"/>
                </a:cubicBezTo>
                <a:cubicBezTo>
                  <a:pt x="1433751" y="4014073"/>
                  <a:pt x="1425178" y="4007108"/>
                  <a:pt x="1423571" y="3982462"/>
                </a:cubicBezTo>
                <a:cubicBezTo>
                  <a:pt x="1411784" y="3823871"/>
                  <a:pt x="1401604" y="3665280"/>
                  <a:pt x="1386066" y="3507224"/>
                </a:cubicBezTo>
                <a:cubicBezTo>
                  <a:pt x="1372672" y="3375958"/>
                  <a:pt x="1352312" y="3244691"/>
                  <a:pt x="1305163" y="3120390"/>
                </a:cubicBezTo>
                <a:cubicBezTo>
                  <a:pt x="1283732" y="3063597"/>
                  <a:pt x="1289090" y="3012698"/>
                  <a:pt x="1311592" y="2960192"/>
                </a:cubicBezTo>
                <a:cubicBezTo>
                  <a:pt x="1319094" y="2942511"/>
                  <a:pt x="1328202" y="2924830"/>
                  <a:pt x="1336238" y="2907149"/>
                </a:cubicBezTo>
                <a:cubicBezTo>
                  <a:pt x="1229618" y="2986981"/>
                  <a:pt x="1124605" y="3067348"/>
                  <a:pt x="1024949" y="3154144"/>
                </a:cubicBezTo>
                <a:cubicBezTo>
                  <a:pt x="924758" y="3240941"/>
                  <a:pt x="854571" y="3353455"/>
                  <a:pt x="805815" y="3474006"/>
                </a:cubicBezTo>
                <a:cubicBezTo>
                  <a:pt x="731341" y="3657243"/>
                  <a:pt x="702945" y="3852267"/>
                  <a:pt x="685800" y="4048363"/>
                </a:cubicBezTo>
                <a:cubicBezTo>
                  <a:pt x="683121" y="4079439"/>
                  <a:pt x="691158" y="4107835"/>
                  <a:pt x="712589" y="4132481"/>
                </a:cubicBezTo>
                <a:cubicBezTo>
                  <a:pt x="730806" y="4152840"/>
                  <a:pt x="747951" y="4175343"/>
                  <a:pt x="764024" y="4197846"/>
                </a:cubicBezTo>
                <a:cubicBezTo>
                  <a:pt x="797243" y="4246067"/>
                  <a:pt x="808494" y="4258926"/>
                  <a:pt x="742057" y="4278749"/>
                </a:cubicBezTo>
                <a:cubicBezTo>
                  <a:pt x="740450" y="4279285"/>
                  <a:pt x="739914" y="4281428"/>
                  <a:pt x="738842" y="4282500"/>
                </a:cubicBezTo>
                <a:cubicBezTo>
                  <a:pt x="692229" y="4282500"/>
                  <a:pt x="646152" y="4282500"/>
                  <a:pt x="599539" y="4282500"/>
                </a:cubicBezTo>
                <a:cubicBezTo>
                  <a:pt x="580251" y="4280357"/>
                  <a:pt x="560963" y="4277678"/>
                  <a:pt x="541139" y="4276070"/>
                </a:cubicBezTo>
                <a:cubicBezTo>
                  <a:pt x="484346" y="4272320"/>
                  <a:pt x="433983" y="4256782"/>
                  <a:pt x="403979" y="4203204"/>
                </a:cubicBezTo>
                <a:cubicBezTo>
                  <a:pt x="398621" y="4194096"/>
                  <a:pt x="395407" y="4180701"/>
                  <a:pt x="398085" y="4170522"/>
                </a:cubicBezTo>
                <a:cubicBezTo>
                  <a:pt x="411480" y="4116407"/>
                  <a:pt x="412552" y="4061758"/>
                  <a:pt x="410944" y="4008180"/>
                </a:cubicBezTo>
                <a:cubicBezTo>
                  <a:pt x="390049" y="4002286"/>
                  <a:pt x="372904" y="3997464"/>
                  <a:pt x="353080" y="3991570"/>
                </a:cubicBezTo>
                <a:cubicBezTo>
                  <a:pt x="370225" y="3959959"/>
                  <a:pt x="385763" y="3933170"/>
                  <a:pt x="399693" y="3905310"/>
                </a:cubicBezTo>
                <a:cubicBezTo>
                  <a:pt x="465594" y="3770828"/>
                  <a:pt x="506849" y="3627775"/>
                  <a:pt x="541139" y="3482578"/>
                </a:cubicBezTo>
                <a:cubicBezTo>
                  <a:pt x="562035" y="3393103"/>
                  <a:pt x="574893" y="3302556"/>
                  <a:pt x="564178" y="3209330"/>
                </a:cubicBezTo>
                <a:cubicBezTo>
                  <a:pt x="557748" y="3150930"/>
                  <a:pt x="557213" y="3091458"/>
                  <a:pt x="557748" y="3033058"/>
                </a:cubicBezTo>
                <a:cubicBezTo>
                  <a:pt x="558284" y="2980016"/>
                  <a:pt x="576501" y="2934474"/>
                  <a:pt x="622042" y="2901256"/>
                </a:cubicBezTo>
                <a:cubicBezTo>
                  <a:pt x="654725" y="2877145"/>
                  <a:pt x="684728" y="2848213"/>
                  <a:pt x="715268" y="2820888"/>
                </a:cubicBezTo>
                <a:cubicBezTo>
                  <a:pt x="780633" y="2763024"/>
                  <a:pt x="822960" y="2690694"/>
                  <a:pt x="846534" y="2607112"/>
                </a:cubicBezTo>
                <a:cubicBezTo>
                  <a:pt x="874931" y="2505849"/>
                  <a:pt x="885646" y="2405122"/>
                  <a:pt x="851892" y="2301716"/>
                </a:cubicBezTo>
                <a:cubicBezTo>
                  <a:pt x="831532" y="2239030"/>
                  <a:pt x="818138" y="2174200"/>
                  <a:pt x="805279" y="2109371"/>
                </a:cubicBezTo>
                <a:cubicBezTo>
                  <a:pt x="776883" y="1965246"/>
                  <a:pt x="765096" y="1820049"/>
                  <a:pt x="804208" y="1676460"/>
                </a:cubicBezTo>
                <a:cubicBezTo>
                  <a:pt x="836355" y="1559124"/>
                  <a:pt x="892076" y="1450896"/>
                  <a:pt x="956905" y="1347490"/>
                </a:cubicBezTo>
                <a:cubicBezTo>
                  <a:pt x="962263" y="1338917"/>
                  <a:pt x="967621" y="1329809"/>
                  <a:pt x="973515" y="1320165"/>
                </a:cubicBezTo>
                <a:cubicBezTo>
                  <a:pt x="900113" y="1243548"/>
                  <a:pt x="829925" y="1166396"/>
                  <a:pt x="755452" y="1093530"/>
                </a:cubicBezTo>
                <a:cubicBezTo>
                  <a:pt x="674549" y="1014234"/>
                  <a:pt x="604897" y="925830"/>
                  <a:pt x="543282" y="832604"/>
                </a:cubicBezTo>
                <a:cubicBezTo>
                  <a:pt x="454343" y="697051"/>
                  <a:pt x="453271" y="548104"/>
                  <a:pt x="495598" y="397014"/>
                </a:cubicBezTo>
                <a:cubicBezTo>
                  <a:pt x="512207" y="337542"/>
                  <a:pt x="536317" y="279678"/>
                  <a:pt x="557748" y="220206"/>
                </a:cubicBezTo>
                <a:cubicBezTo>
                  <a:pt x="550783" y="225028"/>
                  <a:pt x="543818" y="229314"/>
                  <a:pt x="536853" y="234136"/>
                </a:cubicBezTo>
                <a:cubicBezTo>
                  <a:pt x="484346" y="271105"/>
                  <a:pt x="433447" y="310753"/>
                  <a:pt x="378797" y="344507"/>
                </a:cubicBezTo>
                <a:cubicBezTo>
                  <a:pt x="309146" y="387906"/>
                  <a:pt x="240030" y="432911"/>
                  <a:pt x="165556" y="466130"/>
                </a:cubicBezTo>
                <a:cubicBezTo>
                  <a:pt x="79296" y="504706"/>
                  <a:pt x="32683" y="477917"/>
                  <a:pt x="2679" y="389513"/>
                </a:cubicBezTo>
                <a:cubicBezTo>
                  <a:pt x="1607" y="386834"/>
                  <a:pt x="536" y="386298"/>
                  <a:pt x="0" y="385763"/>
                </a:cubicBezTo>
                <a:close/>
              </a:path>
            </a:pathLst>
          </a:custGeom>
          <a:solidFill>
            <a:schemeClr val="accent1"/>
          </a:solidFill>
          <a:ln w="53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235EA-1936-4728-887B-6EB942BF1F98}"/>
              </a:ext>
            </a:extLst>
          </p:cNvPr>
          <p:cNvSpPr/>
          <p:nvPr/>
        </p:nvSpPr>
        <p:spPr>
          <a:xfrm>
            <a:off x="3482485" y="5009646"/>
            <a:ext cx="2113262" cy="1059320"/>
          </a:xfrm>
          <a:custGeom>
            <a:avLst/>
            <a:gdLst>
              <a:gd name="connsiteX0" fmla="*/ 460938 w 3626598"/>
              <a:gd name="connsiteY0" fmla="*/ 1776618 h 1817913"/>
              <a:gd name="connsiteX1" fmla="*/ 450787 w 3626598"/>
              <a:gd name="connsiteY1" fmla="*/ 1766929 h 1817913"/>
              <a:gd name="connsiteX2" fmla="*/ 495543 w 3626598"/>
              <a:gd name="connsiteY2" fmla="*/ 1719405 h 1817913"/>
              <a:gd name="connsiteX3" fmla="*/ 531071 w 3626598"/>
              <a:gd name="connsiteY3" fmla="*/ 1687107 h 1817913"/>
              <a:gd name="connsiteX4" fmla="*/ 540760 w 3626598"/>
              <a:gd name="connsiteY4" fmla="*/ 1679263 h 1817913"/>
              <a:gd name="connsiteX5" fmla="*/ 554602 w 3626598"/>
              <a:gd name="connsiteY5" fmla="*/ 1670497 h 1817913"/>
              <a:gd name="connsiteX6" fmla="*/ 557832 w 3626598"/>
              <a:gd name="connsiteY6" fmla="*/ 1668651 h 1817913"/>
              <a:gd name="connsiteX7" fmla="*/ 571674 w 3626598"/>
              <a:gd name="connsiteY7" fmla="*/ 1659423 h 1817913"/>
              <a:gd name="connsiteX8" fmla="*/ 626119 w 3626598"/>
              <a:gd name="connsiteY8" fmla="*/ 1641428 h 1817913"/>
              <a:gd name="connsiteX9" fmla="*/ 668568 w 3626598"/>
              <a:gd name="connsiteY9" fmla="*/ 1636814 h 1817913"/>
              <a:gd name="connsiteX10" fmla="*/ 733164 w 3626598"/>
              <a:gd name="connsiteY10" fmla="*/ 1617897 h 1817913"/>
              <a:gd name="connsiteX11" fmla="*/ 748851 w 3626598"/>
              <a:gd name="connsiteY11" fmla="*/ 1602209 h 1817913"/>
              <a:gd name="connsiteX12" fmla="*/ 750697 w 3626598"/>
              <a:gd name="connsiteY12" fmla="*/ 1598518 h 1817913"/>
              <a:gd name="connsiteX13" fmla="*/ 761770 w 3626598"/>
              <a:gd name="connsiteY13" fmla="*/ 1580062 h 1817913"/>
              <a:gd name="connsiteX14" fmla="*/ 761770 w 3626598"/>
              <a:gd name="connsiteY14" fmla="*/ 1580062 h 1817913"/>
              <a:gd name="connsiteX15" fmla="*/ 830057 w 3626598"/>
              <a:gd name="connsiteY15" fmla="*/ 1478554 h 1817913"/>
              <a:gd name="connsiteX16" fmla="*/ 830057 w 3626598"/>
              <a:gd name="connsiteY16" fmla="*/ 1478554 h 1817913"/>
              <a:gd name="connsiteX17" fmla="*/ 901113 w 3626598"/>
              <a:gd name="connsiteY17" fmla="*/ 1398732 h 1817913"/>
              <a:gd name="connsiteX18" fmla="*/ 903420 w 3626598"/>
              <a:gd name="connsiteY18" fmla="*/ 1394580 h 1817913"/>
              <a:gd name="connsiteX19" fmla="*/ 958788 w 3626598"/>
              <a:gd name="connsiteY19" fmla="*/ 1308759 h 1817913"/>
              <a:gd name="connsiteX20" fmla="*/ 964786 w 3626598"/>
              <a:gd name="connsiteY20" fmla="*/ 1290303 h 1817913"/>
              <a:gd name="connsiteX21" fmla="*/ 975398 w 3626598"/>
              <a:gd name="connsiteY21" fmla="*/ 1269079 h 1817913"/>
              <a:gd name="connsiteX22" fmla="*/ 1016001 w 3626598"/>
              <a:gd name="connsiteY22" fmla="*/ 1122816 h 1817913"/>
              <a:gd name="connsiteX23" fmla="*/ 1021077 w 3626598"/>
              <a:gd name="connsiteY23" fmla="*/ 1105282 h 1817913"/>
              <a:gd name="connsiteX24" fmla="*/ 1027075 w 3626598"/>
              <a:gd name="connsiteY24" fmla="*/ 1089133 h 1817913"/>
              <a:gd name="connsiteX25" fmla="*/ 1032150 w 3626598"/>
              <a:gd name="connsiteY25" fmla="*/ 1071600 h 1817913"/>
              <a:gd name="connsiteX26" fmla="*/ 1038610 w 3626598"/>
              <a:gd name="connsiteY26" fmla="*/ 1050837 h 1817913"/>
              <a:gd name="connsiteX27" fmla="*/ 1040917 w 3626598"/>
              <a:gd name="connsiteY27" fmla="*/ 1031458 h 1817913"/>
              <a:gd name="connsiteX28" fmla="*/ 1015079 w 3626598"/>
              <a:gd name="connsiteY28" fmla="*/ 1006081 h 1817913"/>
              <a:gd name="connsiteX29" fmla="*/ 992931 w 3626598"/>
              <a:gd name="connsiteY29" fmla="*/ 1004697 h 1817913"/>
              <a:gd name="connsiteX30" fmla="*/ 970323 w 3626598"/>
              <a:gd name="connsiteY30" fmla="*/ 1010234 h 1817913"/>
              <a:gd name="connsiteX31" fmla="*/ 941716 w 3626598"/>
              <a:gd name="connsiteY31" fmla="*/ 1014848 h 1817913"/>
              <a:gd name="connsiteX32" fmla="*/ 930643 w 3626598"/>
              <a:gd name="connsiteY32" fmla="*/ 1019001 h 1817913"/>
              <a:gd name="connsiteX33" fmla="*/ 867431 w 3626598"/>
              <a:gd name="connsiteY33" fmla="*/ 1030997 h 1817913"/>
              <a:gd name="connsiteX34" fmla="*/ 865124 w 3626598"/>
              <a:gd name="connsiteY34" fmla="*/ 1030536 h 1817913"/>
              <a:gd name="connsiteX35" fmla="*/ 863740 w 3626598"/>
              <a:gd name="connsiteY35" fmla="*/ 1032381 h 1817913"/>
              <a:gd name="connsiteX36" fmla="*/ 851282 w 3626598"/>
              <a:gd name="connsiteY36" fmla="*/ 1040225 h 1817913"/>
              <a:gd name="connsiteX37" fmla="*/ 806987 w 3626598"/>
              <a:gd name="connsiteY37" fmla="*/ 1060527 h 1817913"/>
              <a:gd name="connsiteX38" fmla="*/ 782533 w 3626598"/>
              <a:gd name="connsiteY38" fmla="*/ 1087749 h 1817913"/>
              <a:gd name="connsiteX39" fmla="*/ 780688 w 3626598"/>
              <a:gd name="connsiteY39" fmla="*/ 1087749 h 1817913"/>
              <a:gd name="connsiteX40" fmla="*/ 767769 w 3626598"/>
              <a:gd name="connsiteY40" fmla="*/ 1094209 h 1817913"/>
              <a:gd name="connsiteX41" fmla="*/ 767307 w 3626598"/>
              <a:gd name="connsiteY41" fmla="*/ 1093747 h 1817913"/>
              <a:gd name="connsiteX42" fmla="*/ 751158 w 3626598"/>
              <a:gd name="connsiteY42" fmla="*/ 1100207 h 1817913"/>
              <a:gd name="connsiteX43" fmla="*/ 728088 w 3626598"/>
              <a:gd name="connsiteY43" fmla="*/ 1116356 h 1817913"/>
              <a:gd name="connsiteX44" fmla="*/ 710555 w 3626598"/>
              <a:gd name="connsiteY44" fmla="*/ 1122354 h 1817913"/>
              <a:gd name="connsiteX45" fmla="*/ 711016 w 3626598"/>
              <a:gd name="connsiteY45" fmla="*/ 1121893 h 1817913"/>
              <a:gd name="connsiteX46" fmla="*/ 679180 w 3626598"/>
              <a:gd name="connsiteY46" fmla="*/ 1146808 h 1817913"/>
              <a:gd name="connsiteX47" fmla="*/ 669952 w 3626598"/>
              <a:gd name="connsiteY47" fmla="*/ 1146347 h 1817913"/>
              <a:gd name="connsiteX48" fmla="*/ 665338 w 3626598"/>
              <a:gd name="connsiteY48" fmla="*/ 1150499 h 1817913"/>
              <a:gd name="connsiteX49" fmla="*/ 651496 w 3626598"/>
              <a:gd name="connsiteY49" fmla="*/ 1146347 h 1817913"/>
              <a:gd name="connsiteX50" fmla="*/ 655648 w 3626598"/>
              <a:gd name="connsiteY50" fmla="*/ 1156498 h 1817913"/>
              <a:gd name="connsiteX51" fmla="*/ 643652 w 3626598"/>
              <a:gd name="connsiteY51" fmla="*/ 1179106 h 1817913"/>
              <a:gd name="connsiteX52" fmla="*/ 632117 w 3626598"/>
              <a:gd name="connsiteY52" fmla="*/ 1188796 h 1817913"/>
              <a:gd name="connsiteX53" fmla="*/ 624273 w 3626598"/>
              <a:gd name="connsiteY53" fmla="*/ 1185104 h 1817913"/>
              <a:gd name="connsiteX54" fmla="*/ 617352 w 3626598"/>
              <a:gd name="connsiteY54" fmla="*/ 1189718 h 1817913"/>
              <a:gd name="connsiteX55" fmla="*/ 604433 w 3626598"/>
              <a:gd name="connsiteY55" fmla="*/ 1207252 h 1817913"/>
              <a:gd name="connsiteX56" fmla="*/ 602588 w 3626598"/>
              <a:gd name="connsiteY56" fmla="*/ 1216018 h 1817913"/>
              <a:gd name="connsiteX57" fmla="*/ 585054 w 3626598"/>
              <a:gd name="connsiteY57" fmla="*/ 1234935 h 1817913"/>
              <a:gd name="connsiteX58" fmla="*/ 550911 w 3626598"/>
              <a:gd name="connsiteY58" fmla="*/ 1240934 h 1817913"/>
              <a:gd name="connsiteX59" fmla="*/ 536146 w 3626598"/>
              <a:gd name="connsiteY59" fmla="*/ 1211866 h 1817913"/>
              <a:gd name="connsiteX60" fmla="*/ 536146 w 3626598"/>
              <a:gd name="connsiteY60" fmla="*/ 1211866 h 1817913"/>
              <a:gd name="connsiteX61" fmla="*/ 513537 w 3626598"/>
              <a:gd name="connsiteY61" fmla="*/ 1198485 h 1817913"/>
              <a:gd name="connsiteX62" fmla="*/ 508462 w 3626598"/>
              <a:gd name="connsiteY62" fmla="*/ 1195255 h 1817913"/>
              <a:gd name="connsiteX63" fmla="*/ 427256 w 3626598"/>
              <a:gd name="connsiteY63" fmla="*/ 1195255 h 1817913"/>
              <a:gd name="connsiteX64" fmla="*/ 316981 w 3626598"/>
              <a:gd name="connsiteY64" fmla="*/ 1242318 h 1817913"/>
              <a:gd name="connsiteX65" fmla="*/ 233468 w 3626598"/>
              <a:gd name="connsiteY65" fmla="*/ 1234013 h 1817913"/>
              <a:gd name="connsiteX66" fmla="*/ 210860 w 3626598"/>
              <a:gd name="connsiteY66" fmla="*/ 1202176 h 1817913"/>
              <a:gd name="connsiteX67" fmla="*/ 208553 w 3626598"/>
              <a:gd name="connsiteY67" fmla="*/ 1167110 h 1817913"/>
              <a:gd name="connsiteX68" fmla="*/ 225624 w 3626598"/>
              <a:gd name="connsiteY68" fmla="*/ 1150038 h 1817913"/>
              <a:gd name="connsiteX69" fmla="*/ 235775 w 3626598"/>
              <a:gd name="connsiteY69" fmla="*/ 1144963 h 1817913"/>
              <a:gd name="connsiteX70" fmla="*/ 238082 w 3626598"/>
              <a:gd name="connsiteY70" fmla="*/ 1139887 h 1817913"/>
              <a:gd name="connsiteX71" fmla="*/ 252847 w 3626598"/>
              <a:gd name="connsiteY71" fmla="*/ 1111281 h 1817913"/>
              <a:gd name="connsiteX72" fmla="*/ 270380 w 3626598"/>
              <a:gd name="connsiteY72" fmla="*/ 1078983 h 1817913"/>
              <a:gd name="connsiteX73" fmla="*/ 243157 w 3626598"/>
              <a:gd name="connsiteY73" fmla="*/ 1087749 h 1817913"/>
              <a:gd name="connsiteX74" fmla="*/ 242696 w 3626598"/>
              <a:gd name="connsiteY74" fmla="*/ 1088211 h 1817913"/>
              <a:gd name="connsiteX75" fmla="*/ 225624 w 3626598"/>
              <a:gd name="connsiteY75" fmla="*/ 1098823 h 1817913"/>
              <a:gd name="connsiteX76" fmla="*/ 225624 w 3626598"/>
              <a:gd name="connsiteY76" fmla="*/ 1098823 h 1817913"/>
              <a:gd name="connsiteX77" fmla="*/ 205784 w 3626598"/>
              <a:gd name="connsiteY77" fmla="*/ 1108974 h 1817913"/>
              <a:gd name="connsiteX78" fmla="*/ 203939 w 3626598"/>
              <a:gd name="connsiteY78" fmla="*/ 1108512 h 1817913"/>
              <a:gd name="connsiteX79" fmla="*/ 203016 w 3626598"/>
              <a:gd name="connsiteY79" fmla="*/ 1109896 h 1817913"/>
              <a:gd name="connsiteX80" fmla="*/ 190558 w 3626598"/>
              <a:gd name="connsiteY80" fmla="*/ 1126968 h 1817913"/>
              <a:gd name="connsiteX81" fmla="*/ 173025 w 3626598"/>
              <a:gd name="connsiteY81" fmla="*/ 1132966 h 1817913"/>
              <a:gd name="connsiteX82" fmla="*/ 147186 w 3626598"/>
              <a:gd name="connsiteY82" fmla="*/ 1114972 h 1817913"/>
              <a:gd name="connsiteX83" fmla="*/ 107045 w 3626598"/>
              <a:gd name="connsiteY83" fmla="*/ 1109896 h 1817913"/>
              <a:gd name="connsiteX84" fmla="*/ 41987 w 3626598"/>
              <a:gd name="connsiteY84" fmla="*/ 1080828 h 1817913"/>
              <a:gd name="connsiteX85" fmla="*/ 22147 w 3626598"/>
              <a:gd name="connsiteY85" fmla="*/ 1059604 h 1817913"/>
              <a:gd name="connsiteX86" fmla="*/ 21224 w 3626598"/>
              <a:gd name="connsiteY86" fmla="*/ 1057758 h 1817913"/>
              <a:gd name="connsiteX87" fmla="*/ 19379 w 3626598"/>
              <a:gd name="connsiteY87" fmla="*/ 1058220 h 1817913"/>
              <a:gd name="connsiteX88" fmla="*/ 0 w 3626598"/>
              <a:gd name="connsiteY88" fmla="*/ 1042071 h 1817913"/>
              <a:gd name="connsiteX89" fmla="*/ 0 w 3626598"/>
              <a:gd name="connsiteY89" fmla="*/ 1030997 h 1817913"/>
              <a:gd name="connsiteX90" fmla="*/ 67826 w 3626598"/>
              <a:gd name="connsiteY90" fmla="*/ 956712 h 1817913"/>
              <a:gd name="connsiteX91" fmla="*/ 159183 w 3626598"/>
              <a:gd name="connsiteY91" fmla="*/ 845976 h 1817913"/>
              <a:gd name="connsiteX92" fmla="*/ 165181 w 3626598"/>
              <a:gd name="connsiteY92" fmla="*/ 761078 h 1817913"/>
              <a:gd name="connsiteX93" fmla="*/ 165642 w 3626598"/>
              <a:gd name="connsiteY93" fmla="*/ 729242 h 1817913"/>
              <a:gd name="connsiteX94" fmla="*/ 264382 w 3626598"/>
              <a:gd name="connsiteY94" fmla="*/ 572366 h 1817913"/>
              <a:gd name="connsiteX95" fmla="*/ 280992 w 3626598"/>
              <a:gd name="connsiteY95" fmla="*/ 528994 h 1817913"/>
              <a:gd name="connsiteX96" fmla="*/ 306831 w 3626598"/>
              <a:gd name="connsiteY96" fmla="*/ 437637 h 1817913"/>
              <a:gd name="connsiteX97" fmla="*/ 355739 w 3626598"/>
              <a:gd name="connsiteY97" fmla="*/ 414106 h 1817913"/>
              <a:gd name="connsiteX98" fmla="*/ 370965 w 3626598"/>
              <a:gd name="connsiteY98" fmla="*/ 421488 h 1817913"/>
              <a:gd name="connsiteX99" fmla="*/ 384346 w 3626598"/>
              <a:gd name="connsiteY99" fmla="*/ 430716 h 1817913"/>
              <a:gd name="connsiteX100" fmla="*/ 388037 w 3626598"/>
              <a:gd name="connsiteY100" fmla="*/ 432562 h 1817913"/>
              <a:gd name="connsiteX101" fmla="*/ 401417 w 3626598"/>
              <a:gd name="connsiteY101" fmla="*/ 441790 h 1817913"/>
              <a:gd name="connsiteX102" fmla="*/ 405570 w 3626598"/>
              <a:gd name="connsiteY102" fmla="*/ 443636 h 1817913"/>
              <a:gd name="connsiteX103" fmla="*/ 463245 w 3626598"/>
              <a:gd name="connsiteY103" fmla="*/ 443174 h 1817913"/>
              <a:gd name="connsiteX104" fmla="*/ 463245 w 3626598"/>
              <a:gd name="connsiteY104" fmla="*/ 443174 h 1817913"/>
              <a:gd name="connsiteX105" fmla="*/ 480778 w 3626598"/>
              <a:gd name="connsiteY105" fmla="*/ 421027 h 1817913"/>
              <a:gd name="connsiteX106" fmla="*/ 480778 w 3626598"/>
              <a:gd name="connsiteY106" fmla="*/ 421027 h 1817913"/>
              <a:gd name="connsiteX107" fmla="*/ 502003 w 3626598"/>
              <a:gd name="connsiteY107" fmla="*/ 386422 h 1817913"/>
              <a:gd name="connsiteX108" fmla="*/ 502464 w 3626598"/>
              <a:gd name="connsiteY108" fmla="*/ 385961 h 1817913"/>
              <a:gd name="connsiteX109" fmla="*/ 525072 w 3626598"/>
              <a:gd name="connsiteY109" fmla="*/ 364275 h 1817913"/>
              <a:gd name="connsiteX110" fmla="*/ 525534 w 3626598"/>
              <a:gd name="connsiteY110" fmla="*/ 364275 h 1817913"/>
              <a:gd name="connsiteX111" fmla="*/ 542606 w 3626598"/>
              <a:gd name="connsiteY111" fmla="*/ 353201 h 1817913"/>
              <a:gd name="connsiteX112" fmla="*/ 542606 w 3626598"/>
              <a:gd name="connsiteY112" fmla="*/ 353201 h 1817913"/>
              <a:gd name="connsiteX113" fmla="*/ 559677 w 3626598"/>
              <a:gd name="connsiteY113" fmla="*/ 352740 h 1817913"/>
              <a:gd name="connsiteX114" fmla="*/ 564291 w 3626598"/>
              <a:gd name="connsiteY114" fmla="*/ 353663 h 1817913"/>
              <a:gd name="connsiteX115" fmla="*/ 582286 w 3626598"/>
              <a:gd name="connsiteY115" fmla="*/ 363352 h 1817913"/>
              <a:gd name="connsiteX116" fmla="*/ 585516 w 3626598"/>
              <a:gd name="connsiteY116" fmla="*/ 365198 h 1817913"/>
              <a:gd name="connsiteX117" fmla="*/ 609970 w 3626598"/>
              <a:gd name="connsiteY117" fmla="*/ 387806 h 1817913"/>
              <a:gd name="connsiteX118" fmla="*/ 632579 w 3626598"/>
              <a:gd name="connsiteY118" fmla="*/ 385961 h 1817913"/>
              <a:gd name="connsiteX119" fmla="*/ 660724 w 3626598"/>
              <a:gd name="connsiteY119" fmla="*/ 358738 h 1817913"/>
              <a:gd name="connsiteX120" fmla="*/ 672259 w 3626598"/>
              <a:gd name="connsiteY120" fmla="*/ 352278 h 1817913"/>
              <a:gd name="connsiteX121" fmla="*/ 708248 w 3626598"/>
              <a:gd name="connsiteY121" fmla="*/ 325517 h 1817913"/>
              <a:gd name="connsiteX122" fmla="*/ 717476 w 3626598"/>
              <a:gd name="connsiteY122" fmla="*/ 317673 h 1817913"/>
              <a:gd name="connsiteX123" fmla="*/ 736855 w 3626598"/>
              <a:gd name="connsiteY123" fmla="*/ 308445 h 1817913"/>
              <a:gd name="connsiteX124" fmla="*/ 739162 w 3626598"/>
              <a:gd name="connsiteY124" fmla="*/ 308445 h 1817913"/>
              <a:gd name="connsiteX125" fmla="*/ 740085 w 3626598"/>
              <a:gd name="connsiteY125" fmla="*/ 306600 h 1817913"/>
              <a:gd name="connsiteX126" fmla="*/ 753004 w 3626598"/>
              <a:gd name="connsiteY126" fmla="*/ 296911 h 1817913"/>
              <a:gd name="connsiteX127" fmla="*/ 774228 w 3626598"/>
              <a:gd name="connsiteY127" fmla="*/ 283991 h 1817913"/>
              <a:gd name="connsiteX128" fmla="*/ 796837 w 3626598"/>
              <a:gd name="connsiteY128" fmla="*/ 273841 h 1817913"/>
              <a:gd name="connsiteX129" fmla="*/ 796837 w 3626598"/>
              <a:gd name="connsiteY129" fmla="*/ 273841 h 1817913"/>
              <a:gd name="connsiteX130" fmla="*/ 822214 w 3626598"/>
              <a:gd name="connsiteY130" fmla="*/ 263228 h 1817913"/>
              <a:gd name="connsiteX131" fmla="*/ 824059 w 3626598"/>
              <a:gd name="connsiteY131" fmla="*/ 263690 h 1817913"/>
              <a:gd name="connsiteX132" fmla="*/ 824982 w 3626598"/>
              <a:gd name="connsiteY132" fmla="*/ 261844 h 1817913"/>
              <a:gd name="connsiteX133" fmla="*/ 853127 w 3626598"/>
              <a:gd name="connsiteY133" fmla="*/ 245695 h 1817913"/>
              <a:gd name="connsiteX134" fmla="*/ 971707 w 3626598"/>
              <a:gd name="connsiteY134" fmla="*/ 193557 h 1817913"/>
              <a:gd name="connsiteX135" fmla="*/ 983242 w 3626598"/>
              <a:gd name="connsiteY135" fmla="*/ 183406 h 1817913"/>
              <a:gd name="connsiteX136" fmla="*/ 1011387 w 3626598"/>
              <a:gd name="connsiteY136" fmla="*/ 170948 h 1817913"/>
              <a:gd name="connsiteX137" fmla="*/ 1047838 w 3626598"/>
              <a:gd name="connsiteY137" fmla="*/ 150185 h 1817913"/>
              <a:gd name="connsiteX138" fmla="*/ 1050606 w 3626598"/>
              <a:gd name="connsiteY138" fmla="*/ 147878 h 1817913"/>
              <a:gd name="connsiteX139" fmla="*/ 1064448 w 3626598"/>
              <a:gd name="connsiteY139" fmla="*/ 139112 h 1817913"/>
              <a:gd name="connsiteX140" fmla="*/ 1084289 w 3626598"/>
              <a:gd name="connsiteY140" fmla="*/ 131730 h 1817913"/>
              <a:gd name="connsiteX141" fmla="*/ 1114741 w 3626598"/>
              <a:gd name="connsiteY141" fmla="*/ 104968 h 1817913"/>
              <a:gd name="connsiteX142" fmla="*/ 1129506 w 3626598"/>
              <a:gd name="connsiteY142" fmla="*/ 97586 h 1817913"/>
              <a:gd name="connsiteX143" fmla="*/ 1145655 w 3626598"/>
              <a:gd name="connsiteY143" fmla="*/ 86974 h 1817913"/>
              <a:gd name="connsiteX144" fmla="*/ 1146116 w 3626598"/>
              <a:gd name="connsiteY144" fmla="*/ 86512 h 1817913"/>
              <a:gd name="connsiteX145" fmla="*/ 1165033 w 3626598"/>
              <a:gd name="connsiteY145" fmla="*/ 76362 h 1817913"/>
              <a:gd name="connsiteX146" fmla="*/ 1168725 w 3626598"/>
              <a:gd name="connsiteY146" fmla="*/ 74516 h 1817913"/>
              <a:gd name="connsiteX147" fmla="*/ 1182105 w 3626598"/>
              <a:gd name="connsiteY147" fmla="*/ 65288 h 1817913"/>
              <a:gd name="connsiteX148" fmla="*/ 1348209 w 3626598"/>
              <a:gd name="connsiteY148" fmla="*/ 14534 h 1817913"/>
              <a:gd name="connsiteX149" fmla="*/ 1377738 w 3626598"/>
              <a:gd name="connsiteY149" fmla="*/ 8075 h 1817913"/>
              <a:gd name="connsiteX150" fmla="*/ 1408191 w 3626598"/>
              <a:gd name="connsiteY150" fmla="*/ 3461 h 1817913"/>
              <a:gd name="connsiteX151" fmla="*/ 1410498 w 3626598"/>
              <a:gd name="connsiteY151" fmla="*/ 3922 h 1817913"/>
              <a:gd name="connsiteX152" fmla="*/ 1411882 w 3626598"/>
              <a:gd name="connsiteY152" fmla="*/ 2076 h 1817913"/>
              <a:gd name="connsiteX153" fmla="*/ 1423417 w 3626598"/>
              <a:gd name="connsiteY153" fmla="*/ 2076 h 1817913"/>
              <a:gd name="connsiteX154" fmla="*/ 1443257 w 3626598"/>
              <a:gd name="connsiteY154" fmla="*/ 2999 h 1817913"/>
              <a:gd name="connsiteX155" fmla="*/ 1529078 w 3626598"/>
              <a:gd name="connsiteY155" fmla="*/ 5768 h 1817913"/>
              <a:gd name="connsiteX156" fmla="*/ 1559069 w 3626598"/>
              <a:gd name="connsiteY156" fmla="*/ 8075 h 1817913"/>
              <a:gd name="connsiteX157" fmla="*/ 1591828 w 3626598"/>
              <a:gd name="connsiteY157" fmla="*/ 14534 h 1817913"/>
              <a:gd name="connsiteX158" fmla="*/ 1602440 w 3626598"/>
              <a:gd name="connsiteY158" fmla="*/ 20532 h 1817913"/>
              <a:gd name="connsiteX159" fmla="*/ 1646273 w 3626598"/>
              <a:gd name="connsiteY159" fmla="*/ 38527 h 1817913"/>
              <a:gd name="connsiteX160" fmla="*/ 1740398 w 3626598"/>
              <a:gd name="connsiteY160" fmla="*/ 76362 h 1817913"/>
              <a:gd name="connsiteX161" fmla="*/ 1757932 w 3626598"/>
              <a:gd name="connsiteY161" fmla="*/ 87435 h 1817913"/>
              <a:gd name="connsiteX162" fmla="*/ 1767160 w 3626598"/>
              <a:gd name="connsiteY162" fmla="*/ 93433 h 1817913"/>
              <a:gd name="connsiteX163" fmla="*/ 1785615 w 3626598"/>
              <a:gd name="connsiteY163" fmla="*/ 103584 h 1817913"/>
              <a:gd name="connsiteX164" fmla="*/ 1857132 w 3626598"/>
              <a:gd name="connsiteY164" fmla="*/ 127577 h 1817913"/>
              <a:gd name="connsiteX165" fmla="*/ 1898658 w 3626598"/>
              <a:gd name="connsiteY165" fmla="*/ 132191 h 1817913"/>
              <a:gd name="connsiteX166" fmla="*/ 1929111 w 3626598"/>
              <a:gd name="connsiteY166" fmla="*/ 132652 h 1817913"/>
              <a:gd name="connsiteX167" fmla="*/ 2014470 w 3626598"/>
              <a:gd name="connsiteY167" fmla="*/ 132652 h 1817913"/>
              <a:gd name="connsiteX168" fmla="*/ 2039385 w 3626598"/>
              <a:gd name="connsiteY168" fmla="*/ 132191 h 1817913"/>
              <a:gd name="connsiteX169" fmla="*/ 2080450 w 3626598"/>
              <a:gd name="connsiteY169" fmla="*/ 127116 h 1817913"/>
              <a:gd name="connsiteX170" fmla="*/ 2304229 w 3626598"/>
              <a:gd name="connsiteY170" fmla="*/ 86051 h 1817913"/>
              <a:gd name="connsiteX171" fmla="*/ 2355905 w 3626598"/>
              <a:gd name="connsiteY171" fmla="*/ 75439 h 1817913"/>
              <a:gd name="connsiteX172" fmla="*/ 2404352 w 3626598"/>
              <a:gd name="connsiteY172" fmla="*/ 70825 h 1817913"/>
              <a:gd name="connsiteX173" fmla="*/ 2429729 w 3626598"/>
              <a:gd name="connsiteY173" fmla="*/ 69902 h 1817913"/>
              <a:gd name="connsiteX174" fmla="*/ 2522470 w 3626598"/>
              <a:gd name="connsiteY174" fmla="*/ 65288 h 1817913"/>
              <a:gd name="connsiteX175" fmla="*/ 2557537 w 3626598"/>
              <a:gd name="connsiteY175" fmla="*/ 65288 h 1817913"/>
              <a:gd name="connsiteX176" fmla="*/ 2587528 w 3626598"/>
              <a:gd name="connsiteY176" fmla="*/ 69902 h 1817913"/>
              <a:gd name="connsiteX177" fmla="*/ 2625362 w 3626598"/>
              <a:gd name="connsiteY177" fmla="*/ 76823 h 1817913"/>
              <a:gd name="connsiteX178" fmla="*/ 2660890 w 3626598"/>
              <a:gd name="connsiteY178" fmla="*/ 81437 h 1817913"/>
              <a:gd name="connsiteX179" fmla="*/ 2675655 w 3626598"/>
              <a:gd name="connsiteY179" fmla="*/ 82360 h 1817913"/>
              <a:gd name="connsiteX180" fmla="*/ 2711644 w 3626598"/>
              <a:gd name="connsiteY180" fmla="*/ 86974 h 1817913"/>
              <a:gd name="connsiteX181" fmla="*/ 2739328 w 3626598"/>
              <a:gd name="connsiteY181" fmla="*/ 92972 h 1817913"/>
              <a:gd name="connsiteX182" fmla="*/ 2761937 w 3626598"/>
              <a:gd name="connsiteY182" fmla="*/ 104968 h 1817913"/>
              <a:gd name="connsiteX183" fmla="*/ 2828378 w 3626598"/>
              <a:gd name="connsiteY183" fmla="*/ 127116 h 1817913"/>
              <a:gd name="connsiteX184" fmla="*/ 2852832 w 3626598"/>
              <a:gd name="connsiteY184" fmla="*/ 137266 h 1817913"/>
              <a:gd name="connsiteX185" fmla="*/ 2931270 w 3626598"/>
              <a:gd name="connsiteY185" fmla="*/ 171871 h 1817913"/>
              <a:gd name="connsiteX186" fmla="*/ 2954340 w 3626598"/>
              <a:gd name="connsiteY186" fmla="*/ 182022 h 1817913"/>
              <a:gd name="connsiteX187" fmla="*/ 3025857 w 3626598"/>
              <a:gd name="connsiteY187" fmla="*/ 217550 h 1817913"/>
              <a:gd name="connsiteX188" fmla="*/ 3039238 w 3626598"/>
              <a:gd name="connsiteY188" fmla="*/ 226778 h 1817913"/>
              <a:gd name="connsiteX189" fmla="*/ 3065537 w 3626598"/>
              <a:gd name="connsiteY189" fmla="*/ 240158 h 1817913"/>
              <a:gd name="connsiteX190" fmla="*/ 3078457 w 3626598"/>
              <a:gd name="connsiteY190" fmla="*/ 251232 h 1817913"/>
              <a:gd name="connsiteX191" fmla="*/ 3094144 w 3626598"/>
              <a:gd name="connsiteY191" fmla="*/ 262767 h 1817913"/>
              <a:gd name="connsiteX192" fmla="*/ 3143975 w 3626598"/>
              <a:gd name="connsiteY192" fmla="*/ 308445 h 1817913"/>
              <a:gd name="connsiteX193" fmla="*/ 3149973 w 3626598"/>
              <a:gd name="connsiteY193" fmla="*/ 313982 h 1817913"/>
              <a:gd name="connsiteX194" fmla="*/ 3223797 w 3626598"/>
              <a:gd name="connsiteY194" fmla="*/ 393804 h 1817913"/>
              <a:gd name="connsiteX195" fmla="*/ 3257941 w 3626598"/>
              <a:gd name="connsiteY195" fmla="*/ 427487 h 1817913"/>
              <a:gd name="connsiteX196" fmla="*/ 3258864 w 3626598"/>
              <a:gd name="connsiteY196" fmla="*/ 426564 h 1817913"/>
              <a:gd name="connsiteX197" fmla="*/ 3257941 w 3626598"/>
              <a:gd name="connsiteY197" fmla="*/ 427487 h 1817913"/>
              <a:gd name="connsiteX198" fmla="*/ 3303619 w 3626598"/>
              <a:gd name="connsiteY198" fmla="*/ 483777 h 1817913"/>
              <a:gd name="connsiteX199" fmla="*/ 3303619 w 3626598"/>
              <a:gd name="connsiteY199" fmla="*/ 483777 h 1817913"/>
              <a:gd name="connsiteX200" fmla="*/ 3383441 w 3626598"/>
              <a:gd name="connsiteY200" fmla="*/ 602357 h 1817913"/>
              <a:gd name="connsiteX201" fmla="*/ 3393592 w 3626598"/>
              <a:gd name="connsiteY201" fmla="*/ 630502 h 1817913"/>
              <a:gd name="connsiteX202" fmla="*/ 3404666 w 3626598"/>
              <a:gd name="connsiteY202" fmla="*/ 646651 h 1817913"/>
              <a:gd name="connsiteX203" fmla="*/ 3406973 w 3626598"/>
              <a:gd name="connsiteY203" fmla="*/ 658648 h 1817913"/>
              <a:gd name="connsiteX204" fmla="*/ 3401436 w 3626598"/>
              <a:gd name="connsiteY204" fmla="*/ 694175 h 1817913"/>
              <a:gd name="connsiteX205" fmla="*/ 3397745 w 3626598"/>
              <a:gd name="connsiteY205" fmla="*/ 701096 h 1817913"/>
              <a:gd name="connsiteX206" fmla="*/ 3399590 w 3626598"/>
              <a:gd name="connsiteY206" fmla="*/ 738470 h 1817913"/>
              <a:gd name="connsiteX207" fmla="*/ 3406511 w 3626598"/>
              <a:gd name="connsiteY207" fmla="*/ 761078 h 1817913"/>
              <a:gd name="connsiteX208" fmla="*/ 3416201 w 3626598"/>
              <a:gd name="connsiteY208" fmla="*/ 803527 h 1817913"/>
              <a:gd name="connsiteX209" fmla="*/ 3427274 w 3626598"/>
              <a:gd name="connsiteY209" fmla="*/ 832134 h 1817913"/>
              <a:gd name="connsiteX210" fmla="*/ 3434657 w 3626598"/>
              <a:gd name="connsiteY210" fmla="*/ 861663 h 1817913"/>
              <a:gd name="connsiteX211" fmla="*/ 3445730 w 3626598"/>
              <a:gd name="connsiteY211" fmla="*/ 889809 h 1817913"/>
              <a:gd name="connsiteX212" fmla="*/ 3456804 w 3626598"/>
              <a:gd name="connsiteY212" fmla="*/ 947945 h 1817913"/>
              <a:gd name="connsiteX213" fmla="*/ 3461418 w 3626598"/>
              <a:gd name="connsiteY213" fmla="*/ 962710 h 1817913"/>
              <a:gd name="connsiteX214" fmla="*/ 3467416 w 3626598"/>
              <a:gd name="connsiteY214" fmla="*/ 981627 h 1817913"/>
              <a:gd name="connsiteX215" fmla="*/ 3473414 w 3626598"/>
              <a:gd name="connsiteY215" fmla="*/ 1009773 h 1817913"/>
              <a:gd name="connsiteX216" fmla="*/ 3475721 w 3626598"/>
              <a:gd name="connsiteY216" fmla="*/ 1026844 h 1817913"/>
              <a:gd name="connsiteX217" fmla="*/ 3478490 w 3626598"/>
              <a:gd name="connsiteY217" fmla="*/ 1075291 h 1817913"/>
              <a:gd name="connsiteX218" fmla="*/ 3481258 w 3626598"/>
              <a:gd name="connsiteY218" fmla="*/ 1092825 h 1817913"/>
              <a:gd name="connsiteX219" fmla="*/ 3484488 w 3626598"/>
              <a:gd name="connsiteY219" fmla="*/ 1136657 h 1817913"/>
              <a:gd name="connsiteX220" fmla="*/ 3486795 w 3626598"/>
              <a:gd name="connsiteY220" fmla="*/ 1149577 h 1817913"/>
              <a:gd name="connsiteX221" fmla="*/ 3490025 w 3626598"/>
              <a:gd name="connsiteY221" fmla="*/ 1187873 h 1817913"/>
              <a:gd name="connsiteX222" fmla="*/ 3492332 w 3626598"/>
              <a:gd name="connsiteY222" fmla="*/ 1200331 h 1817913"/>
              <a:gd name="connsiteX223" fmla="*/ 3496023 w 3626598"/>
              <a:gd name="connsiteY223" fmla="*/ 1229399 h 1817913"/>
              <a:gd name="connsiteX224" fmla="*/ 3518632 w 3626598"/>
              <a:gd name="connsiteY224" fmla="*/ 1323524 h 1817913"/>
              <a:gd name="connsiteX225" fmla="*/ 3532474 w 3626598"/>
              <a:gd name="connsiteY225" fmla="*/ 1358590 h 1817913"/>
              <a:gd name="connsiteX226" fmla="*/ 3535703 w 3626598"/>
              <a:gd name="connsiteY226" fmla="*/ 1365050 h 1817913"/>
              <a:gd name="connsiteX227" fmla="*/ 3543547 w 3626598"/>
              <a:gd name="connsiteY227" fmla="*/ 1376585 h 1817913"/>
              <a:gd name="connsiteX228" fmla="*/ 3548161 w 3626598"/>
              <a:gd name="connsiteY228" fmla="*/ 1382122 h 1817913"/>
              <a:gd name="connsiteX229" fmla="*/ 3567540 w 3626598"/>
              <a:gd name="connsiteY229" fmla="*/ 1412574 h 1817913"/>
              <a:gd name="connsiteX230" fmla="*/ 3571693 w 3626598"/>
              <a:gd name="connsiteY230" fmla="*/ 1419034 h 1817913"/>
              <a:gd name="connsiteX231" fmla="*/ 3611373 w 3626598"/>
              <a:gd name="connsiteY231" fmla="*/ 1494242 h 1817913"/>
              <a:gd name="connsiteX232" fmla="*/ 3614141 w 3626598"/>
              <a:gd name="connsiteY232" fmla="*/ 1501624 h 1817913"/>
              <a:gd name="connsiteX233" fmla="*/ 3620601 w 3626598"/>
              <a:gd name="connsiteY233" fmla="*/ 1521003 h 1817913"/>
              <a:gd name="connsiteX234" fmla="*/ 3627983 w 3626598"/>
              <a:gd name="connsiteY234" fmla="*/ 1559761 h 1817913"/>
              <a:gd name="connsiteX235" fmla="*/ 3627522 w 3626598"/>
              <a:gd name="connsiteY235" fmla="*/ 1629432 h 1817913"/>
              <a:gd name="connsiteX236" fmla="*/ 3599377 w 3626598"/>
              <a:gd name="connsiteY236" fmla="*/ 1665421 h 1817913"/>
              <a:gd name="connsiteX237" fmla="*/ 3574461 w 3626598"/>
              <a:gd name="connsiteY237" fmla="*/ 1681570 h 1817913"/>
              <a:gd name="connsiteX238" fmla="*/ 3568463 w 3626598"/>
              <a:gd name="connsiteY238" fmla="*/ 1685261 h 1817913"/>
              <a:gd name="connsiteX239" fmla="*/ 3554621 w 3626598"/>
              <a:gd name="connsiteY239" fmla="*/ 1694489 h 1817913"/>
              <a:gd name="connsiteX240" fmla="*/ 3549084 w 3626598"/>
              <a:gd name="connsiteY240" fmla="*/ 1698181 h 1817913"/>
              <a:gd name="connsiteX241" fmla="*/ 3538010 w 3626598"/>
              <a:gd name="connsiteY241" fmla="*/ 1706024 h 1817913"/>
              <a:gd name="connsiteX242" fmla="*/ 3532474 w 3626598"/>
              <a:gd name="connsiteY242" fmla="*/ 1709716 h 1817913"/>
              <a:gd name="connsiteX243" fmla="*/ 3521400 w 3626598"/>
              <a:gd name="connsiteY243" fmla="*/ 1717098 h 1817913"/>
              <a:gd name="connsiteX244" fmla="*/ 3510326 w 3626598"/>
              <a:gd name="connsiteY244" fmla="*/ 1724019 h 1817913"/>
              <a:gd name="connsiteX245" fmla="*/ 3497869 w 3626598"/>
              <a:gd name="connsiteY245" fmla="*/ 1734631 h 1817913"/>
              <a:gd name="connsiteX246" fmla="*/ 3492332 w 3626598"/>
              <a:gd name="connsiteY246" fmla="*/ 1737861 h 1817913"/>
              <a:gd name="connsiteX247" fmla="*/ 3477567 w 3626598"/>
              <a:gd name="connsiteY247" fmla="*/ 1746166 h 1817913"/>
              <a:gd name="connsiteX248" fmla="*/ 3471569 w 3626598"/>
              <a:gd name="connsiteY248" fmla="*/ 1750319 h 1817913"/>
              <a:gd name="connsiteX249" fmla="*/ 3445730 w 3626598"/>
              <a:gd name="connsiteY249" fmla="*/ 1759547 h 1817913"/>
              <a:gd name="connsiteX250" fmla="*/ 3432350 w 3626598"/>
              <a:gd name="connsiteY250" fmla="*/ 1758624 h 1817913"/>
              <a:gd name="connsiteX251" fmla="*/ 3291162 w 3626598"/>
              <a:gd name="connsiteY251" fmla="*/ 1757240 h 1817913"/>
              <a:gd name="connsiteX252" fmla="*/ 3259325 w 3626598"/>
              <a:gd name="connsiteY252" fmla="*/ 1750780 h 1817913"/>
              <a:gd name="connsiteX253" fmla="*/ 3226104 w 3626598"/>
              <a:gd name="connsiteY253" fmla="*/ 1744782 h 1817913"/>
              <a:gd name="connsiteX254" fmla="*/ 3206264 w 3626598"/>
              <a:gd name="connsiteY254" fmla="*/ 1739245 h 1817913"/>
              <a:gd name="connsiteX255" fmla="*/ 3190577 w 3626598"/>
              <a:gd name="connsiteY255" fmla="*/ 1735093 h 1817913"/>
              <a:gd name="connsiteX256" fmla="*/ 3171198 w 3626598"/>
              <a:gd name="connsiteY256" fmla="*/ 1724942 h 1817913"/>
              <a:gd name="connsiteX257" fmla="*/ 3170736 w 3626598"/>
              <a:gd name="connsiteY257" fmla="*/ 1684339 h 1817913"/>
              <a:gd name="connsiteX258" fmla="*/ 3209033 w 3626598"/>
              <a:gd name="connsiteY258" fmla="*/ 1646965 h 1817913"/>
              <a:gd name="connsiteX259" fmla="*/ 3215031 w 3626598"/>
              <a:gd name="connsiteY259" fmla="*/ 1642813 h 1817913"/>
              <a:gd name="connsiteX260" fmla="*/ 3240408 w 3626598"/>
              <a:gd name="connsiteY260" fmla="*/ 1627586 h 1817913"/>
              <a:gd name="connsiteX261" fmla="*/ 3247329 w 3626598"/>
              <a:gd name="connsiteY261" fmla="*/ 1624357 h 1817913"/>
              <a:gd name="connsiteX262" fmla="*/ 3272244 w 3626598"/>
              <a:gd name="connsiteY262" fmla="*/ 1615129 h 1817913"/>
              <a:gd name="connsiteX263" fmla="*/ 3283779 w 3626598"/>
              <a:gd name="connsiteY263" fmla="*/ 1612360 h 1817913"/>
              <a:gd name="connsiteX264" fmla="*/ 3330381 w 3626598"/>
              <a:gd name="connsiteY264" fmla="*/ 1604055 h 1817913"/>
              <a:gd name="connsiteX265" fmla="*/ 3361294 w 3626598"/>
              <a:gd name="connsiteY265" fmla="*/ 1592059 h 1817913"/>
              <a:gd name="connsiteX266" fmla="*/ 3370984 w 3626598"/>
              <a:gd name="connsiteY266" fmla="*/ 1576371 h 1817913"/>
              <a:gd name="connsiteX267" fmla="*/ 3369599 w 3626598"/>
              <a:gd name="connsiteY267" fmla="*/ 1569450 h 1817913"/>
              <a:gd name="connsiteX268" fmla="*/ 3340070 w 3626598"/>
              <a:gd name="connsiteY268" fmla="*/ 1547303 h 1817913"/>
              <a:gd name="connsiteX269" fmla="*/ 3308695 w 3626598"/>
              <a:gd name="connsiteY269" fmla="*/ 1539459 h 1817913"/>
              <a:gd name="connsiteX270" fmla="*/ 3275474 w 3626598"/>
              <a:gd name="connsiteY270" fmla="*/ 1536691 h 1817913"/>
              <a:gd name="connsiteX271" fmla="*/ 3164738 w 3626598"/>
              <a:gd name="connsiteY271" fmla="*/ 1507623 h 1817913"/>
              <a:gd name="connsiteX272" fmla="*/ 3119983 w 3626598"/>
              <a:gd name="connsiteY272" fmla="*/ 1490551 h 1817913"/>
              <a:gd name="connsiteX273" fmla="*/ 3101988 w 3626598"/>
              <a:gd name="connsiteY273" fmla="*/ 1483630 h 1817913"/>
              <a:gd name="connsiteX274" fmla="*/ 3077534 w 3626598"/>
              <a:gd name="connsiteY274" fmla="*/ 1467019 h 1817913"/>
              <a:gd name="connsiteX275" fmla="*/ 3065999 w 3626598"/>
              <a:gd name="connsiteY275" fmla="*/ 1458714 h 1817913"/>
              <a:gd name="connsiteX276" fmla="*/ 3052157 w 3626598"/>
              <a:gd name="connsiteY276" fmla="*/ 1449486 h 1817913"/>
              <a:gd name="connsiteX277" fmla="*/ 3041083 w 3626598"/>
              <a:gd name="connsiteY277" fmla="*/ 1442104 h 1817913"/>
              <a:gd name="connsiteX278" fmla="*/ 3024934 w 3626598"/>
              <a:gd name="connsiteY278" fmla="*/ 1430569 h 1817913"/>
              <a:gd name="connsiteX279" fmla="*/ 3016629 w 3626598"/>
              <a:gd name="connsiteY279" fmla="*/ 1419495 h 1817913"/>
              <a:gd name="connsiteX280" fmla="*/ 3008785 w 3626598"/>
              <a:gd name="connsiteY280" fmla="*/ 1403808 h 1817913"/>
              <a:gd name="connsiteX281" fmla="*/ 3005094 w 3626598"/>
              <a:gd name="connsiteY281" fmla="*/ 1397809 h 1817913"/>
              <a:gd name="connsiteX282" fmla="*/ 2988945 w 3626598"/>
              <a:gd name="connsiteY282" fmla="*/ 1370587 h 1817913"/>
              <a:gd name="connsiteX283" fmla="*/ 2984793 w 3626598"/>
              <a:gd name="connsiteY283" fmla="*/ 1364589 h 1817913"/>
              <a:gd name="connsiteX284" fmla="*/ 2974180 w 3626598"/>
              <a:gd name="connsiteY284" fmla="*/ 1342441 h 1817913"/>
              <a:gd name="connsiteX285" fmla="*/ 2971412 w 3626598"/>
              <a:gd name="connsiteY285" fmla="*/ 1335982 h 1817913"/>
              <a:gd name="connsiteX286" fmla="*/ 2934500 w 3626598"/>
              <a:gd name="connsiteY286" fmla="*/ 1350285 h 1817913"/>
              <a:gd name="connsiteX287" fmla="*/ 2918813 w 3626598"/>
              <a:gd name="connsiteY287" fmla="*/ 1359052 h 1817913"/>
              <a:gd name="connsiteX288" fmla="*/ 2877287 w 3626598"/>
              <a:gd name="connsiteY288" fmla="*/ 1396425 h 1817913"/>
              <a:gd name="connsiteX289" fmla="*/ 2845911 w 3626598"/>
              <a:gd name="connsiteY289" fmla="*/ 1410267 h 1817913"/>
              <a:gd name="connsiteX290" fmla="*/ 2796080 w 3626598"/>
              <a:gd name="connsiteY290" fmla="*/ 1455484 h 1817913"/>
              <a:gd name="connsiteX291" fmla="*/ 2790543 w 3626598"/>
              <a:gd name="connsiteY291" fmla="*/ 1460098 h 1817913"/>
              <a:gd name="connsiteX292" fmla="*/ 2776240 w 3626598"/>
              <a:gd name="connsiteY292" fmla="*/ 1479939 h 1817913"/>
              <a:gd name="connsiteX293" fmla="*/ 2767935 w 3626598"/>
              <a:gd name="connsiteY293" fmla="*/ 1486860 h 1817913"/>
              <a:gd name="connsiteX294" fmla="*/ 2749479 w 3626598"/>
              <a:gd name="connsiteY294" fmla="*/ 1494703 h 1817913"/>
              <a:gd name="connsiteX295" fmla="*/ 2744403 w 3626598"/>
              <a:gd name="connsiteY295" fmla="*/ 1499317 h 1817913"/>
              <a:gd name="connsiteX296" fmla="*/ 2732868 w 3626598"/>
              <a:gd name="connsiteY296" fmla="*/ 1511775 h 1817913"/>
              <a:gd name="connsiteX297" fmla="*/ 2709337 w 3626598"/>
              <a:gd name="connsiteY297" fmla="*/ 1528847 h 1817913"/>
              <a:gd name="connsiteX298" fmla="*/ 2665043 w 3626598"/>
              <a:gd name="connsiteY298" fmla="*/ 1579139 h 1817913"/>
              <a:gd name="connsiteX299" fmla="*/ 2653046 w 3626598"/>
              <a:gd name="connsiteY299" fmla="*/ 1594366 h 1817913"/>
              <a:gd name="connsiteX300" fmla="*/ 2626285 w 3626598"/>
              <a:gd name="connsiteY300" fmla="*/ 1626664 h 1817913"/>
              <a:gd name="connsiteX301" fmla="*/ 2618441 w 3626598"/>
              <a:gd name="connsiteY301" fmla="*/ 1634507 h 1817913"/>
              <a:gd name="connsiteX302" fmla="*/ 2588450 w 3626598"/>
              <a:gd name="connsiteY302" fmla="*/ 1667267 h 1817913"/>
              <a:gd name="connsiteX303" fmla="*/ 2584298 w 3626598"/>
              <a:gd name="connsiteY303" fmla="*/ 1673726 h 1817913"/>
              <a:gd name="connsiteX304" fmla="*/ 2544617 w 3626598"/>
              <a:gd name="connsiteY304" fmla="*/ 1742475 h 1817913"/>
              <a:gd name="connsiteX305" fmla="*/ 2479560 w 3626598"/>
              <a:gd name="connsiteY305" fmla="*/ 1756778 h 1817913"/>
              <a:gd name="connsiteX306" fmla="*/ 2424192 w 3626598"/>
              <a:gd name="connsiteY306" fmla="*/ 1759547 h 1817913"/>
              <a:gd name="connsiteX307" fmla="*/ 2391433 w 3626598"/>
              <a:gd name="connsiteY307" fmla="*/ 1762315 h 1817913"/>
              <a:gd name="connsiteX308" fmla="*/ 2346216 w 3626598"/>
              <a:gd name="connsiteY308" fmla="*/ 1765083 h 1817913"/>
              <a:gd name="connsiteX309" fmla="*/ 2332835 w 3626598"/>
              <a:gd name="connsiteY309" fmla="*/ 1767390 h 1817913"/>
              <a:gd name="connsiteX310" fmla="*/ 2291771 w 3626598"/>
              <a:gd name="connsiteY310" fmla="*/ 1771082 h 1817913"/>
              <a:gd name="connsiteX311" fmla="*/ 2239633 w 3626598"/>
              <a:gd name="connsiteY311" fmla="*/ 1774311 h 1817913"/>
              <a:gd name="connsiteX312" fmla="*/ 2211487 w 3626598"/>
              <a:gd name="connsiteY312" fmla="*/ 1773850 h 1817913"/>
              <a:gd name="connsiteX313" fmla="*/ 2124744 w 3626598"/>
              <a:gd name="connsiteY313" fmla="*/ 1754010 h 1817913"/>
              <a:gd name="connsiteX314" fmla="*/ 2097983 w 3626598"/>
              <a:gd name="connsiteY314" fmla="*/ 1744321 h 1817913"/>
              <a:gd name="connsiteX315" fmla="*/ 2086909 w 3626598"/>
              <a:gd name="connsiteY315" fmla="*/ 1740629 h 1817913"/>
              <a:gd name="connsiteX316" fmla="*/ 2057841 w 3626598"/>
              <a:gd name="connsiteY316" fmla="*/ 1728633 h 1817913"/>
              <a:gd name="connsiteX317" fmla="*/ 2026927 w 3626598"/>
              <a:gd name="connsiteY317" fmla="*/ 1705102 h 1817913"/>
              <a:gd name="connsiteX318" fmla="*/ 2027389 w 3626598"/>
              <a:gd name="connsiteY318" fmla="*/ 1697258 h 1817913"/>
              <a:gd name="connsiteX319" fmla="*/ 2057841 w 3626598"/>
              <a:gd name="connsiteY319" fmla="*/ 1664037 h 1817913"/>
              <a:gd name="connsiteX320" fmla="*/ 2253475 w 3626598"/>
              <a:gd name="connsiteY320" fmla="*/ 1606362 h 1817913"/>
              <a:gd name="connsiteX321" fmla="*/ 2284388 w 3626598"/>
              <a:gd name="connsiteY321" fmla="*/ 1604055 h 1817913"/>
              <a:gd name="connsiteX322" fmla="*/ 2314841 w 3626598"/>
              <a:gd name="connsiteY322" fmla="*/ 1566682 h 1817913"/>
              <a:gd name="connsiteX323" fmla="*/ 2305613 w 3626598"/>
              <a:gd name="connsiteY323" fmla="*/ 1449025 h 1817913"/>
              <a:gd name="connsiteX324" fmla="*/ 2300537 w 3626598"/>
              <a:gd name="connsiteY324" fmla="*/ 1225708 h 1817913"/>
              <a:gd name="connsiteX325" fmla="*/ 2285311 w 3626598"/>
              <a:gd name="connsiteY325" fmla="*/ 1205406 h 1817913"/>
              <a:gd name="connsiteX326" fmla="*/ 2160733 w 3626598"/>
              <a:gd name="connsiteY326" fmla="*/ 1197562 h 1817913"/>
              <a:gd name="connsiteX327" fmla="*/ 2009394 w 3626598"/>
              <a:gd name="connsiteY327" fmla="*/ 1192025 h 1817913"/>
              <a:gd name="connsiteX328" fmla="*/ 1998321 w 3626598"/>
              <a:gd name="connsiteY328" fmla="*/ 1212327 h 1817913"/>
              <a:gd name="connsiteX329" fmla="*/ 2053689 w 3626598"/>
              <a:gd name="connsiteY329" fmla="*/ 1344748 h 1817913"/>
              <a:gd name="connsiteX330" fmla="*/ 2088755 w 3626598"/>
              <a:gd name="connsiteY330" fmla="*/ 1433799 h 1817913"/>
              <a:gd name="connsiteX331" fmla="*/ 2080450 w 3626598"/>
              <a:gd name="connsiteY331" fmla="*/ 1502086 h 1817913"/>
              <a:gd name="connsiteX332" fmla="*/ 2018161 w 3626598"/>
              <a:gd name="connsiteY332" fmla="*/ 1618358 h 1817913"/>
              <a:gd name="connsiteX333" fmla="*/ 1994168 w 3626598"/>
              <a:gd name="connsiteY333" fmla="*/ 1666805 h 1817913"/>
              <a:gd name="connsiteX334" fmla="*/ 1970175 w 3626598"/>
              <a:gd name="connsiteY334" fmla="*/ 1682493 h 1817913"/>
              <a:gd name="connsiteX335" fmla="*/ 1947105 w 3626598"/>
              <a:gd name="connsiteY335" fmla="*/ 1692644 h 1817913"/>
              <a:gd name="connsiteX336" fmla="*/ 1907886 w 3626598"/>
              <a:gd name="connsiteY336" fmla="*/ 1700488 h 1817913"/>
              <a:gd name="connsiteX337" fmla="*/ 1852057 w 3626598"/>
              <a:gd name="connsiteY337" fmla="*/ 1700488 h 1817913"/>
              <a:gd name="connsiteX338" fmla="*/ 1834062 w 3626598"/>
              <a:gd name="connsiteY338" fmla="*/ 1698181 h 1817913"/>
              <a:gd name="connsiteX339" fmla="*/ 1800842 w 3626598"/>
              <a:gd name="connsiteY339" fmla="*/ 1698181 h 1817913"/>
              <a:gd name="connsiteX340" fmla="*/ 1761161 w 3626598"/>
              <a:gd name="connsiteY340" fmla="*/ 1705563 h 1817913"/>
              <a:gd name="connsiteX341" fmla="*/ 1668420 w 3626598"/>
              <a:gd name="connsiteY341" fmla="*/ 1707409 h 1817913"/>
              <a:gd name="connsiteX342" fmla="*/ 1655962 w 3626598"/>
              <a:gd name="connsiteY342" fmla="*/ 1711100 h 1817913"/>
              <a:gd name="connsiteX343" fmla="*/ 1608900 w 3626598"/>
              <a:gd name="connsiteY343" fmla="*/ 1688953 h 1817913"/>
              <a:gd name="connsiteX344" fmla="*/ 1608900 w 3626598"/>
              <a:gd name="connsiteY344" fmla="*/ 1681570 h 1817913"/>
              <a:gd name="connsiteX345" fmla="*/ 1602901 w 3626598"/>
              <a:gd name="connsiteY345" fmla="*/ 1665421 h 1817913"/>
              <a:gd name="connsiteX346" fmla="*/ 1618128 w 3626598"/>
              <a:gd name="connsiteY346" fmla="*/ 1636353 h 1817913"/>
              <a:gd name="connsiteX347" fmla="*/ 1622742 w 3626598"/>
              <a:gd name="connsiteY347" fmla="*/ 1629893 h 1817913"/>
              <a:gd name="connsiteX348" fmla="*/ 1660115 w 3626598"/>
              <a:gd name="connsiteY348" fmla="*/ 1589290 h 1817913"/>
              <a:gd name="connsiteX349" fmla="*/ 1770389 w 3626598"/>
              <a:gd name="connsiteY349" fmla="*/ 1549610 h 1817913"/>
              <a:gd name="connsiteX350" fmla="*/ 1795766 w 3626598"/>
              <a:gd name="connsiteY350" fmla="*/ 1547764 h 1817913"/>
              <a:gd name="connsiteX351" fmla="*/ 1800380 w 3626598"/>
              <a:gd name="connsiteY351" fmla="*/ 1542689 h 1817913"/>
              <a:gd name="connsiteX352" fmla="*/ 1787000 w 3626598"/>
              <a:gd name="connsiteY352" fmla="*/ 1509007 h 1817913"/>
              <a:gd name="connsiteX353" fmla="*/ 1769005 w 3626598"/>
              <a:gd name="connsiteY353" fmla="*/ 1489167 h 1817913"/>
              <a:gd name="connsiteX354" fmla="*/ 1768544 w 3626598"/>
              <a:gd name="connsiteY354" fmla="*/ 1489167 h 1817913"/>
              <a:gd name="connsiteX355" fmla="*/ 1743628 w 3626598"/>
              <a:gd name="connsiteY355" fmla="*/ 1471633 h 1817913"/>
              <a:gd name="connsiteX356" fmla="*/ 1735323 w 3626598"/>
              <a:gd name="connsiteY356" fmla="*/ 1463328 h 1817913"/>
              <a:gd name="connsiteX357" fmla="*/ 1706716 w 3626598"/>
              <a:gd name="connsiteY357" fmla="*/ 1434260 h 1817913"/>
              <a:gd name="connsiteX358" fmla="*/ 1700718 w 3626598"/>
              <a:gd name="connsiteY358" fmla="*/ 1430107 h 1817913"/>
              <a:gd name="connsiteX359" fmla="*/ 1686415 w 3626598"/>
              <a:gd name="connsiteY359" fmla="*/ 1419957 h 1817913"/>
              <a:gd name="connsiteX360" fmla="*/ 1680417 w 3626598"/>
              <a:gd name="connsiteY360" fmla="*/ 1415804 h 1817913"/>
              <a:gd name="connsiteX361" fmla="*/ 1655040 w 3626598"/>
              <a:gd name="connsiteY361" fmla="*/ 1395502 h 1817913"/>
              <a:gd name="connsiteX362" fmla="*/ 1645812 w 3626598"/>
              <a:gd name="connsiteY362" fmla="*/ 1384429 h 1817913"/>
              <a:gd name="connsiteX363" fmla="*/ 1630585 w 3626598"/>
              <a:gd name="connsiteY363" fmla="*/ 1365050 h 1817913"/>
              <a:gd name="connsiteX364" fmla="*/ 1624587 w 3626598"/>
              <a:gd name="connsiteY364" fmla="*/ 1360897 h 1817913"/>
              <a:gd name="connsiteX365" fmla="*/ 1597826 w 3626598"/>
              <a:gd name="connsiteY365" fmla="*/ 1336905 h 1817913"/>
              <a:gd name="connsiteX366" fmla="*/ 1586291 w 3626598"/>
              <a:gd name="connsiteY366" fmla="*/ 1328600 h 1817913"/>
              <a:gd name="connsiteX367" fmla="*/ 1571526 w 3626598"/>
              <a:gd name="connsiteY367" fmla="*/ 1318910 h 1817913"/>
              <a:gd name="connsiteX368" fmla="*/ 1561376 w 3626598"/>
              <a:gd name="connsiteY368" fmla="*/ 1308759 h 1817913"/>
              <a:gd name="connsiteX369" fmla="*/ 1540151 w 3626598"/>
              <a:gd name="connsiteY369" fmla="*/ 1273693 h 1817913"/>
              <a:gd name="connsiteX370" fmla="*/ 1533230 w 3626598"/>
              <a:gd name="connsiteY370" fmla="*/ 1264926 h 1817913"/>
              <a:gd name="connsiteX371" fmla="*/ 1514774 w 3626598"/>
              <a:gd name="connsiteY371" fmla="*/ 1255237 h 1817913"/>
              <a:gd name="connsiteX372" fmla="*/ 1508776 w 3626598"/>
              <a:gd name="connsiteY372" fmla="*/ 1259390 h 1817913"/>
              <a:gd name="connsiteX373" fmla="*/ 1482015 w 3626598"/>
              <a:gd name="connsiteY373" fmla="*/ 1295840 h 1817913"/>
              <a:gd name="connsiteX374" fmla="*/ 1477401 w 3626598"/>
              <a:gd name="connsiteY374" fmla="*/ 1301838 h 1817913"/>
              <a:gd name="connsiteX375" fmla="*/ 1447871 w 3626598"/>
              <a:gd name="connsiteY375" fmla="*/ 1344748 h 1817913"/>
              <a:gd name="connsiteX376" fmla="*/ 1438643 w 3626598"/>
              <a:gd name="connsiteY376" fmla="*/ 1360897 h 1817913"/>
              <a:gd name="connsiteX377" fmla="*/ 1410036 w 3626598"/>
              <a:gd name="connsiteY377" fmla="*/ 1390888 h 1817913"/>
              <a:gd name="connsiteX378" fmla="*/ 1388351 w 3626598"/>
              <a:gd name="connsiteY378" fmla="*/ 1420418 h 1817913"/>
              <a:gd name="connsiteX379" fmla="*/ 1343134 w 3626598"/>
              <a:gd name="connsiteY379" fmla="*/ 1454100 h 1817913"/>
              <a:gd name="connsiteX380" fmla="*/ 1341288 w 3626598"/>
              <a:gd name="connsiteY380" fmla="*/ 1454100 h 1817913"/>
              <a:gd name="connsiteX381" fmla="*/ 1340365 w 3626598"/>
              <a:gd name="connsiteY381" fmla="*/ 1455946 h 1817913"/>
              <a:gd name="connsiteX382" fmla="*/ 1322371 w 3626598"/>
              <a:gd name="connsiteY382" fmla="*/ 1478554 h 1817913"/>
              <a:gd name="connsiteX383" fmla="*/ 1314988 w 3626598"/>
              <a:gd name="connsiteY383" fmla="*/ 1486398 h 1817913"/>
              <a:gd name="connsiteX384" fmla="*/ 1301608 w 3626598"/>
              <a:gd name="connsiteY384" fmla="*/ 1497933 h 1817913"/>
              <a:gd name="connsiteX385" fmla="*/ 1290073 w 3626598"/>
              <a:gd name="connsiteY385" fmla="*/ 1505777 h 1817913"/>
              <a:gd name="connsiteX386" fmla="*/ 1273462 w 3626598"/>
              <a:gd name="connsiteY386" fmla="*/ 1518696 h 1817913"/>
              <a:gd name="connsiteX387" fmla="*/ 1267926 w 3626598"/>
              <a:gd name="connsiteY387" fmla="*/ 1522849 h 1817913"/>
              <a:gd name="connsiteX388" fmla="*/ 1256852 w 3626598"/>
              <a:gd name="connsiteY388" fmla="*/ 1531154 h 1817913"/>
              <a:gd name="connsiteX389" fmla="*/ 1245317 w 3626598"/>
              <a:gd name="connsiteY389" fmla="*/ 1538536 h 1817913"/>
              <a:gd name="connsiteX390" fmla="*/ 1231475 w 3626598"/>
              <a:gd name="connsiteY390" fmla="*/ 1548687 h 1817913"/>
              <a:gd name="connsiteX391" fmla="*/ 1225938 w 3626598"/>
              <a:gd name="connsiteY391" fmla="*/ 1553301 h 1817913"/>
              <a:gd name="connsiteX392" fmla="*/ 1171032 w 3626598"/>
              <a:gd name="connsiteY392" fmla="*/ 1598057 h 1817913"/>
              <a:gd name="connsiteX393" fmla="*/ 1163188 w 3626598"/>
              <a:gd name="connsiteY393" fmla="*/ 1605901 h 1817913"/>
              <a:gd name="connsiteX394" fmla="*/ 1146116 w 3626598"/>
              <a:gd name="connsiteY394" fmla="*/ 1623434 h 1817913"/>
              <a:gd name="connsiteX395" fmla="*/ 1133197 w 3626598"/>
              <a:gd name="connsiteY395" fmla="*/ 1636353 h 1817913"/>
              <a:gd name="connsiteX396" fmla="*/ 1078752 w 3626598"/>
              <a:gd name="connsiteY396" fmla="*/ 1677879 h 1817913"/>
              <a:gd name="connsiteX397" fmla="*/ 1061219 w 3626598"/>
              <a:gd name="connsiteY397" fmla="*/ 1691260 h 1817913"/>
              <a:gd name="connsiteX398" fmla="*/ 1045992 w 3626598"/>
              <a:gd name="connsiteY398" fmla="*/ 1706947 h 1817913"/>
              <a:gd name="connsiteX399" fmla="*/ 1014617 w 3626598"/>
              <a:gd name="connsiteY399" fmla="*/ 1722173 h 1817913"/>
              <a:gd name="connsiteX400" fmla="*/ 982781 w 3626598"/>
              <a:gd name="connsiteY400" fmla="*/ 1740629 h 1817913"/>
              <a:gd name="connsiteX401" fmla="*/ 969861 w 3626598"/>
              <a:gd name="connsiteY401" fmla="*/ 1748473 h 1817913"/>
              <a:gd name="connsiteX402" fmla="*/ 914032 w 3626598"/>
              <a:gd name="connsiteY402" fmla="*/ 1778925 h 1817913"/>
              <a:gd name="connsiteX403" fmla="*/ 907573 w 3626598"/>
              <a:gd name="connsiteY403" fmla="*/ 1783539 h 1817913"/>
              <a:gd name="connsiteX404" fmla="*/ 882196 w 3626598"/>
              <a:gd name="connsiteY404" fmla="*/ 1798304 h 1817913"/>
              <a:gd name="connsiteX405" fmla="*/ 873429 w 3626598"/>
              <a:gd name="connsiteY405" fmla="*/ 1800611 h 1817913"/>
              <a:gd name="connsiteX406" fmla="*/ 760386 w 3626598"/>
              <a:gd name="connsiteY406" fmla="*/ 1804302 h 1817913"/>
              <a:gd name="connsiteX407" fmla="*/ 696252 w 3626598"/>
              <a:gd name="connsiteY407" fmla="*/ 1817222 h 1817913"/>
              <a:gd name="connsiteX408" fmla="*/ 658417 w 3626598"/>
              <a:gd name="connsiteY408" fmla="*/ 1818606 h 1817913"/>
              <a:gd name="connsiteX409" fmla="*/ 631656 w 3626598"/>
              <a:gd name="connsiteY409" fmla="*/ 1811223 h 1817913"/>
              <a:gd name="connsiteX410" fmla="*/ 555063 w 3626598"/>
              <a:gd name="connsiteY410" fmla="*/ 1799227 h 1817913"/>
              <a:gd name="connsiteX411" fmla="*/ 555063 w 3626598"/>
              <a:gd name="connsiteY411" fmla="*/ 1794152 h 1817913"/>
              <a:gd name="connsiteX412" fmla="*/ 531993 w 3626598"/>
              <a:gd name="connsiteY412" fmla="*/ 1782617 h 1817913"/>
              <a:gd name="connsiteX413" fmla="*/ 493236 w 3626598"/>
              <a:gd name="connsiteY413" fmla="*/ 1793690 h 1817913"/>
              <a:gd name="connsiteX414" fmla="*/ 498311 w 3626598"/>
              <a:gd name="connsiteY414" fmla="*/ 1768775 h 1817913"/>
              <a:gd name="connsiteX415" fmla="*/ 460938 w 3626598"/>
              <a:gd name="connsiteY415" fmla="*/ 1776618 h 18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3626598" h="1817913">
                <a:moveTo>
                  <a:pt x="460938" y="1776618"/>
                </a:moveTo>
                <a:cubicBezTo>
                  <a:pt x="458631" y="1772927"/>
                  <a:pt x="443866" y="1787231"/>
                  <a:pt x="450787" y="1766929"/>
                </a:cubicBezTo>
                <a:cubicBezTo>
                  <a:pt x="459092" y="1742475"/>
                  <a:pt x="472473" y="1727710"/>
                  <a:pt x="495543" y="1719405"/>
                </a:cubicBezTo>
                <a:cubicBezTo>
                  <a:pt x="504310" y="1705102"/>
                  <a:pt x="513999" y="1692182"/>
                  <a:pt x="531071" y="1687107"/>
                </a:cubicBezTo>
                <a:cubicBezTo>
                  <a:pt x="534300" y="1684339"/>
                  <a:pt x="537530" y="1682032"/>
                  <a:pt x="540760" y="1679263"/>
                </a:cubicBezTo>
                <a:cubicBezTo>
                  <a:pt x="543528" y="1673265"/>
                  <a:pt x="548142" y="1670958"/>
                  <a:pt x="554602" y="1670497"/>
                </a:cubicBezTo>
                <a:cubicBezTo>
                  <a:pt x="556448" y="1670958"/>
                  <a:pt x="557370" y="1670497"/>
                  <a:pt x="557832" y="1668651"/>
                </a:cubicBezTo>
                <a:cubicBezTo>
                  <a:pt x="560139" y="1662653"/>
                  <a:pt x="565214" y="1659884"/>
                  <a:pt x="571674" y="1659423"/>
                </a:cubicBezTo>
                <a:cubicBezTo>
                  <a:pt x="586900" y="1644658"/>
                  <a:pt x="608124" y="1648349"/>
                  <a:pt x="626119" y="1641428"/>
                </a:cubicBezTo>
                <a:cubicBezTo>
                  <a:pt x="639961" y="1635430"/>
                  <a:pt x="654726" y="1642351"/>
                  <a:pt x="668568" y="1636814"/>
                </a:cubicBezTo>
                <a:cubicBezTo>
                  <a:pt x="693022" y="1640044"/>
                  <a:pt x="714246" y="1632662"/>
                  <a:pt x="733164" y="1617897"/>
                </a:cubicBezTo>
                <a:cubicBezTo>
                  <a:pt x="736393" y="1610515"/>
                  <a:pt x="741469" y="1604978"/>
                  <a:pt x="748851" y="1602209"/>
                </a:cubicBezTo>
                <a:cubicBezTo>
                  <a:pt x="750697" y="1601748"/>
                  <a:pt x="751620" y="1600364"/>
                  <a:pt x="750697" y="1598518"/>
                </a:cubicBezTo>
                <a:cubicBezTo>
                  <a:pt x="752081" y="1591136"/>
                  <a:pt x="754849" y="1584215"/>
                  <a:pt x="761770" y="1580062"/>
                </a:cubicBezTo>
                <a:lnTo>
                  <a:pt x="761770" y="1580062"/>
                </a:lnTo>
                <a:cubicBezTo>
                  <a:pt x="773767" y="1538998"/>
                  <a:pt x="797759" y="1505777"/>
                  <a:pt x="830057" y="1478554"/>
                </a:cubicBezTo>
                <a:lnTo>
                  <a:pt x="830057" y="1478554"/>
                </a:lnTo>
                <a:cubicBezTo>
                  <a:pt x="849898" y="1448563"/>
                  <a:pt x="871583" y="1419957"/>
                  <a:pt x="901113" y="1398732"/>
                </a:cubicBezTo>
                <a:cubicBezTo>
                  <a:pt x="902959" y="1398271"/>
                  <a:pt x="903881" y="1396887"/>
                  <a:pt x="903420" y="1394580"/>
                </a:cubicBezTo>
                <a:cubicBezTo>
                  <a:pt x="916339" y="1362282"/>
                  <a:pt x="943100" y="1338750"/>
                  <a:pt x="958788" y="1308759"/>
                </a:cubicBezTo>
                <a:cubicBezTo>
                  <a:pt x="963863" y="1303684"/>
                  <a:pt x="957404" y="1294917"/>
                  <a:pt x="964786" y="1290303"/>
                </a:cubicBezTo>
                <a:cubicBezTo>
                  <a:pt x="970323" y="1284305"/>
                  <a:pt x="966632" y="1273693"/>
                  <a:pt x="975398" y="1269079"/>
                </a:cubicBezTo>
                <a:cubicBezTo>
                  <a:pt x="988779" y="1220171"/>
                  <a:pt x="1002159" y="1171724"/>
                  <a:pt x="1016001" y="1122816"/>
                </a:cubicBezTo>
                <a:cubicBezTo>
                  <a:pt x="1021077" y="1117740"/>
                  <a:pt x="1015540" y="1109896"/>
                  <a:pt x="1021077" y="1105282"/>
                </a:cubicBezTo>
                <a:cubicBezTo>
                  <a:pt x="1022922" y="1099746"/>
                  <a:pt x="1025229" y="1094670"/>
                  <a:pt x="1027075" y="1089133"/>
                </a:cubicBezTo>
                <a:cubicBezTo>
                  <a:pt x="1032150" y="1084058"/>
                  <a:pt x="1026614" y="1076214"/>
                  <a:pt x="1032150" y="1071600"/>
                </a:cubicBezTo>
                <a:cubicBezTo>
                  <a:pt x="1033073" y="1064218"/>
                  <a:pt x="1031689" y="1056374"/>
                  <a:pt x="1038610" y="1050837"/>
                </a:cubicBezTo>
                <a:cubicBezTo>
                  <a:pt x="1041840" y="1044839"/>
                  <a:pt x="1040456" y="1037918"/>
                  <a:pt x="1040917" y="1031458"/>
                </a:cubicBezTo>
                <a:cubicBezTo>
                  <a:pt x="1042301" y="1012541"/>
                  <a:pt x="1035380" y="1003313"/>
                  <a:pt x="1015079" y="1006081"/>
                </a:cubicBezTo>
                <a:cubicBezTo>
                  <a:pt x="1007696" y="1007004"/>
                  <a:pt x="1000314" y="1007927"/>
                  <a:pt x="992931" y="1004697"/>
                </a:cubicBezTo>
                <a:cubicBezTo>
                  <a:pt x="983242" y="997315"/>
                  <a:pt x="977244" y="1006543"/>
                  <a:pt x="970323" y="1010234"/>
                </a:cubicBezTo>
                <a:cubicBezTo>
                  <a:pt x="961095" y="1015309"/>
                  <a:pt x="950483" y="1008850"/>
                  <a:pt x="941716" y="1014848"/>
                </a:cubicBezTo>
                <a:cubicBezTo>
                  <a:pt x="937564" y="1014848"/>
                  <a:pt x="932488" y="1013925"/>
                  <a:pt x="930643" y="1019001"/>
                </a:cubicBezTo>
                <a:cubicBezTo>
                  <a:pt x="910341" y="1026383"/>
                  <a:pt x="888194" y="1026844"/>
                  <a:pt x="867431" y="1030997"/>
                </a:cubicBezTo>
                <a:lnTo>
                  <a:pt x="865124" y="1030536"/>
                </a:lnTo>
                <a:lnTo>
                  <a:pt x="863740" y="1032381"/>
                </a:lnTo>
                <a:cubicBezTo>
                  <a:pt x="860971" y="1037457"/>
                  <a:pt x="857741" y="1041148"/>
                  <a:pt x="851282" y="1040225"/>
                </a:cubicBezTo>
                <a:cubicBezTo>
                  <a:pt x="837440" y="1048992"/>
                  <a:pt x="818061" y="1045300"/>
                  <a:pt x="806987" y="1060527"/>
                </a:cubicBezTo>
                <a:cubicBezTo>
                  <a:pt x="801451" y="1072062"/>
                  <a:pt x="789454" y="1077598"/>
                  <a:pt x="782533" y="1087749"/>
                </a:cubicBezTo>
                <a:lnTo>
                  <a:pt x="780688" y="1087749"/>
                </a:lnTo>
                <a:cubicBezTo>
                  <a:pt x="772844" y="1082674"/>
                  <a:pt x="770998" y="1090056"/>
                  <a:pt x="767769" y="1094209"/>
                </a:cubicBezTo>
                <a:lnTo>
                  <a:pt x="767307" y="1093747"/>
                </a:lnTo>
                <a:cubicBezTo>
                  <a:pt x="763155" y="1099746"/>
                  <a:pt x="750697" y="1082674"/>
                  <a:pt x="751158" y="1100207"/>
                </a:cubicBezTo>
                <a:cubicBezTo>
                  <a:pt x="743314" y="1105744"/>
                  <a:pt x="735932" y="1111281"/>
                  <a:pt x="728088" y="1116356"/>
                </a:cubicBezTo>
                <a:cubicBezTo>
                  <a:pt x="723936" y="1123277"/>
                  <a:pt x="713785" y="1112665"/>
                  <a:pt x="710555" y="1122354"/>
                </a:cubicBezTo>
                <a:lnTo>
                  <a:pt x="711016" y="1121893"/>
                </a:lnTo>
                <a:cubicBezTo>
                  <a:pt x="698097" y="1127429"/>
                  <a:pt x="687485" y="1135735"/>
                  <a:pt x="679180" y="1146808"/>
                </a:cubicBezTo>
                <a:cubicBezTo>
                  <a:pt x="675950" y="1145885"/>
                  <a:pt x="673182" y="1143578"/>
                  <a:pt x="669952" y="1146347"/>
                </a:cubicBezTo>
                <a:cubicBezTo>
                  <a:pt x="668568" y="1147731"/>
                  <a:pt x="667183" y="1149115"/>
                  <a:pt x="665338" y="1150499"/>
                </a:cubicBezTo>
                <a:cubicBezTo>
                  <a:pt x="660262" y="1150038"/>
                  <a:pt x="657033" y="1141271"/>
                  <a:pt x="651496" y="1146347"/>
                </a:cubicBezTo>
                <a:cubicBezTo>
                  <a:pt x="646420" y="1150961"/>
                  <a:pt x="654726" y="1152806"/>
                  <a:pt x="655648" y="1156498"/>
                </a:cubicBezTo>
                <a:cubicBezTo>
                  <a:pt x="656571" y="1166648"/>
                  <a:pt x="648266" y="1171724"/>
                  <a:pt x="643652" y="1179106"/>
                </a:cubicBezTo>
                <a:cubicBezTo>
                  <a:pt x="639961" y="1182336"/>
                  <a:pt x="636270" y="1185566"/>
                  <a:pt x="632117" y="1188796"/>
                </a:cubicBezTo>
                <a:cubicBezTo>
                  <a:pt x="629349" y="1187873"/>
                  <a:pt x="627042" y="1186027"/>
                  <a:pt x="624273" y="1185104"/>
                </a:cubicBezTo>
                <a:cubicBezTo>
                  <a:pt x="621044" y="1185566"/>
                  <a:pt x="619198" y="1187411"/>
                  <a:pt x="617352" y="1189718"/>
                </a:cubicBezTo>
                <a:cubicBezTo>
                  <a:pt x="613661" y="1196178"/>
                  <a:pt x="611816" y="1204022"/>
                  <a:pt x="604433" y="1207252"/>
                </a:cubicBezTo>
                <a:cubicBezTo>
                  <a:pt x="603972" y="1210020"/>
                  <a:pt x="603510" y="1213250"/>
                  <a:pt x="602588" y="1216018"/>
                </a:cubicBezTo>
                <a:cubicBezTo>
                  <a:pt x="586900" y="1213250"/>
                  <a:pt x="592437" y="1229860"/>
                  <a:pt x="585054" y="1234935"/>
                </a:cubicBezTo>
                <a:cubicBezTo>
                  <a:pt x="573981" y="1237704"/>
                  <a:pt x="563830" y="1246009"/>
                  <a:pt x="550911" y="1240934"/>
                </a:cubicBezTo>
                <a:cubicBezTo>
                  <a:pt x="546758" y="1230783"/>
                  <a:pt x="538914" y="1222478"/>
                  <a:pt x="536146" y="1211866"/>
                </a:cubicBezTo>
                <a:lnTo>
                  <a:pt x="536146" y="1211866"/>
                </a:lnTo>
                <a:cubicBezTo>
                  <a:pt x="528764" y="1207252"/>
                  <a:pt x="514922" y="1213250"/>
                  <a:pt x="513537" y="1198485"/>
                </a:cubicBezTo>
                <a:cubicBezTo>
                  <a:pt x="511692" y="1197562"/>
                  <a:pt x="510308" y="1196178"/>
                  <a:pt x="508462" y="1195255"/>
                </a:cubicBezTo>
                <a:cubicBezTo>
                  <a:pt x="481240" y="1193871"/>
                  <a:pt x="454478" y="1194794"/>
                  <a:pt x="427256" y="1195255"/>
                </a:cubicBezTo>
                <a:cubicBezTo>
                  <a:pt x="386191" y="1200792"/>
                  <a:pt x="357585" y="1235858"/>
                  <a:pt x="316981" y="1242318"/>
                </a:cubicBezTo>
                <a:cubicBezTo>
                  <a:pt x="288375" y="1246932"/>
                  <a:pt x="260229" y="1248316"/>
                  <a:pt x="233468" y="1234013"/>
                </a:cubicBezTo>
                <a:cubicBezTo>
                  <a:pt x="215012" y="1231244"/>
                  <a:pt x="209937" y="1219709"/>
                  <a:pt x="210860" y="1202176"/>
                </a:cubicBezTo>
                <a:cubicBezTo>
                  <a:pt x="211321" y="1190641"/>
                  <a:pt x="214551" y="1178183"/>
                  <a:pt x="208553" y="1167110"/>
                </a:cubicBezTo>
                <a:cubicBezTo>
                  <a:pt x="210860" y="1158343"/>
                  <a:pt x="226086" y="1162034"/>
                  <a:pt x="225624" y="1150038"/>
                </a:cubicBezTo>
                <a:cubicBezTo>
                  <a:pt x="224240" y="1138503"/>
                  <a:pt x="231622" y="1144963"/>
                  <a:pt x="235775" y="1144963"/>
                </a:cubicBezTo>
                <a:cubicBezTo>
                  <a:pt x="244080" y="1147270"/>
                  <a:pt x="236698" y="1141271"/>
                  <a:pt x="238082" y="1139887"/>
                </a:cubicBezTo>
                <a:cubicBezTo>
                  <a:pt x="236236" y="1126968"/>
                  <a:pt x="244542" y="1119124"/>
                  <a:pt x="252847" y="1111281"/>
                </a:cubicBezTo>
                <a:cubicBezTo>
                  <a:pt x="262075" y="1102975"/>
                  <a:pt x="267612" y="1092825"/>
                  <a:pt x="270380" y="1078983"/>
                </a:cubicBezTo>
                <a:cubicBezTo>
                  <a:pt x="259768" y="1081290"/>
                  <a:pt x="251001" y="1083135"/>
                  <a:pt x="243157" y="1087749"/>
                </a:cubicBezTo>
                <a:lnTo>
                  <a:pt x="242696" y="1088211"/>
                </a:lnTo>
                <a:cubicBezTo>
                  <a:pt x="240389" y="1096977"/>
                  <a:pt x="230700" y="1094209"/>
                  <a:pt x="225624" y="1098823"/>
                </a:cubicBezTo>
                <a:lnTo>
                  <a:pt x="225624" y="1098823"/>
                </a:lnTo>
                <a:cubicBezTo>
                  <a:pt x="222394" y="1108512"/>
                  <a:pt x="213628" y="1107589"/>
                  <a:pt x="205784" y="1108974"/>
                </a:cubicBezTo>
                <a:lnTo>
                  <a:pt x="203939" y="1108512"/>
                </a:lnTo>
                <a:lnTo>
                  <a:pt x="203016" y="1109896"/>
                </a:lnTo>
                <a:cubicBezTo>
                  <a:pt x="199325" y="1115895"/>
                  <a:pt x="193326" y="1120047"/>
                  <a:pt x="190558" y="1126968"/>
                </a:cubicBezTo>
                <a:cubicBezTo>
                  <a:pt x="190097" y="1144501"/>
                  <a:pt x="180407" y="1137119"/>
                  <a:pt x="173025" y="1132966"/>
                </a:cubicBezTo>
                <a:cubicBezTo>
                  <a:pt x="164258" y="1127429"/>
                  <a:pt x="155953" y="1120970"/>
                  <a:pt x="147186" y="1114972"/>
                </a:cubicBezTo>
                <a:cubicBezTo>
                  <a:pt x="134267" y="1108051"/>
                  <a:pt x="119502" y="1116817"/>
                  <a:pt x="107045" y="1109896"/>
                </a:cubicBezTo>
                <a:cubicBezTo>
                  <a:pt x="83052" y="1105282"/>
                  <a:pt x="59521" y="1099284"/>
                  <a:pt x="41987" y="1080828"/>
                </a:cubicBezTo>
                <a:cubicBezTo>
                  <a:pt x="31837" y="1077137"/>
                  <a:pt x="29068" y="1066525"/>
                  <a:pt x="22147" y="1059604"/>
                </a:cubicBezTo>
                <a:lnTo>
                  <a:pt x="21224" y="1057758"/>
                </a:lnTo>
                <a:lnTo>
                  <a:pt x="19379" y="1058220"/>
                </a:lnTo>
                <a:cubicBezTo>
                  <a:pt x="8305" y="1058220"/>
                  <a:pt x="4614" y="1049453"/>
                  <a:pt x="0" y="1042071"/>
                </a:cubicBezTo>
                <a:cubicBezTo>
                  <a:pt x="0" y="1038379"/>
                  <a:pt x="0" y="1034688"/>
                  <a:pt x="0" y="1030997"/>
                </a:cubicBezTo>
                <a:cubicBezTo>
                  <a:pt x="16610" y="1000545"/>
                  <a:pt x="47524" y="983473"/>
                  <a:pt x="67826" y="956712"/>
                </a:cubicBezTo>
                <a:cubicBezTo>
                  <a:pt x="96894" y="918877"/>
                  <a:pt x="131037" y="884733"/>
                  <a:pt x="159183" y="845976"/>
                </a:cubicBezTo>
                <a:cubicBezTo>
                  <a:pt x="178562" y="819215"/>
                  <a:pt x="189174" y="791531"/>
                  <a:pt x="165181" y="761078"/>
                </a:cubicBezTo>
                <a:cubicBezTo>
                  <a:pt x="156876" y="750928"/>
                  <a:pt x="160106" y="739393"/>
                  <a:pt x="165642" y="729242"/>
                </a:cubicBezTo>
                <a:cubicBezTo>
                  <a:pt x="196556" y="675719"/>
                  <a:pt x="221472" y="618044"/>
                  <a:pt x="264382" y="572366"/>
                </a:cubicBezTo>
                <a:cubicBezTo>
                  <a:pt x="275917" y="559908"/>
                  <a:pt x="280069" y="545605"/>
                  <a:pt x="280992" y="528994"/>
                </a:cubicBezTo>
                <a:cubicBezTo>
                  <a:pt x="282838" y="496696"/>
                  <a:pt x="288836" y="465321"/>
                  <a:pt x="306831" y="437637"/>
                </a:cubicBezTo>
                <a:cubicBezTo>
                  <a:pt x="317904" y="420104"/>
                  <a:pt x="332208" y="406724"/>
                  <a:pt x="355739" y="414106"/>
                </a:cubicBezTo>
                <a:cubicBezTo>
                  <a:pt x="360353" y="417797"/>
                  <a:pt x="364506" y="422411"/>
                  <a:pt x="370965" y="421488"/>
                </a:cubicBezTo>
                <a:cubicBezTo>
                  <a:pt x="376963" y="422411"/>
                  <a:pt x="381577" y="425180"/>
                  <a:pt x="384346" y="430716"/>
                </a:cubicBezTo>
                <a:cubicBezTo>
                  <a:pt x="384807" y="432562"/>
                  <a:pt x="386191" y="433485"/>
                  <a:pt x="388037" y="432562"/>
                </a:cubicBezTo>
                <a:cubicBezTo>
                  <a:pt x="394035" y="433485"/>
                  <a:pt x="398649" y="435792"/>
                  <a:pt x="401417" y="441790"/>
                </a:cubicBezTo>
                <a:cubicBezTo>
                  <a:pt x="402340" y="443636"/>
                  <a:pt x="403724" y="444097"/>
                  <a:pt x="405570" y="443636"/>
                </a:cubicBezTo>
                <a:cubicBezTo>
                  <a:pt x="424949" y="447327"/>
                  <a:pt x="443866" y="448250"/>
                  <a:pt x="463245" y="443174"/>
                </a:cubicBezTo>
                <a:lnTo>
                  <a:pt x="463245" y="443174"/>
                </a:lnTo>
                <a:cubicBezTo>
                  <a:pt x="466936" y="433946"/>
                  <a:pt x="472934" y="427025"/>
                  <a:pt x="480778" y="421027"/>
                </a:cubicBezTo>
                <a:lnTo>
                  <a:pt x="480778" y="421027"/>
                </a:lnTo>
                <a:cubicBezTo>
                  <a:pt x="484469" y="407185"/>
                  <a:pt x="486315" y="392420"/>
                  <a:pt x="502003" y="386422"/>
                </a:cubicBezTo>
                <a:lnTo>
                  <a:pt x="502464" y="385961"/>
                </a:lnTo>
                <a:cubicBezTo>
                  <a:pt x="506155" y="374887"/>
                  <a:pt x="513537" y="367505"/>
                  <a:pt x="525072" y="364275"/>
                </a:cubicBezTo>
                <a:lnTo>
                  <a:pt x="525534" y="364275"/>
                </a:lnTo>
                <a:cubicBezTo>
                  <a:pt x="527841" y="355508"/>
                  <a:pt x="537530" y="357815"/>
                  <a:pt x="542606" y="353201"/>
                </a:cubicBezTo>
                <a:lnTo>
                  <a:pt x="542606" y="353201"/>
                </a:lnTo>
                <a:cubicBezTo>
                  <a:pt x="548142" y="348587"/>
                  <a:pt x="553679" y="347664"/>
                  <a:pt x="559677" y="352740"/>
                </a:cubicBezTo>
                <a:cubicBezTo>
                  <a:pt x="561062" y="354124"/>
                  <a:pt x="562446" y="354585"/>
                  <a:pt x="564291" y="353663"/>
                </a:cubicBezTo>
                <a:cubicBezTo>
                  <a:pt x="569828" y="357815"/>
                  <a:pt x="579056" y="355047"/>
                  <a:pt x="582286" y="363352"/>
                </a:cubicBezTo>
                <a:cubicBezTo>
                  <a:pt x="582747" y="365198"/>
                  <a:pt x="583670" y="366120"/>
                  <a:pt x="585516" y="365198"/>
                </a:cubicBezTo>
                <a:cubicBezTo>
                  <a:pt x="598896" y="367043"/>
                  <a:pt x="605817" y="375810"/>
                  <a:pt x="609970" y="387806"/>
                </a:cubicBezTo>
                <a:cubicBezTo>
                  <a:pt x="618737" y="401648"/>
                  <a:pt x="624735" y="381808"/>
                  <a:pt x="632579" y="385961"/>
                </a:cubicBezTo>
                <a:cubicBezTo>
                  <a:pt x="638577" y="373503"/>
                  <a:pt x="647805" y="364275"/>
                  <a:pt x="660724" y="358738"/>
                </a:cubicBezTo>
                <a:cubicBezTo>
                  <a:pt x="664415" y="356431"/>
                  <a:pt x="668568" y="354585"/>
                  <a:pt x="672259" y="352278"/>
                </a:cubicBezTo>
                <a:cubicBezTo>
                  <a:pt x="679180" y="336129"/>
                  <a:pt x="692099" y="329208"/>
                  <a:pt x="708248" y="325517"/>
                </a:cubicBezTo>
                <a:cubicBezTo>
                  <a:pt x="711478" y="322749"/>
                  <a:pt x="714246" y="320442"/>
                  <a:pt x="717476" y="317673"/>
                </a:cubicBezTo>
                <a:cubicBezTo>
                  <a:pt x="721167" y="309368"/>
                  <a:pt x="730395" y="311214"/>
                  <a:pt x="736855" y="308445"/>
                </a:cubicBezTo>
                <a:lnTo>
                  <a:pt x="739162" y="308445"/>
                </a:lnTo>
                <a:lnTo>
                  <a:pt x="740085" y="306600"/>
                </a:lnTo>
                <a:cubicBezTo>
                  <a:pt x="742392" y="301063"/>
                  <a:pt x="747006" y="298295"/>
                  <a:pt x="753004" y="296911"/>
                </a:cubicBezTo>
                <a:cubicBezTo>
                  <a:pt x="759925" y="292758"/>
                  <a:pt x="766846" y="288144"/>
                  <a:pt x="774228" y="283991"/>
                </a:cubicBezTo>
                <a:cubicBezTo>
                  <a:pt x="777919" y="271995"/>
                  <a:pt x="790377" y="279839"/>
                  <a:pt x="796837" y="273841"/>
                </a:cubicBezTo>
                <a:lnTo>
                  <a:pt x="796837" y="273841"/>
                </a:lnTo>
                <a:cubicBezTo>
                  <a:pt x="802835" y="264613"/>
                  <a:pt x="813447" y="266458"/>
                  <a:pt x="822214" y="263228"/>
                </a:cubicBezTo>
                <a:lnTo>
                  <a:pt x="824059" y="263690"/>
                </a:lnTo>
                <a:lnTo>
                  <a:pt x="824982" y="261844"/>
                </a:lnTo>
                <a:cubicBezTo>
                  <a:pt x="828673" y="246618"/>
                  <a:pt x="843899" y="250771"/>
                  <a:pt x="853127" y="245695"/>
                </a:cubicBezTo>
                <a:cubicBezTo>
                  <a:pt x="892808" y="228162"/>
                  <a:pt x="932027" y="211090"/>
                  <a:pt x="971707" y="193557"/>
                </a:cubicBezTo>
                <a:cubicBezTo>
                  <a:pt x="974014" y="188482"/>
                  <a:pt x="978167" y="185713"/>
                  <a:pt x="983242" y="183406"/>
                </a:cubicBezTo>
                <a:cubicBezTo>
                  <a:pt x="992470" y="179254"/>
                  <a:pt x="1002159" y="175101"/>
                  <a:pt x="1011387" y="170948"/>
                </a:cubicBezTo>
                <a:cubicBezTo>
                  <a:pt x="1019693" y="157568"/>
                  <a:pt x="1033996" y="153877"/>
                  <a:pt x="1047838" y="150185"/>
                </a:cubicBezTo>
                <a:cubicBezTo>
                  <a:pt x="1049684" y="150647"/>
                  <a:pt x="1050606" y="149724"/>
                  <a:pt x="1050606" y="147878"/>
                </a:cubicBezTo>
                <a:cubicBezTo>
                  <a:pt x="1053375" y="141880"/>
                  <a:pt x="1058450" y="139573"/>
                  <a:pt x="1064448" y="139112"/>
                </a:cubicBezTo>
                <a:cubicBezTo>
                  <a:pt x="1070908" y="136805"/>
                  <a:pt x="1077829" y="134037"/>
                  <a:pt x="1084289" y="131730"/>
                </a:cubicBezTo>
                <a:cubicBezTo>
                  <a:pt x="1091210" y="119272"/>
                  <a:pt x="1099515" y="108198"/>
                  <a:pt x="1114741" y="104968"/>
                </a:cubicBezTo>
                <a:cubicBezTo>
                  <a:pt x="1119816" y="102661"/>
                  <a:pt x="1124430" y="100354"/>
                  <a:pt x="1129506" y="97586"/>
                </a:cubicBezTo>
                <a:cubicBezTo>
                  <a:pt x="1131813" y="88819"/>
                  <a:pt x="1141502" y="92049"/>
                  <a:pt x="1145655" y="86974"/>
                </a:cubicBezTo>
                <a:lnTo>
                  <a:pt x="1146116" y="86512"/>
                </a:lnTo>
                <a:cubicBezTo>
                  <a:pt x="1149346" y="77746"/>
                  <a:pt x="1158574" y="79591"/>
                  <a:pt x="1165033" y="76362"/>
                </a:cubicBezTo>
                <a:cubicBezTo>
                  <a:pt x="1166879" y="77284"/>
                  <a:pt x="1168263" y="76823"/>
                  <a:pt x="1168725" y="74516"/>
                </a:cubicBezTo>
                <a:cubicBezTo>
                  <a:pt x="1171032" y="68518"/>
                  <a:pt x="1176107" y="65749"/>
                  <a:pt x="1182105" y="65288"/>
                </a:cubicBezTo>
                <a:cubicBezTo>
                  <a:pt x="1233782" y="36220"/>
                  <a:pt x="1290995" y="25608"/>
                  <a:pt x="1348209" y="14534"/>
                </a:cubicBezTo>
                <a:cubicBezTo>
                  <a:pt x="1358360" y="12689"/>
                  <a:pt x="1368049" y="10382"/>
                  <a:pt x="1377738" y="8075"/>
                </a:cubicBezTo>
                <a:cubicBezTo>
                  <a:pt x="1387428" y="2538"/>
                  <a:pt x="1398501" y="8075"/>
                  <a:pt x="1408191" y="3461"/>
                </a:cubicBezTo>
                <a:lnTo>
                  <a:pt x="1410498" y="3922"/>
                </a:lnTo>
                <a:lnTo>
                  <a:pt x="1411882" y="2076"/>
                </a:lnTo>
                <a:cubicBezTo>
                  <a:pt x="1415573" y="-692"/>
                  <a:pt x="1419726" y="-692"/>
                  <a:pt x="1423417" y="2076"/>
                </a:cubicBezTo>
                <a:cubicBezTo>
                  <a:pt x="1429877" y="4383"/>
                  <a:pt x="1436336" y="5306"/>
                  <a:pt x="1443257" y="2999"/>
                </a:cubicBezTo>
                <a:cubicBezTo>
                  <a:pt x="1471864" y="8075"/>
                  <a:pt x="1500471" y="3922"/>
                  <a:pt x="1529078" y="5768"/>
                </a:cubicBezTo>
                <a:cubicBezTo>
                  <a:pt x="1539228" y="6229"/>
                  <a:pt x="1549379" y="3461"/>
                  <a:pt x="1559069" y="8075"/>
                </a:cubicBezTo>
                <a:cubicBezTo>
                  <a:pt x="1569681" y="12227"/>
                  <a:pt x="1579831" y="16380"/>
                  <a:pt x="1591828" y="14534"/>
                </a:cubicBezTo>
                <a:cubicBezTo>
                  <a:pt x="1595058" y="17303"/>
                  <a:pt x="1600594" y="15457"/>
                  <a:pt x="1602440" y="20532"/>
                </a:cubicBezTo>
                <a:cubicBezTo>
                  <a:pt x="1612129" y="37143"/>
                  <a:pt x="1633354" y="35758"/>
                  <a:pt x="1646273" y="38527"/>
                </a:cubicBezTo>
                <a:cubicBezTo>
                  <a:pt x="1680417" y="45909"/>
                  <a:pt x="1708562" y="65288"/>
                  <a:pt x="1740398" y="76362"/>
                </a:cubicBezTo>
                <a:cubicBezTo>
                  <a:pt x="1744090" y="83283"/>
                  <a:pt x="1758854" y="73593"/>
                  <a:pt x="1757932" y="87435"/>
                </a:cubicBezTo>
                <a:cubicBezTo>
                  <a:pt x="1756547" y="96202"/>
                  <a:pt x="1762084" y="94356"/>
                  <a:pt x="1767160" y="93433"/>
                </a:cubicBezTo>
                <a:cubicBezTo>
                  <a:pt x="1773158" y="97125"/>
                  <a:pt x="1782386" y="94818"/>
                  <a:pt x="1785615" y="103584"/>
                </a:cubicBezTo>
                <a:cubicBezTo>
                  <a:pt x="1807301" y="118349"/>
                  <a:pt x="1831294" y="125731"/>
                  <a:pt x="1857132" y="127577"/>
                </a:cubicBezTo>
                <a:cubicBezTo>
                  <a:pt x="1870513" y="133575"/>
                  <a:pt x="1885278" y="126193"/>
                  <a:pt x="1898658" y="132191"/>
                </a:cubicBezTo>
                <a:cubicBezTo>
                  <a:pt x="1908809" y="134498"/>
                  <a:pt x="1918960" y="136344"/>
                  <a:pt x="1929111" y="132652"/>
                </a:cubicBezTo>
                <a:cubicBezTo>
                  <a:pt x="1957718" y="136805"/>
                  <a:pt x="1985863" y="136805"/>
                  <a:pt x="2014470" y="132652"/>
                </a:cubicBezTo>
                <a:cubicBezTo>
                  <a:pt x="2022775" y="135882"/>
                  <a:pt x="2031080" y="134037"/>
                  <a:pt x="2039385" y="132191"/>
                </a:cubicBezTo>
                <a:cubicBezTo>
                  <a:pt x="2052304" y="125731"/>
                  <a:pt x="2067069" y="133575"/>
                  <a:pt x="2080450" y="127116"/>
                </a:cubicBezTo>
                <a:cubicBezTo>
                  <a:pt x="2155196" y="113274"/>
                  <a:pt x="2229482" y="99893"/>
                  <a:pt x="2304229" y="86051"/>
                </a:cubicBezTo>
                <a:cubicBezTo>
                  <a:pt x="2321300" y="82821"/>
                  <a:pt x="2338833" y="79130"/>
                  <a:pt x="2355905" y="75439"/>
                </a:cubicBezTo>
                <a:cubicBezTo>
                  <a:pt x="2371593" y="69441"/>
                  <a:pt x="2388665" y="76823"/>
                  <a:pt x="2404352" y="70825"/>
                </a:cubicBezTo>
                <a:cubicBezTo>
                  <a:pt x="2412657" y="70363"/>
                  <a:pt x="2420963" y="70363"/>
                  <a:pt x="2429729" y="69902"/>
                </a:cubicBezTo>
                <a:cubicBezTo>
                  <a:pt x="2460181" y="63442"/>
                  <a:pt x="2492018" y="71748"/>
                  <a:pt x="2522470" y="65288"/>
                </a:cubicBezTo>
                <a:cubicBezTo>
                  <a:pt x="2534005" y="67595"/>
                  <a:pt x="2546002" y="67595"/>
                  <a:pt x="2557537" y="65288"/>
                </a:cubicBezTo>
                <a:cubicBezTo>
                  <a:pt x="2566765" y="70363"/>
                  <a:pt x="2578300" y="64827"/>
                  <a:pt x="2587528" y="69902"/>
                </a:cubicBezTo>
                <a:cubicBezTo>
                  <a:pt x="2599524" y="76362"/>
                  <a:pt x="2612443" y="77284"/>
                  <a:pt x="2625362" y="76823"/>
                </a:cubicBezTo>
                <a:cubicBezTo>
                  <a:pt x="2636436" y="82821"/>
                  <a:pt x="2649355" y="75900"/>
                  <a:pt x="2660890" y="81437"/>
                </a:cubicBezTo>
                <a:cubicBezTo>
                  <a:pt x="2665965" y="81898"/>
                  <a:pt x="2671041" y="81898"/>
                  <a:pt x="2675655" y="82360"/>
                </a:cubicBezTo>
                <a:cubicBezTo>
                  <a:pt x="2687190" y="87897"/>
                  <a:pt x="2700109" y="81437"/>
                  <a:pt x="2711644" y="86974"/>
                </a:cubicBezTo>
                <a:cubicBezTo>
                  <a:pt x="2719488" y="94818"/>
                  <a:pt x="2729639" y="92972"/>
                  <a:pt x="2739328" y="92972"/>
                </a:cubicBezTo>
                <a:cubicBezTo>
                  <a:pt x="2746710" y="97586"/>
                  <a:pt x="2757784" y="94356"/>
                  <a:pt x="2761937" y="104968"/>
                </a:cubicBezTo>
                <a:cubicBezTo>
                  <a:pt x="2783161" y="115581"/>
                  <a:pt x="2804847" y="123424"/>
                  <a:pt x="2828378" y="127116"/>
                </a:cubicBezTo>
                <a:cubicBezTo>
                  <a:pt x="2836683" y="130807"/>
                  <a:pt x="2847296" y="128038"/>
                  <a:pt x="2852832" y="137266"/>
                </a:cubicBezTo>
                <a:cubicBezTo>
                  <a:pt x="2879132" y="148801"/>
                  <a:pt x="2904971" y="160336"/>
                  <a:pt x="2931270" y="171871"/>
                </a:cubicBezTo>
                <a:cubicBezTo>
                  <a:pt x="2938191" y="177408"/>
                  <a:pt x="2950649" y="170026"/>
                  <a:pt x="2954340" y="182022"/>
                </a:cubicBezTo>
                <a:cubicBezTo>
                  <a:pt x="2976949" y="195864"/>
                  <a:pt x="3000942" y="208322"/>
                  <a:pt x="3025857" y="217550"/>
                </a:cubicBezTo>
                <a:cubicBezTo>
                  <a:pt x="3031855" y="218473"/>
                  <a:pt x="3036469" y="220780"/>
                  <a:pt x="3039238" y="226778"/>
                </a:cubicBezTo>
                <a:cubicBezTo>
                  <a:pt x="3046620" y="234160"/>
                  <a:pt x="3055387" y="238313"/>
                  <a:pt x="3065537" y="240158"/>
                </a:cubicBezTo>
                <a:cubicBezTo>
                  <a:pt x="3072458" y="241081"/>
                  <a:pt x="3076150" y="245234"/>
                  <a:pt x="3078457" y="251232"/>
                </a:cubicBezTo>
                <a:cubicBezTo>
                  <a:pt x="3081225" y="258614"/>
                  <a:pt x="3088607" y="259076"/>
                  <a:pt x="3094144" y="262767"/>
                </a:cubicBezTo>
                <a:cubicBezTo>
                  <a:pt x="3115369" y="272456"/>
                  <a:pt x="3130595" y="289528"/>
                  <a:pt x="3143975" y="308445"/>
                </a:cubicBezTo>
                <a:cubicBezTo>
                  <a:pt x="3145821" y="310291"/>
                  <a:pt x="3148128" y="312137"/>
                  <a:pt x="3149973" y="313982"/>
                </a:cubicBezTo>
                <a:cubicBezTo>
                  <a:pt x="3182733" y="332900"/>
                  <a:pt x="3208571" y="358277"/>
                  <a:pt x="3223797" y="393804"/>
                </a:cubicBezTo>
                <a:cubicBezTo>
                  <a:pt x="3238101" y="401648"/>
                  <a:pt x="3252404" y="410415"/>
                  <a:pt x="3257941" y="427487"/>
                </a:cubicBezTo>
                <a:lnTo>
                  <a:pt x="3258864" y="426564"/>
                </a:lnTo>
                <a:lnTo>
                  <a:pt x="3257941" y="427487"/>
                </a:lnTo>
                <a:cubicBezTo>
                  <a:pt x="3277320" y="442713"/>
                  <a:pt x="3291623" y="462091"/>
                  <a:pt x="3303619" y="483777"/>
                </a:cubicBezTo>
                <a:lnTo>
                  <a:pt x="3303619" y="483777"/>
                </a:lnTo>
                <a:cubicBezTo>
                  <a:pt x="3343761" y="514230"/>
                  <a:pt x="3367754" y="555756"/>
                  <a:pt x="3383441" y="602357"/>
                </a:cubicBezTo>
                <a:cubicBezTo>
                  <a:pt x="3383903" y="612969"/>
                  <a:pt x="3388978" y="621736"/>
                  <a:pt x="3393592" y="630502"/>
                </a:cubicBezTo>
                <a:cubicBezTo>
                  <a:pt x="3400513" y="633732"/>
                  <a:pt x="3400975" y="641114"/>
                  <a:pt x="3404666" y="646651"/>
                </a:cubicBezTo>
                <a:cubicBezTo>
                  <a:pt x="3406050" y="650342"/>
                  <a:pt x="3406973" y="654495"/>
                  <a:pt x="3406973" y="658648"/>
                </a:cubicBezTo>
                <a:cubicBezTo>
                  <a:pt x="3407896" y="671105"/>
                  <a:pt x="3406973" y="683102"/>
                  <a:pt x="3401436" y="694175"/>
                </a:cubicBezTo>
                <a:cubicBezTo>
                  <a:pt x="3400513" y="696482"/>
                  <a:pt x="3399129" y="698789"/>
                  <a:pt x="3397745" y="701096"/>
                </a:cubicBezTo>
                <a:cubicBezTo>
                  <a:pt x="3387133" y="714016"/>
                  <a:pt x="3394054" y="726473"/>
                  <a:pt x="3399590" y="738470"/>
                </a:cubicBezTo>
                <a:cubicBezTo>
                  <a:pt x="3402359" y="745852"/>
                  <a:pt x="3404666" y="753235"/>
                  <a:pt x="3406511" y="761078"/>
                </a:cubicBezTo>
                <a:cubicBezTo>
                  <a:pt x="3408357" y="775382"/>
                  <a:pt x="3412048" y="789224"/>
                  <a:pt x="3416201" y="803527"/>
                </a:cubicBezTo>
                <a:cubicBezTo>
                  <a:pt x="3418969" y="813678"/>
                  <a:pt x="3422199" y="822906"/>
                  <a:pt x="3427274" y="832134"/>
                </a:cubicBezTo>
                <a:cubicBezTo>
                  <a:pt x="3431888" y="841362"/>
                  <a:pt x="3435580" y="851051"/>
                  <a:pt x="3434657" y="861663"/>
                </a:cubicBezTo>
                <a:cubicBezTo>
                  <a:pt x="3435118" y="872276"/>
                  <a:pt x="3438809" y="881965"/>
                  <a:pt x="3445730" y="889809"/>
                </a:cubicBezTo>
                <a:cubicBezTo>
                  <a:pt x="3450344" y="909187"/>
                  <a:pt x="3450806" y="929028"/>
                  <a:pt x="3456804" y="947945"/>
                </a:cubicBezTo>
                <a:cubicBezTo>
                  <a:pt x="3458188" y="953020"/>
                  <a:pt x="3460034" y="958096"/>
                  <a:pt x="3461418" y="962710"/>
                </a:cubicBezTo>
                <a:cubicBezTo>
                  <a:pt x="3463725" y="969169"/>
                  <a:pt x="3465571" y="975168"/>
                  <a:pt x="3467416" y="981627"/>
                </a:cubicBezTo>
                <a:cubicBezTo>
                  <a:pt x="3469723" y="990855"/>
                  <a:pt x="3470185" y="1000545"/>
                  <a:pt x="3473414" y="1009773"/>
                </a:cubicBezTo>
                <a:cubicBezTo>
                  <a:pt x="3474799" y="1015309"/>
                  <a:pt x="3475721" y="1020846"/>
                  <a:pt x="3475721" y="1026844"/>
                </a:cubicBezTo>
                <a:cubicBezTo>
                  <a:pt x="3476183" y="1042993"/>
                  <a:pt x="3474337" y="1059142"/>
                  <a:pt x="3478490" y="1075291"/>
                </a:cubicBezTo>
                <a:cubicBezTo>
                  <a:pt x="3478951" y="1081290"/>
                  <a:pt x="3480335" y="1086826"/>
                  <a:pt x="3481258" y="1092825"/>
                </a:cubicBezTo>
                <a:cubicBezTo>
                  <a:pt x="3482181" y="1107589"/>
                  <a:pt x="3479874" y="1122354"/>
                  <a:pt x="3484488" y="1136657"/>
                </a:cubicBezTo>
                <a:cubicBezTo>
                  <a:pt x="3485872" y="1140810"/>
                  <a:pt x="3486334" y="1145424"/>
                  <a:pt x="3486795" y="1149577"/>
                </a:cubicBezTo>
                <a:cubicBezTo>
                  <a:pt x="3487718" y="1162496"/>
                  <a:pt x="3485872" y="1175415"/>
                  <a:pt x="3490025" y="1187873"/>
                </a:cubicBezTo>
                <a:cubicBezTo>
                  <a:pt x="3490948" y="1192025"/>
                  <a:pt x="3491870" y="1196178"/>
                  <a:pt x="3492332" y="1200331"/>
                </a:cubicBezTo>
                <a:cubicBezTo>
                  <a:pt x="3492793" y="1210020"/>
                  <a:pt x="3492793" y="1220171"/>
                  <a:pt x="3496023" y="1229399"/>
                </a:cubicBezTo>
                <a:cubicBezTo>
                  <a:pt x="3501560" y="1261235"/>
                  <a:pt x="3512172" y="1292149"/>
                  <a:pt x="3518632" y="1323524"/>
                </a:cubicBezTo>
                <a:cubicBezTo>
                  <a:pt x="3521400" y="1335982"/>
                  <a:pt x="3526475" y="1347517"/>
                  <a:pt x="3532474" y="1358590"/>
                </a:cubicBezTo>
                <a:cubicBezTo>
                  <a:pt x="3533858" y="1360436"/>
                  <a:pt x="3534781" y="1362743"/>
                  <a:pt x="3535703" y="1365050"/>
                </a:cubicBezTo>
                <a:cubicBezTo>
                  <a:pt x="3538010" y="1369203"/>
                  <a:pt x="3540317" y="1372894"/>
                  <a:pt x="3543547" y="1376585"/>
                </a:cubicBezTo>
                <a:cubicBezTo>
                  <a:pt x="3545393" y="1378431"/>
                  <a:pt x="3546777" y="1380276"/>
                  <a:pt x="3548161" y="1382122"/>
                </a:cubicBezTo>
                <a:cubicBezTo>
                  <a:pt x="3554621" y="1392273"/>
                  <a:pt x="3559696" y="1403346"/>
                  <a:pt x="3567540" y="1412574"/>
                </a:cubicBezTo>
                <a:cubicBezTo>
                  <a:pt x="3568924" y="1414420"/>
                  <a:pt x="3570308" y="1416727"/>
                  <a:pt x="3571693" y="1419034"/>
                </a:cubicBezTo>
                <a:cubicBezTo>
                  <a:pt x="3591071" y="1440720"/>
                  <a:pt x="3597070" y="1469326"/>
                  <a:pt x="3611373" y="1494242"/>
                </a:cubicBezTo>
                <a:cubicBezTo>
                  <a:pt x="3612757" y="1496549"/>
                  <a:pt x="3613680" y="1499317"/>
                  <a:pt x="3614141" y="1501624"/>
                </a:cubicBezTo>
                <a:cubicBezTo>
                  <a:pt x="3614603" y="1508545"/>
                  <a:pt x="3618755" y="1514544"/>
                  <a:pt x="3620601" y="1521003"/>
                </a:cubicBezTo>
                <a:cubicBezTo>
                  <a:pt x="3623369" y="1533922"/>
                  <a:pt x="3626599" y="1546380"/>
                  <a:pt x="3627983" y="1559761"/>
                </a:cubicBezTo>
                <a:cubicBezTo>
                  <a:pt x="3628445" y="1582831"/>
                  <a:pt x="3628906" y="1606362"/>
                  <a:pt x="3627522" y="1629432"/>
                </a:cubicBezTo>
                <a:cubicBezTo>
                  <a:pt x="3625215" y="1646965"/>
                  <a:pt x="3614141" y="1657577"/>
                  <a:pt x="3599377" y="1665421"/>
                </a:cubicBezTo>
                <a:cubicBezTo>
                  <a:pt x="3591071" y="1670497"/>
                  <a:pt x="3582305" y="1675572"/>
                  <a:pt x="3574461" y="1681570"/>
                </a:cubicBezTo>
                <a:cubicBezTo>
                  <a:pt x="3572615" y="1682954"/>
                  <a:pt x="3570770" y="1683877"/>
                  <a:pt x="3568463" y="1685261"/>
                </a:cubicBezTo>
                <a:cubicBezTo>
                  <a:pt x="3563387" y="1687568"/>
                  <a:pt x="3559235" y="1691260"/>
                  <a:pt x="3554621" y="1694489"/>
                </a:cubicBezTo>
                <a:cubicBezTo>
                  <a:pt x="3552775" y="1695874"/>
                  <a:pt x="3550930" y="1696796"/>
                  <a:pt x="3549084" y="1698181"/>
                </a:cubicBezTo>
                <a:cubicBezTo>
                  <a:pt x="3545393" y="1700488"/>
                  <a:pt x="3541702" y="1703256"/>
                  <a:pt x="3538010" y="1706024"/>
                </a:cubicBezTo>
                <a:cubicBezTo>
                  <a:pt x="3536165" y="1707409"/>
                  <a:pt x="3534319" y="1708331"/>
                  <a:pt x="3532474" y="1709716"/>
                </a:cubicBezTo>
                <a:cubicBezTo>
                  <a:pt x="3528782" y="1712023"/>
                  <a:pt x="3525091" y="1714791"/>
                  <a:pt x="3521400" y="1717098"/>
                </a:cubicBezTo>
                <a:cubicBezTo>
                  <a:pt x="3517709" y="1719405"/>
                  <a:pt x="3514018" y="1721251"/>
                  <a:pt x="3510326" y="1724019"/>
                </a:cubicBezTo>
                <a:cubicBezTo>
                  <a:pt x="3506174" y="1727249"/>
                  <a:pt x="3502483" y="1731401"/>
                  <a:pt x="3497869" y="1734631"/>
                </a:cubicBezTo>
                <a:cubicBezTo>
                  <a:pt x="3496023" y="1736015"/>
                  <a:pt x="3494177" y="1736938"/>
                  <a:pt x="3492332" y="1737861"/>
                </a:cubicBezTo>
                <a:cubicBezTo>
                  <a:pt x="3487256" y="1740168"/>
                  <a:pt x="3482181" y="1742936"/>
                  <a:pt x="3477567" y="1746166"/>
                </a:cubicBezTo>
                <a:cubicBezTo>
                  <a:pt x="3475721" y="1747550"/>
                  <a:pt x="3473414" y="1748935"/>
                  <a:pt x="3471569" y="1750319"/>
                </a:cubicBezTo>
                <a:cubicBezTo>
                  <a:pt x="3463264" y="1754471"/>
                  <a:pt x="3454958" y="1757701"/>
                  <a:pt x="3445730" y="1759547"/>
                </a:cubicBezTo>
                <a:cubicBezTo>
                  <a:pt x="3441116" y="1760008"/>
                  <a:pt x="3436964" y="1759547"/>
                  <a:pt x="3432350" y="1758624"/>
                </a:cubicBezTo>
                <a:cubicBezTo>
                  <a:pt x="3385287" y="1755856"/>
                  <a:pt x="3338224" y="1758163"/>
                  <a:pt x="3291162" y="1757240"/>
                </a:cubicBezTo>
                <a:cubicBezTo>
                  <a:pt x="3280088" y="1757701"/>
                  <a:pt x="3269476" y="1755394"/>
                  <a:pt x="3259325" y="1750780"/>
                </a:cubicBezTo>
                <a:cubicBezTo>
                  <a:pt x="3249174" y="1744321"/>
                  <a:pt x="3237639" y="1745243"/>
                  <a:pt x="3226104" y="1744782"/>
                </a:cubicBezTo>
                <a:cubicBezTo>
                  <a:pt x="3219183" y="1744321"/>
                  <a:pt x="3212262" y="1742936"/>
                  <a:pt x="3206264" y="1739245"/>
                </a:cubicBezTo>
                <a:cubicBezTo>
                  <a:pt x="3201189" y="1736015"/>
                  <a:pt x="3196575" y="1734170"/>
                  <a:pt x="3190577" y="1735093"/>
                </a:cubicBezTo>
                <a:cubicBezTo>
                  <a:pt x="3182271" y="1736015"/>
                  <a:pt x="3174889" y="1736938"/>
                  <a:pt x="3171198" y="1724942"/>
                </a:cubicBezTo>
                <a:cubicBezTo>
                  <a:pt x="3161970" y="1694028"/>
                  <a:pt x="3161047" y="1694489"/>
                  <a:pt x="3170736" y="1684339"/>
                </a:cubicBezTo>
                <a:cubicBezTo>
                  <a:pt x="3182733" y="1671419"/>
                  <a:pt x="3196575" y="1659884"/>
                  <a:pt x="3209033" y="1646965"/>
                </a:cubicBezTo>
                <a:cubicBezTo>
                  <a:pt x="3210878" y="1645120"/>
                  <a:pt x="3213185" y="1643735"/>
                  <a:pt x="3215031" y="1642813"/>
                </a:cubicBezTo>
                <a:cubicBezTo>
                  <a:pt x="3223797" y="1638199"/>
                  <a:pt x="3231641" y="1632200"/>
                  <a:pt x="3240408" y="1627586"/>
                </a:cubicBezTo>
                <a:cubicBezTo>
                  <a:pt x="3242715" y="1626202"/>
                  <a:pt x="3245022" y="1625279"/>
                  <a:pt x="3247329" y="1624357"/>
                </a:cubicBezTo>
                <a:cubicBezTo>
                  <a:pt x="3255634" y="1621127"/>
                  <a:pt x="3263939" y="1618358"/>
                  <a:pt x="3272244" y="1615129"/>
                </a:cubicBezTo>
                <a:cubicBezTo>
                  <a:pt x="3275935" y="1613744"/>
                  <a:pt x="3279627" y="1613283"/>
                  <a:pt x="3283779" y="1612360"/>
                </a:cubicBezTo>
                <a:cubicBezTo>
                  <a:pt x="3299005" y="1609130"/>
                  <a:pt x="3314693" y="1607285"/>
                  <a:pt x="3330381" y="1604055"/>
                </a:cubicBezTo>
                <a:cubicBezTo>
                  <a:pt x="3340993" y="1601287"/>
                  <a:pt x="3351605" y="1597595"/>
                  <a:pt x="3361294" y="1592059"/>
                </a:cubicBezTo>
                <a:cubicBezTo>
                  <a:pt x="3367754" y="1588829"/>
                  <a:pt x="3371445" y="1583753"/>
                  <a:pt x="3370984" y="1576371"/>
                </a:cubicBezTo>
                <a:cubicBezTo>
                  <a:pt x="3370522" y="1574064"/>
                  <a:pt x="3370061" y="1571757"/>
                  <a:pt x="3369599" y="1569450"/>
                </a:cubicBezTo>
                <a:cubicBezTo>
                  <a:pt x="3362678" y="1557915"/>
                  <a:pt x="3354373" y="1548687"/>
                  <a:pt x="3340070" y="1547303"/>
                </a:cubicBezTo>
                <a:cubicBezTo>
                  <a:pt x="3329458" y="1545919"/>
                  <a:pt x="3319307" y="1542228"/>
                  <a:pt x="3308695" y="1539459"/>
                </a:cubicBezTo>
                <a:cubicBezTo>
                  <a:pt x="3297621" y="1535307"/>
                  <a:pt x="3286548" y="1536691"/>
                  <a:pt x="3275474" y="1536691"/>
                </a:cubicBezTo>
                <a:cubicBezTo>
                  <a:pt x="3236255" y="1536691"/>
                  <a:pt x="3199343" y="1525617"/>
                  <a:pt x="3164738" y="1507623"/>
                </a:cubicBezTo>
                <a:cubicBezTo>
                  <a:pt x="3149512" y="1502086"/>
                  <a:pt x="3136132" y="1492858"/>
                  <a:pt x="3119983" y="1490551"/>
                </a:cubicBezTo>
                <a:cubicBezTo>
                  <a:pt x="3113523" y="1489628"/>
                  <a:pt x="3107525" y="1487321"/>
                  <a:pt x="3101988" y="1483630"/>
                </a:cubicBezTo>
                <a:cubicBezTo>
                  <a:pt x="3093683" y="1478093"/>
                  <a:pt x="3085839" y="1472556"/>
                  <a:pt x="3077534" y="1467019"/>
                </a:cubicBezTo>
                <a:cubicBezTo>
                  <a:pt x="3073381" y="1464712"/>
                  <a:pt x="3069690" y="1461944"/>
                  <a:pt x="3065999" y="1458714"/>
                </a:cubicBezTo>
                <a:cubicBezTo>
                  <a:pt x="3061846" y="1455023"/>
                  <a:pt x="3057694" y="1451793"/>
                  <a:pt x="3052157" y="1449486"/>
                </a:cubicBezTo>
                <a:cubicBezTo>
                  <a:pt x="3048004" y="1447641"/>
                  <a:pt x="3044313" y="1445334"/>
                  <a:pt x="3041083" y="1442104"/>
                </a:cubicBezTo>
                <a:cubicBezTo>
                  <a:pt x="3036931" y="1437028"/>
                  <a:pt x="3030933" y="1433337"/>
                  <a:pt x="3024934" y="1430569"/>
                </a:cubicBezTo>
                <a:cubicBezTo>
                  <a:pt x="3020782" y="1427800"/>
                  <a:pt x="3018475" y="1424109"/>
                  <a:pt x="3016629" y="1419495"/>
                </a:cubicBezTo>
                <a:cubicBezTo>
                  <a:pt x="3014322" y="1413958"/>
                  <a:pt x="3012015" y="1408883"/>
                  <a:pt x="3008785" y="1403808"/>
                </a:cubicBezTo>
                <a:cubicBezTo>
                  <a:pt x="3007401" y="1401962"/>
                  <a:pt x="3006017" y="1400116"/>
                  <a:pt x="3005094" y="1397809"/>
                </a:cubicBezTo>
                <a:cubicBezTo>
                  <a:pt x="3000019" y="1388581"/>
                  <a:pt x="2996328" y="1378431"/>
                  <a:pt x="2988945" y="1370587"/>
                </a:cubicBezTo>
                <a:cubicBezTo>
                  <a:pt x="2987561" y="1368741"/>
                  <a:pt x="2986177" y="1366896"/>
                  <a:pt x="2984793" y="1364589"/>
                </a:cubicBezTo>
                <a:cubicBezTo>
                  <a:pt x="2981101" y="1357206"/>
                  <a:pt x="2977410" y="1349824"/>
                  <a:pt x="2974180" y="1342441"/>
                </a:cubicBezTo>
                <a:cubicBezTo>
                  <a:pt x="2973258" y="1340134"/>
                  <a:pt x="2972335" y="1338289"/>
                  <a:pt x="2971412" y="1335982"/>
                </a:cubicBezTo>
                <a:cubicBezTo>
                  <a:pt x="2953417" y="1326293"/>
                  <a:pt x="2946958" y="1345210"/>
                  <a:pt x="2934500" y="1350285"/>
                </a:cubicBezTo>
                <a:cubicBezTo>
                  <a:pt x="2929425" y="1353515"/>
                  <a:pt x="2923427" y="1354899"/>
                  <a:pt x="2918813" y="1359052"/>
                </a:cubicBezTo>
                <a:cubicBezTo>
                  <a:pt x="2906816" y="1373355"/>
                  <a:pt x="2891129" y="1383967"/>
                  <a:pt x="2877287" y="1396425"/>
                </a:cubicBezTo>
                <a:cubicBezTo>
                  <a:pt x="2867136" y="1401962"/>
                  <a:pt x="2857446" y="1407499"/>
                  <a:pt x="2845911" y="1410267"/>
                </a:cubicBezTo>
                <a:cubicBezTo>
                  <a:pt x="2826533" y="1422264"/>
                  <a:pt x="2813152" y="1440720"/>
                  <a:pt x="2796080" y="1455484"/>
                </a:cubicBezTo>
                <a:cubicBezTo>
                  <a:pt x="2794235" y="1457330"/>
                  <a:pt x="2792389" y="1458714"/>
                  <a:pt x="2790543" y="1460098"/>
                </a:cubicBezTo>
                <a:cubicBezTo>
                  <a:pt x="2783622" y="1465174"/>
                  <a:pt x="2780854" y="1473018"/>
                  <a:pt x="2776240" y="1479939"/>
                </a:cubicBezTo>
                <a:cubicBezTo>
                  <a:pt x="2773933" y="1482707"/>
                  <a:pt x="2771165" y="1485014"/>
                  <a:pt x="2767935" y="1486860"/>
                </a:cubicBezTo>
                <a:cubicBezTo>
                  <a:pt x="2761475" y="1489167"/>
                  <a:pt x="2754093" y="1488244"/>
                  <a:pt x="2749479" y="1494703"/>
                </a:cubicBezTo>
                <a:cubicBezTo>
                  <a:pt x="2748095" y="1496549"/>
                  <a:pt x="2746249" y="1497933"/>
                  <a:pt x="2744403" y="1499317"/>
                </a:cubicBezTo>
                <a:cubicBezTo>
                  <a:pt x="2739789" y="1502547"/>
                  <a:pt x="2735637" y="1507161"/>
                  <a:pt x="2732868" y="1511775"/>
                </a:cubicBezTo>
                <a:cubicBezTo>
                  <a:pt x="2726870" y="1520080"/>
                  <a:pt x="2719949" y="1527001"/>
                  <a:pt x="2709337" y="1528847"/>
                </a:cubicBezTo>
                <a:cubicBezTo>
                  <a:pt x="2690881" y="1542228"/>
                  <a:pt x="2674732" y="1557454"/>
                  <a:pt x="2665043" y="1579139"/>
                </a:cubicBezTo>
                <a:cubicBezTo>
                  <a:pt x="2661813" y="1584676"/>
                  <a:pt x="2657660" y="1589290"/>
                  <a:pt x="2653046" y="1594366"/>
                </a:cubicBezTo>
                <a:cubicBezTo>
                  <a:pt x="2643818" y="1604978"/>
                  <a:pt x="2636436" y="1616974"/>
                  <a:pt x="2626285" y="1626664"/>
                </a:cubicBezTo>
                <a:cubicBezTo>
                  <a:pt x="2623517" y="1629432"/>
                  <a:pt x="2621210" y="1632200"/>
                  <a:pt x="2618441" y="1634507"/>
                </a:cubicBezTo>
                <a:cubicBezTo>
                  <a:pt x="2607829" y="1645120"/>
                  <a:pt x="2596294" y="1654809"/>
                  <a:pt x="2588450" y="1667267"/>
                </a:cubicBezTo>
                <a:cubicBezTo>
                  <a:pt x="2587066" y="1669574"/>
                  <a:pt x="2585682" y="1671419"/>
                  <a:pt x="2584298" y="1673726"/>
                </a:cubicBezTo>
                <a:cubicBezTo>
                  <a:pt x="2564458" y="1692644"/>
                  <a:pt x="2557075" y="1718944"/>
                  <a:pt x="2544617" y="1742475"/>
                </a:cubicBezTo>
                <a:cubicBezTo>
                  <a:pt x="2522932" y="1748012"/>
                  <a:pt x="2501707" y="1754471"/>
                  <a:pt x="2479560" y="1756778"/>
                </a:cubicBezTo>
                <a:cubicBezTo>
                  <a:pt x="2461104" y="1757701"/>
                  <a:pt x="2442648" y="1754933"/>
                  <a:pt x="2424192" y="1759547"/>
                </a:cubicBezTo>
                <a:cubicBezTo>
                  <a:pt x="2413119" y="1760008"/>
                  <a:pt x="2402507" y="1761392"/>
                  <a:pt x="2391433" y="1762315"/>
                </a:cubicBezTo>
                <a:cubicBezTo>
                  <a:pt x="2376207" y="1762776"/>
                  <a:pt x="2360981" y="1760469"/>
                  <a:pt x="2346216" y="1765083"/>
                </a:cubicBezTo>
                <a:cubicBezTo>
                  <a:pt x="2341602" y="1766468"/>
                  <a:pt x="2336988" y="1766929"/>
                  <a:pt x="2332835" y="1767390"/>
                </a:cubicBezTo>
                <a:cubicBezTo>
                  <a:pt x="2318993" y="1767852"/>
                  <a:pt x="2305151" y="1767390"/>
                  <a:pt x="2291771" y="1771082"/>
                </a:cubicBezTo>
                <a:cubicBezTo>
                  <a:pt x="2274238" y="1770620"/>
                  <a:pt x="2256704" y="1773850"/>
                  <a:pt x="2239633" y="1774311"/>
                </a:cubicBezTo>
                <a:cubicBezTo>
                  <a:pt x="2230405" y="1773850"/>
                  <a:pt x="2220715" y="1773850"/>
                  <a:pt x="2211487" y="1773850"/>
                </a:cubicBezTo>
                <a:cubicBezTo>
                  <a:pt x="2181035" y="1773389"/>
                  <a:pt x="2154735" y="1755856"/>
                  <a:pt x="2124744" y="1754010"/>
                </a:cubicBezTo>
                <a:cubicBezTo>
                  <a:pt x="2119669" y="1740629"/>
                  <a:pt x="2107211" y="1746166"/>
                  <a:pt x="2097983" y="1744321"/>
                </a:cubicBezTo>
                <a:cubicBezTo>
                  <a:pt x="2093830" y="1743859"/>
                  <a:pt x="2090139" y="1742475"/>
                  <a:pt x="2086909" y="1740629"/>
                </a:cubicBezTo>
                <a:cubicBezTo>
                  <a:pt x="2079988" y="1730479"/>
                  <a:pt x="2067531" y="1726787"/>
                  <a:pt x="2057841" y="1728633"/>
                </a:cubicBezTo>
                <a:cubicBezTo>
                  <a:pt x="2036155" y="1733247"/>
                  <a:pt x="2031080" y="1720789"/>
                  <a:pt x="2026927" y="1705102"/>
                </a:cubicBezTo>
                <a:cubicBezTo>
                  <a:pt x="2026466" y="1702333"/>
                  <a:pt x="2026466" y="1699565"/>
                  <a:pt x="2027389" y="1697258"/>
                </a:cubicBezTo>
                <a:cubicBezTo>
                  <a:pt x="2035694" y="1684339"/>
                  <a:pt x="2048152" y="1675111"/>
                  <a:pt x="2057841" y="1664037"/>
                </a:cubicBezTo>
                <a:cubicBezTo>
                  <a:pt x="2116900" y="1623895"/>
                  <a:pt x="2181035" y="1600825"/>
                  <a:pt x="2253475" y="1606362"/>
                </a:cubicBezTo>
                <a:cubicBezTo>
                  <a:pt x="2263625" y="1607285"/>
                  <a:pt x="2274238" y="1605901"/>
                  <a:pt x="2284388" y="1604055"/>
                </a:cubicBezTo>
                <a:cubicBezTo>
                  <a:pt x="2304690" y="1599902"/>
                  <a:pt x="2315764" y="1587906"/>
                  <a:pt x="2314841" y="1566682"/>
                </a:cubicBezTo>
                <a:cubicBezTo>
                  <a:pt x="2313457" y="1527463"/>
                  <a:pt x="2311150" y="1487782"/>
                  <a:pt x="2305613" y="1449025"/>
                </a:cubicBezTo>
                <a:cubicBezTo>
                  <a:pt x="2295001" y="1374739"/>
                  <a:pt x="2290848" y="1300454"/>
                  <a:pt x="2300537" y="1225708"/>
                </a:cubicBezTo>
                <a:cubicBezTo>
                  <a:pt x="2301922" y="1213711"/>
                  <a:pt x="2304229" y="1201253"/>
                  <a:pt x="2285311" y="1205406"/>
                </a:cubicBezTo>
                <a:cubicBezTo>
                  <a:pt x="2242862" y="1214173"/>
                  <a:pt x="2201798" y="1205406"/>
                  <a:pt x="2160733" y="1197562"/>
                </a:cubicBezTo>
                <a:cubicBezTo>
                  <a:pt x="2110441" y="1188334"/>
                  <a:pt x="2059687" y="1198024"/>
                  <a:pt x="2009394" y="1192025"/>
                </a:cubicBezTo>
                <a:cubicBezTo>
                  <a:pt x="1991400" y="1189718"/>
                  <a:pt x="1994629" y="1202176"/>
                  <a:pt x="1998321" y="1212327"/>
                </a:cubicBezTo>
                <a:cubicBezTo>
                  <a:pt x="2014931" y="1257083"/>
                  <a:pt x="2033387" y="1301377"/>
                  <a:pt x="2053689" y="1344748"/>
                </a:cubicBezTo>
                <a:cubicBezTo>
                  <a:pt x="2067531" y="1373817"/>
                  <a:pt x="2076759" y="1404269"/>
                  <a:pt x="2088755" y="1433799"/>
                </a:cubicBezTo>
                <a:cubicBezTo>
                  <a:pt x="2098444" y="1456407"/>
                  <a:pt x="2089216" y="1479939"/>
                  <a:pt x="2080450" y="1502086"/>
                </a:cubicBezTo>
                <a:cubicBezTo>
                  <a:pt x="2064301" y="1543612"/>
                  <a:pt x="2038924" y="1579601"/>
                  <a:pt x="2018161" y="1618358"/>
                </a:cubicBezTo>
                <a:cubicBezTo>
                  <a:pt x="2010778" y="1634969"/>
                  <a:pt x="2005703" y="1652502"/>
                  <a:pt x="1994168" y="1666805"/>
                </a:cubicBezTo>
                <a:cubicBezTo>
                  <a:pt x="1987708" y="1674188"/>
                  <a:pt x="1979865" y="1680186"/>
                  <a:pt x="1970175" y="1682493"/>
                </a:cubicBezTo>
                <a:cubicBezTo>
                  <a:pt x="1962793" y="1686184"/>
                  <a:pt x="1954949" y="1689875"/>
                  <a:pt x="1947105" y="1692644"/>
                </a:cubicBezTo>
                <a:cubicBezTo>
                  <a:pt x="1934186" y="1696335"/>
                  <a:pt x="1921267" y="1700026"/>
                  <a:pt x="1907886" y="1700488"/>
                </a:cubicBezTo>
                <a:cubicBezTo>
                  <a:pt x="1889430" y="1700949"/>
                  <a:pt x="1870513" y="1700488"/>
                  <a:pt x="1852057" y="1700488"/>
                </a:cubicBezTo>
                <a:cubicBezTo>
                  <a:pt x="1846059" y="1700488"/>
                  <a:pt x="1840061" y="1699565"/>
                  <a:pt x="1834062" y="1698181"/>
                </a:cubicBezTo>
                <a:cubicBezTo>
                  <a:pt x="1822989" y="1694028"/>
                  <a:pt x="1811915" y="1694028"/>
                  <a:pt x="1800842" y="1698181"/>
                </a:cubicBezTo>
                <a:cubicBezTo>
                  <a:pt x="1787000" y="1697719"/>
                  <a:pt x="1774542" y="1703717"/>
                  <a:pt x="1761161" y="1705563"/>
                </a:cubicBezTo>
                <a:cubicBezTo>
                  <a:pt x="1730248" y="1706947"/>
                  <a:pt x="1699334" y="1704179"/>
                  <a:pt x="1668420" y="1707409"/>
                </a:cubicBezTo>
                <a:cubicBezTo>
                  <a:pt x="1664268" y="1708793"/>
                  <a:pt x="1660115" y="1710177"/>
                  <a:pt x="1655962" y="1711100"/>
                </a:cubicBezTo>
                <a:cubicBezTo>
                  <a:pt x="1635661" y="1713868"/>
                  <a:pt x="1612591" y="1721712"/>
                  <a:pt x="1608900" y="1688953"/>
                </a:cubicBezTo>
                <a:cubicBezTo>
                  <a:pt x="1608438" y="1686646"/>
                  <a:pt x="1608438" y="1684339"/>
                  <a:pt x="1608900" y="1681570"/>
                </a:cubicBezTo>
                <a:cubicBezTo>
                  <a:pt x="1614898" y="1673265"/>
                  <a:pt x="1603824" y="1671419"/>
                  <a:pt x="1602901" y="1665421"/>
                </a:cubicBezTo>
                <a:cubicBezTo>
                  <a:pt x="1602440" y="1652963"/>
                  <a:pt x="1613514" y="1646042"/>
                  <a:pt x="1618128" y="1636353"/>
                </a:cubicBezTo>
                <a:cubicBezTo>
                  <a:pt x="1619512" y="1634046"/>
                  <a:pt x="1620896" y="1632200"/>
                  <a:pt x="1622742" y="1629893"/>
                </a:cubicBezTo>
                <a:cubicBezTo>
                  <a:pt x="1635661" y="1616974"/>
                  <a:pt x="1649964" y="1604516"/>
                  <a:pt x="1660115" y="1589290"/>
                </a:cubicBezTo>
                <a:cubicBezTo>
                  <a:pt x="1692413" y="1563913"/>
                  <a:pt x="1730248" y="1553301"/>
                  <a:pt x="1770389" y="1549610"/>
                </a:cubicBezTo>
                <a:cubicBezTo>
                  <a:pt x="1778695" y="1549610"/>
                  <a:pt x="1787461" y="1550994"/>
                  <a:pt x="1795766" y="1547764"/>
                </a:cubicBezTo>
                <a:cubicBezTo>
                  <a:pt x="1797612" y="1546380"/>
                  <a:pt x="1798996" y="1544535"/>
                  <a:pt x="1800380" y="1542689"/>
                </a:cubicBezTo>
                <a:cubicBezTo>
                  <a:pt x="1804071" y="1528386"/>
                  <a:pt x="1797150" y="1517773"/>
                  <a:pt x="1787000" y="1509007"/>
                </a:cubicBezTo>
                <a:cubicBezTo>
                  <a:pt x="1780079" y="1503009"/>
                  <a:pt x="1772235" y="1497933"/>
                  <a:pt x="1769005" y="1489167"/>
                </a:cubicBezTo>
                <a:lnTo>
                  <a:pt x="1768544" y="1489167"/>
                </a:lnTo>
                <a:cubicBezTo>
                  <a:pt x="1760239" y="1483168"/>
                  <a:pt x="1751011" y="1478554"/>
                  <a:pt x="1743628" y="1471633"/>
                </a:cubicBezTo>
                <a:cubicBezTo>
                  <a:pt x="1740398" y="1469326"/>
                  <a:pt x="1738091" y="1466558"/>
                  <a:pt x="1735323" y="1463328"/>
                </a:cubicBezTo>
                <a:cubicBezTo>
                  <a:pt x="1726556" y="1452716"/>
                  <a:pt x="1718713" y="1441642"/>
                  <a:pt x="1706716" y="1434260"/>
                </a:cubicBezTo>
                <a:cubicBezTo>
                  <a:pt x="1704409" y="1432876"/>
                  <a:pt x="1702564" y="1431492"/>
                  <a:pt x="1700718" y="1430107"/>
                </a:cubicBezTo>
                <a:cubicBezTo>
                  <a:pt x="1696104" y="1426416"/>
                  <a:pt x="1691490" y="1422725"/>
                  <a:pt x="1686415" y="1419957"/>
                </a:cubicBezTo>
                <a:cubicBezTo>
                  <a:pt x="1684108" y="1419034"/>
                  <a:pt x="1682262" y="1417650"/>
                  <a:pt x="1680417" y="1415804"/>
                </a:cubicBezTo>
                <a:cubicBezTo>
                  <a:pt x="1672111" y="1408422"/>
                  <a:pt x="1664729" y="1401039"/>
                  <a:pt x="1655040" y="1395502"/>
                </a:cubicBezTo>
                <a:cubicBezTo>
                  <a:pt x="1650887" y="1392273"/>
                  <a:pt x="1648119" y="1388581"/>
                  <a:pt x="1645812" y="1384429"/>
                </a:cubicBezTo>
                <a:cubicBezTo>
                  <a:pt x="1641659" y="1377046"/>
                  <a:pt x="1638429" y="1369664"/>
                  <a:pt x="1630585" y="1365050"/>
                </a:cubicBezTo>
                <a:cubicBezTo>
                  <a:pt x="1628740" y="1363666"/>
                  <a:pt x="1626433" y="1362282"/>
                  <a:pt x="1624587" y="1360897"/>
                </a:cubicBezTo>
                <a:cubicBezTo>
                  <a:pt x="1615359" y="1353054"/>
                  <a:pt x="1608438" y="1342903"/>
                  <a:pt x="1597826" y="1336905"/>
                </a:cubicBezTo>
                <a:cubicBezTo>
                  <a:pt x="1593673" y="1334136"/>
                  <a:pt x="1589982" y="1331368"/>
                  <a:pt x="1586291" y="1328600"/>
                </a:cubicBezTo>
                <a:cubicBezTo>
                  <a:pt x="1581677" y="1324908"/>
                  <a:pt x="1577063" y="1321679"/>
                  <a:pt x="1571526" y="1318910"/>
                </a:cubicBezTo>
                <a:cubicBezTo>
                  <a:pt x="1566912" y="1316603"/>
                  <a:pt x="1563221" y="1313373"/>
                  <a:pt x="1561376" y="1308759"/>
                </a:cubicBezTo>
                <a:cubicBezTo>
                  <a:pt x="1557223" y="1295379"/>
                  <a:pt x="1550763" y="1283382"/>
                  <a:pt x="1540151" y="1273693"/>
                </a:cubicBezTo>
                <a:cubicBezTo>
                  <a:pt x="1537383" y="1271386"/>
                  <a:pt x="1535076" y="1268156"/>
                  <a:pt x="1533230" y="1264926"/>
                </a:cubicBezTo>
                <a:cubicBezTo>
                  <a:pt x="1529539" y="1257083"/>
                  <a:pt x="1524925" y="1251084"/>
                  <a:pt x="1514774" y="1255237"/>
                </a:cubicBezTo>
                <a:cubicBezTo>
                  <a:pt x="1512929" y="1256621"/>
                  <a:pt x="1510622" y="1257544"/>
                  <a:pt x="1508776" y="1259390"/>
                </a:cubicBezTo>
                <a:cubicBezTo>
                  <a:pt x="1495857" y="1269079"/>
                  <a:pt x="1490320" y="1283382"/>
                  <a:pt x="1482015" y="1295840"/>
                </a:cubicBezTo>
                <a:cubicBezTo>
                  <a:pt x="1480631" y="1298147"/>
                  <a:pt x="1479246" y="1299993"/>
                  <a:pt x="1477401" y="1301838"/>
                </a:cubicBezTo>
                <a:cubicBezTo>
                  <a:pt x="1466327" y="1315219"/>
                  <a:pt x="1457099" y="1329984"/>
                  <a:pt x="1447871" y="1344748"/>
                </a:cubicBezTo>
                <a:cubicBezTo>
                  <a:pt x="1444641" y="1350285"/>
                  <a:pt x="1441873" y="1355822"/>
                  <a:pt x="1438643" y="1360897"/>
                </a:cubicBezTo>
                <a:cubicBezTo>
                  <a:pt x="1429877" y="1371510"/>
                  <a:pt x="1419264" y="1380738"/>
                  <a:pt x="1410036" y="1390888"/>
                </a:cubicBezTo>
                <a:cubicBezTo>
                  <a:pt x="1401270" y="1399655"/>
                  <a:pt x="1400347" y="1413958"/>
                  <a:pt x="1388351" y="1420418"/>
                </a:cubicBezTo>
                <a:cubicBezTo>
                  <a:pt x="1369895" y="1427339"/>
                  <a:pt x="1359283" y="1444411"/>
                  <a:pt x="1343134" y="1454100"/>
                </a:cubicBezTo>
                <a:lnTo>
                  <a:pt x="1341288" y="1454100"/>
                </a:lnTo>
                <a:lnTo>
                  <a:pt x="1340365" y="1455946"/>
                </a:lnTo>
                <a:cubicBezTo>
                  <a:pt x="1336213" y="1464712"/>
                  <a:pt x="1327907" y="1470711"/>
                  <a:pt x="1322371" y="1478554"/>
                </a:cubicBezTo>
                <a:cubicBezTo>
                  <a:pt x="1320064" y="1481323"/>
                  <a:pt x="1317757" y="1483630"/>
                  <a:pt x="1314988" y="1486398"/>
                </a:cubicBezTo>
                <a:cubicBezTo>
                  <a:pt x="1310836" y="1490551"/>
                  <a:pt x="1306683" y="1494703"/>
                  <a:pt x="1301608" y="1497933"/>
                </a:cubicBezTo>
                <a:cubicBezTo>
                  <a:pt x="1297916" y="1500702"/>
                  <a:pt x="1293764" y="1503009"/>
                  <a:pt x="1290073" y="1505777"/>
                </a:cubicBezTo>
                <a:cubicBezTo>
                  <a:pt x="1284536" y="1510391"/>
                  <a:pt x="1278999" y="1514544"/>
                  <a:pt x="1273462" y="1518696"/>
                </a:cubicBezTo>
                <a:cubicBezTo>
                  <a:pt x="1271617" y="1520080"/>
                  <a:pt x="1269771" y="1521465"/>
                  <a:pt x="1267926" y="1522849"/>
                </a:cubicBezTo>
                <a:cubicBezTo>
                  <a:pt x="1264234" y="1525617"/>
                  <a:pt x="1261005" y="1528847"/>
                  <a:pt x="1256852" y="1531154"/>
                </a:cubicBezTo>
                <a:cubicBezTo>
                  <a:pt x="1253161" y="1533461"/>
                  <a:pt x="1249008" y="1535768"/>
                  <a:pt x="1245317" y="1538536"/>
                </a:cubicBezTo>
                <a:cubicBezTo>
                  <a:pt x="1240703" y="1541766"/>
                  <a:pt x="1235628" y="1544996"/>
                  <a:pt x="1231475" y="1548687"/>
                </a:cubicBezTo>
                <a:cubicBezTo>
                  <a:pt x="1229629" y="1550533"/>
                  <a:pt x="1227784" y="1551917"/>
                  <a:pt x="1225938" y="1553301"/>
                </a:cubicBezTo>
                <a:cubicBezTo>
                  <a:pt x="1208866" y="1569450"/>
                  <a:pt x="1186258" y="1579139"/>
                  <a:pt x="1171032" y="1598057"/>
                </a:cubicBezTo>
                <a:cubicBezTo>
                  <a:pt x="1168725" y="1600825"/>
                  <a:pt x="1165956" y="1603594"/>
                  <a:pt x="1163188" y="1605901"/>
                </a:cubicBezTo>
                <a:cubicBezTo>
                  <a:pt x="1156267" y="1610515"/>
                  <a:pt x="1150730" y="1616513"/>
                  <a:pt x="1146116" y="1623434"/>
                </a:cubicBezTo>
                <a:cubicBezTo>
                  <a:pt x="1142425" y="1628509"/>
                  <a:pt x="1138272" y="1632662"/>
                  <a:pt x="1133197" y="1636353"/>
                </a:cubicBezTo>
                <a:cubicBezTo>
                  <a:pt x="1116587" y="1652041"/>
                  <a:pt x="1098131" y="1665421"/>
                  <a:pt x="1078752" y="1677879"/>
                </a:cubicBezTo>
                <a:cubicBezTo>
                  <a:pt x="1073215" y="1682493"/>
                  <a:pt x="1066294" y="1686184"/>
                  <a:pt x="1061219" y="1691260"/>
                </a:cubicBezTo>
                <a:cubicBezTo>
                  <a:pt x="1056143" y="1696796"/>
                  <a:pt x="1052452" y="1703256"/>
                  <a:pt x="1045992" y="1706947"/>
                </a:cubicBezTo>
                <a:cubicBezTo>
                  <a:pt x="1034457" y="1710638"/>
                  <a:pt x="1022461" y="1712023"/>
                  <a:pt x="1014617" y="1722173"/>
                </a:cubicBezTo>
                <a:cubicBezTo>
                  <a:pt x="1004005" y="1728172"/>
                  <a:pt x="992470" y="1733247"/>
                  <a:pt x="982781" y="1740629"/>
                </a:cubicBezTo>
                <a:cubicBezTo>
                  <a:pt x="978628" y="1743398"/>
                  <a:pt x="974475" y="1746166"/>
                  <a:pt x="969861" y="1748473"/>
                </a:cubicBezTo>
                <a:cubicBezTo>
                  <a:pt x="951405" y="1759085"/>
                  <a:pt x="929720" y="1762776"/>
                  <a:pt x="914032" y="1778925"/>
                </a:cubicBezTo>
                <a:cubicBezTo>
                  <a:pt x="911725" y="1780771"/>
                  <a:pt x="909880" y="1782155"/>
                  <a:pt x="907573" y="1783539"/>
                </a:cubicBezTo>
                <a:cubicBezTo>
                  <a:pt x="899267" y="1788615"/>
                  <a:pt x="891424" y="1794613"/>
                  <a:pt x="882196" y="1798304"/>
                </a:cubicBezTo>
                <a:cubicBezTo>
                  <a:pt x="879427" y="1799227"/>
                  <a:pt x="876659" y="1800150"/>
                  <a:pt x="873429" y="1800611"/>
                </a:cubicBezTo>
                <a:cubicBezTo>
                  <a:pt x="835594" y="1803841"/>
                  <a:pt x="797759" y="1798304"/>
                  <a:pt x="760386" y="1804302"/>
                </a:cubicBezTo>
                <a:cubicBezTo>
                  <a:pt x="738700" y="1807994"/>
                  <a:pt x="717476" y="1811685"/>
                  <a:pt x="696252" y="1817222"/>
                </a:cubicBezTo>
                <a:cubicBezTo>
                  <a:pt x="683794" y="1819067"/>
                  <a:pt x="671336" y="1818606"/>
                  <a:pt x="658417" y="1818606"/>
                </a:cubicBezTo>
                <a:cubicBezTo>
                  <a:pt x="648727" y="1818144"/>
                  <a:pt x="639961" y="1815837"/>
                  <a:pt x="631656" y="1811223"/>
                </a:cubicBezTo>
                <a:cubicBezTo>
                  <a:pt x="608124" y="1794613"/>
                  <a:pt x="579518" y="1808916"/>
                  <a:pt x="555063" y="1799227"/>
                </a:cubicBezTo>
                <a:cubicBezTo>
                  <a:pt x="555063" y="1797381"/>
                  <a:pt x="555063" y="1795997"/>
                  <a:pt x="555063" y="1794152"/>
                </a:cubicBezTo>
                <a:cubicBezTo>
                  <a:pt x="556909" y="1771543"/>
                  <a:pt x="543067" y="1780310"/>
                  <a:pt x="531993" y="1782617"/>
                </a:cubicBezTo>
                <a:cubicBezTo>
                  <a:pt x="516767" y="1778003"/>
                  <a:pt x="507078" y="1794152"/>
                  <a:pt x="493236" y="1793690"/>
                </a:cubicBezTo>
                <a:cubicBezTo>
                  <a:pt x="485854" y="1784924"/>
                  <a:pt x="493697" y="1778925"/>
                  <a:pt x="498311" y="1768775"/>
                </a:cubicBezTo>
                <a:cubicBezTo>
                  <a:pt x="482624" y="1772466"/>
                  <a:pt x="471550" y="1772927"/>
                  <a:pt x="460938" y="1776618"/>
                </a:cubicBezTo>
                <a:close/>
              </a:path>
            </a:pathLst>
          </a:custGeom>
          <a:solidFill>
            <a:schemeClr val="accent4"/>
          </a:solidFill>
          <a:ln w="4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03EAF7-EDFC-4711-8453-01FF3776AC48}"/>
              </a:ext>
            </a:extLst>
          </p:cNvPr>
          <p:cNvSpPr txBox="1"/>
          <p:nvPr/>
        </p:nvSpPr>
        <p:spPr>
          <a:xfrm>
            <a:off x="570003" y="4474042"/>
            <a:ext cx="2241327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WOW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id="{B03E6783-105B-4D90-99A3-8FC2B7D663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6383004"/>
              </p:ext>
            </p:extLst>
          </p:nvPr>
        </p:nvGraphicFramePr>
        <p:xfrm>
          <a:off x="906710" y="2143997"/>
          <a:ext cx="10368000" cy="2910736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17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6282"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Bebas Neue" pitchFamily="34" charset="0"/>
                        </a:rPr>
                        <a:t>Tittle 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Bebas Neue" pitchFamily="34" charset="0"/>
                        </a:rPr>
                        <a:t>Tittle 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Bebas Neue" pitchFamily="34" charset="0"/>
                        </a:rPr>
                        <a:t>Tittle 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Bebas Neue" pitchFamily="34" charset="0"/>
                        </a:rPr>
                        <a:t>Tittle 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Bebas Neue" pitchFamily="34" charset="0"/>
                        </a:rPr>
                        <a:t>Tittle 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Bebas Neue" pitchFamily="34" charset="0"/>
                        </a:rPr>
                        <a:t>Tittle F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764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1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115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1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115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1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Your 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115"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E1FFA1A-2337-4354-A49D-3B759E00D1CC}"/>
              </a:ext>
            </a:extLst>
          </p:cNvPr>
          <p:cNvSpPr txBox="1"/>
          <p:nvPr/>
        </p:nvSpPr>
        <p:spPr>
          <a:xfrm>
            <a:off x="1190892" y="5324195"/>
            <a:ext cx="983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 This text can be replaced with your own text. This text can be replaced with your own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자유형 19">
            <a:extLst>
              <a:ext uri="{FF2B5EF4-FFF2-40B4-BE49-F238E27FC236}">
                <a16:creationId xmlns:a16="http://schemas.microsoft.com/office/drawing/2014/main" id="{319A1916-B306-4B49-A4A6-CD506E15FD90}"/>
              </a:ext>
            </a:extLst>
          </p:cNvPr>
          <p:cNvSpPr/>
          <p:nvPr/>
        </p:nvSpPr>
        <p:spPr>
          <a:xfrm flipV="1">
            <a:off x="912762" y="5197642"/>
            <a:ext cx="10368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자유형 20">
            <a:extLst>
              <a:ext uri="{FF2B5EF4-FFF2-40B4-BE49-F238E27FC236}">
                <a16:creationId xmlns:a16="http://schemas.microsoft.com/office/drawing/2014/main" id="{E35EC03F-3DB5-49AD-945E-B4ED01549C09}"/>
              </a:ext>
            </a:extLst>
          </p:cNvPr>
          <p:cNvSpPr/>
          <p:nvPr/>
        </p:nvSpPr>
        <p:spPr>
          <a:xfrm>
            <a:off x="906710" y="6051361"/>
            <a:ext cx="10368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A505D2C9-8B85-452A-BAD1-B4F9A2268A88}"/>
              </a:ext>
            </a:extLst>
          </p:cNvPr>
          <p:cNvGrpSpPr/>
          <p:nvPr/>
        </p:nvGrpSpPr>
        <p:grpSpPr>
          <a:xfrm>
            <a:off x="914041" y="1762658"/>
            <a:ext cx="3137072" cy="338554"/>
            <a:chOff x="533041" y="1650555"/>
            <a:chExt cx="3137072" cy="3385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CE43F5-8340-4226-9806-DB44C4A2F89D}"/>
                </a:ext>
              </a:extLst>
            </p:cNvPr>
            <p:cNvSpPr txBox="1"/>
            <p:nvPr/>
          </p:nvSpPr>
          <p:spPr>
            <a:xfrm>
              <a:off x="912852" y="1650555"/>
              <a:ext cx="27572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9" name="Group 11">
              <a:extLst>
                <a:ext uri="{FF2B5EF4-FFF2-40B4-BE49-F238E27FC236}">
                  <a16:creationId xmlns:a16="http://schemas.microsoft.com/office/drawing/2014/main" id="{C5A14A14-3E66-41F0-BEB1-D982F710AABF}"/>
                </a:ext>
              </a:extLst>
            </p:cNvPr>
            <p:cNvGrpSpPr/>
            <p:nvPr/>
          </p:nvGrpSpPr>
          <p:grpSpPr>
            <a:xfrm>
              <a:off x="533041" y="1680033"/>
              <a:ext cx="279598" cy="279598"/>
              <a:chOff x="5364088" y="1916832"/>
              <a:chExt cx="504056" cy="504056"/>
            </a:xfrm>
          </p:grpSpPr>
          <p:sp>
            <p:nvSpPr>
              <p:cNvPr id="10" name="Oval 12">
                <a:extLst>
                  <a:ext uri="{FF2B5EF4-FFF2-40B4-BE49-F238E27FC236}">
                    <a16:creationId xmlns:a16="http://schemas.microsoft.com/office/drawing/2014/main" id="{824CB506-CECC-430F-8322-85D47CCEAD35}"/>
                  </a:ext>
                </a:extLst>
              </p:cNvPr>
              <p:cNvSpPr/>
              <p:nvPr/>
            </p:nvSpPr>
            <p:spPr>
              <a:xfrm>
                <a:off x="5364088" y="1916832"/>
                <a:ext cx="504056" cy="50405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" name="Chevron 13">
                <a:extLst>
                  <a:ext uri="{FF2B5EF4-FFF2-40B4-BE49-F238E27FC236}">
                    <a16:creationId xmlns:a16="http://schemas.microsoft.com/office/drawing/2014/main" id="{5F313005-7B08-4E28-89BD-488C47DB447F}"/>
                  </a:ext>
                </a:extLst>
              </p:cNvPr>
              <p:cNvSpPr/>
              <p:nvPr/>
            </p:nvSpPr>
            <p:spPr>
              <a:xfrm>
                <a:off x="5519912" y="2041798"/>
                <a:ext cx="223663" cy="253727"/>
              </a:xfrm>
              <a:prstGeom prst="chevron">
                <a:avLst>
                  <a:gd name="adj" fmla="val 6235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AAA4B4-F5AF-4ED3-885A-A4A57DEE9BA3}"/>
              </a:ext>
            </a:extLst>
          </p:cNvPr>
          <p:cNvSpPr txBox="1"/>
          <p:nvPr/>
        </p:nvSpPr>
        <p:spPr>
          <a:xfrm>
            <a:off x="665139" y="5194050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4CA057-C782-436D-93B6-34D93A96CE64}"/>
              </a:ext>
            </a:extLst>
          </p:cNvPr>
          <p:cNvSpPr txBox="1"/>
          <p:nvPr/>
        </p:nvSpPr>
        <p:spPr>
          <a:xfrm>
            <a:off x="702847" y="5712098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F3FC09-60E9-4EEA-A32D-D9B2E273FC9B}"/>
              </a:ext>
            </a:extLst>
          </p:cNvPr>
          <p:cNvSpPr txBox="1"/>
          <p:nvPr/>
        </p:nvSpPr>
        <p:spPr>
          <a:xfrm>
            <a:off x="3447184" y="5194050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3C7A40-1D0F-4493-9A65-5550EB94588F}"/>
              </a:ext>
            </a:extLst>
          </p:cNvPr>
          <p:cNvSpPr txBox="1"/>
          <p:nvPr/>
        </p:nvSpPr>
        <p:spPr>
          <a:xfrm>
            <a:off x="3484892" y="5712098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9F40EA-B879-4E84-9098-B26859A78975}"/>
              </a:ext>
            </a:extLst>
          </p:cNvPr>
          <p:cNvSpPr txBox="1"/>
          <p:nvPr/>
        </p:nvSpPr>
        <p:spPr>
          <a:xfrm>
            <a:off x="6229229" y="5194050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2E91A3-E018-41F6-BE6C-C408F0A3A35D}"/>
              </a:ext>
            </a:extLst>
          </p:cNvPr>
          <p:cNvSpPr txBox="1"/>
          <p:nvPr/>
        </p:nvSpPr>
        <p:spPr>
          <a:xfrm>
            <a:off x="6266937" y="5712098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DCC343-0E38-4E46-BFB7-B017DE525494}"/>
              </a:ext>
            </a:extLst>
          </p:cNvPr>
          <p:cNvSpPr txBox="1"/>
          <p:nvPr/>
        </p:nvSpPr>
        <p:spPr>
          <a:xfrm>
            <a:off x="9011275" y="5194050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1FFF42-DE61-4C61-8D06-A7B41035D143}"/>
              </a:ext>
            </a:extLst>
          </p:cNvPr>
          <p:cNvSpPr txBox="1"/>
          <p:nvPr/>
        </p:nvSpPr>
        <p:spPr>
          <a:xfrm>
            <a:off x="9048983" y="5712098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B74777-29F0-4998-8431-E0594B2D0EA1}"/>
              </a:ext>
            </a:extLst>
          </p:cNvPr>
          <p:cNvSpPr txBox="1"/>
          <p:nvPr/>
        </p:nvSpPr>
        <p:spPr>
          <a:xfrm>
            <a:off x="1428763" y="5317160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AEB7D-43B2-4FEE-906F-4D0758D54E76}"/>
              </a:ext>
            </a:extLst>
          </p:cNvPr>
          <p:cNvSpPr txBox="1"/>
          <p:nvPr/>
        </p:nvSpPr>
        <p:spPr>
          <a:xfrm>
            <a:off x="4210808" y="5317160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48F888-6B4E-46B3-84C8-948FCA543771}"/>
              </a:ext>
            </a:extLst>
          </p:cNvPr>
          <p:cNvSpPr txBox="1"/>
          <p:nvPr/>
        </p:nvSpPr>
        <p:spPr>
          <a:xfrm>
            <a:off x="7061789" y="5317160"/>
            <a:ext cx="1674866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82F274-8F40-433A-873F-4459A9F00B58}"/>
              </a:ext>
            </a:extLst>
          </p:cNvPr>
          <p:cNvSpPr txBox="1"/>
          <p:nvPr/>
        </p:nvSpPr>
        <p:spPr>
          <a:xfrm>
            <a:off x="9843835" y="5317160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2E19A8-031D-4593-9986-439852F83824}"/>
              </a:ext>
            </a:extLst>
          </p:cNvPr>
          <p:cNvSpPr txBox="1"/>
          <p:nvPr/>
        </p:nvSpPr>
        <p:spPr>
          <a:xfrm>
            <a:off x="7131047" y="499571"/>
            <a:ext cx="457884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5400" b="1" dirty="0">
                <a:solidFill>
                  <a:schemeClr val="accent3"/>
                </a:solidFill>
                <a:cs typeface="Arial" pitchFamily="34" charset="0"/>
              </a:rPr>
              <a:t>S</a:t>
            </a:r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LIDE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66BE16-D0A5-4ED1-A8DC-37CAB0DE53AF}"/>
              </a:ext>
            </a:extLst>
          </p:cNvPr>
          <p:cNvSpPr txBox="1"/>
          <p:nvPr/>
        </p:nvSpPr>
        <p:spPr>
          <a:xfrm>
            <a:off x="7131045" y="2217331"/>
            <a:ext cx="4578841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A4BDA0-C270-4764-9C18-A593BCE2C965}"/>
              </a:ext>
            </a:extLst>
          </p:cNvPr>
          <p:cNvSpPr txBox="1"/>
          <p:nvPr/>
        </p:nvSpPr>
        <p:spPr>
          <a:xfrm>
            <a:off x="792476" y="671494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CA548C9-F6E3-4838-9E7D-CDA0595A299E}"/>
              </a:ext>
            </a:extLst>
          </p:cNvPr>
          <p:cNvGrpSpPr/>
          <p:nvPr/>
        </p:nvGrpSpPr>
        <p:grpSpPr>
          <a:xfrm>
            <a:off x="333378" y="4193899"/>
            <a:ext cx="3641831" cy="2392582"/>
            <a:chOff x="3105732" y="945479"/>
            <a:chExt cx="7257757" cy="476814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DDF9848-228F-41FF-9F79-47D6128800B0}"/>
                </a:ext>
              </a:extLst>
            </p:cNvPr>
            <p:cNvSpPr/>
            <p:nvPr/>
          </p:nvSpPr>
          <p:spPr>
            <a:xfrm>
              <a:off x="8911710" y="2318515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273A16F-06D0-4423-A0D5-80C5AC51D5CE}"/>
                </a:ext>
              </a:extLst>
            </p:cNvPr>
            <p:cNvSpPr/>
            <p:nvPr/>
          </p:nvSpPr>
          <p:spPr>
            <a:xfrm>
              <a:off x="5227330" y="2957051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4344EF1-A7EF-42F9-8982-5714EAC2FEAF}"/>
                </a:ext>
              </a:extLst>
            </p:cNvPr>
            <p:cNvSpPr/>
            <p:nvPr/>
          </p:nvSpPr>
          <p:spPr>
            <a:xfrm>
              <a:off x="7701885" y="2178338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7CA1790-0130-4094-97E9-93F132F8B7DA}"/>
                </a:ext>
              </a:extLst>
            </p:cNvPr>
            <p:cNvSpPr/>
            <p:nvPr/>
          </p:nvSpPr>
          <p:spPr>
            <a:xfrm>
              <a:off x="4296249" y="4809400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17B5500-68B7-45A2-89EF-C22AEF28B956}"/>
                </a:ext>
              </a:extLst>
            </p:cNvPr>
            <p:cNvSpPr/>
            <p:nvPr/>
          </p:nvSpPr>
          <p:spPr>
            <a:xfrm>
              <a:off x="7016376" y="3513792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5AA0276-6767-43E1-B015-56B172F33351}"/>
                </a:ext>
              </a:extLst>
            </p:cNvPr>
            <p:cNvCxnSpPr>
              <a:cxnSpLocks/>
              <a:stCxn id="26" idx="3"/>
              <a:endCxn id="28" idx="7"/>
            </p:cNvCxnSpPr>
            <p:nvPr/>
          </p:nvCxnSpPr>
          <p:spPr>
            <a:xfrm flipH="1">
              <a:off x="4476675" y="3137477"/>
              <a:ext cx="781611" cy="1702879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3726C24-5FF4-4D51-A57B-EC8E6D64BD2C}"/>
                </a:ext>
              </a:extLst>
            </p:cNvPr>
            <p:cNvCxnSpPr>
              <a:cxnSpLocks/>
              <a:stCxn id="29" idx="2"/>
              <a:endCxn id="26" idx="6"/>
            </p:cNvCxnSpPr>
            <p:nvPr/>
          </p:nvCxnSpPr>
          <p:spPr>
            <a:xfrm flipH="1" flipV="1">
              <a:off x="5438712" y="3062742"/>
              <a:ext cx="1577664" cy="55674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B29A2C-0C7C-4422-93E8-893551C1ECCB}"/>
                </a:ext>
              </a:extLst>
            </p:cNvPr>
            <p:cNvCxnSpPr>
              <a:cxnSpLocks/>
              <a:stCxn id="27" idx="3"/>
              <a:endCxn id="29" idx="7"/>
            </p:cNvCxnSpPr>
            <p:nvPr/>
          </p:nvCxnSpPr>
          <p:spPr>
            <a:xfrm flipH="1">
              <a:off x="7196802" y="2358764"/>
              <a:ext cx="536039" cy="1185984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FA54342-56E6-40E7-82FB-E939A29ACCCA}"/>
                </a:ext>
              </a:extLst>
            </p:cNvPr>
            <p:cNvCxnSpPr>
              <a:cxnSpLocks/>
              <a:stCxn id="27" idx="6"/>
              <a:endCxn id="24" idx="2"/>
            </p:cNvCxnSpPr>
            <p:nvPr/>
          </p:nvCxnSpPr>
          <p:spPr>
            <a:xfrm>
              <a:off x="7913267" y="2284029"/>
              <a:ext cx="998443" cy="140177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D00B182-3EA7-4B94-A716-D7A57A2141FD}"/>
                </a:ext>
              </a:extLst>
            </p:cNvPr>
            <p:cNvCxnSpPr>
              <a:cxnSpLocks/>
              <a:stCxn id="24" idx="7"/>
            </p:cNvCxnSpPr>
            <p:nvPr/>
          </p:nvCxnSpPr>
          <p:spPr>
            <a:xfrm flipV="1">
              <a:off x="9092135" y="945479"/>
              <a:ext cx="1271354" cy="140399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A4E555F-E4F3-4FFA-9191-26E2655A8335}"/>
                </a:ext>
              </a:extLst>
            </p:cNvPr>
            <p:cNvCxnSpPr>
              <a:cxnSpLocks/>
              <a:stCxn id="28" idx="3"/>
            </p:cNvCxnSpPr>
            <p:nvPr/>
          </p:nvCxnSpPr>
          <p:spPr>
            <a:xfrm flipH="1">
              <a:off x="3105732" y="4989825"/>
              <a:ext cx="1221472" cy="72380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AD26DFF-C5AD-4DD5-867A-9CA5F0F67614}"/>
              </a:ext>
            </a:extLst>
          </p:cNvPr>
          <p:cNvGrpSpPr/>
          <p:nvPr/>
        </p:nvGrpSpPr>
        <p:grpSpPr>
          <a:xfrm>
            <a:off x="333375" y="4422896"/>
            <a:ext cx="3641834" cy="1722806"/>
            <a:chOff x="2769103" y="2028607"/>
            <a:chExt cx="7324350" cy="3464857"/>
          </a:xfrm>
          <a:scene3d>
            <a:camera prst="isometricOffAxis1Right">
              <a:rot lat="1080000" lon="19200000" rev="0"/>
            </a:camera>
            <a:lightRig rig="threePt" dir="t"/>
          </a:scene3d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0B396B-9CC2-4903-9DE0-B1ABEC63E879}"/>
                </a:ext>
              </a:extLst>
            </p:cNvPr>
            <p:cNvSpPr/>
            <p:nvPr/>
          </p:nvSpPr>
          <p:spPr>
            <a:xfrm>
              <a:off x="454587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P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D200DF8-E676-4A7B-B677-4B4556925026}"/>
                </a:ext>
              </a:extLst>
            </p:cNvPr>
            <p:cNvSpPr/>
            <p:nvPr/>
          </p:nvSpPr>
          <p:spPr>
            <a:xfrm>
              <a:off x="5316583" y="2210906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R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5A399AF-AB14-41F5-8DDB-CC383BCC57AF}"/>
                </a:ext>
              </a:extLst>
            </p:cNvPr>
            <p:cNvSpPr/>
            <p:nvPr/>
          </p:nvSpPr>
          <p:spPr>
            <a:xfrm>
              <a:off x="6087291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2B18236-7468-45B5-8868-86B0EE4075F7}"/>
                </a:ext>
              </a:extLst>
            </p:cNvPr>
            <p:cNvSpPr/>
            <p:nvPr/>
          </p:nvSpPr>
          <p:spPr>
            <a:xfrm>
              <a:off x="6857999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F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BB51B94-4BBA-483C-9AB6-FC0A7EC60E41}"/>
                </a:ext>
              </a:extLst>
            </p:cNvPr>
            <p:cNvSpPr/>
            <p:nvPr/>
          </p:nvSpPr>
          <p:spPr>
            <a:xfrm>
              <a:off x="7628707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48B402B-71C8-4C2D-94EB-2D4E4B248E72}"/>
                </a:ext>
              </a:extLst>
            </p:cNvPr>
            <p:cNvSpPr/>
            <p:nvPr/>
          </p:nvSpPr>
          <p:spPr>
            <a:xfrm>
              <a:off x="839941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T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7EF1E64-52D4-411F-A0DF-29F60A55DB58}"/>
                </a:ext>
              </a:extLst>
            </p:cNvPr>
            <p:cNvSpPr/>
            <p:nvPr/>
          </p:nvSpPr>
          <p:spPr>
            <a:xfrm>
              <a:off x="5316583" y="3085011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6AFC226-2323-4CBB-B3DE-E05765F71FE7}"/>
                </a:ext>
              </a:extLst>
            </p:cNvPr>
            <p:cNvSpPr/>
            <p:nvPr/>
          </p:nvSpPr>
          <p:spPr>
            <a:xfrm>
              <a:off x="5316583" y="3945249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D860DA7-B2A3-4D06-B50E-D3AEC9F4148F}"/>
                </a:ext>
              </a:extLst>
            </p:cNvPr>
            <p:cNvSpPr/>
            <p:nvPr/>
          </p:nvSpPr>
          <p:spPr>
            <a:xfrm>
              <a:off x="5316583" y="4805487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K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15935FE-8FFD-4545-991A-78F865B5BB43}"/>
                </a:ext>
              </a:extLst>
            </p:cNvPr>
            <p:cNvSpPr/>
            <p:nvPr/>
          </p:nvSpPr>
          <p:spPr>
            <a:xfrm>
              <a:off x="4545874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DFE5169-73C3-4645-8C62-89BE8461F34A}"/>
                </a:ext>
              </a:extLst>
            </p:cNvPr>
            <p:cNvSpPr/>
            <p:nvPr/>
          </p:nvSpPr>
          <p:spPr>
            <a:xfrm>
              <a:off x="3775165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L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B0FEB38-6EE5-48F0-9862-96521E98B706}"/>
                </a:ext>
              </a:extLst>
            </p:cNvPr>
            <p:cNvSpPr/>
            <p:nvPr/>
          </p:nvSpPr>
          <p:spPr>
            <a:xfrm>
              <a:off x="6096000" y="3942025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C9A3FAB1-27DA-474C-9AA4-E44BE5D98144}"/>
                </a:ext>
              </a:extLst>
            </p:cNvPr>
            <p:cNvSpPr/>
            <p:nvPr/>
          </p:nvSpPr>
          <p:spPr>
            <a:xfrm rot="5400000">
              <a:off x="9096256" y="2102474"/>
              <a:ext cx="1071063" cy="923330"/>
            </a:xfrm>
            <a:prstGeom prst="triangle">
              <a:avLst/>
            </a:prstGeom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Bell MT" panose="02020503060305020303" pitchFamily="18" charset="0"/>
              </a:endParaRP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CFCFF4D6-F2C6-43A4-94AE-C7B0C9671542}"/>
                </a:ext>
              </a:extLst>
            </p:cNvPr>
            <p:cNvSpPr/>
            <p:nvPr/>
          </p:nvSpPr>
          <p:spPr>
            <a:xfrm rot="16200000">
              <a:off x="2695236" y="3824347"/>
              <a:ext cx="1071063" cy="923330"/>
            </a:xfrm>
            <a:prstGeom prst="triangle">
              <a:avLst/>
            </a:prstGeom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Bell MT" panose="02020503060305020303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DC1930-398C-4885-829A-175CECD5484A}"/>
              </a:ext>
            </a:extLst>
          </p:cNvPr>
          <p:cNvGrpSpPr/>
          <p:nvPr/>
        </p:nvGrpSpPr>
        <p:grpSpPr>
          <a:xfrm>
            <a:off x="4667365" y="866393"/>
            <a:ext cx="6906803" cy="5125213"/>
            <a:chOff x="4667365" y="866393"/>
            <a:chExt cx="6906803" cy="512521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B72B974-FC32-47F7-B178-0F86DB0ECB57}"/>
                </a:ext>
              </a:extLst>
            </p:cNvPr>
            <p:cNvGrpSpPr/>
            <p:nvPr/>
          </p:nvGrpSpPr>
          <p:grpSpPr>
            <a:xfrm>
              <a:off x="4667365" y="866393"/>
              <a:ext cx="6906803" cy="648000"/>
              <a:chOff x="4653765" y="819809"/>
              <a:chExt cx="6906803" cy="6480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7F923AE2-1C55-411C-A850-B56ADD3C42D4}"/>
                  </a:ext>
                </a:extLst>
              </p:cNvPr>
              <p:cNvSpPr/>
              <p:nvPr/>
            </p:nvSpPr>
            <p:spPr>
              <a:xfrm>
                <a:off x="4653765" y="819809"/>
                <a:ext cx="6906803" cy="64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50800" dir="54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953C9A86-8955-4419-9199-35DC8E51B5B3}"/>
                  </a:ext>
                </a:extLst>
              </p:cNvPr>
              <p:cNvSpPr/>
              <p:nvPr/>
            </p:nvSpPr>
            <p:spPr>
              <a:xfrm>
                <a:off x="5453743" y="891809"/>
                <a:ext cx="5997113" cy="50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0B8968BD-ECEE-4F55-948A-457EA92B52C8}"/>
                  </a:ext>
                </a:extLst>
              </p:cNvPr>
              <p:cNvSpPr/>
              <p:nvPr/>
            </p:nvSpPr>
            <p:spPr>
              <a:xfrm>
                <a:off x="4746105" y="891809"/>
                <a:ext cx="612000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76CF4B7B-361B-4F09-9128-BB795FC9BB3F}"/>
                  </a:ext>
                </a:extLst>
              </p:cNvPr>
              <p:cNvSpPr txBox="1"/>
              <p:nvPr/>
            </p:nvSpPr>
            <p:spPr>
              <a:xfrm>
                <a:off x="4752824" y="912978"/>
                <a:ext cx="605282" cy="46166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01</a:t>
                </a:r>
                <a:endParaRPr lang="ko-KR" altLang="en-US" sz="2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TextBox 12">
                <a:extLst>
                  <a:ext uri="{FF2B5EF4-FFF2-40B4-BE49-F238E27FC236}">
                    <a16:creationId xmlns:a16="http://schemas.microsoft.com/office/drawing/2014/main" id="{3534AF04-F4AD-4FC6-9561-E0EA845CFA11}"/>
                  </a:ext>
                </a:extLst>
              </p:cNvPr>
              <p:cNvSpPr txBox="1"/>
              <p:nvPr/>
            </p:nvSpPr>
            <p:spPr bwMode="auto">
              <a:xfrm>
                <a:off x="5601178" y="1023705"/>
                <a:ext cx="5740130" cy="276999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7AD74AA-381B-41B8-823B-8B90AE1BEE15}"/>
                </a:ext>
              </a:extLst>
            </p:cNvPr>
            <p:cNvGrpSpPr/>
            <p:nvPr/>
          </p:nvGrpSpPr>
          <p:grpSpPr>
            <a:xfrm>
              <a:off x="4667365" y="1985696"/>
              <a:ext cx="6906803" cy="648000"/>
              <a:chOff x="4653765" y="1726558"/>
              <a:chExt cx="6906803" cy="648000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CB0EA2D-C996-45BD-BC74-4B18E7D51D52}"/>
                  </a:ext>
                </a:extLst>
              </p:cNvPr>
              <p:cNvSpPr/>
              <p:nvPr/>
            </p:nvSpPr>
            <p:spPr>
              <a:xfrm>
                <a:off x="4653765" y="1726558"/>
                <a:ext cx="6906803" cy="64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50800" dir="54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C8085B9-BE90-478E-A699-FED5BC946EFE}"/>
                  </a:ext>
                </a:extLst>
              </p:cNvPr>
              <p:cNvSpPr/>
              <p:nvPr/>
            </p:nvSpPr>
            <p:spPr>
              <a:xfrm>
                <a:off x="5453743" y="1798558"/>
                <a:ext cx="5997113" cy="50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rgbClr val="A0C458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89BBA80-1BB9-4E3B-8E06-1C550DF197D9}"/>
                  </a:ext>
                </a:extLst>
              </p:cNvPr>
              <p:cNvSpPr/>
              <p:nvPr/>
            </p:nvSpPr>
            <p:spPr>
              <a:xfrm>
                <a:off x="4746105" y="1798558"/>
                <a:ext cx="612000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E4C040EC-FC40-49D5-B2A1-01B159EAB38B}"/>
                  </a:ext>
                </a:extLst>
              </p:cNvPr>
              <p:cNvSpPr txBox="1"/>
              <p:nvPr/>
            </p:nvSpPr>
            <p:spPr>
              <a:xfrm>
                <a:off x="4752824" y="1819727"/>
                <a:ext cx="605282" cy="46166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02</a:t>
                </a:r>
                <a:endParaRPr lang="ko-KR" altLang="en-US" sz="2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Box 12">
                <a:extLst>
                  <a:ext uri="{FF2B5EF4-FFF2-40B4-BE49-F238E27FC236}">
                    <a16:creationId xmlns:a16="http://schemas.microsoft.com/office/drawing/2014/main" id="{4C9C6DF8-88F2-4298-AD13-9D2EA23C2F34}"/>
                  </a:ext>
                </a:extLst>
              </p:cNvPr>
              <p:cNvSpPr txBox="1"/>
              <p:nvPr/>
            </p:nvSpPr>
            <p:spPr bwMode="auto">
              <a:xfrm>
                <a:off x="5601178" y="1912058"/>
                <a:ext cx="5740130" cy="276999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CEC8A3C-4C78-4279-820E-D50FEF4B51AF}"/>
                </a:ext>
              </a:extLst>
            </p:cNvPr>
            <p:cNvGrpSpPr/>
            <p:nvPr/>
          </p:nvGrpSpPr>
          <p:grpSpPr>
            <a:xfrm>
              <a:off x="4667365" y="3104999"/>
              <a:ext cx="6906803" cy="648000"/>
              <a:chOff x="4653765" y="2633307"/>
              <a:chExt cx="6906803" cy="648000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4AB0C051-C165-42BC-8647-5A660A51FC8D}"/>
                  </a:ext>
                </a:extLst>
              </p:cNvPr>
              <p:cNvSpPr/>
              <p:nvPr/>
            </p:nvSpPr>
            <p:spPr>
              <a:xfrm>
                <a:off x="4653765" y="2633307"/>
                <a:ext cx="6906803" cy="64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50800" dir="54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47017090-1921-4551-A545-52F44739134A}"/>
                  </a:ext>
                </a:extLst>
              </p:cNvPr>
              <p:cNvSpPr/>
              <p:nvPr/>
            </p:nvSpPr>
            <p:spPr>
              <a:xfrm>
                <a:off x="5453743" y="2705307"/>
                <a:ext cx="5997113" cy="504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3F0A43F6-45DF-493D-8CF3-4560E7E5CEEC}"/>
                  </a:ext>
                </a:extLst>
              </p:cNvPr>
              <p:cNvSpPr/>
              <p:nvPr/>
            </p:nvSpPr>
            <p:spPr>
              <a:xfrm>
                <a:off x="4746105" y="2705307"/>
                <a:ext cx="612000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BA5A256-16FF-4A72-A3A7-B93BE6E5E913}"/>
                  </a:ext>
                </a:extLst>
              </p:cNvPr>
              <p:cNvSpPr txBox="1"/>
              <p:nvPr/>
            </p:nvSpPr>
            <p:spPr>
              <a:xfrm>
                <a:off x="4752824" y="2726476"/>
                <a:ext cx="605282" cy="46166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03</a:t>
                </a:r>
                <a:endParaRPr lang="ko-KR" altLang="en-US" sz="2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TextBox 12">
                <a:extLst>
                  <a:ext uri="{FF2B5EF4-FFF2-40B4-BE49-F238E27FC236}">
                    <a16:creationId xmlns:a16="http://schemas.microsoft.com/office/drawing/2014/main" id="{74F64639-E449-4F26-A492-D757663E5B31}"/>
                  </a:ext>
                </a:extLst>
              </p:cNvPr>
              <p:cNvSpPr txBox="1"/>
              <p:nvPr/>
            </p:nvSpPr>
            <p:spPr bwMode="auto">
              <a:xfrm>
                <a:off x="5601178" y="2800411"/>
                <a:ext cx="5740130" cy="276999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C18DBE6-0456-43F2-9F54-168A005CF736}"/>
                </a:ext>
              </a:extLst>
            </p:cNvPr>
            <p:cNvGrpSpPr/>
            <p:nvPr/>
          </p:nvGrpSpPr>
          <p:grpSpPr>
            <a:xfrm>
              <a:off x="4667365" y="4224302"/>
              <a:ext cx="6906803" cy="648000"/>
              <a:chOff x="4653765" y="3540055"/>
              <a:chExt cx="6906803" cy="648000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80120E50-6148-452D-A1D8-8C8D7800DACD}"/>
                  </a:ext>
                </a:extLst>
              </p:cNvPr>
              <p:cNvSpPr/>
              <p:nvPr/>
            </p:nvSpPr>
            <p:spPr>
              <a:xfrm>
                <a:off x="4653765" y="3540055"/>
                <a:ext cx="6906803" cy="64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50800" dir="54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FC152593-F3D4-4C36-B0D8-FFF19825A647}"/>
                  </a:ext>
                </a:extLst>
              </p:cNvPr>
              <p:cNvSpPr/>
              <p:nvPr/>
            </p:nvSpPr>
            <p:spPr>
              <a:xfrm>
                <a:off x="5453743" y="3612055"/>
                <a:ext cx="5997113" cy="50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1DFEA41E-3C7E-4C14-8DC5-2A3996D9BD49}"/>
                  </a:ext>
                </a:extLst>
              </p:cNvPr>
              <p:cNvSpPr/>
              <p:nvPr/>
            </p:nvSpPr>
            <p:spPr>
              <a:xfrm>
                <a:off x="4746105" y="3612055"/>
                <a:ext cx="612000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4487BE9-2082-4960-BF5E-6F93382644EA}"/>
                  </a:ext>
                </a:extLst>
              </p:cNvPr>
              <p:cNvSpPr txBox="1"/>
              <p:nvPr/>
            </p:nvSpPr>
            <p:spPr>
              <a:xfrm>
                <a:off x="4752824" y="3633224"/>
                <a:ext cx="605282" cy="46166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04</a:t>
                </a:r>
                <a:endParaRPr lang="ko-KR" altLang="en-US" sz="2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TextBox 12">
                <a:extLst>
                  <a:ext uri="{FF2B5EF4-FFF2-40B4-BE49-F238E27FC236}">
                    <a16:creationId xmlns:a16="http://schemas.microsoft.com/office/drawing/2014/main" id="{FE786D9F-E046-477A-B7E7-23F87907987B}"/>
                  </a:ext>
                </a:extLst>
              </p:cNvPr>
              <p:cNvSpPr txBox="1"/>
              <p:nvPr/>
            </p:nvSpPr>
            <p:spPr bwMode="auto">
              <a:xfrm>
                <a:off x="5601178" y="3688764"/>
                <a:ext cx="5740130" cy="276999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60E0F51-23A6-4952-A3D8-12B0021EE63D}"/>
                </a:ext>
              </a:extLst>
            </p:cNvPr>
            <p:cNvGrpSpPr/>
            <p:nvPr/>
          </p:nvGrpSpPr>
          <p:grpSpPr>
            <a:xfrm>
              <a:off x="4667365" y="5343606"/>
              <a:ext cx="6906803" cy="648000"/>
              <a:chOff x="4653765" y="4464401"/>
              <a:chExt cx="6906803" cy="648000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5EC5E66A-65A1-4B11-9051-52BA12CEDC8D}"/>
                  </a:ext>
                </a:extLst>
              </p:cNvPr>
              <p:cNvSpPr/>
              <p:nvPr/>
            </p:nvSpPr>
            <p:spPr>
              <a:xfrm>
                <a:off x="4653765" y="4464401"/>
                <a:ext cx="6906803" cy="64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50800" dir="54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F650BEB3-8D1B-4047-82EB-17CF9CAAFBC1}"/>
                  </a:ext>
                </a:extLst>
              </p:cNvPr>
              <p:cNvSpPr/>
              <p:nvPr/>
            </p:nvSpPr>
            <p:spPr>
              <a:xfrm>
                <a:off x="5453743" y="4536401"/>
                <a:ext cx="5997113" cy="504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3102086-3D4B-4AC4-889B-46A4C2F2CEA2}"/>
                  </a:ext>
                </a:extLst>
              </p:cNvPr>
              <p:cNvSpPr/>
              <p:nvPr/>
            </p:nvSpPr>
            <p:spPr>
              <a:xfrm>
                <a:off x="4746105" y="4536401"/>
                <a:ext cx="612000" cy="5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2B1BDD91-BC49-42AB-8B5D-C966C7F800BC}"/>
                  </a:ext>
                </a:extLst>
              </p:cNvPr>
              <p:cNvSpPr txBox="1"/>
              <p:nvPr/>
            </p:nvSpPr>
            <p:spPr>
              <a:xfrm>
                <a:off x="4752824" y="4557569"/>
                <a:ext cx="605282" cy="46166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05</a:t>
                </a:r>
                <a:endParaRPr lang="ko-KR" altLang="en-US" sz="2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TextBox 12">
                <a:extLst>
                  <a:ext uri="{FF2B5EF4-FFF2-40B4-BE49-F238E27FC236}">
                    <a16:creationId xmlns:a16="http://schemas.microsoft.com/office/drawing/2014/main" id="{9D6EBA8E-A237-47A2-AB88-287683DAF1FC}"/>
                  </a:ext>
                </a:extLst>
              </p:cNvPr>
              <p:cNvSpPr txBox="1"/>
              <p:nvPr/>
            </p:nvSpPr>
            <p:spPr bwMode="auto">
              <a:xfrm>
                <a:off x="5601178" y="4649902"/>
                <a:ext cx="5740130" cy="276999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E36403-D93C-4F3C-9081-7E6E9D44D0A7}"/>
              </a:ext>
            </a:extLst>
          </p:cNvPr>
          <p:cNvSpPr/>
          <p:nvPr/>
        </p:nvSpPr>
        <p:spPr>
          <a:xfrm>
            <a:off x="4777708" y="1837100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BA58BC-44BE-4536-9DAB-B0460A2BE384}"/>
              </a:ext>
            </a:extLst>
          </p:cNvPr>
          <p:cNvSpPr/>
          <p:nvPr/>
        </p:nvSpPr>
        <p:spPr>
          <a:xfrm>
            <a:off x="4777708" y="2938384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76F50C-17FA-424B-A63A-5E31AE96333A}"/>
              </a:ext>
            </a:extLst>
          </p:cNvPr>
          <p:cNvSpPr/>
          <p:nvPr/>
        </p:nvSpPr>
        <p:spPr>
          <a:xfrm>
            <a:off x="4777708" y="4039668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948CE9-90AE-4C57-9A71-F0CFB9671FF8}"/>
              </a:ext>
            </a:extLst>
          </p:cNvPr>
          <p:cNvSpPr/>
          <p:nvPr/>
        </p:nvSpPr>
        <p:spPr>
          <a:xfrm>
            <a:off x="4777708" y="5140952"/>
            <a:ext cx="928500" cy="891459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  <a:effectLst>
            <a:innerShdw blurRad="127000" dist="127000" dir="13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7" name="Freeform 4">
            <a:extLst>
              <a:ext uri="{FF2B5EF4-FFF2-40B4-BE49-F238E27FC236}">
                <a16:creationId xmlns:a16="http://schemas.microsoft.com/office/drawing/2014/main" id="{CEB9AF6C-7810-4182-9A95-32F11FCC62CC}"/>
              </a:ext>
            </a:extLst>
          </p:cNvPr>
          <p:cNvSpPr/>
          <p:nvPr/>
        </p:nvSpPr>
        <p:spPr>
          <a:xfrm>
            <a:off x="2700682" y="2907813"/>
            <a:ext cx="2056195" cy="1032243"/>
          </a:xfrm>
          <a:custGeom>
            <a:avLst/>
            <a:gdLst>
              <a:gd name="connsiteX0" fmla="*/ 1621972 w 1621972"/>
              <a:gd name="connsiteY0" fmla="*/ 0 h 925286"/>
              <a:gd name="connsiteX1" fmla="*/ 0 w 1621972"/>
              <a:gd name="connsiteY1" fmla="*/ 925286 h 925286"/>
              <a:gd name="connsiteX2" fmla="*/ 1621972 w 1621972"/>
              <a:gd name="connsiteY2" fmla="*/ 849086 h 925286"/>
              <a:gd name="connsiteX3" fmla="*/ 1621972 w 1621972"/>
              <a:gd name="connsiteY3" fmla="*/ 0 h 925286"/>
              <a:gd name="connsiteX0" fmla="*/ 1632858 w 1632858"/>
              <a:gd name="connsiteY0" fmla="*/ 0 h 957943"/>
              <a:gd name="connsiteX1" fmla="*/ 0 w 1632858"/>
              <a:gd name="connsiteY1" fmla="*/ 957943 h 957943"/>
              <a:gd name="connsiteX2" fmla="*/ 1621972 w 1632858"/>
              <a:gd name="connsiteY2" fmla="*/ 881743 h 957943"/>
              <a:gd name="connsiteX3" fmla="*/ 1632858 w 1632858"/>
              <a:gd name="connsiteY3" fmla="*/ 0 h 957943"/>
              <a:gd name="connsiteX0" fmla="*/ 1632858 w 1654629"/>
              <a:gd name="connsiteY0" fmla="*/ 0 h 957943"/>
              <a:gd name="connsiteX1" fmla="*/ 0 w 1654629"/>
              <a:gd name="connsiteY1" fmla="*/ 957943 h 957943"/>
              <a:gd name="connsiteX2" fmla="*/ 1654629 w 1654629"/>
              <a:gd name="connsiteY2" fmla="*/ 903515 h 957943"/>
              <a:gd name="connsiteX3" fmla="*/ 1632858 w 1654629"/>
              <a:gd name="connsiteY3" fmla="*/ 0 h 957943"/>
              <a:gd name="connsiteX0" fmla="*/ 1643743 w 1654629"/>
              <a:gd name="connsiteY0" fmla="*/ 0 h 979714"/>
              <a:gd name="connsiteX1" fmla="*/ 0 w 1654629"/>
              <a:gd name="connsiteY1" fmla="*/ 979714 h 979714"/>
              <a:gd name="connsiteX2" fmla="*/ 1654629 w 1654629"/>
              <a:gd name="connsiteY2" fmla="*/ 925286 h 979714"/>
              <a:gd name="connsiteX3" fmla="*/ 1643743 w 1654629"/>
              <a:gd name="connsiteY3" fmla="*/ 0 h 979714"/>
              <a:gd name="connsiteX0" fmla="*/ 1630212 w 1654629"/>
              <a:gd name="connsiteY0" fmla="*/ 0 h 947057"/>
              <a:gd name="connsiteX1" fmla="*/ 0 w 1654629"/>
              <a:gd name="connsiteY1" fmla="*/ 947057 h 947057"/>
              <a:gd name="connsiteX2" fmla="*/ 1654629 w 1654629"/>
              <a:gd name="connsiteY2" fmla="*/ 892629 h 947057"/>
              <a:gd name="connsiteX3" fmla="*/ 1630212 w 1654629"/>
              <a:gd name="connsiteY3" fmla="*/ 0 h 947057"/>
              <a:gd name="connsiteX0" fmla="*/ 1657273 w 1657273"/>
              <a:gd name="connsiteY0" fmla="*/ 0 h 968828"/>
              <a:gd name="connsiteX1" fmla="*/ 0 w 1657273"/>
              <a:gd name="connsiteY1" fmla="*/ 968828 h 968828"/>
              <a:gd name="connsiteX2" fmla="*/ 1654629 w 1657273"/>
              <a:gd name="connsiteY2" fmla="*/ 914400 h 968828"/>
              <a:gd name="connsiteX3" fmla="*/ 1657273 w 1657273"/>
              <a:gd name="connsiteY3" fmla="*/ 0 h 968828"/>
              <a:gd name="connsiteX0" fmla="*/ 1684334 w 1684334"/>
              <a:gd name="connsiteY0" fmla="*/ 0 h 990599"/>
              <a:gd name="connsiteX1" fmla="*/ 0 w 1684334"/>
              <a:gd name="connsiteY1" fmla="*/ 990599 h 990599"/>
              <a:gd name="connsiteX2" fmla="*/ 1654629 w 1684334"/>
              <a:gd name="connsiteY2" fmla="*/ 936171 h 990599"/>
              <a:gd name="connsiteX3" fmla="*/ 1684334 w 1684334"/>
              <a:gd name="connsiteY3" fmla="*/ 0 h 990599"/>
              <a:gd name="connsiteX0" fmla="*/ 1589618 w 1654636"/>
              <a:gd name="connsiteY0" fmla="*/ 0 h 947056"/>
              <a:gd name="connsiteX1" fmla="*/ 0 w 1654636"/>
              <a:gd name="connsiteY1" fmla="*/ 947056 h 947056"/>
              <a:gd name="connsiteX2" fmla="*/ 1654629 w 1654636"/>
              <a:gd name="connsiteY2" fmla="*/ 892628 h 947056"/>
              <a:gd name="connsiteX3" fmla="*/ 1589618 w 1654636"/>
              <a:gd name="connsiteY3" fmla="*/ 0 h 947056"/>
              <a:gd name="connsiteX0" fmla="*/ 1603149 w 1654638"/>
              <a:gd name="connsiteY0" fmla="*/ 0 h 979713"/>
              <a:gd name="connsiteX1" fmla="*/ 0 w 1654638"/>
              <a:gd name="connsiteY1" fmla="*/ 979713 h 979713"/>
              <a:gd name="connsiteX2" fmla="*/ 1654629 w 1654638"/>
              <a:gd name="connsiteY2" fmla="*/ 925285 h 979713"/>
              <a:gd name="connsiteX3" fmla="*/ 1603149 w 1654638"/>
              <a:gd name="connsiteY3" fmla="*/ 0 h 979713"/>
              <a:gd name="connsiteX0" fmla="*/ 1603149 w 1627589"/>
              <a:gd name="connsiteY0" fmla="*/ 0 h 979713"/>
              <a:gd name="connsiteX1" fmla="*/ 0 w 1627589"/>
              <a:gd name="connsiteY1" fmla="*/ 979713 h 979713"/>
              <a:gd name="connsiteX2" fmla="*/ 1627568 w 1627589"/>
              <a:gd name="connsiteY2" fmla="*/ 914399 h 979713"/>
              <a:gd name="connsiteX3" fmla="*/ 1603149 w 1627589"/>
              <a:gd name="connsiteY3" fmla="*/ 0 h 979713"/>
              <a:gd name="connsiteX0" fmla="*/ 1603149 w 1611762"/>
              <a:gd name="connsiteY0" fmla="*/ 0 h 979713"/>
              <a:gd name="connsiteX1" fmla="*/ 0 w 1611762"/>
              <a:gd name="connsiteY1" fmla="*/ 979713 h 979713"/>
              <a:gd name="connsiteX2" fmla="*/ 1611709 w 1611762"/>
              <a:gd name="connsiteY2" fmla="*/ 910146 h 979713"/>
              <a:gd name="connsiteX3" fmla="*/ 1603149 w 1611762"/>
              <a:gd name="connsiteY3" fmla="*/ 0 h 979713"/>
              <a:gd name="connsiteX0" fmla="*/ 1581944 w 1611727"/>
              <a:gd name="connsiteY0" fmla="*/ 0 h 979713"/>
              <a:gd name="connsiteX1" fmla="*/ 0 w 1611727"/>
              <a:gd name="connsiteY1" fmla="*/ 979713 h 979713"/>
              <a:gd name="connsiteX2" fmla="*/ 1611709 w 1611727"/>
              <a:gd name="connsiteY2" fmla="*/ 910146 h 979713"/>
              <a:gd name="connsiteX3" fmla="*/ 1581944 w 1611727"/>
              <a:gd name="connsiteY3" fmla="*/ 0 h 979713"/>
              <a:gd name="connsiteX0" fmla="*/ 1581944 w 1586350"/>
              <a:gd name="connsiteY0" fmla="*/ 0 h 979713"/>
              <a:gd name="connsiteX1" fmla="*/ 0 w 1586350"/>
              <a:gd name="connsiteY1" fmla="*/ 979713 h 979713"/>
              <a:gd name="connsiteX2" fmla="*/ 1586263 w 1586350"/>
              <a:gd name="connsiteY2" fmla="*/ 920382 h 979713"/>
              <a:gd name="connsiteX3" fmla="*/ 1581944 w 1586350"/>
              <a:gd name="connsiteY3" fmla="*/ 0 h 979713"/>
              <a:gd name="connsiteX0" fmla="*/ 1581944 w 1586350"/>
              <a:gd name="connsiteY0" fmla="*/ 0 h 979713"/>
              <a:gd name="connsiteX1" fmla="*/ 0 w 1586350"/>
              <a:gd name="connsiteY1" fmla="*/ 979713 h 979713"/>
              <a:gd name="connsiteX2" fmla="*/ 1586263 w 1586350"/>
              <a:gd name="connsiteY2" fmla="*/ 920382 h 979713"/>
              <a:gd name="connsiteX3" fmla="*/ 1581944 w 1586350"/>
              <a:gd name="connsiteY3" fmla="*/ 0 h 979713"/>
              <a:gd name="connsiteX0" fmla="*/ 1581944 w 1582267"/>
              <a:gd name="connsiteY0" fmla="*/ 0 h 979713"/>
              <a:gd name="connsiteX1" fmla="*/ 0 w 1582267"/>
              <a:gd name="connsiteY1" fmla="*/ 979713 h 979713"/>
              <a:gd name="connsiteX2" fmla="*/ 1582022 w 1582267"/>
              <a:gd name="connsiteY2" fmla="*/ 920382 h 979713"/>
              <a:gd name="connsiteX3" fmla="*/ 1581944 w 1582267"/>
              <a:gd name="connsiteY3" fmla="*/ 0 h 979713"/>
              <a:gd name="connsiteX0" fmla="*/ 1581944 w 1582267"/>
              <a:gd name="connsiteY0" fmla="*/ 0 h 972229"/>
              <a:gd name="connsiteX1" fmla="*/ 0 w 1582267"/>
              <a:gd name="connsiteY1" fmla="*/ 972229 h 972229"/>
              <a:gd name="connsiteX2" fmla="*/ 1582022 w 1582267"/>
              <a:gd name="connsiteY2" fmla="*/ 912898 h 972229"/>
              <a:gd name="connsiteX3" fmla="*/ 1581944 w 1582267"/>
              <a:gd name="connsiteY3" fmla="*/ 0 h 972229"/>
              <a:gd name="connsiteX0" fmla="*/ 1577945 w 1582112"/>
              <a:gd name="connsiteY0" fmla="*/ 0 h 974723"/>
              <a:gd name="connsiteX1" fmla="*/ 0 w 1582112"/>
              <a:gd name="connsiteY1" fmla="*/ 974723 h 974723"/>
              <a:gd name="connsiteX2" fmla="*/ 1582022 w 1582112"/>
              <a:gd name="connsiteY2" fmla="*/ 915392 h 974723"/>
              <a:gd name="connsiteX3" fmla="*/ 1577945 w 1582112"/>
              <a:gd name="connsiteY3" fmla="*/ 0 h 974723"/>
              <a:gd name="connsiteX0" fmla="*/ 1575945 w 1582091"/>
              <a:gd name="connsiteY0" fmla="*/ 0 h 969734"/>
              <a:gd name="connsiteX1" fmla="*/ 0 w 1582091"/>
              <a:gd name="connsiteY1" fmla="*/ 969734 h 969734"/>
              <a:gd name="connsiteX2" fmla="*/ 1582022 w 1582091"/>
              <a:gd name="connsiteY2" fmla="*/ 910403 h 969734"/>
              <a:gd name="connsiteX3" fmla="*/ 1575945 w 1582091"/>
              <a:gd name="connsiteY3" fmla="*/ 0 h 969734"/>
              <a:gd name="connsiteX0" fmla="*/ 1575945 w 1582091"/>
              <a:gd name="connsiteY0" fmla="*/ 0 h 972229"/>
              <a:gd name="connsiteX1" fmla="*/ 0 w 1582091"/>
              <a:gd name="connsiteY1" fmla="*/ 972229 h 972229"/>
              <a:gd name="connsiteX2" fmla="*/ 1582022 w 1582091"/>
              <a:gd name="connsiteY2" fmla="*/ 912898 h 972229"/>
              <a:gd name="connsiteX3" fmla="*/ 1575945 w 1582091"/>
              <a:gd name="connsiteY3" fmla="*/ 0 h 972229"/>
              <a:gd name="connsiteX0" fmla="*/ 1575945 w 1582091"/>
              <a:gd name="connsiteY0" fmla="*/ 0 h 974724"/>
              <a:gd name="connsiteX1" fmla="*/ 0 w 1582091"/>
              <a:gd name="connsiteY1" fmla="*/ 974724 h 974724"/>
              <a:gd name="connsiteX2" fmla="*/ 1582022 w 1582091"/>
              <a:gd name="connsiteY2" fmla="*/ 915393 h 974724"/>
              <a:gd name="connsiteX3" fmla="*/ 1575945 w 1582091"/>
              <a:gd name="connsiteY3" fmla="*/ 0 h 974724"/>
              <a:gd name="connsiteX0" fmla="*/ 1575945 w 1578155"/>
              <a:gd name="connsiteY0" fmla="*/ 0 h 974724"/>
              <a:gd name="connsiteX1" fmla="*/ 0 w 1578155"/>
              <a:gd name="connsiteY1" fmla="*/ 974724 h 974724"/>
              <a:gd name="connsiteX2" fmla="*/ 1578023 w 1578155"/>
              <a:gd name="connsiteY2" fmla="*/ 920382 h 974724"/>
              <a:gd name="connsiteX3" fmla="*/ 1575945 w 1578155"/>
              <a:gd name="connsiteY3" fmla="*/ 0 h 974724"/>
              <a:gd name="connsiteX0" fmla="*/ 1575945 w 1578155"/>
              <a:gd name="connsiteY0" fmla="*/ 0 h 974724"/>
              <a:gd name="connsiteX1" fmla="*/ 0 w 1578155"/>
              <a:gd name="connsiteY1" fmla="*/ 974724 h 974724"/>
              <a:gd name="connsiteX2" fmla="*/ 1578023 w 1578155"/>
              <a:gd name="connsiteY2" fmla="*/ 922875 h 974724"/>
              <a:gd name="connsiteX3" fmla="*/ 1575945 w 1578155"/>
              <a:gd name="connsiteY3" fmla="*/ 0 h 974724"/>
              <a:gd name="connsiteX0" fmla="*/ 1585943 w 1588153"/>
              <a:gd name="connsiteY0" fmla="*/ 0 h 972229"/>
              <a:gd name="connsiteX1" fmla="*/ 0 w 1588153"/>
              <a:gd name="connsiteY1" fmla="*/ 972229 h 972229"/>
              <a:gd name="connsiteX2" fmla="*/ 1588021 w 1588153"/>
              <a:gd name="connsiteY2" fmla="*/ 922875 h 972229"/>
              <a:gd name="connsiteX3" fmla="*/ 1585943 w 1588153"/>
              <a:gd name="connsiteY3" fmla="*/ 0 h 972229"/>
              <a:gd name="connsiteX0" fmla="*/ 1593941 w 1596151"/>
              <a:gd name="connsiteY0" fmla="*/ 0 h 999669"/>
              <a:gd name="connsiteX1" fmla="*/ 0 w 1596151"/>
              <a:gd name="connsiteY1" fmla="*/ 999669 h 999669"/>
              <a:gd name="connsiteX2" fmla="*/ 1596019 w 1596151"/>
              <a:gd name="connsiteY2" fmla="*/ 922875 h 999669"/>
              <a:gd name="connsiteX3" fmla="*/ 1593941 w 1596151"/>
              <a:gd name="connsiteY3" fmla="*/ 0 h 99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6151" h="999669">
                <a:moveTo>
                  <a:pt x="1593941" y="0"/>
                </a:moveTo>
                <a:lnTo>
                  <a:pt x="0" y="999669"/>
                </a:lnTo>
                <a:lnTo>
                  <a:pt x="1596019" y="922875"/>
                </a:lnTo>
                <a:cubicBezTo>
                  <a:pt x="1596900" y="618075"/>
                  <a:pt x="1593060" y="304800"/>
                  <a:pt x="1593941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85000"/>
                </a:schemeClr>
              </a:gs>
              <a:gs pos="100000">
                <a:schemeClr val="accent3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4AC62E75-43FC-481C-9D88-7E4655FC0382}"/>
              </a:ext>
            </a:extLst>
          </p:cNvPr>
          <p:cNvSpPr/>
          <p:nvPr/>
        </p:nvSpPr>
        <p:spPr>
          <a:xfrm>
            <a:off x="2698364" y="1806188"/>
            <a:ext cx="2063810" cy="2133869"/>
          </a:xfrm>
          <a:custGeom>
            <a:avLst/>
            <a:gdLst>
              <a:gd name="connsiteX0" fmla="*/ 1621972 w 1621972"/>
              <a:gd name="connsiteY0" fmla="*/ 0 h 2035628"/>
              <a:gd name="connsiteX1" fmla="*/ 0 w 1621972"/>
              <a:gd name="connsiteY1" fmla="*/ 2035628 h 2035628"/>
              <a:gd name="connsiteX2" fmla="*/ 1621972 w 1621972"/>
              <a:gd name="connsiteY2" fmla="*/ 892628 h 2035628"/>
              <a:gd name="connsiteX3" fmla="*/ 1621972 w 1621972"/>
              <a:gd name="connsiteY3" fmla="*/ 0 h 2035628"/>
              <a:gd name="connsiteX0" fmla="*/ 1621972 w 1654629"/>
              <a:gd name="connsiteY0" fmla="*/ 0 h 2035628"/>
              <a:gd name="connsiteX1" fmla="*/ 0 w 1654629"/>
              <a:gd name="connsiteY1" fmla="*/ 2035628 h 2035628"/>
              <a:gd name="connsiteX2" fmla="*/ 1654629 w 1654629"/>
              <a:gd name="connsiteY2" fmla="*/ 881742 h 2035628"/>
              <a:gd name="connsiteX3" fmla="*/ 1621972 w 1654629"/>
              <a:gd name="connsiteY3" fmla="*/ 0 h 2035628"/>
              <a:gd name="connsiteX0" fmla="*/ 1635503 w 1654629"/>
              <a:gd name="connsiteY0" fmla="*/ 0 h 2013857"/>
              <a:gd name="connsiteX1" fmla="*/ 0 w 1654629"/>
              <a:gd name="connsiteY1" fmla="*/ 2013857 h 2013857"/>
              <a:gd name="connsiteX2" fmla="*/ 1654629 w 1654629"/>
              <a:gd name="connsiteY2" fmla="*/ 859971 h 2013857"/>
              <a:gd name="connsiteX3" fmla="*/ 1635503 w 1654629"/>
              <a:gd name="connsiteY3" fmla="*/ 0 h 2013857"/>
              <a:gd name="connsiteX0" fmla="*/ 1594911 w 1654629"/>
              <a:gd name="connsiteY0" fmla="*/ 0 h 2002971"/>
              <a:gd name="connsiteX1" fmla="*/ 0 w 1654629"/>
              <a:gd name="connsiteY1" fmla="*/ 2002971 h 2002971"/>
              <a:gd name="connsiteX2" fmla="*/ 1654629 w 1654629"/>
              <a:gd name="connsiteY2" fmla="*/ 849085 h 2002971"/>
              <a:gd name="connsiteX3" fmla="*/ 1594911 w 1654629"/>
              <a:gd name="connsiteY3" fmla="*/ 0 h 2002971"/>
              <a:gd name="connsiteX0" fmla="*/ 1600197 w 1654629"/>
              <a:gd name="connsiteY0" fmla="*/ 0 h 2002971"/>
              <a:gd name="connsiteX1" fmla="*/ 0 w 1654629"/>
              <a:gd name="connsiteY1" fmla="*/ 2002971 h 2002971"/>
              <a:gd name="connsiteX2" fmla="*/ 1654629 w 1654629"/>
              <a:gd name="connsiteY2" fmla="*/ 849085 h 2002971"/>
              <a:gd name="connsiteX3" fmla="*/ 1600197 w 1654629"/>
              <a:gd name="connsiteY3" fmla="*/ 0 h 2002971"/>
              <a:gd name="connsiteX0" fmla="*/ 1605484 w 1654629"/>
              <a:gd name="connsiteY0" fmla="*/ 0 h 2007224"/>
              <a:gd name="connsiteX1" fmla="*/ 0 w 1654629"/>
              <a:gd name="connsiteY1" fmla="*/ 2007224 h 2007224"/>
              <a:gd name="connsiteX2" fmla="*/ 1654629 w 1654629"/>
              <a:gd name="connsiteY2" fmla="*/ 853338 h 2007224"/>
              <a:gd name="connsiteX3" fmla="*/ 1605484 w 1654629"/>
              <a:gd name="connsiteY3" fmla="*/ 0 h 2007224"/>
              <a:gd name="connsiteX0" fmla="*/ 1605484 w 1612337"/>
              <a:gd name="connsiteY0" fmla="*/ 0 h 2007224"/>
              <a:gd name="connsiteX1" fmla="*/ 0 w 1612337"/>
              <a:gd name="connsiteY1" fmla="*/ 2007224 h 2007224"/>
              <a:gd name="connsiteX2" fmla="*/ 1612337 w 1612337"/>
              <a:gd name="connsiteY2" fmla="*/ 870350 h 2007224"/>
              <a:gd name="connsiteX3" fmla="*/ 1605484 w 1612337"/>
              <a:gd name="connsiteY3" fmla="*/ 0 h 2007224"/>
              <a:gd name="connsiteX0" fmla="*/ 1605484 w 1612337"/>
              <a:gd name="connsiteY0" fmla="*/ 0 h 2041344"/>
              <a:gd name="connsiteX1" fmla="*/ 0 w 1612337"/>
              <a:gd name="connsiteY1" fmla="*/ 2041344 h 2041344"/>
              <a:gd name="connsiteX2" fmla="*/ 1612337 w 1612337"/>
              <a:gd name="connsiteY2" fmla="*/ 904470 h 2041344"/>
              <a:gd name="connsiteX3" fmla="*/ 1605484 w 1612337"/>
              <a:gd name="connsiteY3" fmla="*/ 0 h 2041344"/>
              <a:gd name="connsiteX0" fmla="*/ 1605484 w 1612337"/>
              <a:gd name="connsiteY0" fmla="*/ 0 h 2041344"/>
              <a:gd name="connsiteX1" fmla="*/ 0 w 1612337"/>
              <a:gd name="connsiteY1" fmla="*/ 2041344 h 2041344"/>
              <a:gd name="connsiteX2" fmla="*/ 1612337 w 1612337"/>
              <a:gd name="connsiteY2" fmla="*/ 911293 h 2041344"/>
              <a:gd name="connsiteX3" fmla="*/ 1605484 w 1612337"/>
              <a:gd name="connsiteY3" fmla="*/ 0 h 2041344"/>
              <a:gd name="connsiteX0" fmla="*/ 1613967 w 1614481"/>
              <a:gd name="connsiteY0" fmla="*/ 0 h 2051579"/>
              <a:gd name="connsiteX1" fmla="*/ 0 w 1614481"/>
              <a:gd name="connsiteY1" fmla="*/ 2051579 h 2051579"/>
              <a:gd name="connsiteX2" fmla="*/ 1612337 w 1614481"/>
              <a:gd name="connsiteY2" fmla="*/ 921528 h 2051579"/>
              <a:gd name="connsiteX3" fmla="*/ 1613967 w 1614481"/>
              <a:gd name="connsiteY3" fmla="*/ 0 h 2051579"/>
              <a:gd name="connsiteX0" fmla="*/ 1597003 w 1612337"/>
              <a:gd name="connsiteY0" fmla="*/ 0 h 2048168"/>
              <a:gd name="connsiteX1" fmla="*/ 0 w 1612337"/>
              <a:gd name="connsiteY1" fmla="*/ 2048168 h 2048168"/>
              <a:gd name="connsiteX2" fmla="*/ 1612337 w 1612337"/>
              <a:gd name="connsiteY2" fmla="*/ 918117 h 2048168"/>
              <a:gd name="connsiteX3" fmla="*/ 1597003 w 1612337"/>
              <a:gd name="connsiteY3" fmla="*/ 0 h 2048168"/>
              <a:gd name="connsiteX0" fmla="*/ 1600839 w 1612337"/>
              <a:gd name="connsiteY0" fmla="*/ 0 h 2043403"/>
              <a:gd name="connsiteX1" fmla="*/ 0 w 1612337"/>
              <a:gd name="connsiteY1" fmla="*/ 2043403 h 2043403"/>
              <a:gd name="connsiteX2" fmla="*/ 1612337 w 1612337"/>
              <a:gd name="connsiteY2" fmla="*/ 913352 h 2043403"/>
              <a:gd name="connsiteX3" fmla="*/ 1600839 w 1612337"/>
              <a:gd name="connsiteY3" fmla="*/ 0 h 2043403"/>
              <a:gd name="connsiteX0" fmla="*/ 1600839 w 1612337"/>
              <a:gd name="connsiteY0" fmla="*/ 0 h 2043403"/>
              <a:gd name="connsiteX1" fmla="*/ 0 w 1612337"/>
              <a:gd name="connsiteY1" fmla="*/ 2043403 h 2043403"/>
              <a:gd name="connsiteX2" fmla="*/ 1612337 w 1612337"/>
              <a:gd name="connsiteY2" fmla="*/ 915735 h 2043403"/>
              <a:gd name="connsiteX3" fmla="*/ 1600839 w 1612337"/>
              <a:gd name="connsiteY3" fmla="*/ 0 h 2043403"/>
              <a:gd name="connsiteX0" fmla="*/ 1598829 w 1610327"/>
              <a:gd name="connsiteY0" fmla="*/ 0 h 2068370"/>
              <a:gd name="connsiteX1" fmla="*/ 0 w 1610327"/>
              <a:gd name="connsiteY1" fmla="*/ 2068370 h 2068370"/>
              <a:gd name="connsiteX2" fmla="*/ 1610327 w 1610327"/>
              <a:gd name="connsiteY2" fmla="*/ 915735 h 2068370"/>
              <a:gd name="connsiteX3" fmla="*/ 1598829 w 1610327"/>
              <a:gd name="connsiteY3" fmla="*/ 0 h 206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0327" h="2068370">
                <a:moveTo>
                  <a:pt x="1598829" y="0"/>
                </a:moveTo>
                <a:lnTo>
                  <a:pt x="0" y="2068370"/>
                </a:lnTo>
                <a:lnTo>
                  <a:pt x="1610327" y="915735"/>
                </a:lnTo>
                <a:cubicBezTo>
                  <a:pt x="1608043" y="625618"/>
                  <a:pt x="1601113" y="290117"/>
                  <a:pt x="1598829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5000"/>
                </a:schemeClr>
              </a:gs>
              <a:gs pos="100000">
                <a:schemeClr val="accent4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9" name="Freeform 59">
            <a:extLst>
              <a:ext uri="{FF2B5EF4-FFF2-40B4-BE49-F238E27FC236}">
                <a16:creationId xmlns:a16="http://schemas.microsoft.com/office/drawing/2014/main" id="{288661E4-9EA5-416C-94A7-3E548D4D4B22}"/>
              </a:ext>
            </a:extLst>
          </p:cNvPr>
          <p:cNvSpPr/>
          <p:nvPr/>
        </p:nvSpPr>
        <p:spPr>
          <a:xfrm flipV="1">
            <a:off x="2707979" y="3936415"/>
            <a:ext cx="2047004" cy="1029679"/>
          </a:xfrm>
          <a:custGeom>
            <a:avLst/>
            <a:gdLst>
              <a:gd name="connsiteX0" fmla="*/ 1621972 w 1621972"/>
              <a:gd name="connsiteY0" fmla="*/ 0 h 925286"/>
              <a:gd name="connsiteX1" fmla="*/ 0 w 1621972"/>
              <a:gd name="connsiteY1" fmla="*/ 925286 h 925286"/>
              <a:gd name="connsiteX2" fmla="*/ 1621972 w 1621972"/>
              <a:gd name="connsiteY2" fmla="*/ 849086 h 925286"/>
              <a:gd name="connsiteX3" fmla="*/ 1621972 w 1621972"/>
              <a:gd name="connsiteY3" fmla="*/ 0 h 925286"/>
              <a:gd name="connsiteX0" fmla="*/ 1632858 w 1632858"/>
              <a:gd name="connsiteY0" fmla="*/ 0 h 957943"/>
              <a:gd name="connsiteX1" fmla="*/ 0 w 1632858"/>
              <a:gd name="connsiteY1" fmla="*/ 957943 h 957943"/>
              <a:gd name="connsiteX2" fmla="*/ 1621972 w 1632858"/>
              <a:gd name="connsiteY2" fmla="*/ 881743 h 957943"/>
              <a:gd name="connsiteX3" fmla="*/ 1632858 w 1632858"/>
              <a:gd name="connsiteY3" fmla="*/ 0 h 957943"/>
              <a:gd name="connsiteX0" fmla="*/ 1632858 w 1654629"/>
              <a:gd name="connsiteY0" fmla="*/ 0 h 957943"/>
              <a:gd name="connsiteX1" fmla="*/ 0 w 1654629"/>
              <a:gd name="connsiteY1" fmla="*/ 957943 h 957943"/>
              <a:gd name="connsiteX2" fmla="*/ 1654629 w 1654629"/>
              <a:gd name="connsiteY2" fmla="*/ 903515 h 957943"/>
              <a:gd name="connsiteX3" fmla="*/ 1632858 w 1654629"/>
              <a:gd name="connsiteY3" fmla="*/ 0 h 957943"/>
              <a:gd name="connsiteX0" fmla="*/ 1643743 w 1654629"/>
              <a:gd name="connsiteY0" fmla="*/ 0 h 979714"/>
              <a:gd name="connsiteX1" fmla="*/ 0 w 1654629"/>
              <a:gd name="connsiteY1" fmla="*/ 979714 h 979714"/>
              <a:gd name="connsiteX2" fmla="*/ 1654629 w 1654629"/>
              <a:gd name="connsiteY2" fmla="*/ 925286 h 979714"/>
              <a:gd name="connsiteX3" fmla="*/ 1643743 w 1654629"/>
              <a:gd name="connsiteY3" fmla="*/ 0 h 979714"/>
              <a:gd name="connsiteX0" fmla="*/ 1630212 w 1654629"/>
              <a:gd name="connsiteY0" fmla="*/ 0 h 947057"/>
              <a:gd name="connsiteX1" fmla="*/ 0 w 1654629"/>
              <a:gd name="connsiteY1" fmla="*/ 947057 h 947057"/>
              <a:gd name="connsiteX2" fmla="*/ 1654629 w 1654629"/>
              <a:gd name="connsiteY2" fmla="*/ 892629 h 947057"/>
              <a:gd name="connsiteX3" fmla="*/ 1630212 w 1654629"/>
              <a:gd name="connsiteY3" fmla="*/ 0 h 947057"/>
              <a:gd name="connsiteX0" fmla="*/ 1657273 w 1657273"/>
              <a:gd name="connsiteY0" fmla="*/ 0 h 968828"/>
              <a:gd name="connsiteX1" fmla="*/ 0 w 1657273"/>
              <a:gd name="connsiteY1" fmla="*/ 968828 h 968828"/>
              <a:gd name="connsiteX2" fmla="*/ 1654629 w 1657273"/>
              <a:gd name="connsiteY2" fmla="*/ 914400 h 968828"/>
              <a:gd name="connsiteX3" fmla="*/ 1657273 w 1657273"/>
              <a:gd name="connsiteY3" fmla="*/ 0 h 968828"/>
              <a:gd name="connsiteX0" fmla="*/ 1684334 w 1684334"/>
              <a:gd name="connsiteY0" fmla="*/ 0 h 990599"/>
              <a:gd name="connsiteX1" fmla="*/ 0 w 1684334"/>
              <a:gd name="connsiteY1" fmla="*/ 990599 h 990599"/>
              <a:gd name="connsiteX2" fmla="*/ 1654629 w 1684334"/>
              <a:gd name="connsiteY2" fmla="*/ 936171 h 990599"/>
              <a:gd name="connsiteX3" fmla="*/ 1684334 w 1684334"/>
              <a:gd name="connsiteY3" fmla="*/ 0 h 990599"/>
              <a:gd name="connsiteX0" fmla="*/ 1589618 w 1654636"/>
              <a:gd name="connsiteY0" fmla="*/ 0 h 947056"/>
              <a:gd name="connsiteX1" fmla="*/ 0 w 1654636"/>
              <a:gd name="connsiteY1" fmla="*/ 947056 h 947056"/>
              <a:gd name="connsiteX2" fmla="*/ 1654629 w 1654636"/>
              <a:gd name="connsiteY2" fmla="*/ 892628 h 947056"/>
              <a:gd name="connsiteX3" fmla="*/ 1589618 w 1654636"/>
              <a:gd name="connsiteY3" fmla="*/ 0 h 947056"/>
              <a:gd name="connsiteX0" fmla="*/ 1603149 w 1654638"/>
              <a:gd name="connsiteY0" fmla="*/ 0 h 979713"/>
              <a:gd name="connsiteX1" fmla="*/ 0 w 1654638"/>
              <a:gd name="connsiteY1" fmla="*/ 979713 h 979713"/>
              <a:gd name="connsiteX2" fmla="*/ 1654629 w 1654638"/>
              <a:gd name="connsiteY2" fmla="*/ 925285 h 979713"/>
              <a:gd name="connsiteX3" fmla="*/ 1603149 w 1654638"/>
              <a:gd name="connsiteY3" fmla="*/ 0 h 979713"/>
              <a:gd name="connsiteX0" fmla="*/ 1603149 w 1627589"/>
              <a:gd name="connsiteY0" fmla="*/ 0 h 979713"/>
              <a:gd name="connsiteX1" fmla="*/ 0 w 1627589"/>
              <a:gd name="connsiteY1" fmla="*/ 979713 h 979713"/>
              <a:gd name="connsiteX2" fmla="*/ 1627568 w 1627589"/>
              <a:gd name="connsiteY2" fmla="*/ 914399 h 979713"/>
              <a:gd name="connsiteX3" fmla="*/ 1603149 w 1627589"/>
              <a:gd name="connsiteY3" fmla="*/ 0 h 979713"/>
              <a:gd name="connsiteX0" fmla="*/ 1603149 w 1606525"/>
              <a:gd name="connsiteY0" fmla="*/ 0 h 979713"/>
              <a:gd name="connsiteX1" fmla="*/ 0 w 1606525"/>
              <a:gd name="connsiteY1" fmla="*/ 979713 h 979713"/>
              <a:gd name="connsiteX2" fmla="*/ 1606422 w 1606525"/>
              <a:gd name="connsiteY2" fmla="*/ 910146 h 979713"/>
              <a:gd name="connsiteX3" fmla="*/ 1603149 w 1606525"/>
              <a:gd name="connsiteY3" fmla="*/ 0 h 979713"/>
              <a:gd name="connsiteX0" fmla="*/ 1603149 w 1603149"/>
              <a:gd name="connsiteY0" fmla="*/ 0 h 979713"/>
              <a:gd name="connsiteX1" fmla="*/ 0 w 1603149"/>
              <a:gd name="connsiteY1" fmla="*/ 979713 h 979713"/>
              <a:gd name="connsiteX2" fmla="*/ 1601135 w 1603149"/>
              <a:gd name="connsiteY2" fmla="*/ 914399 h 979713"/>
              <a:gd name="connsiteX3" fmla="*/ 1603149 w 1603149"/>
              <a:gd name="connsiteY3" fmla="*/ 0 h 979713"/>
              <a:gd name="connsiteX0" fmla="*/ 1608435 w 1608435"/>
              <a:gd name="connsiteY0" fmla="*/ 0 h 988219"/>
              <a:gd name="connsiteX1" fmla="*/ 0 w 1608435"/>
              <a:gd name="connsiteY1" fmla="*/ 988219 h 988219"/>
              <a:gd name="connsiteX2" fmla="*/ 1601135 w 1608435"/>
              <a:gd name="connsiteY2" fmla="*/ 922905 h 988219"/>
              <a:gd name="connsiteX3" fmla="*/ 1608435 w 1608435"/>
              <a:gd name="connsiteY3" fmla="*/ 0 h 988219"/>
              <a:gd name="connsiteX0" fmla="*/ 1591471 w 1601183"/>
              <a:gd name="connsiteY0" fmla="*/ 0 h 991631"/>
              <a:gd name="connsiteX1" fmla="*/ 0 w 1601183"/>
              <a:gd name="connsiteY1" fmla="*/ 991631 h 991631"/>
              <a:gd name="connsiteX2" fmla="*/ 1601135 w 1601183"/>
              <a:gd name="connsiteY2" fmla="*/ 926317 h 991631"/>
              <a:gd name="connsiteX3" fmla="*/ 1591471 w 1601183"/>
              <a:gd name="connsiteY3" fmla="*/ 0 h 991631"/>
              <a:gd name="connsiteX0" fmla="*/ 1587230 w 1601171"/>
              <a:gd name="connsiteY0" fmla="*/ 0 h 991631"/>
              <a:gd name="connsiteX1" fmla="*/ 0 w 1601171"/>
              <a:gd name="connsiteY1" fmla="*/ 991631 h 991631"/>
              <a:gd name="connsiteX2" fmla="*/ 1601135 w 1601171"/>
              <a:gd name="connsiteY2" fmla="*/ 926317 h 991631"/>
              <a:gd name="connsiteX3" fmla="*/ 1587230 w 1601171"/>
              <a:gd name="connsiteY3" fmla="*/ 0 h 991631"/>
              <a:gd name="connsiteX0" fmla="*/ 1587230 w 1601170"/>
              <a:gd name="connsiteY0" fmla="*/ 0 h 988219"/>
              <a:gd name="connsiteX1" fmla="*/ 0 w 1601170"/>
              <a:gd name="connsiteY1" fmla="*/ 988219 h 988219"/>
              <a:gd name="connsiteX2" fmla="*/ 1601135 w 1601170"/>
              <a:gd name="connsiteY2" fmla="*/ 922905 h 988219"/>
              <a:gd name="connsiteX3" fmla="*/ 1587230 w 1601170"/>
              <a:gd name="connsiteY3" fmla="*/ 0 h 988219"/>
              <a:gd name="connsiteX0" fmla="*/ 1587230 w 1601170"/>
              <a:gd name="connsiteY0" fmla="*/ 0 h 991631"/>
              <a:gd name="connsiteX1" fmla="*/ 0 w 1601170"/>
              <a:gd name="connsiteY1" fmla="*/ 991631 h 991631"/>
              <a:gd name="connsiteX2" fmla="*/ 1601135 w 1601170"/>
              <a:gd name="connsiteY2" fmla="*/ 926317 h 991631"/>
              <a:gd name="connsiteX3" fmla="*/ 1587230 w 1601170"/>
              <a:gd name="connsiteY3" fmla="*/ 0 h 991631"/>
              <a:gd name="connsiteX0" fmla="*/ 1589240 w 1603180"/>
              <a:gd name="connsiteY0" fmla="*/ 0 h 949187"/>
              <a:gd name="connsiteX1" fmla="*/ 0 w 1603180"/>
              <a:gd name="connsiteY1" fmla="*/ 949187 h 949187"/>
              <a:gd name="connsiteX2" fmla="*/ 1603145 w 1603180"/>
              <a:gd name="connsiteY2" fmla="*/ 926317 h 949187"/>
              <a:gd name="connsiteX3" fmla="*/ 1589240 w 1603180"/>
              <a:gd name="connsiteY3" fmla="*/ 0 h 949187"/>
              <a:gd name="connsiteX0" fmla="*/ 1589240 w 1603180"/>
              <a:gd name="connsiteY0" fmla="*/ 0 h 954181"/>
              <a:gd name="connsiteX1" fmla="*/ 0 w 1603180"/>
              <a:gd name="connsiteY1" fmla="*/ 954181 h 954181"/>
              <a:gd name="connsiteX2" fmla="*/ 1603145 w 1603180"/>
              <a:gd name="connsiteY2" fmla="*/ 926317 h 954181"/>
              <a:gd name="connsiteX3" fmla="*/ 1589240 w 1603180"/>
              <a:gd name="connsiteY3" fmla="*/ 0 h 954181"/>
              <a:gd name="connsiteX0" fmla="*/ 1591249 w 1605189"/>
              <a:gd name="connsiteY0" fmla="*/ 0 h 956677"/>
              <a:gd name="connsiteX1" fmla="*/ 0 w 1605189"/>
              <a:gd name="connsiteY1" fmla="*/ 956677 h 956677"/>
              <a:gd name="connsiteX2" fmla="*/ 1605154 w 1605189"/>
              <a:gd name="connsiteY2" fmla="*/ 926317 h 956677"/>
              <a:gd name="connsiteX3" fmla="*/ 1591249 w 1605189"/>
              <a:gd name="connsiteY3" fmla="*/ 0 h 956677"/>
              <a:gd name="connsiteX0" fmla="*/ 1591249 w 1601181"/>
              <a:gd name="connsiteY0" fmla="*/ 0 h 956677"/>
              <a:gd name="connsiteX1" fmla="*/ 0 w 1601181"/>
              <a:gd name="connsiteY1" fmla="*/ 956677 h 956677"/>
              <a:gd name="connsiteX2" fmla="*/ 1601134 w 1601181"/>
              <a:gd name="connsiteY2" fmla="*/ 892812 h 956677"/>
              <a:gd name="connsiteX3" fmla="*/ 1591249 w 1601181"/>
              <a:gd name="connsiteY3" fmla="*/ 0 h 956677"/>
              <a:gd name="connsiteX0" fmla="*/ 1591249 w 1607194"/>
              <a:gd name="connsiteY0" fmla="*/ 0 h 956677"/>
              <a:gd name="connsiteX1" fmla="*/ 0 w 1607194"/>
              <a:gd name="connsiteY1" fmla="*/ 956677 h 956677"/>
              <a:gd name="connsiteX2" fmla="*/ 1607163 w 1607194"/>
              <a:gd name="connsiteY2" fmla="*/ 892812 h 956677"/>
              <a:gd name="connsiteX3" fmla="*/ 1591249 w 1607194"/>
              <a:gd name="connsiteY3" fmla="*/ 0 h 956677"/>
              <a:gd name="connsiteX0" fmla="*/ 1591249 w 1603184"/>
              <a:gd name="connsiteY0" fmla="*/ 0 h 956677"/>
              <a:gd name="connsiteX1" fmla="*/ 0 w 1603184"/>
              <a:gd name="connsiteY1" fmla="*/ 956677 h 956677"/>
              <a:gd name="connsiteX2" fmla="*/ 1603144 w 1603184"/>
              <a:gd name="connsiteY2" fmla="*/ 890420 h 956677"/>
              <a:gd name="connsiteX3" fmla="*/ 1591249 w 1603184"/>
              <a:gd name="connsiteY3" fmla="*/ 0 h 956677"/>
              <a:gd name="connsiteX0" fmla="*/ 1591249 w 1601181"/>
              <a:gd name="connsiteY0" fmla="*/ 0 h 956677"/>
              <a:gd name="connsiteX1" fmla="*/ 0 w 1601181"/>
              <a:gd name="connsiteY1" fmla="*/ 956677 h 956677"/>
              <a:gd name="connsiteX2" fmla="*/ 1601134 w 1601181"/>
              <a:gd name="connsiteY2" fmla="*/ 890420 h 956677"/>
              <a:gd name="connsiteX3" fmla="*/ 1591249 w 1601181"/>
              <a:gd name="connsiteY3" fmla="*/ 0 h 956677"/>
              <a:gd name="connsiteX0" fmla="*/ 1591249 w 1597184"/>
              <a:gd name="connsiteY0" fmla="*/ 0 h 956677"/>
              <a:gd name="connsiteX1" fmla="*/ 0 w 1597184"/>
              <a:gd name="connsiteY1" fmla="*/ 956677 h 956677"/>
              <a:gd name="connsiteX2" fmla="*/ 1597114 w 1597184"/>
              <a:gd name="connsiteY2" fmla="*/ 890420 h 956677"/>
              <a:gd name="connsiteX3" fmla="*/ 1591249 w 1597184"/>
              <a:gd name="connsiteY3" fmla="*/ 0 h 956677"/>
              <a:gd name="connsiteX0" fmla="*/ 1593652 w 1597214"/>
              <a:gd name="connsiteY0" fmla="*/ 0 h 956677"/>
              <a:gd name="connsiteX1" fmla="*/ 0 w 1597214"/>
              <a:gd name="connsiteY1" fmla="*/ 956677 h 956677"/>
              <a:gd name="connsiteX2" fmla="*/ 1597114 w 1597214"/>
              <a:gd name="connsiteY2" fmla="*/ 890420 h 956677"/>
              <a:gd name="connsiteX3" fmla="*/ 1593652 w 1597214"/>
              <a:gd name="connsiteY3" fmla="*/ 0 h 95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7214" h="956677">
                <a:moveTo>
                  <a:pt x="1593652" y="0"/>
                </a:moveTo>
                <a:lnTo>
                  <a:pt x="0" y="956677"/>
                </a:lnTo>
                <a:lnTo>
                  <a:pt x="1597114" y="890420"/>
                </a:lnTo>
                <a:cubicBezTo>
                  <a:pt x="1597995" y="585620"/>
                  <a:pt x="1592771" y="304800"/>
                  <a:pt x="159365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85000"/>
                </a:schemeClr>
              </a:gs>
              <a:gs pos="100000">
                <a:schemeClr val="accent2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Freeform 60">
            <a:extLst>
              <a:ext uri="{FF2B5EF4-FFF2-40B4-BE49-F238E27FC236}">
                <a16:creationId xmlns:a16="http://schemas.microsoft.com/office/drawing/2014/main" id="{36D373C6-C3D9-4002-BBEF-A6AEF4B6B02A}"/>
              </a:ext>
            </a:extLst>
          </p:cNvPr>
          <p:cNvSpPr/>
          <p:nvPr/>
        </p:nvSpPr>
        <p:spPr>
          <a:xfrm flipV="1">
            <a:off x="2706092" y="3936417"/>
            <a:ext cx="2058102" cy="2132109"/>
          </a:xfrm>
          <a:custGeom>
            <a:avLst/>
            <a:gdLst>
              <a:gd name="connsiteX0" fmla="*/ 1621972 w 1621972"/>
              <a:gd name="connsiteY0" fmla="*/ 0 h 2035628"/>
              <a:gd name="connsiteX1" fmla="*/ 0 w 1621972"/>
              <a:gd name="connsiteY1" fmla="*/ 2035628 h 2035628"/>
              <a:gd name="connsiteX2" fmla="*/ 1621972 w 1621972"/>
              <a:gd name="connsiteY2" fmla="*/ 892628 h 2035628"/>
              <a:gd name="connsiteX3" fmla="*/ 1621972 w 1621972"/>
              <a:gd name="connsiteY3" fmla="*/ 0 h 2035628"/>
              <a:gd name="connsiteX0" fmla="*/ 1621972 w 1654629"/>
              <a:gd name="connsiteY0" fmla="*/ 0 h 2035628"/>
              <a:gd name="connsiteX1" fmla="*/ 0 w 1654629"/>
              <a:gd name="connsiteY1" fmla="*/ 2035628 h 2035628"/>
              <a:gd name="connsiteX2" fmla="*/ 1654629 w 1654629"/>
              <a:gd name="connsiteY2" fmla="*/ 881742 h 2035628"/>
              <a:gd name="connsiteX3" fmla="*/ 1621972 w 1654629"/>
              <a:gd name="connsiteY3" fmla="*/ 0 h 2035628"/>
              <a:gd name="connsiteX0" fmla="*/ 1635503 w 1654629"/>
              <a:gd name="connsiteY0" fmla="*/ 0 h 2013857"/>
              <a:gd name="connsiteX1" fmla="*/ 0 w 1654629"/>
              <a:gd name="connsiteY1" fmla="*/ 2013857 h 2013857"/>
              <a:gd name="connsiteX2" fmla="*/ 1654629 w 1654629"/>
              <a:gd name="connsiteY2" fmla="*/ 859971 h 2013857"/>
              <a:gd name="connsiteX3" fmla="*/ 1635503 w 1654629"/>
              <a:gd name="connsiteY3" fmla="*/ 0 h 2013857"/>
              <a:gd name="connsiteX0" fmla="*/ 1594911 w 1654629"/>
              <a:gd name="connsiteY0" fmla="*/ 0 h 2002971"/>
              <a:gd name="connsiteX1" fmla="*/ 0 w 1654629"/>
              <a:gd name="connsiteY1" fmla="*/ 2002971 h 2002971"/>
              <a:gd name="connsiteX2" fmla="*/ 1654629 w 1654629"/>
              <a:gd name="connsiteY2" fmla="*/ 849085 h 2002971"/>
              <a:gd name="connsiteX3" fmla="*/ 1594911 w 1654629"/>
              <a:gd name="connsiteY3" fmla="*/ 0 h 2002971"/>
              <a:gd name="connsiteX0" fmla="*/ 1594911 w 1617624"/>
              <a:gd name="connsiteY0" fmla="*/ 0 h 2002971"/>
              <a:gd name="connsiteX1" fmla="*/ 0 w 1617624"/>
              <a:gd name="connsiteY1" fmla="*/ 2002971 h 2002971"/>
              <a:gd name="connsiteX2" fmla="*/ 1617624 w 1617624"/>
              <a:gd name="connsiteY2" fmla="*/ 870350 h 2002971"/>
              <a:gd name="connsiteX3" fmla="*/ 1594911 w 1617624"/>
              <a:gd name="connsiteY3" fmla="*/ 0 h 2002971"/>
              <a:gd name="connsiteX0" fmla="*/ 1594911 w 1596478"/>
              <a:gd name="connsiteY0" fmla="*/ 0 h 2002971"/>
              <a:gd name="connsiteX1" fmla="*/ 0 w 1596478"/>
              <a:gd name="connsiteY1" fmla="*/ 2002971 h 2002971"/>
              <a:gd name="connsiteX2" fmla="*/ 1596478 w 1596478"/>
              <a:gd name="connsiteY2" fmla="*/ 883110 h 2002971"/>
              <a:gd name="connsiteX3" fmla="*/ 1594911 w 1596478"/>
              <a:gd name="connsiteY3" fmla="*/ 0 h 2002971"/>
              <a:gd name="connsiteX0" fmla="*/ 1605483 w 1605502"/>
              <a:gd name="connsiteY0" fmla="*/ 0 h 2015730"/>
              <a:gd name="connsiteX1" fmla="*/ 0 w 1605502"/>
              <a:gd name="connsiteY1" fmla="*/ 2015730 h 2015730"/>
              <a:gd name="connsiteX2" fmla="*/ 1596478 w 1605502"/>
              <a:gd name="connsiteY2" fmla="*/ 895869 h 2015730"/>
              <a:gd name="connsiteX3" fmla="*/ 1605483 w 1605502"/>
              <a:gd name="connsiteY3" fmla="*/ 0 h 2015730"/>
              <a:gd name="connsiteX0" fmla="*/ 1605483 w 1605502"/>
              <a:gd name="connsiteY0" fmla="*/ 0 h 2032742"/>
              <a:gd name="connsiteX1" fmla="*/ 0 w 1605502"/>
              <a:gd name="connsiteY1" fmla="*/ 2032742 h 2032742"/>
              <a:gd name="connsiteX2" fmla="*/ 1596478 w 1605502"/>
              <a:gd name="connsiteY2" fmla="*/ 912881 h 2032742"/>
              <a:gd name="connsiteX3" fmla="*/ 1605483 w 1605502"/>
              <a:gd name="connsiteY3" fmla="*/ 0 h 2032742"/>
              <a:gd name="connsiteX0" fmla="*/ 1592760 w 1596478"/>
              <a:gd name="connsiteY0" fmla="*/ 0 h 2060037"/>
              <a:gd name="connsiteX1" fmla="*/ 0 w 1596478"/>
              <a:gd name="connsiteY1" fmla="*/ 2060037 h 2060037"/>
              <a:gd name="connsiteX2" fmla="*/ 1596478 w 1596478"/>
              <a:gd name="connsiteY2" fmla="*/ 940176 h 2060037"/>
              <a:gd name="connsiteX3" fmla="*/ 1592760 w 1596478"/>
              <a:gd name="connsiteY3" fmla="*/ 0 h 2060037"/>
              <a:gd name="connsiteX0" fmla="*/ 1592760 w 1596478"/>
              <a:gd name="connsiteY0" fmla="*/ 0 h 2042978"/>
              <a:gd name="connsiteX1" fmla="*/ 0 w 1596478"/>
              <a:gd name="connsiteY1" fmla="*/ 2042978 h 2042978"/>
              <a:gd name="connsiteX2" fmla="*/ 1596478 w 1596478"/>
              <a:gd name="connsiteY2" fmla="*/ 923117 h 2042978"/>
              <a:gd name="connsiteX3" fmla="*/ 1592760 w 1596478"/>
              <a:gd name="connsiteY3" fmla="*/ 0 h 2042978"/>
              <a:gd name="connsiteX0" fmla="*/ 1592760 w 1596478"/>
              <a:gd name="connsiteY0" fmla="*/ 0 h 2053214"/>
              <a:gd name="connsiteX1" fmla="*/ 0 w 1596478"/>
              <a:gd name="connsiteY1" fmla="*/ 2053214 h 2053214"/>
              <a:gd name="connsiteX2" fmla="*/ 1596478 w 1596478"/>
              <a:gd name="connsiteY2" fmla="*/ 933353 h 2053214"/>
              <a:gd name="connsiteX3" fmla="*/ 1592760 w 1596478"/>
              <a:gd name="connsiteY3" fmla="*/ 0 h 2053214"/>
              <a:gd name="connsiteX0" fmla="*/ 1614004 w 1614014"/>
              <a:gd name="connsiteY0" fmla="*/ 0 h 2053214"/>
              <a:gd name="connsiteX1" fmla="*/ 0 w 1614014"/>
              <a:gd name="connsiteY1" fmla="*/ 2053214 h 2053214"/>
              <a:gd name="connsiteX2" fmla="*/ 1596478 w 1614014"/>
              <a:gd name="connsiteY2" fmla="*/ 933353 h 2053214"/>
              <a:gd name="connsiteX3" fmla="*/ 1614004 w 1614014"/>
              <a:gd name="connsiteY3" fmla="*/ 0 h 2053214"/>
              <a:gd name="connsiteX0" fmla="*/ 1599936 w 1599946"/>
              <a:gd name="connsiteY0" fmla="*/ 0 h 2015763"/>
              <a:gd name="connsiteX1" fmla="*/ 0 w 1599946"/>
              <a:gd name="connsiteY1" fmla="*/ 2015763 h 2015763"/>
              <a:gd name="connsiteX2" fmla="*/ 1582410 w 1599946"/>
              <a:gd name="connsiteY2" fmla="*/ 933353 h 2015763"/>
              <a:gd name="connsiteX3" fmla="*/ 1599936 w 1599946"/>
              <a:gd name="connsiteY3" fmla="*/ 0 h 2015763"/>
              <a:gd name="connsiteX0" fmla="*/ 1605965 w 1605975"/>
              <a:gd name="connsiteY0" fmla="*/ 0 h 2025750"/>
              <a:gd name="connsiteX1" fmla="*/ 0 w 1605975"/>
              <a:gd name="connsiteY1" fmla="*/ 2025750 h 2025750"/>
              <a:gd name="connsiteX2" fmla="*/ 1588439 w 1605975"/>
              <a:gd name="connsiteY2" fmla="*/ 933353 h 2025750"/>
              <a:gd name="connsiteX3" fmla="*/ 1605965 w 1605975"/>
              <a:gd name="connsiteY3" fmla="*/ 0 h 2025750"/>
              <a:gd name="connsiteX0" fmla="*/ 1605965 w 1605975"/>
              <a:gd name="connsiteY0" fmla="*/ 0 h 2018259"/>
              <a:gd name="connsiteX1" fmla="*/ 0 w 1605975"/>
              <a:gd name="connsiteY1" fmla="*/ 2018259 h 2018259"/>
              <a:gd name="connsiteX2" fmla="*/ 1588439 w 1605975"/>
              <a:gd name="connsiteY2" fmla="*/ 933353 h 2018259"/>
              <a:gd name="connsiteX3" fmla="*/ 1605965 w 1605975"/>
              <a:gd name="connsiteY3" fmla="*/ 0 h 2018259"/>
              <a:gd name="connsiteX0" fmla="*/ 1605965 w 1608648"/>
              <a:gd name="connsiteY0" fmla="*/ 0 h 2018259"/>
              <a:gd name="connsiteX1" fmla="*/ 0 w 1608648"/>
              <a:gd name="connsiteY1" fmla="*/ 2018259 h 2018259"/>
              <a:gd name="connsiteX2" fmla="*/ 1608648 w 1608648"/>
              <a:gd name="connsiteY2" fmla="*/ 896780 h 2018259"/>
              <a:gd name="connsiteX3" fmla="*/ 1605965 w 1608648"/>
              <a:gd name="connsiteY3" fmla="*/ 0 h 2018259"/>
              <a:gd name="connsiteX0" fmla="*/ 1605965 w 1614711"/>
              <a:gd name="connsiteY0" fmla="*/ 0 h 2018259"/>
              <a:gd name="connsiteX1" fmla="*/ 0 w 1614711"/>
              <a:gd name="connsiteY1" fmla="*/ 2018259 h 2018259"/>
              <a:gd name="connsiteX2" fmla="*/ 1614711 w 1614711"/>
              <a:gd name="connsiteY2" fmla="*/ 908971 h 2018259"/>
              <a:gd name="connsiteX3" fmla="*/ 1605965 w 1614711"/>
              <a:gd name="connsiteY3" fmla="*/ 0 h 2018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4711" h="2018259">
                <a:moveTo>
                  <a:pt x="1605965" y="0"/>
                </a:moveTo>
                <a:lnTo>
                  <a:pt x="0" y="2018259"/>
                </a:lnTo>
                <a:lnTo>
                  <a:pt x="1614711" y="908971"/>
                </a:lnTo>
                <a:cubicBezTo>
                  <a:pt x="1614189" y="614601"/>
                  <a:pt x="1606487" y="294370"/>
                  <a:pt x="1605965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5000"/>
                </a:schemeClr>
              </a:gs>
              <a:gs pos="100000">
                <a:schemeClr val="accent1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30">
            <a:extLst>
              <a:ext uri="{FF2B5EF4-FFF2-40B4-BE49-F238E27FC236}">
                <a16:creationId xmlns:a16="http://schemas.microsoft.com/office/drawing/2014/main" id="{7E70D497-F732-4718-8416-CF2D1D4F520E}"/>
              </a:ext>
            </a:extLst>
          </p:cNvPr>
          <p:cNvSpPr/>
          <p:nvPr/>
        </p:nvSpPr>
        <p:spPr>
          <a:xfrm>
            <a:off x="5097399" y="3238676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Rounded Rectangle 32">
            <a:extLst>
              <a:ext uri="{FF2B5EF4-FFF2-40B4-BE49-F238E27FC236}">
                <a16:creationId xmlns:a16="http://schemas.microsoft.com/office/drawing/2014/main" id="{9D968454-2ACC-4805-B593-68E63E372EC8}"/>
              </a:ext>
            </a:extLst>
          </p:cNvPr>
          <p:cNvSpPr/>
          <p:nvPr/>
        </p:nvSpPr>
        <p:spPr>
          <a:xfrm>
            <a:off x="5097399" y="542108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18C8F883-9E1E-48D0-A978-81B8E4881AC6}"/>
              </a:ext>
            </a:extLst>
          </p:cNvPr>
          <p:cNvSpPr/>
          <p:nvPr/>
        </p:nvSpPr>
        <p:spPr>
          <a:xfrm rot="2700000">
            <a:off x="5158477" y="4232499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C1875506-118A-463D-AF98-1312044D7ED2}"/>
              </a:ext>
            </a:extLst>
          </p:cNvPr>
          <p:cNvSpPr/>
          <p:nvPr/>
        </p:nvSpPr>
        <p:spPr>
          <a:xfrm>
            <a:off x="5112706" y="2154772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C69ECA0-5D94-43D1-9FBD-0013929C1478}"/>
              </a:ext>
            </a:extLst>
          </p:cNvPr>
          <p:cNvGrpSpPr/>
          <p:nvPr/>
        </p:nvGrpSpPr>
        <p:grpSpPr>
          <a:xfrm>
            <a:off x="6048624" y="1880508"/>
            <a:ext cx="5245190" cy="892552"/>
            <a:chOff x="1353016" y="1766707"/>
            <a:chExt cx="4320480" cy="89255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FEFE1D-380D-4EA9-AAA8-8B7B70C4C60E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1CC7B42-DA03-498D-937D-72510ED18EE2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05F3FB9-12B6-4A75-B95B-1790BEFCBDA3}"/>
              </a:ext>
            </a:extLst>
          </p:cNvPr>
          <p:cNvGrpSpPr/>
          <p:nvPr/>
        </p:nvGrpSpPr>
        <p:grpSpPr>
          <a:xfrm>
            <a:off x="6048624" y="2978628"/>
            <a:ext cx="5245190" cy="892552"/>
            <a:chOff x="1353016" y="1766707"/>
            <a:chExt cx="4320480" cy="89255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A5CF032-AF9B-4508-8574-908730087FBF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BA8F39B-85C1-40AA-BDDF-BBD62D7A4D88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C4A6A96-3969-4E2F-9A6F-3AA0CB4B3B0F}"/>
              </a:ext>
            </a:extLst>
          </p:cNvPr>
          <p:cNvGrpSpPr/>
          <p:nvPr/>
        </p:nvGrpSpPr>
        <p:grpSpPr>
          <a:xfrm>
            <a:off x="6048624" y="4076746"/>
            <a:ext cx="5245190" cy="892552"/>
            <a:chOff x="1353016" y="1766707"/>
            <a:chExt cx="4320480" cy="89255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5D1D7A-F929-4683-85FC-265FE30E3FDB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5E73520-9357-4676-A46D-327387666AFB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E6129BD-6D0A-4D25-88C0-0E955151DDB0}"/>
              </a:ext>
            </a:extLst>
          </p:cNvPr>
          <p:cNvGrpSpPr/>
          <p:nvPr/>
        </p:nvGrpSpPr>
        <p:grpSpPr>
          <a:xfrm>
            <a:off x="6048624" y="5174866"/>
            <a:ext cx="5245190" cy="892552"/>
            <a:chOff x="1353016" y="1766707"/>
            <a:chExt cx="4320480" cy="89255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8422CB-E9A2-4E19-92DA-C951C9EC50D5}"/>
                </a:ext>
              </a:extLst>
            </p:cNvPr>
            <p:cNvSpPr txBox="1"/>
            <p:nvPr/>
          </p:nvSpPr>
          <p:spPr>
            <a:xfrm>
              <a:off x="1364065" y="2012928"/>
              <a:ext cx="429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EBE35A-B6AC-4F25-A042-5611F5D0D5AF}"/>
                </a:ext>
              </a:extLst>
            </p:cNvPr>
            <p:cNvSpPr txBox="1"/>
            <p:nvPr/>
          </p:nvSpPr>
          <p:spPr>
            <a:xfrm>
              <a:off x="1353016" y="1766707"/>
              <a:ext cx="432048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3AE0B97-D523-4A45-BA81-39251F099275}"/>
              </a:ext>
            </a:extLst>
          </p:cNvPr>
          <p:cNvGrpSpPr/>
          <p:nvPr/>
        </p:nvGrpSpPr>
        <p:grpSpPr>
          <a:xfrm>
            <a:off x="829340" y="2952318"/>
            <a:ext cx="1751173" cy="1734398"/>
            <a:chOff x="829340" y="2843182"/>
            <a:chExt cx="1751173" cy="173439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DBAEBB2-D1DE-4D1F-A350-C5165D573502}"/>
                </a:ext>
              </a:extLst>
            </p:cNvPr>
            <p:cNvGrpSpPr/>
            <p:nvPr/>
          </p:nvGrpSpPr>
          <p:grpSpPr>
            <a:xfrm>
              <a:off x="894767" y="2843182"/>
              <a:ext cx="1570335" cy="946374"/>
              <a:chOff x="3767143" y="2846931"/>
              <a:chExt cx="1053838" cy="635103"/>
            </a:xfrm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E12641-41E0-4D5F-A181-123E997ACAEF}"/>
                  </a:ext>
                </a:extLst>
              </p:cNvPr>
              <p:cNvSpPr/>
              <p:nvPr/>
            </p:nvSpPr>
            <p:spPr>
              <a:xfrm>
                <a:off x="3813737" y="2889799"/>
                <a:ext cx="967795" cy="543968"/>
              </a:xfrm>
              <a:custGeom>
                <a:avLst/>
                <a:gdLst>
                  <a:gd name="connsiteX0" fmla="*/ 0 w 967795"/>
                  <a:gd name="connsiteY0" fmla="*/ 543968 h 543968"/>
                  <a:gd name="connsiteX1" fmla="*/ 240280 w 967795"/>
                  <a:gd name="connsiteY1" fmla="*/ 233606 h 543968"/>
                  <a:gd name="connsiteX2" fmla="*/ 490572 w 967795"/>
                  <a:gd name="connsiteY2" fmla="*/ 423828 h 543968"/>
                  <a:gd name="connsiteX3" fmla="*/ 724178 w 967795"/>
                  <a:gd name="connsiteY3" fmla="*/ 280327 h 543968"/>
                  <a:gd name="connsiteX4" fmla="*/ 967795 w 967795"/>
                  <a:gd name="connsiteY4" fmla="*/ 0 h 543968"/>
                  <a:gd name="connsiteX0" fmla="*/ 0 w 967795"/>
                  <a:gd name="connsiteY0" fmla="*/ 543968 h 543968"/>
                  <a:gd name="connsiteX1" fmla="*/ 230044 w 967795"/>
                  <a:gd name="connsiteY1" fmla="*/ 233606 h 543968"/>
                  <a:gd name="connsiteX2" fmla="*/ 490572 w 967795"/>
                  <a:gd name="connsiteY2" fmla="*/ 423828 h 543968"/>
                  <a:gd name="connsiteX3" fmla="*/ 724178 w 967795"/>
                  <a:gd name="connsiteY3" fmla="*/ 280327 h 543968"/>
                  <a:gd name="connsiteX4" fmla="*/ 967795 w 967795"/>
                  <a:gd name="connsiteY4" fmla="*/ 0 h 543968"/>
                  <a:gd name="connsiteX0" fmla="*/ 0 w 967795"/>
                  <a:gd name="connsiteY0" fmla="*/ 543968 h 543968"/>
                  <a:gd name="connsiteX1" fmla="*/ 230044 w 967795"/>
                  <a:gd name="connsiteY1" fmla="*/ 233606 h 543968"/>
                  <a:gd name="connsiteX2" fmla="*/ 480336 w 967795"/>
                  <a:gd name="connsiteY2" fmla="*/ 430652 h 543968"/>
                  <a:gd name="connsiteX3" fmla="*/ 724178 w 967795"/>
                  <a:gd name="connsiteY3" fmla="*/ 280327 h 543968"/>
                  <a:gd name="connsiteX4" fmla="*/ 967795 w 967795"/>
                  <a:gd name="connsiteY4" fmla="*/ 0 h 54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7795" h="543968">
                    <a:moveTo>
                      <a:pt x="0" y="543968"/>
                    </a:moveTo>
                    <a:lnTo>
                      <a:pt x="230044" y="233606"/>
                    </a:lnTo>
                    <a:lnTo>
                      <a:pt x="480336" y="430652"/>
                    </a:lnTo>
                    <a:lnTo>
                      <a:pt x="724178" y="280327"/>
                    </a:lnTo>
                    <a:lnTo>
                      <a:pt x="967795" y="0"/>
                    </a:lnTo>
                  </a:path>
                </a:pathLst>
              </a:custGeom>
              <a:noFill/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59CAE34-EFD5-42F7-9C08-0F96E3D2961F}"/>
                  </a:ext>
                </a:extLst>
              </p:cNvPr>
              <p:cNvSpPr/>
              <p:nvPr/>
            </p:nvSpPr>
            <p:spPr>
              <a:xfrm>
                <a:off x="3767143" y="3389488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223AB8B-C081-462D-A138-EC09FF01EA7E}"/>
                  </a:ext>
                </a:extLst>
              </p:cNvPr>
              <p:cNvSpPr/>
              <p:nvPr/>
            </p:nvSpPr>
            <p:spPr>
              <a:xfrm>
                <a:off x="4000642" y="3081351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52EC53EA-7006-4208-9AE4-8E474713FFCC}"/>
                  </a:ext>
                </a:extLst>
              </p:cNvPr>
              <p:cNvSpPr/>
              <p:nvPr/>
            </p:nvSpPr>
            <p:spPr>
              <a:xfrm>
                <a:off x="4247789" y="3267775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70675220-120A-4DA6-8CF0-5B27378B7097}"/>
                  </a:ext>
                </a:extLst>
              </p:cNvPr>
              <p:cNvSpPr/>
              <p:nvPr/>
            </p:nvSpPr>
            <p:spPr>
              <a:xfrm>
                <a:off x="4488112" y="3127624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09E77EA5-49EE-42D8-A956-70E41D8E2A93}"/>
                  </a:ext>
                </a:extLst>
              </p:cNvPr>
              <p:cNvSpPr/>
              <p:nvPr/>
            </p:nvSpPr>
            <p:spPr>
              <a:xfrm>
                <a:off x="4728435" y="2846931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E87E9F-B42D-43F8-8FDF-CF787245228F}"/>
                </a:ext>
              </a:extLst>
            </p:cNvPr>
            <p:cNvSpPr/>
            <p:nvPr/>
          </p:nvSpPr>
          <p:spPr>
            <a:xfrm>
              <a:off x="829340" y="3164779"/>
              <a:ext cx="1751173" cy="1412801"/>
            </a:xfrm>
            <a:custGeom>
              <a:avLst/>
              <a:gdLst>
                <a:gd name="connsiteX0" fmla="*/ 716218 w 1751173"/>
                <a:gd name="connsiteY0" fmla="*/ 1355596 h 1412801"/>
                <a:gd name="connsiteX1" fmla="*/ 723219 w 1751173"/>
                <a:gd name="connsiteY1" fmla="*/ 1361289 h 1412801"/>
                <a:gd name="connsiteX2" fmla="*/ 752605 w 1751173"/>
                <a:gd name="connsiteY2" fmla="*/ 1363344 h 1412801"/>
                <a:gd name="connsiteX3" fmla="*/ 827317 w 1751173"/>
                <a:gd name="connsiteY3" fmla="*/ 1364186 h 1412801"/>
                <a:gd name="connsiteX4" fmla="*/ 882043 w 1751173"/>
                <a:gd name="connsiteY4" fmla="*/ 1381863 h 1412801"/>
                <a:gd name="connsiteX5" fmla="*/ 913873 w 1751173"/>
                <a:gd name="connsiteY5" fmla="*/ 1412801 h 1412801"/>
                <a:gd name="connsiteX6" fmla="*/ 716218 w 1751173"/>
                <a:gd name="connsiteY6" fmla="*/ 1412801 h 1412801"/>
                <a:gd name="connsiteX7" fmla="*/ 716218 w 1751173"/>
                <a:gd name="connsiteY7" fmla="*/ 967749 h 1412801"/>
                <a:gd name="connsiteX8" fmla="*/ 730124 w 1751173"/>
                <a:gd name="connsiteY8" fmla="*/ 992585 h 1412801"/>
                <a:gd name="connsiteX9" fmla="*/ 724456 w 1751173"/>
                <a:gd name="connsiteY9" fmla="*/ 1049695 h 1412801"/>
                <a:gd name="connsiteX10" fmla="*/ 716218 w 1751173"/>
                <a:gd name="connsiteY10" fmla="*/ 1058849 h 1412801"/>
                <a:gd name="connsiteX11" fmla="*/ 716218 w 1751173"/>
                <a:gd name="connsiteY11" fmla="*/ 891198 h 1412801"/>
                <a:gd name="connsiteX12" fmla="*/ 734723 w 1751173"/>
                <a:gd name="connsiteY12" fmla="*/ 892319 h 1412801"/>
                <a:gd name="connsiteX13" fmla="*/ 748523 w 1751173"/>
                <a:gd name="connsiteY13" fmla="*/ 901625 h 1412801"/>
                <a:gd name="connsiteX14" fmla="*/ 748890 w 1751173"/>
                <a:gd name="connsiteY14" fmla="*/ 913801 h 1412801"/>
                <a:gd name="connsiteX15" fmla="*/ 732355 w 1751173"/>
                <a:gd name="connsiteY15" fmla="*/ 913168 h 1412801"/>
                <a:gd name="connsiteX16" fmla="*/ 716218 w 1751173"/>
                <a:gd name="connsiteY16" fmla="*/ 908013 h 1412801"/>
                <a:gd name="connsiteX17" fmla="*/ 1393066 w 1751173"/>
                <a:gd name="connsiteY17" fmla="*/ 841122 h 1412801"/>
                <a:gd name="connsiteX18" fmla="*/ 1393066 w 1751173"/>
                <a:gd name="connsiteY18" fmla="*/ 884095 h 1412801"/>
                <a:gd name="connsiteX19" fmla="*/ 1348413 w 1751173"/>
                <a:gd name="connsiteY19" fmla="*/ 853981 h 1412801"/>
                <a:gd name="connsiteX20" fmla="*/ 1353727 w 1751173"/>
                <a:gd name="connsiteY20" fmla="*/ 851356 h 1412801"/>
                <a:gd name="connsiteX21" fmla="*/ 0 w 1751173"/>
                <a:gd name="connsiteY21" fmla="*/ 818414 h 1412801"/>
                <a:gd name="connsiteX22" fmla="*/ 318741 w 1751173"/>
                <a:gd name="connsiteY22" fmla="*/ 818414 h 1412801"/>
                <a:gd name="connsiteX23" fmla="*/ 318741 w 1751173"/>
                <a:gd name="connsiteY23" fmla="*/ 1412801 h 1412801"/>
                <a:gd name="connsiteX24" fmla="*/ 0 w 1751173"/>
                <a:gd name="connsiteY24" fmla="*/ 1412801 h 1412801"/>
                <a:gd name="connsiteX25" fmla="*/ 716218 w 1751173"/>
                <a:gd name="connsiteY25" fmla="*/ 602228 h 1412801"/>
                <a:gd name="connsiteX26" fmla="*/ 1034959 w 1751173"/>
                <a:gd name="connsiteY26" fmla="*/ 602228 h 1412801"/>
                <a:gd name="connsiteX27" fmla="*/ 1034959 w 1751173"/>
                <a:gd name="connsiteY27" fmla="*/ 709706 h 1412801"/>
                <a:gd name="connsiteX28" fmla="*/ 1006499 w 1751173"/>
                <a:gd name="connsiteY28" fmla="*/ 710265 h 1412801"/>
                <a:gd name="connsiteX29" fmla="*/ 851884 w 1751173"/>
                <a:gd name="connsiteY29" fmla="*/ 763881 h 1412801"/>
                <a:gd name="connsiteX30" fmla="*/ 828700 w 1751173"/>
                <a:gd name="connsiteY30" fmla="*/ 775736 h 1412801"/>
                <a:gd name="connsiteX31" fmla="*/ 736876 w 1751173"/>
                <a:gd name="connsiteY31" fmla="*/ 779981 h 1412801"/>
                <a:gd name="connsiteX32" fmla="*/ 716218 w 1751173"/>
                <a:gd name="connsiteY32" fmla="*/ 778011 h 1412801"/>
                <a:gd name="connsiteX33" fmla="*/ 1074325 w 1751173"/>
                <a:gd name="connsiteY33" fmla="*/ 469735 h 1412801"/>
                <a:gd name="connsiteX34" fmla="*/ 1393066 w 1751173"/>
                <a:gd name="connsiteY34" fmla="*/ 469735 h 1412801"/>
                <a:gd name="connsiteX35" fmla="*/ 1393066 w 1751173"/>
                <a:gd name="connsiteY35" fmla="*/ 669661 h 1412801"/>
                <a:gd name="connsiteX36" fmla="*/ 1389145 w 1751173"/>
                <a:gd name="connsiteY36" fmla="*/ 667880 h 1412801"/>
                <a:gd name="connsiteX37" fmla="*/ 1113926 w 1751173"/>
                <a:gd name="connsiteY37" fmla="*/ 505370 h 1412801"/>
                <a:gd name="connsiteX38" fmla="*/ 1086705 w 1751173"/>
                <a:gd name="connsiteY38" fmla="*/ 492673 h 1412801"/>
                <a:gd name="connsiteX39" fmla="*/ 1077710 w 1751173"/>
                <a:gd name="connsiteY39" fmla="*/ 501335 h 1412801"/>
                <a:gd name="connsiteX40" fmla="*/ 1095581 w 1751173"/>
                <a:gd name="connsiteY40" fmla="*/ 540720 h 1412801"/>
                <a:gd name="connsiteX41" fmla="*/ 1206427 w 1751173"/>
                <a:gd name="connsiteY41" fmla="*/ 644294 h 1412801"/>
                <a:gd name="connsiteX42" fmla="*/ 1309675 w 1751173"/>
                <a:gd name="connsiteY42" fmla="*/ 721258 h 1412801"/>
                <a:gd name="connsiteX43" fmla="*/ 1323442 w 1751173"/>
                <a:gd name="connsiteY43" fmla="*/ 737193 h 1412801"/>
                <a:gd name="connsiteX44" fmla="*/ 1273905 w 1751173"/>
                <a:gd name="connsiteY44" fmla="*/ 734193 h 1412801"/>
                <a:gd name="connsiteX45" fmla="*/ 1261116 w 1751173"/>
                <a:gd name="connsiteY45" fmla="*/ 726420 h 1412801"/>
                <a:gd name="connsiteX46" fmla="*/ 1219529 w 1751173"/>
                <a:gd name="connsiteY46" fmla="*/ 707697 h 1412801"/>
                <a:gd name="connsiteX47" fmla="*/ 1196812 w 1751173"/>
                <a:gd name="connsiteY47" fmla="*/ 711846 h 1412801"/>
                <a:gd name="connsiteX48" fmla="*/ 1173893 w 1751173"/>
                <a:gd name="connsiteY48" fmla="*/ 707144 h 1412801"/>
                <a:gd name="connsiteX49" fmla="*/ 1136565 w 1751173"/>
                <a:gd name="connsiteY49" fmla="*/ 697148 h 1412801"/>
                <a:gd name="connsiteX50" fmla="*/ 1089818 w 1751173"/>
                <a:gd name="connsiteY50" fmla="*/ 702789 h 1412801"/>
                <a:gd name="connsiteX51" fmla="*/ 1074325 w 1751173"/>
                <a:gd name="connsiteY51" fmla="*/ 705277 h 1412801"/>
                <a:gd name="connsiteX52" fmla="*/ 358111 w 1751173"/>
                <a:gd name="connsiteY52" fmla="*/ 453168 h 1412801"/>
                <a:gd name="connsiteX53" fmla="*/ 676852 w 1751173"/>
                <a:gd name="connsiteY53" fmla="*/ 453168 h 1412801"/>
                <a:gd name="connsiteX54" fmla="*/ 676852 w 1751173"/>
                <a:gd name="connsiteY54" fmla="*/ 774258 h 1412801"/>
                <a:gd name="connsiteX55" fmla="*/ 645560 w 1751173"/>
                <a:gd name="connsiteY55" fmla="*/ 771275 h 1412801"/>
                <a:gd name="connsiteX56" fmla="*/ 536987 w 1751173"/>
                <a:gd name="connsiteY56" fmla="*/ 739656 h 1412801"/>
                <a:gd name="connsiteX57" fmla="*/ 522018 w 1751173"/>
                <a:gd name="connsiteY57" fmla="*/ 719230 h 1412801"/>
                <a:gd name="connsiteX58" fmla="*/ 526608 w 1751173"/>
                <a:gd name="connsiteY58" fmla="*/ 673839 h 1412801"/>
                <a:gd name="connsiteX59" fmla="*/ 539304 w 1751173"/>
                <a:gd name="connsiteY59" fmla="*/ 610156 h 1412801"/>
                <a:gd name="connsiteX60" fmla="*/ 521244 w 1751173"/>
                <a:gd name="connsiteY60" fmla="*/ 579968 h 1412801"/>
                <a:gd name="connsiteX61" fmla="*/ 525804 w 1751173"/>
                <a:gd name="connsiteY61" fmla="*/ 589819 h 1412801"/>
                <a:gd name="connsiteX62" fmla="*/ 509936 w 1751173"/>
                <a:gd name="connsiteY62" fmla="*/ 590332 h 1412801"/>
                <a:gd name="connsiteX63" fmla="*/ 467009 w 1751173"/>
                <a:gd name="connsiteY63" fmla="*/ 709270 h 1412801"/>
                <a:gd name="connsiteX64" fmla="*/ 479355 w 1751173"/>
                <a:gd name="connsiteY64" fmla="*/ 785149 h 1412801"/>
                <a:gd name="connsiteX65" fmla="*/ 540895 w 1751173"/>
                <a:gd name="connsiteY65" fmla="*/ 839332 h 1412801"/>
                <a:gd name="connsiteX66" fmla="*/ 670841 w 1751173"/>
                <a:gd name="connsiteY66" fmla="*/ 882925 h 1412801"/>
                <a:gd name="connsiteX67" fmla="*/ 676852 w 1751173"/>
                <a:gd name="connsiteY67" fmla="*/ 884343 h 1412801"/>
                <a:gd name="connsiteX68" fmla="*/ 676852 w 1751173"/>
                <a:gd name="connsiteY68" fmla="*/ 1111682 h 1412801"/>
                <a:gd name="connsiteX69" fmla="*/ 663280 w 1751173"/>
                <a:gd name="connsiteY69" fmla="*/ 1123332 h 1412801"/>
                <a:gd name="connsiteX70" fmla="*/ 637206 w 1751173"/>
                <a:gd name="connsiteY70" fmla="*/ 1158583 h 1412801"/>
                <a:gd name="connsiteX71" fmla="*/ 637167 w 1751173"/>
                <a:gd name="connsiteY71" fmla="*/ 1256546 h 1412801"/>
                <a:gd name="connsiteX72" fmla="*/ 651158 w 1751173"/>
                <a:gd name="connsiteY72" fmla="*/ 1293855 h 1412801"/>
                <a:gd name="connsiteX73" fmla="*/ 676852 w 1751173"/>
                <a:gd name="connsiteY73" fmla="*/ 1319676 h 1412801"/>
                <a:gd name="connsiteX74" fmla="*/ 676852 w 1751173"/>
                <a:gd name="connsiteY74" fmla="*/ 1412801 h 1412801"/>
                <a:gd name="connsiteX75" fmla="*/ 358111 w 1751173"/>
                <a:gd name="connsiteY75" fmla="*/ 1412801 h 1412801"/>
                <a:gd name="connsiteX76" fmla="*/ 1432432 w 1751173"/>
                <a:gd name="connsiteY76" fmla="*/ 0 h 1412801"/>
                <a:gd name="connsiteX77" fmla="*/ 1751173 w 1751173"/>
                <a:gd name="connsiteY77" fmla="*/ 0 h 1412801"/>
                <a:gd name="connsiteX78" fmla="*/ 1751173 w 1751173"/>
                <a:gd name="connsiteY78" fmla="*/ 1165798 h 1412801"/>
                <a:gd name="connsiteX79" fmla="*/ 1692337 w 1751173"/>
                <a:gd name="connsiteY79" fmla="*/ 1109788 h 1412801"/>
                <a:gd name="connsiteX80" fmla="*/ 1531914 w 1751173"/>
                <a:gd name="connsiteY80" fmla="*/ 974108 h 1412801"/>
                <a:gd name="connsiteX81" fmla="*/ 1440528 w 1751173"/>
                <a:gd name="connsiteY81" fmla="*/ 912791 h 1412801"/>
                <a:gd name="connsiteX82" fmla="*/ 1432432 w 1751173"/>
                <a:gd name="connsiteY82" fmla="*/ 908491 h 1412801"/>
                <a:gd name="connsiteX83" fmla="*/ 1432432 w 1751173"/>
                <a:gd name="connsiteY83" fmla="*/ 827424 h 1412801"/>
                <a:gd name="connsiteX84" fmla="*/ 1451232 w 1751173"/>
                <a:gd name="connsiteY84" fmla="*/ 817163 h 1412801"/>
                <a:gd name="connsiteX85" fmla="*/ 1468879 w 1751173"/>
                <a:gd name="connsiteY85" fmla="*/ 786512 h 1412801"/>
                <a:gd name="connsiteX86" fmla="*/ 1447325 w 1751173"/>
                <a:gd name="connsiteY86" fmla="*/ 701978 h 1412801"/>
                <a:gd name="connsiteX87" fmla="*/ 1432432 w 1751173"/>
                <a:gd name="connsiteY87" fmla="*/ 690545 h 141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751173" h="1412801">
                  <a:moveTo>
                    <a:pt x="716218" y="1355596"/>
                  </a:moveTo>
                  <a:lnTo>
                    <a:pt x="723219" y="1361289"/>
                  </a:lnTo>
                  <a:cubicBezTo>
                    <a:pt x="732095" y="1364496"/>
                    <a:pt x="742014" y="1364913"/>
                    <a:pt x="752605" y="1363344"/>
                  </a:cubicBezTo>
                  <a:cubicBezTo>
                    <a:pt x="777523" y="1359329"/>
                    <a:pt x="802153" y="1360084"/>
                    <a:pt x="827317" y="1364186"/>
                  </a:cubicBezTo>
                  <a:cubicBezTo>
                    <a:pt x="847388" y="1367243"/>
                    <a:pt x="865841" y="1372688"/>
                    <a:pt x="882043" y="1381863"/>
                  </a:cubicBezTo>
                  <a:lnTo>
                    <a:pt x="913873" y="1412801"/>
                  </a:lnTo>
                  <a:lnTo>
                    <a:pt x="716218" y="1412801"/>
                  </a:lnTo>
                  <a:close/>
                  <a:moveTo>
                    <a:pt x="716218" y="967749"/>
                  </a:moveTo>
                  <a:lnTo>
                    <a:pt x="730124" y="992585"/>
                  </a:lnTo>
                  <a:cubicBezTo>
                    <a:pt x="746827" y="1020849"/>
                    <a:pt x="746627" y="1024152"/>
                    <a:pt x="724456" y="1049695"/>
                  </a:cubicBezTo>
                  <a:lnTo>
                    <a:pt x="716218" y="1058849"/>
                  </a:lnTo>
                  <a:close/>
                  <a:moveTo>
                    <a:pt x="716218" y="891198"/>
                  </a:moveTo>
                  <a:lnTo>
                    <a:pt x="734723" y="892319"/>
                  </a:lnTo>
                  <a:cubicBezTo>
                    <a:pt x="741028" y="891595"/>
                    <a:pt x="746332" y="895231"/>
                    <a:pt x="748523" y="901625"/>
                  </a:cubicBezTo>
                  <a:cubicBezTo>
                    <a:pt x="749746" y="905750"/>
                    <a:pt x="750836" y="912077"/>
                    <a:pt x="748890" y="913801"/>
                  </a:cubicBezTo>
                  <a:cubicBezTo>
                    <a:pt x="744221" y="917938"/>
                    <a:pt x="737771" y="914969"/>
                    <a:pt x="732355" y="913168"/>
                  </a:cubicBezTo>
                  <a:lnTo>
                    <a:pt x="716218" y="908013"/>
                  </a:lnTo>
                  <a:close/>
                  <a:moveTo>
                    <a:pt x="1393066" y="841122"/>
                  </a:moveTo>
                  <a:lnTo>
                    <a:pt x="1393066" y="884095"/>
                  </a:lnTo>
                  <a:lnTo>
                    <a:pt x="1348413" y="853981"/>
                  </a:lnTo>
                  <a:cubicBezTo>
                    <a:pt x="1350681" y="853013"/>
                    <a:pt x="1352215" y="852001"/>
                    <a:pt x="1353727" y="851356"/>
                  </a:cubicBezTo>
                  <a:close/>
                  <a:moveTo>
                    <a:pt x="0" y="818414"/>
                  </a:moveTo>
                  <a:lnTo>
                    <a:pt x="318741" y="818414"/>
                  </a:lnTo>
                  <a:lnTo>
                    <a:pt x="318741" y="1412801"/>
                  </a:lnTo>
                  <a:lnTo>
                    <a:pt x="0" y="1412801"/>
                  </a:lnTo>
                  <a:close/>
                  <a:moveTo>
                    <a:pt x="716218" y="602228"/>
                  </a:moveTo>
                  <a:lnTo>
                    <a:pt x="1034959" y="602228"/>
                  </a:lnTo>
                  <a:lnTo>
                    <a:pt x="1034959" y="709706"/>
                  </a:lnTo>
                  <a:lnTo>
                    <a:pt x="1006499" y="710265"/>
                  </a:lnTo>
                  <a:cubicBezTo>
                    <a:pt x="946520" y="703319"/>
                    <a:pt x="894314" y="720045"/>
                    <a:pt x="851884" y="763881"/>
                  </a:cubicBezTo>
                  <a:cubicBezTo>
                    <a:pt x="845223" y="770475"/>
                    <a:pt x="838352" y="774479"/>
                    <a:pt x="828700" y="775736"/>
                  </a:cubicBezTo>
                  <a:cubicBezTo>
                    <a:pt x="798083" y="779590"/>
                    <a:pt x="767437" y="780865"/>
                    <a:pt x="736876" y="779981"/>
                  </a:cubicBezTo>
                  <a:lnTo>
                    <a:pt x="716218" y="778011"/>
                  </a:lnTo>
                  <a:close/>
                  <a:moveTo>
                    <a:pt x="1074325" y="469735"/>
                  </a:moveTo>
                  <a:lnTo>
                    <a:pt x="1393066" y="469735"/>
                  </a:lnTo>
                  <a:lnTo>
                    <a:pt x="1393066" y="669661"/>
                  </a:lnTo>
                  <a:lnTo>
                    <a:pt x="1389145" y="667880"/>
                  </a:lnTo>
                  <a:cubicBezTo>
                    <a:pt x="1290023" y="626153"/>
                    <a:pt x="1190467" y="585505"/>
                    <a:pt x="1113926" y="505370"/>
                  </a:cubicBezTo>
                  <a:cubicBezTo>
                    <a:pt x="1106643" y="497931"/>
                    <a:pt x="1097692" y="493706"/>
                    <a:pt x="1086705" y="492673"/>
                  </a:cubicBezTo>
                  <a:cubicBezTo>
                    <a:pt x="1079733" y="492250"/>
                    <a:pt x="1078110" y="494730"/>
                    <a:pt x="1077710" y="501335"/>
                  </a:cubicBezTo>
                  <a:cubicBezTo>
                    <a:pt x="1077099" y="517504"/>
                    <a:pt x="1085195" y="529779"/>
                    <a:pt x="1095581" y="540720"/>
                  </a:cubicBezTo>
                  <a:cubicBezTo>
                    <a:pt x="1130554" y="577457"/>
                    <a:pt x="1165961" y="613116"/>
                    <a:pt x="1206427" y="644294"/>
                  </a:cubicBezTo>
                  <a:cubicBezTo>
                    <a:pt x="1240576" y="670301"/>
                    <a:pt x="1277539" y="692427"/>
                    <a:pt x="1309675" y="721258"/>
                  </a:cubicBezTo>
                  <a:cubicBezTo>
                    <a:pt x="1314568" y="725606"/>
                    <a:pt x="1320585" y="729654"/>
                    <a:pt x="1323442" y="737193"/>
                  </a:cubicBezTo>
                  <a:cubicBezTo>
                    <a:pt x="1306196" y="736148"/>
                    <a:pt x="1290072" y="734803"/>
                    <a:pt x="1273905" y="734193"/>
                  </a:cubicBezTo>
                  <a:cubicBezTo>
                    <a:pt x="1267667" y="733815"/>
                    <a:pt x="1264086" y="732125"/>
                    <a:pt x="1261116" y="726420"/>
                  </a:cubicBezTo>
                  <a:cubicBezTo>
                    <a:pt x="1252187" y="709674"/>
                    <a:pt x="1237798" y="704015"/>
                    <a:pt x="1219529" y="707697"/>
                  </a:cubicBezTo>
                  <a:lnTo>
                    <a:pt x="1196812" y="711846"/>
                  </a:lnTo>
                  <a:cubicBezTo>
                    <a:pt x="1188605" y="713559"/>
                    <a:pt x="1180554" y="712703"/>
                    <a:pt x="1173893" y="707144"/>
                  </a:cubicBezTo>
                  <a:cubicBezTo>
                    <a:pt x="1163029" y="698015"/>
                    <a:pt x="1150230" y="696503"/>
                    <a:pt x="1136565" y="697148"/>
                  </a:cubicBezTo>
                  <a:cubicBezTo>
                    <a:pt x="1120675" y="698028"/>
                    <a:pt x="1105430" y="700419"/>
                    <a:pt x="1089818" y="702789"/>
                  </a:cubicBezTo>
                  <a:lnTo>
                    <a:pt x="1074325" y="705277"/>
                  </a:lnTo>
                  <a:close/>
                  <a:moveTo>
                    <a:pt x="358111" y="453168"/>
                  </a:moveTo>
                  <a:lnTo>
                    <a:pt x="676852" y="453168"/>
                  </a:lnTo>
                  <a:lnTo>
                    <a:pt x="676852" y="774258"/>
                  </a:lnTo>
                  <a:lnTo>
                    <a:pt x="645560" y="771275"/>
                  </a:lnTo>
                  <a:cubicBezTo>
                    <a:pt x="608353" y="765338"/>
                    <a:pt x="571324" y="756467"/>
                    <a:pt x="536987" y="739656"/>
                  </a:cubicBezTo>
                  <a:cubicBezTo>
                    <a:pt x="528035" y="735431"/>
                    <a:pt x="523643" y="728904"/>
                    <a:pt x="522018" y="719230"/>
                  </a:cubicBezTo>
                  <a:cubicBezTo>
                    <a:pt x="518915" y="703573"/>
                    <a:pt x="523129" y="688729"/>
                    <a:pt x="526608" y="673839"/>
                  </a:cubicBezTo>
                  <a:cubicBezTo>
                    <a:pt x="531200" y="652756"/>
                    <a:pt x="539071" y="632240"/>
                    <a:pt x="539304" y="610156"/>
                  </a:cubicBezTo>
                  <a:cubicBezTo>
                    <a:pt x="539548" y="593967"/>
                    <a:pt x="533843" y="584782"/>
                    <a:pt x="521244" y="579968"/>
                  </a:cubicBezTo>
                  <a:cubicBezTo>
                    <a:pt x="518365" y="584949"/>
                    <a:pt x="525682" y="585761"/>
                    <a:pt x="525804" y="589819"/>
                  </a:cubicBezTo>
                  <a:cubicBezTo>
                    <a:pt x="512772" y="586084"/>
                    <a:pt x="512427" y="585695"/>
                    <a:pt x="509936" y="590332"/>
                  </a:cubicBezTo>
                  <a:cubicBezTo>
                    <a:pt x="489256" y="627751"/>
                    <a:pt x="472178" y="666492"/>
                    <a:pt x="467009" y="709270"/>
                  </a:cubicBezTo>
                  <a:cubicBezTo>
                    <a:pt x="463941" y="735600"/>
                    <a:pt x="462386" y="761287"/>
                    <a:pt x="479355" y="785149"/>
                  </a:cubicBezTo>
                  <a:cubicBezTo>
                    <a:pt x="496003" y="808255"/>
                    <a:pt x="516286" y="826056"/>
                    <a:pt x="540895" y="839332"/>
                  </a:cubicBezTo>
                  <a:cubicBezTo>
                    <a:pt x="581549" y="861313"/>
                    <a:pt x="626172" y="872486"/>
                    <a:pt x="670841" y="882925"/>
                  </a:cubicBezTo>
                  <a:lnTo>
                    <a:pt x="676852" y="884343"/>
                  </a:lnTo>
                  <a:lnTo>
                    <a:pt x="676852" y="1111682"/>
                  </a:lnTo>
                  <a:lnTo>
                    <a:pt x="663280" y="1123332"/>
                  </a:lnTo>
                  <a:cubicBezTo>
                    <a:pt x="650226" y="1132117"/>
                    <a:pt x="642865" y="1144194"/>
                    <a:pt x="637206" y="1158583"/>
                  </a:cubicBezTo>
                  <a:cubicBezTo>
                    <a:pt x="624543" y="1191330"/>
                    <a:pt x="631049" y="1223766"/>
                    <a:pt x="637167" y="1256546"/>
                  </a:cubicBezTo>
                  <a:cubicBezTo>
                    <a:pt x="639831" y="1270334"/>
                    <a:pt x="644321" y="1282852"/>
                    <a:pt x="651158" y="1293855"/>
                  </a:cubicBezTo>
                  <a:lnTo>
                    <a:pt x="676852" y="1319676"/>
                  </a:lnTo>
                  <a:lnTo>
                    <a:pt x="676852" y="1412801"/>
                  </a:lnTo>
                  <a:lnTo>
                    <a:pt x="358111" y="1412801"/>
                  </a:lnTo>
                  <a:close/>
                  <a:moveTo>
                    <a:pt x="1432432" y="0"/>
                  </a:moveTo>
                  <a:lnTo>
                    <a:pt x="1751173" y="0"/>
                  </a:lnTo>
                  <a:lnTo>
                    <a:pt x="1751173" y="1165798"/>
                  </a:lnTo>
                  <a:lnTo>
                    <a:pt x="1692337" y="1109788"/>
                  </a:lnTo>
                  <a:cubicBezTo>
                    <a:pt x="1629069" y="1053679"/>
                    <a:pt x="1570584" y="1008137"/>
                    <a:pt x="1531914" y="974108"/>
                  </a:cubicBezTo>
                  <a:cubicBezTo>
                    <a:pt x="1473908" y="923064"/>
                    <a:pt x="1459972" y="920988"/>
                    <a:pt x="1440528" y="912791"/>
                  </a:cubicBezTo>
                  <a:lnTo>
                    <a:pt x="1432432" y="908491"/>
                  </a:lnTo>
                  <a:lnTo>
                    <a:pt x="1432432" y="827424"/>
                  </a:lnTo>
                  <a:lnTo>
                    <a:pt x="1451232" y="817163"/>
                  </a:lnTo>
                  <a:cubicBezTo>
                    <a:pt x="1459487" y="809330"/>
                    <a:pt x="1465533" y="799200"/>
                    <a:pt x="1468879" y="786512"/>
                  </a:cubicBezTo>
                  <a:cubicBezTo>
                    <a:pt x="1476766" y="756605"/>
                    <a:pt x="1468010" y="724448"/>
                    <a:pt x="1447325" y="701978"/>
                  </a:cubicBezTo>
                  <a:lnTo>
                    <a:pt x="1432432" y="6905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653B998-8F98-4117-9EB0-E36FB010DCCA}"/>
              </a:ext>
            </a:extLst>
          </p:cNvPr>
          <p:cNvGrpSpPr/>
          <p:nvPr/>
        </p:nvGrpSpPr>
        <p:grpSpPr>
          <a:xfrm>
            <a:off x="6755225" y="1640687"/>
            <a:ext cx="4494964" cy="4513061"/>
            <a:chOff x="3910759" y="1798694"/>
            <a:chExt cx="4494964" cy="451306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09D1605-D192-4155-9371-C5B3AE6CC26C}"/>
                </a:ext>
              </a:extLst>
            </p:cNvPr>
            <p:cNvGrpSpPr/>
            <p:nvPr/>
          </p:nvGrpSpPr>
          <p:grpSpPr>
            <a:xfrm>
              <a:off x="4443004" y="1798694"/>
              <a:ext cx="1772074" cy="2509561"/>
              <a:chOff x="4443004" y="1798694"/>
              <a:chExt cx="1772074" cy="2509561"/>
            </a:xfrm>
          </p:grpSpPr>
          <p:sp>
            <p:nvSpPr>
              <p:cNvPr id="14" name="Up Arrow 4">
                <a:extLst>
                  <a:ext uri="{FF2B5EF4-FFF2-40B4-BE49-F238E27FC236}">
                    <a16:creationId xmlns:a16="http://schemas.microsoft.com/office/drawing/2014/main" id="{553B9DFC-E6B8-4492-A9D9-3D0C4C803D0B}"/>
                  </a:ext>
                </a:extLst>
              </p:cNvPr>
              <p:cNvSpPr/>
              <p:nvPr/>
            </p:nvSpPr>
            <p:spPr>
              <a:xfrm>
                <a:off x="4454498" y="1844211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15" name="Up Arrow 4">
                <a:extLst>
                  <a:ext uri="{FF2B5EF4-FFF2-40B4-BE49-F238E27FC236}">
                    <a16:creationId xmlns:a16="http://schemas.microsoft.com/office/drawing/2014/main" id="{147C80DE-0B19-4E01-B567-8424C1693ADA}"/>
                  </a:ext>
                </a:extLst>
              </p:cNvPr>
              <p:cNvSpPr/>
              <p:nvPr/>
            </p:nvSpPr>
            <p:spPr>
              <a:xfrm>
                <a:off x="4443004" y="1798694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FD1BA8A-2D3F-493F-8D44-2713CFF657CA}"/>
                </a:ext>
              </a:extLst>
            </p:cNvPr>
            <p:cNvGrpSpPr/>
            <p:nvPr/>
          </p:nvGrpSpPr>
          <p:grpSpPr>
            <a:xfrm>
              <a:off x="5930185" y="2318035"/>
              <a:ext cx="2475538" cy="1806097"/>
              <a:chOff x="5930185" y="2318035"/>
              <a:chExt cx="2475538" cy="1806097"/>
            </a:xfrm>
          </p:grpSpPr>
          <p:sp>
            <p:nvSpPr>
              <p:cNvPr id="12" name="Up Arrow 4">
                <a:extLst>
                  <a:ext uri="{FF2B5EF4-FFF2-40B4-BE49-F238E27FC236}">
                    <a16:creationId xmlns:a16="http://schemas.microsoft.com/office/drawing/2014/main" id="{CE82B644-4F24-4877-904A-E3226EAF023F}"/>
                  </a:ext>
                </a:extLst>
              </p:cNvPr>
              <p:cNvSpPr/>
              <p:nvPr/>
            </p:nvSpPr>
            <p:spPr>
              <a:xfrm rot="5400000">
                <a:off x="6293411" y="2011820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13" name="Up Arrow 4">
                <a:extLst>
                  <a:ext uri="{FF2B5EF4-FFF2-40B4-BE49-F238E27FC236}">
                    <a16:creationId xmlns:a16="http://schemas.microsoft.com/office/drawing/2014/main" id="{D4727CAC-3C70-492D-B561-454BA84A2D46}"/>
                  </a:ext>
                </a:extLst>
              </p:cNvPr>
              <p:cNvSpPr/>
              <p:nvPr/>
            </p:nvSpPr>
            <p:spPr>
              <a:xfrm rot="5400000">
                <a:off x="6281917" y="1966303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8B0B7E1-802A-4EF6-A3EE-63BE58DB2E5B}"/>
                </a:ext>
              </a:extLst>
            </p:cNvPr>
            <p:cNvGrpSpPr/>
            <p:nvPr/>
          </p:nvGrpSpPr>
          <p:grpSpPr>
            <a:xfrm>
              <a:off x="6087232" y="3802194"/>
              <a:ext cx="1772074" cy="2509561"/>
              <a:chOff x="6087232" y="3802194"/>
              <a:chExt cx="1772074" cy="2509561"/>
            </a:xfrm>
          </p:grpSpPr>
          <p:sp>
            <p:nvSpPr>
              <p:cNvPr id="10" name="Up Arrow 4">
                <a:extLst>
                  <a:ext uri="{FF2B5EF4-FFF2-40B4-BE49-F238E27FC236}">
                    <a16:creationId xmlns:a16="http://schemas.microsoft.com/office/drawing/2014/main" id="{6BE18F01-318F-4380-A30F-A32E03EA0433}"/>
                  </a:ext>
                </a:extLst>
              </p:cNvPr>
              <p:cNvSpPr/>
              <p:nvPr/>
            </p:nvSpPr>
            <p:spPr>
              <a:xfrm rot="10800000">
                <a:off x="6098726" y="3847711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11" name="Up Arrow 4">
                <a:extLst>
                  <a:ext uri="{FF2B5EF4-FFF2-40B4-BE49-F238E27FC236}">
                    <a16:creationId xmlns:a16="http://schemas.microsoft.com/office/drawing/2014/main" id="{74186D3E-BAAA-4259-8ED8-2178A12262DF}"/>
                  </a:ext>
                </a:extLst>
              </p:cNvPr>
              <p:cNvSpPr/>
              <p:nvPr/>
            </p:nvSpPr>
            <p:spPr>
              <a:xfrm rot="10800000">
                <a:off x="6087232" y="3802194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0EC9D67-2255-4068-A25B-037ECA6BA9C7}"/>
                </a:ext>
              </a:extLst>
            </p:cNvPr>
            <p:cNvGrpSpPr/>
            <p:nvPr/>
          </p:nvGrpSpPr>
          <p:grpSpPr>
            <a:xfrm>
              <a:off x="3910759" y="3982845"/>
              <a:ext cx="2475538" cy="1806097"/>
              <a:chOff x="3910759" y="3982845"/>
              <a:chExt cx="2475538" cy="1806097"/>
            </a:xfrm>
          </p:grpSpPr>
          <p:sp>
            <p:nvSpPr>
              <p:cNvPr id="8" name="Up Arrow 4">
                <a:extLst>
                  <a:ext uri="{FF2B5EF4-FFF2-40B4-BE49-F238E27FC236}">
                    <a16:creationId xmlns:a16="http://schemas.microsoft.com/office/drawing/2014/main" id="{6D0F088E-EA06-4FAA-8506-CE3A6B1D03A0}"/>
                  </a:ext>
                </a:extLst>
              </p:cNvPr>
              <p:cNvSpPr/>
              <p:nvPr/>
            </p:nvSpPr>
            <p:spPr>
              <a:xfrm rot="16200000">
                <a:off x="4273985" y="3676630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9" name="Up Arrow 4">
                <a:extLst>
                  <a:ext uri="{FF2B5EF4-FFF2-40B4-BE49-F238E27FC236}">
                    <a16:creationId xmlns:a16="http://schemas.microsoft.com/office/drawing/2014/main" id="{2C231115-D369-40DF-AB62-019DAD1D3807}"/>
                  </a:ext>
                </a:extLst>
              </p:cNvPr>
              <p:cNvSpPr/>
              <p:nvPr/>
            </p:nvSpPr>
            <p:spPr>
              <a:xfrm rot="16200000">
                <a:off x="4262491" y="3631113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835EA80-03DE-4950-AD7D-D2CFBE965A68}"/>
              </a:ext>
            </a:extLst>
          </p:cNvPr>
          <p:cNvGrpSpPr/>
          <p:nvPr/>
        </p:nvGrpSpPr>
        <p:grpSpPr>
          <a:xfrm>
            <a:off x="7069206" y="1755940"/>
            <a:ext cx="3864686" cy="3927296"/>
            <a:chOff x="4207488" y="1949976"/>
            <a:chExt cx="3864686" cy="392729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22B2822-0C46-4696-9719-0B23F6409E9E}"/>
                </a:ext>
              </a:extLst>
            </p:cNvPr>
            <p:cNvSpPr txBox="1"/>
            <p:nvPr/>
          </p:nvSpPr>
          <p:spPr>
            <a:xfrm>
              <a:off x="5021499" y="1949976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S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7B65828-F57B-460C-96EA-6DB54C0C43A4}"/>
                </a:ext>
              </a:extLst>
            </p:cNvPr>
            <p:cNvSpPr txBox="1"/>
            <p:nvPr/>
          </p:nvSpPr>
          <p:spPr>
            <a:xfrm>
              <a:off x="6089623" y="2792807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W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3DB29D3-4B48-4C8A-85DA-28ED998362F0}"/>
                </a:ext>
              </a:extLst>
            </p:cNvPr>
            <p:cNvSpPr txBox="1"/>
            <p:nvPr/>
          </p:nvSpPr>
          <p:spPr>
            <a:xfrm>
              <a:off x="4207488" y="4446986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O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C9A0352-630F-4837-9154-55CE5AEE14BE}"/>
                </a:ext>
              </a:extLst>
            </p:cNvPr>
            <p:cNvSpPr txBox="1"/>
            <p:nvPr/>
          </p:nvSpPr>
          <p:spPr>
            <a:xfrm>
              <a:off x="6664271" y="3937125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T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Rounded Rectangle 19">
              <a:extLst>
                <a:ext uri="{FF2B5EF4-FFF2-40B4-BE49-F238E27FC236}">
                  <a16:creationId xmlns:a16="http://schemas.microsoft.com/office/drawing/2014/main" id="{DB833F4C-B476-4DDB-ADD5-65B6D494339B}"/>
                </a:ext>
              </a:extLst>
            </p:cNvPr>
            <p:cNvSpPr/>
            <p:nvPr/>
          </p:nvSpPr>
          <p:spPr>
            <a:xfrm>
              <a:off x="6686252" y="3126770"/>
              <a:ext cx="1385922" cy="264285"/>
            </a:xfrm>
            <a:prstGeom prst="roundRect">
              <a:avLst>
                <a:gd name="adj" fmla="val 177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EAKNESS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Rounded Rectangle 20">
              <a:extLst>
                <a:ext uri="{FF2B5EF4-FFF2-40B4-BE49-F238E27FC236}">
                  <a16:creationId xmlns:a16="http://schemas.microsoft.com/office/drawing/2014/main" id="{3CE359B5-4A59-4EC9-9002-F29A52EDA707}"/>
                </a:ext>
              </a:extLst>
            </p:cNvPr>
            <p:cNvSpPr/>
            <p:nvPr/>
          </p:nvSpPr>
          <p:spPr>
            <a:xfrm>
              <a:off x="4688598" y="4776508"/>
              <a:ext cx="1783028" cy="264285"/>
            </a:xfrm>
            <a:prstGeom prst="roundRect">
              <a:avLst>
                <a:gd name="adj" fmla="val 177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PPORTUNITIES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Rounded Rectangle 21">
              <a:extLst>
                <a:ext uri="{FF2B5EF4-FFF2-40B4-BE49-F238E27FC236}">
                  <a16:creationId xmlns:a16="http://schemas.microsoft.com/office/drawing/2014/main" id="{5F60B62B-E019-40BA-B3C6-19F50DD9B61E}"/>
                </a:ext>
              </a:extLst>
            </p:cNvPr>
            <p:cNvSpPr/>
            <p:nvPr/>
          </p:nvSpPr>
          <p:spPr>
            <a:xfrm>
              <a:off x="5080742" y="2582156"/>
              <a:ext cx="471952" cy="173812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/>
                <a:t>T</a:t>
              </a:r>
            </a:p>
            <a:p>
              <a:r>
                <a:rPr lang="en-US" altLang="ko-KR" sz="1200" b="1" dirty="0"/>
                <a:t>R</a:t>
              </a:r>
            </a:p>
            <a:p>
              <a:r>
                <a:rPr lang="en-US" altLang="ko-KR" sz="1200" b="1" dirty="0"/>
                <a:t>E</a:t>
              </a:r>
            </a:p>
            <a:p>
              <a:r>
                <a:rPr lang="en-US" altLang="ko-KR" sz="1200" b="1" dirty="0"/>
                <a:t>N</a:t>
              </a:r>
            </a:p>
            <a:p>
              <a:r>
                <a:rPr lang="en-US" altLang="ko-KR" sz="1200" b="1" dirty="0"/>
                <a:t>G</a:t>
              </a:r>
            </a:p>
            <a:p>
              <a:r>
                <a:rPr lang="en-US" altLang="ko-KR" sz="1200" b="1" dirty="0"/>
                <a:t>T</a:t>
              </a:r>
            </a:p>
            <a:p>
              <a:r>
                <a:rPr lang="en-US" altLang="ko-KR" sz="1200" b="1" dirty="0"/>
                <a:t>H</a:t>
              </a:r>
            </a:p>
            <a:p>
              <a:r>
                <a:rPr lang="en-US" altLang="ko-KR" sz="1200" b="1" dirty="0"/>
                <a:t>S</a:t>
              </a:r>
              <a:endParaRPr lang="ko-KR" altLang="en-US" sz="1200" b="1" dirty="0"/>
            </a:p>
          </p:txBody>
        </p:sp>
        <p:sp>
          <p:nvSpPr>
            <p:cNvPr id="24" name="Rounded Rectangle 22">
              <a:extLst>
                <a:ext uri="{FF2B5EF4-FFF2-40B4-BE49-F238E27FC236}">
                  <a16:creationId xmlns:a16="http://schemas.microsoft.com/office/drawing/2014/main" id="{C2B16D23-F02D-4079-9D8B-D0BF5B12AB39}"/>
                </a:ext>
              </a:extLst>
            </p:cNvPr>
            <p:cNvSpPr/>
            <p:nvPr/>
          </p:nvSpPr>
          <p:spPr>
            <a:xfrm>
              <a:off x="6751486" y="4666247"/>
              <a:ext cx="405636" cy="1211025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/>
                <a:t>HR</a:t>
              </a:r>
            </a:p>
            <a:p>
              <a:r>
                <a:rPr lang="en-US" altLang="ko-KR" sz="1200" b="1" dirty="0"/>
                <a:t>E</a:t>
              </a:r>
            </a:p>
            <a:p>
              <a:r>
                <a:rPr lang="en-US" altLang="ko-KR" sz="1200" b="1" dirty="0"/>
                <a:t>A</a:t>
              </a:r>
            </a:p>
            <a:p>
              <a:r>
                <a:rPr lang="en-US" altLang="ko-KR" sz="1200" b="1" dirty="0"/>
                <a:t>T</a:t>
              </a:r>
            </a:p>
            <a:p>
              <a:r>
                <a:rPr lang="en-US" altLang="ko-KR" sz="1200" b="1" dirty="0"/>
                <a:t>S</a:t>
              </a:r>
              <a:endParaRPr lang="ko-KR" altLang="en-US" sz="1200" b="1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B290088-1FCD-4BE8-90CB-92F8C69F0481}"/>
              </a:ext>
            </a:extLst>
          </p:cNvPr>
          <p:cNvGrpSpPr/>
          <p:nvPr/>
        </p:nvGrpSpPr>
        <p:grpSpPr>
          <a:xfrm>
            <a:off x="904966" y="2932864"/>
            <a:ext cx="5666751" cy="688506"/>
            <a:chOff x="3017859" y="4333472"/>
            <a:chExt cx="1889062" cy="68850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EE3D46-E9FF-4DFE-A853-157A49C1E144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C48A85-B7B0-4E81-B8F3-DA78B0D4002D}"/>
                </a:ext>
              </a:extLst>
            </p:cNvPr>
            <p:cNvSpPr txBox="1"/>
            <p:nvPr/>
          </p:nvSpPr>
          <p:spPr>
            <a:xfrm>
              <a:off x="3017859" y="4333472"/>
              <a:ext cx="1889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8D7997E-5EE8-4FB6-AABC-7816BAF6ABAF}"/>
              </a:ext>
            </a:extLst>
          </p:cNvPr>
          <p:cNvGrpSpPr/>
          <p:nvPr/>
        </p:nvGrpSpPr>
        <p:grpSpPr>
          <a:xfrm>
            <a:off x="911594" y="1750477"/>
            <a:ext cx="5660122" cy="669814"/>
            <a:chOff x="3021856" y="4352164"/>
            <a:chExt cx="1886852" cy="66981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80C6FD-E9C5-49E9-93D3-47C9F2D371C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2240B09-4E66-4D9A-9932-8C25AEAC66CA}"/>
                </a:ext>
              </a:extLst>
            </p:cNvPr>
            <p:cNvSpPr txBox="1"/>
            <p:nvPr/>
          </p:nvSpPr>
          <p:spPr>
            <a:xfrm>
              <a:off x="3021856" y="4352164"/>
              <a:ext cx="1886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EE27451-0664-4093-93D6-C8C77ADC2689}"/>
              </a:ext>
            </a:extLst>
          </p:cNvPr>
          <p:cNvGrpSpPr/>
          <p:nvPr/>
        </p:nvGrpSpPr>
        <p:grpSpPr>
          <a:xfrm>
            <a:off x="904966" y="5342529"/>
            <a:ext cx="5666751" cy="701012"/>
            <a:chOff x="3017859" y="4320966"/>
            <a:chExt cx="1889062" cy="70101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83D4479-944F-4300-858F-6A170BF136F2}"/>
                </a:ext>
              </a:extLst>
            </p:cNvPr>
            <p:cNvSpPr txBox="1"/>
            <p:nvPr/>
          </p:nvSpPr>
          <p:spPr>
            <a:xfrm>
              <a:off x="3017859" y="4560313"/>
              <a:ext cx="18860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6489738-F4C6-4DBF-BC39-E23022E25DBB}"/>
                </a:ext>
              </a:extLst>
            </p:cNvPr>
            <p:cNvSpPr txBox="1"/>
            <p:nvPr/>
          </p:nvSpPr>
          <p:spPr>
            <a:xfrm>
              <a:off x="3017859" y="4320966"/>
              <a:ext cx="1889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AD96F82-3C1C-43C5-858E-970773C86A04}"/>
              </a:ext>
            </a:extLst>
          </p:cNvPr>
          <p:cNvGrpSpPr/>
          <p:nvPr/>
        </p:nvGrpSpPr>
        <p:grpSpPr>
          <a:xfrm>
            <a:off x="904966" y="4133944"/>
            <a:ext cx="5666751" cy="696010"/>
            <a:chOff x="3017859" y="4325968"/>
            <a:chExt cx="1889062" cy="69601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B483CE1-E846-4C79-8645-4741C17CAD39}"/>
                </a:ext>
              </a:extLst>
            </p:cNvPr>
            <p:cNvSpPr txBox="1"/>
            <p:nvPr/>
          </p:nvSpPr>
          <p:spPr>
            <a:xfrm>
              <a:off x="3017859" y="4560313"/>
              <a:ext cx="18860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 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C8B44CB-8129-426B-8086-6D3214A8EB81}"/>
                </a:ext>
              </a:extLst>
            </p:cNvPr>
            <p:cNvSpPr txBox="1"/>
            <p:nvPr/>
          </p:nvSpPr>
          <p:spPr>
            <a:xfrm>
              <a:off x="3017859" y="4325968"/>
              <a:ext cx="1889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928D60B-50A2-4C07-BC63-C487FFD9D991}"/>
              </a:ext>
            </a:extLst>
          </p:cNvPr>
          <p:cNvGrpSpPr/>
          <p:nvPr/>
        </p:nvGrpSpPr>
        <p:grpSpPr>
          <a:xfrm>
            <a:off x="5802467" y="2034937"/>
            <a:ext cx="5657349" cy="1127966"/>
            <a:chOff x="4572000" y="2000094"/>
            <a:chExt cx="2888786" cy="1127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6241F0-FF43-47B2-82E1-8F36F606B525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0343C9C-7774-4FE0-B4A1-560AC649257E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Contents 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572FE76-967C-4AA4-A3B4-E25ECA17AFC0}"/>
              </a:ext>
            </a:extLst>
          </p:cNvPr>
          <p:cNvSpPr/>
          <p:nvPr/>
        </p:nvSpPr>
        <p:spPr>
          <a:xfrm>
            <a:off x="5857584" y="3354980"/>
            <a:ext cx="566802" cy="5668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C0CF3E-A202-4F43-A093-06003055FBEA}"/>
              </a:ext>
            </a:extLst>
          </p:cNvPr>
          <p:cNvGrpSpPr/>
          <p:nvPr/>
        </p:nvGrpSpPr>
        <p:grpSpPr>
          <a:xfrm>
            <a:off x="6505218" y="3297271"/>
            <a:ext cx="5098164" cy="682224"/>
            <a:chOff x="6516215" y="1781402"/>
            <a:chExt cx="3376305" cy="68222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C61789-100F-4ECD-8E77-870FD34F4C58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E33146-260A-4158-9E04-186CF4E0FD81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7C1F839-B3A6-4D37-8355-CFF1F218E737}"/>
              </a:ext>
            </a:extLst>
          </p:cNvPr>
          <p:cNvSpPr/>
          <p:nvPr/>
        </p:nvSpPr>
        <p:spPr>
          <a:xfrm>
            <a:off x="5866092" y="4139334"/>
            <a:ext cx="566802" cy="5668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F6266B-D3F8-41A2-A1CE-BFAB263B79E9}"/>
              </a:ext>
            </a:extLst>
          </p:cNvPr>
          <p:cNvGrpSpPr/>
          <p:nvPr/>
        </p:nvGrpSpPr>
        <p:grpSpPr>
          <a:xfrm>
            <a:off x="6505218" y="4087520"/>
            <a:ext cx="5098164" cy="682224"/>
            <a:chOff x="6516215" y="1781402"/>
            <a:chExt cx="3376305" cy="68222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A089F16-B9A6-4A15-81E4-EEBD44EAA4E4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A10018C-CF40-4482-BD2D-6EC6B1FC62F1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89195C9-D520-4C67-9780-6EC7B999E1FD}"/>
              </a:ext>
            </a:extLst>
          </p:cNvPr>
          <p:cNvSpPr/>
          <p:nvPr/>
        </p:nvSpPr>
        <p:spPr>
          <a:xfrm>
            <a:off x="5874600" y="4923688"/>
            <a:ext cx="566802" cy="5668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3D162A6-3D5F-4C6B-AB40-C9C29904F3E9}"/>
              </a:ext>
            </a:extLst>
          </p:cNvPr>
          <p:cNvGrpSpPr/>
          <p:nvPr/>
        </p:nvGrpSpPr>
        <p:grpSpPr>
          <a:xfrm>
            <a:off x="6505218" y="4877769"/>
            <a:ext cx="5098164" cy="682224"/>
            <a:chOff x="6516215" y="1781402"/>
            <a:chExt cx="3376305" cy="68222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1085999-B36D-4CB8-A45F-7E7913609C10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D7CC4C7-5686-4B77-95F4-BEB1F4CAB0C9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Oval 125">
            <a:extLst>
              <a:ext uri="{FF2B5EF4-FFF2-40B4-BE49-F238E27FC236}">
                <a16:creationId xmlns:a16="http://schemas.microsoft.com/office/drawing/2014/main" id="{7376DD87-5EA7-489D-8C02-197BDE8EEB4A}"/>
              </a:ext>
            </a:extLst>
          </p:cNvPr>
          <p:cNvSpPr/>
          <p:nvPr/>
        </p:nvSpPr>
        <p:spPr>
          <a:xfrm>
            <a:off x="5882986" y="5708042"/>
            <a:ext cx="566802" cy="5668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9" name="Group 126">
            <a:extLst>
              <a:ext uri="{FF2B5EF4-FFF2-40B4-BE49-F238E27FC236}">
                <a16:creationId xmlns:a16="http://schemas.microsoft.com/office/drawing/2014/main" id="{A3C1EC5F-B158-4DFE-90F9-89AA78C3330A}"/>
              </a:ext>
            </a:extLst>
          </p:cNvPr>
          <p:cNvGrpSpPr/>
          <p:nvPr/>
        </p:nvGrpSpPr>
        <p:grpSpPr>
          <a:xfrm>
            <a:off x="6505218" y="5668017"/>
            <a:ext cx="5098164" cy="682224"/>
            <a:chOff x="6516215" y="1781402"/>
            <a:chExt cx="3376305" cy="68222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5528DDC-9961-46D4-ACF6-31F700EA72B3}"/>
                </a:ext>
              </a:extLst>
            </p:cNvPr>
            <p:cNvSpPr txBox="1"/>
            <p:nvPr/>
          </p:nvSpPr>
          <p:spPr>
            <a:xfrm>
              <a:off x="6516215" y="1781402"/>
              <a:ext cx="3376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06E179-EFD6-4CDC-ACE2-7715613E8BB1}"/>
                </a:ext>
              </a:extLst>
            </p:cNvPr>
            <p:cNvSpPr txBox="1"/>
            <p:nvPr/>
          </p:nvSpPr>
          <p:spPr>
            <a:xfrm>
              <a:off x="6516215" y="2001961"/>
              <a:ext cx="337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36AA0DA-C56C-4072-BFB6-B8C6FCD8BBA2}"/>
              </a:ext>
            </a:extLst>
          </p:cNvPr>
          <p:cNvSpPr txBox="1"/>
          <p:nvPr/>
        </p:nvSpPr>
        <p:spPr>
          <a:xfrm>
            <a:off x="5857584" y="660786"/>
            <a:ext cx="5602233" cy="1263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Simple Portfolio  Presentation </a:t>
            </a:r>
          </a:p>
        </p:txBody>
      </p:sp>
      <p:sp>
        <p:nvSpPr>
          <p:cNvPr id="33" name="Donut 39">
            <a:extLst>
              <a:ext uri="{FF2B5EF4-FFF2-40B4-BE49-F238E27FC236}">
                <a16:creationId xmlns:a16="http://schemas.microsoft.com/office/drawing/2014/main" id="{50C6CDDE-E5B4-458F-B1E3-86EA272EF4FC}"/>
              </a:ext>
            </a:extLst>
          </p:cNvPr>
          <p:cNvSpPr/>
          <p:nvPr/>
        </p:nvSpPr>
        <p:spPr>
          <a:xfrm>
            <a:off x="6006140" y="5838406"/>
            <a:ext cx="330653" cy="30607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4" name="Rectangle 36">
            <a:extLst>
              <a:ext uri="{FF2B5EF4-FFF2-40B4-BE49-F238E27FC236}">
                <a16:creationId xmlns:a16="http://schemas.microsoft.com/office/drawing/2014/main" id="{6322D231-CCA9-46B2-8149-CC171A19C3B1}"/>
              </a:ext>
            </a:extLst>
          </p:cNvPr>
          <p:cNvSpPr/>
          <p:nvPr/>
        </p:nvSpPr>
        <p:spPr>
          <a:xfrm>
            <a:off x="5981762" y="3491368"/>
            <a:ext cx="336743" cy="28149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id="{FC68290F-FA45-4BA7-9F63-C1149D34A7EB}"/>
              </a:ext>
            </a:extLst>
          </p:cNvPr>
          <p:cNvSpPr/>
          <p:nvPr/>
        </p:nvSpPr>
        <p:spPr>
          <a:xfrm>
            <a:off x="5992372" y="4327234"/>
            <a:ext cx="353565" cy="23236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id="{00F4A491-0B38-4FEC-A280-A054B796EA9F}"/>
              </a:ext>
            </a:extLst>
          </p:cNvPr>
          <p:cNvSpPr>
            <a:spLocks noChangeAspect="1"/>
          </p:cNvSpPr>
          <p:nvPr/>
        </p:nvSpPr>
        <p:spPr>
          <a:xfrm>
            <a:off x="5990906" y="5029111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527588-3ED2-4ACE-B4E6-E01EF1033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pic>
        <p:nvPicPr>
          <p:cNvPr id="3" name="Picture 2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7DAE771A-9090-4728-B5D3-E4B7A36E0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15115" y="3819653"/>
            <a:ext cx="5040000" cy="24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entagon 2">
            <a:extLst>
              <a:ext uri="{FF2B5EF4-FFF2-40B4-BE49-F238E27FC236}">
                <a16:creationId xmlns:a16="http://schemas.microsoft.com/office/drawing/2014/main" id="{D3A7E01D-1F60-41EC-99F3-8CCB2199F310}"/>
              </a:ext>
            </a:extLst>
          </p:cNvPr>
          <p:cNvSpPr/>
          <p:nvPr/>
        </p:nvSpPr>
        <p:spPr>
          <a:xfrm>
            <a:off x="4951381" y="3955809"/>
            <a:ext cx="3242079" cy="1002880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Pentagon 3">
            <a:extLst>
              <a:ext uri="{FF2B5EF4-FFF2-40B4-BE49-F238E27FC236}">
                <a16:creationId xmlns:a16="http://schemas.microsoft.com/office/drawing/2014/main" id="{11A801D2-F3A7-4B3D-A314-A6DB65F78311}"/>
              </a:ext>
            </a:extLst>
          </p:cNvPr>
          <p:cNvSpPr/>
          <p:nvPr/>
        </p:nvSpPr>
        <p:spPr>
          <a:xfrm>
            <a:off x="4951380" y="1795421"/>
            <a:ext cx="3242080" cy="100288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DEF3EE7-CAB1-4D5E-83D9-85C67BD9B738}"/>
              </a:ext>
            </a:extLst>
          </p:cNvPr>
          <p:cNvGrpSpPr/>
          <p:nvPr/>
        </p:nvGrpSpPr>
        <p:grpSpPr>
          <a:xfrm>
            <a:off x="7246916" y="1975817"/>
            <a:ext cx="642093" cy="642093"/>
            <a:chOff x="5722914" y="2156235"/>
            <a:chExt cx="642093" cy="642093"/>
          </a:xfrm>
        </p:grpSpPr>
        <p:sp>
          <p:nvSpPr>
            <p:cNvPr id="7" name="Rounded Rectangle 5">
              <a:extLst>
                <a:ext uri="{FF2B5EF4-FFF2-40B4-BE49-F238E27FC236}">
                  <a16:creationId xmlns:a16="http://schemas.microsoft.com/office/drawing/2014/main" id="{6BDFA5AB-E525-4706-998C-D42FF7D19B71}"/>
                </a:ext>
              </a:extLst>
            </p:cNvPr>
            <p:cNvSpPr/>
            <p:nvPr/>
          </p:nvSpPr>
          <p:spPr>
            <a:xfrm rot="18900000">
              <a:off x="5722914" y="2156235"/>
              <a:ext cx="642093" cy="642093"/>
            </a:xfrm>
            <a:prstGeom prst="roundRect">
              <a:avLst>
                <a:gd name="adj" fmla="val 10715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8" name="Rounded Rectangle 6">
              <a:extLst>
                <a:ext uri="{FF2B5EF4-FFF2-40B4-BE49-F238E27FC236}">
                  <a16:creationId xmlns:a16="http://schemas.microsoft.com/office/drawing/2014/main" id="{1D1045EF-893C-4FF4-8BF3-91EC5544EB63}"/>
                </a:ext>
              </a:extLst>
            </p:cNvPr>
            <p:cNvSpPr/>
            <p:nvPr/>
          </p:nvSpPr>
          <p:spPr>
            <a:xfrm rot="18900000">
              <a:off x="5782708" y="2216030"/>
              <a:ext cx="522503" cy="522503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B010BF1-E684-46DB-B4BF-ED340008D93D}"/>
              </a:ext>
            </a:extLst>
          </p:cNvPr>
          <p:cNvSpPr txBox="1"/>
          <p:nvPr/>
        </p:nvSpPr>
        <p:spPr>
          <a:xfrm>
            <a:off x="7300722" y="2096856"/>
            <a:ext cx="499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pic>
        <p:nvPicPr>
          <p:cNvPr id="10" name="Picture 2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424C918E-BAF0-4DB3-8210-6D3DA6E12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1161" y="3819653"/>
            <a:ext cx="5040000" cy="24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9D9FB36-51DE-4FFD-A3C4-AD10C5EF1089}"/>
              </a:ext>
            </a:extLst>
          </p:cNvPr>
          <p:cNvGrpSpPr/>
          <p:nvPr/>
        </p:nvGrpSpPr>
        <p:grpSpPr>
          <a:xfrm>
            <a:off x="894946" y="1852678"/>
            <a:ext cx="3779309" cy="899495"/>
            <a:chOff x="200944" y="4307149"/>
            <a:chExt cx="4687727" cy="89949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36A9922-5385-4F73-B186-D344C16FCAE4}"/>
                </a:ext>
              </a:extLst>
            </p:cNvPr>
            <p:cNvSpPr txBox="1"/>
            <p:nvPr/>
          </p:nvSpPr>
          <p:spPr>
            <a:xfrm>
              <a:off x="245430" y="4560313"/>
              <a:ext cx="4620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37D4325-F5B6-4868-A015-DA4B58CC5C10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Pentagon 12">
            <a:extLst>
              <a:ext uri="{FF2B5EF4-FFF2-40B4-BE49-F238E27FC236}">
                <a16:creationId xmlns:a16="http://schemas.microsoft.com/office/drawing/2014/main" id="{CBCD1DD9-DC13-4284-9E3F-E8FE6262F944}"/>
              </a:ext>
            </a:extLst>
          </p:cNvPr>
          <p:cNvSpPr/>
          <p:nvPr/>
        </p:nvSpPr>
        <p:spPr>
          <a:xfrm rot="10800000">
            <a:off x="4019568" y="2883334"/>
            <a:ext cx="3236621" cy="1002880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Pentagon 13">
            <a:extLst>
              <a:ext uri="{FF2B5EF4-FFF2-40B4-BE49-F238E27FC236}">
                <a16:creationId xmlns:a16="http://schemas.microsoft.com/office/drawing/2014/main" id="{CF72A518-6B38-40D4-A0CA-C431132E9676}"/>
              </a:ext>
            </a:extLst>
          </p:cNvPr>
          <p:cNvSpPr/>
          <p:nvPr/>
        </p:nvSpPr>
        <p:spPr>
          <a:xfrm rot="10800000">
            <a:off x="4019567" y="5043723"/>
            <a:ext cx="3236620" cy="1002880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E3412D2-AAD3-48AA-882A-B2F02A5C625C}"/>
              </a:ext>
            </a:extLst>
          </p:cNvPr>
          <p:cNvGrpSpPr/>
          <p:nvPr/>
        </p:nvGrpSpPr>
        <p:grpSpPr>
          <a:xfrm>
            <a:off x="4315831" y="3064374"/>
            <a:ext cx="640800" cy="640800"/>
            <a:chOff x="4235863" y="2844644"/>
            <a:chExt cx="640800" cy="640800"/>
          </a:xfrm>
        </p:grpSpPr>
        <p:sp>
          <p:nvSpPr>
            <p:cNvPr id="17" name="Rounded Rectangle 15">
              <a:extLst>
                <a:ext uri="{FF2B5EF4-FFF2-40B4-BE49-F238E27FC236}">
                  <a16:creationId xmlns:a16="http://schemas.microsoft.com/office/drawing/2014/main" id="{6DB9961C-F7D7-4FD4-9B6F-549013C43B48}"/>
                </a:ext>
              </a:extLst>
            </p:cNvPr>
            <p:cNvSpPr/>
            <p:nvPr/>
          </p:nvSpPr>
          <p:spPr>
            <a:xfrm rot="18900000">
              <a:off x="4235863" y="2844644"/>
              <a:ext cx="640800" cy="640800"/>
            </a:xfrm>
            <a:prstGeom prst="roundRect">
              <a:avLst>
                <a:gd name="adj" fmla="val 10715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8" name="Rounded Rectangle 16">
              <a:extLst>
                <a:ext uri="{FF2B5EF4-FFF2-40B4-BE49-F238E27FC236}">
                  <a16:creationId xmlns:a16="http://schemas.microsoft.com/office/drawing/2014/main" id="{9F5ABED3-E2B5-46F9-BA11-DEA633889552}"/>
                </a:ext>
              </a:extLst>
            </p:cNvPr>
            <p:cNvSpPr/>
            <p:nvPr/>
          </p:nvSpPr>
          <p:spPr>
            <a:xfrm rot="18900000">
              <a:off x="4295536" y="2904318"/>
              <a:ext cx="521451" cy="521451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C44E8FA-6B9C-4370-9797-F72F443DBE5F}"/>
              </a:ext>
            </a:extLst>
          </p:cNvPr>
          <p:cNvSpPr txBox="1"/>
          <p:nvPr/>
        </p:nvSpPr>
        <p:spPr>
          <a:xfrm>
            <a:off x="4369533" y="3185172"/>
            <a:ext cx="49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F29A5A-F80E-435A-ACFF-826913A32613}"/>
              </a:ext>
            </a:extLst>
          </p:cNvPr>
          <p:cNvGrpSpPr/>
          <p:nvPr/>
        </p:nvGrpSpPr>
        <p:grpSpPr>
          <a:xfrm>
            <a:off x="4298307" y="5219333"/>
            <a:ext cx="640800" cy="640800"/>
            <a:chOff x="4235863" y="5132318"/>
            <a:chExt cx="640800" cy="640800"/>
          </a:xfrm>
        </p:grpSpPr>
        <p:sp>
          <p:nvSpPr>
            <p:cNvPr id="21" name="Rounded Rectangle 19">
              <a:extLst>
                <a:ext uri="{FF2B5EF4-FFF2-40B4-BE49-F238E27FC236}">
                  <a16:creationId xmlns:a16="http://schemas.microsoft.com/office/drawing/2014/main" id="{C6F99F8B-C916-440F-987B-632DEE136E14}"/>
                </a:ext>
              </a:extLst>
            </p:cNvPr>
            <p:cNvSpPr/>
            <p:nvPr/>
          </p:nvSpPr>
          <p:spPr>
            <a:xfrm rot="18900000">
              <a:off x="4235863" y="5132318"/>
              <a:ext cx="640800" cy="640800"/>
            </a:xfrm>
            <a:prstGeom prst="roundRect">
              <a:avLst>
                <a:gd name="adj" fmla="val 1071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2" name="Rounded Rectangle 20">
              <a:extLst>
                <a:ext uri="{FF2B5EF4-FFF2-40B4-BE49-F238E27FC236}">
                  <a16:creationId xmlns:a16="http://schemas.microsoft.com/office/drawing/2014/main" id="{1428BB60-4F8B-4C7D-A10C-F0347960F9CA}"/>
                </a:ext>
              </a:extLst>
            </p:cNvPr>
            <p:cNvSpPr/>
            <p:nvPr/>
          </p:nvSpPr>
          <p:spPr>
            <a:xfrm rot="18900000">
              <a:off x="4295536" y="5191992"/>
              <a:ext cx="521451" cy="521451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B86B1D6-D58C-4542-AD76-54140B806AEE}"/>
              </a:ext>
            </a:extLst>
          </p:cNvPr>
          <p:cNvSpPr txBox="1"/>
          <p:nvPr/>
        </p:nvSpPr>
        <p:spPr>
          <a:xfrm>
            <a:off x="4352009" y="5340132"/>
            <a:ext cx="49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A286EA-8A9A-45C9-92C2-3EEFB23F0EED}"/>
              </a:ext>
            </a:extLst>
          </p:cNvPr>
          <p:cNvGrpSpPr/>
          <p:nvPr/>
        </p:nvGrpSpPr>
        <p:grpSpPr>
          <a:xfrm>
            <a:off x="7304513" y="4136849"/>
            <a:ext cx="640800" cy="640800"/>
            <a:chOff x="4235863" y="3988481"/>
            <a:chExt cx="640800" cy="640800"/>
          </a:xfrm>
        </p:grpSpPr>
        <p:sp>
          <p:nvSpPr>
            <p:cNvPr id="25" name="Rounded Rectangle 23">
              <a:extLst>
                <a:ext uri="{FF2B5EF4-FFF2-40B4-BE49-F238E27FC236}">
                  <a16:creationId xmlns:a16="http://schemas.microsoft.com/office/drawing/2014/main" id="{DE2A8F16-17A2-4BD2-A909-65AB966AEDFC}"/>
                </a:ext>
              </a:extLst>
            </p:cNvPr>
            <p:cNvSpPr/>
            <p:nvPr/>
          </p:nvSpPr>
          <p:spPr>
            <a:xfrm rot="18900000">
              <a:off x="4235863" y="3988481"/>
              <a:ext cx="640800" cy="640800"/>
            </a:xfrm>
            <a:prstGeom prst="roundRect">
              <a:avLst>
                <a:gd name="adj" fmla="val 1071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26" name="Rounded Rectangle 24">
              <a:extLst>
                <a:ext uri="{FF2B5EF4-FFF2-40B4-BE49-F238E27FC236}">
                  <a16:creationId xmlns:a16="http://schemas.microsoft.com/office/drawing/2014/main" id="{ACDCAAC7-5A54-4EB8-8DDB-297A7C4AF9CD}"/>
                </a:ext>
              </a:extLst>
            </p:cNvPr>
            <p:cNvSpPr/>
            <p:nvPr/>
          </p:nvSpPr>
          <p:spPr>
            <a:xfrm rot="18900000">
              <a:off x="4295536" y="4048155"/>
              <a:ext cx="521451" cy="521451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noFill/>
            </a:ln>
            <a:effectLst>
              <a:outerShdw blurRad="50800" dist="38100" dir="54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B4745CE-B302-4C68-AF4F-C716AE63794B}"/>
              </a:ext>
            </a:extLst>
          </p:cNvPr>
          <p:cNvSpPr txBox="1"/>
          <p:nvPr/>
        </p:nvSpPr>
        <p:spPr>
          <a:xfrm>
            <a:off x="7358215" y="4257648"/>
            <a:ext cx="49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626630A-E430-41BB-B038-4765D7B3A2ED}"/>
              </a:ext>
            </a:extLst>
          </p:cNvPr>
          <p:cNvGrpSpPr/>
          <p:nvPr/>
        </p:nvGrpSpPr>
        <p:grpSpPr>
          <a:xfrm>
            <a:off x="894946" y="4020724"/>
            <a:ext cx="3779309" cy="899495"/>
            <a:chOff x="200944" y="4307149"/>
            <a:chExt cx="4687727" cy="89949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9809EB0-2103-4C9D-A444-1E2D60B54BEE}"/>
                </a:ext>
              </a:extLst>
            </p:cNvPr>
            <p:cNvSpPr txBox="1"/>
            <p:nvPr/>
          </p:nvSpPr>
          <p:spPr>
            <a:xfrm>
              <a:off x="245430" y="4560313"/>
              <a:ext cx="46203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E15B0E7-60F9-4486-88CA-B61EB9FD94B5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C333422-BAA9-4213-AF09-92F1BA41E897}"/>
              </a:ext>
            </a:extLst>
          </p:cNvPr>
          <p:cNvGrpSpPr/>
          <p:nvPr/>
        </p:nvGrpSpPr>
        <p:grpSpPr>
          <a:xfrm>
            <a:off x="7512569" y="5104748"/>
            <a:ext cx="3761788" cy="899495"/>
            <a:chOff x="200944" y="4307149"/>
            <a:chExt cx="4687727" cy="89949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55D994-397D-4139-9537-125E9B218BAB}"/>
                </a:ext>
              </a:extLst>
            </p:cNvPr>
            <p:cNvSpPr txBox="1"/>
            <p:nvPr/>
          </p:nvSpPr>
          <p:spPr>
            <a:xfrm>
              <a:off x="245430" y="4560313"/>
              <a:ext cx="4620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5110729-DE56-427A-853D-28EFCC69A7DB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08B504-7D7F-4816-B809-7F0E650DF43D}"/>
              </a:ext>
            </a:extLst>
          </p:cNvPr>
          <p:cNvGrpSpPr/>
          <p:nvPr/>
        </p:nvGrpSpPr>
        <p:grpSpPr>
          <a:xfrm>
            <a:off x="7512569" y="2936700"/>
            <a:ext cx="3761788" cy="899495"/>
            <a:chOff x="200944" y="4307149"/>
            <a:chExt cx="4687727" cy="89949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EEB745A-A68D-4781-AA32-4D8AD34725F3}"/>
                </a:ext>
              </a:extLst>
            </p:cNvPr>
            <p:cNvSpPr txBox="1"/>
            <p:nvPr/>
          </p:nvSpPr>
          <p:spPr>
            <a:xfrm>
              <a:off x="245430" y="4560313"/>
              <a:ext cx="4620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149FF0B-F355-4666-899F-804388AAB64B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81930A2-6D2D-4FB3-BAA9-64AA021835DF}"/>
              </a:ext>
            </a:extLst>
          </p:cNvPr>
          <p:cNvGrpSpPr/>
          <p:nvPr/>
        </p:nvGrpSpPr>
        <p:grpSpPr>
          <a:xfrm>
            <a:off x="5237159" y="2976794"/>
            <a:ext cx="1410044" cy="863315"/>
            <a:chOff x="3233964" y="1954419"/>
            <a:chExt cx="1410044" cy="86331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95E428A-575A-4FE9-B481-8E22B3D30CFD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9479D23-254B-4A77-9267-58E4164DFBE0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5EF1C22-179E-4C72-B69B-0725E76F1ECD}"/>
              </a:ext>
            </a:extLst>
          </p:cNvPr>
          <p:cNvGrpSpPr/>
          <p:nvPr/>
        </p:nvGrpSpPr>
        <p:grpSpPr>
          <a:xfrm>
            <a:off x="5237159" y="5102036"/>
            <a:ext cx="1410044" cy="863315"/>
            <a:chOff x="3233964" y="1954419"/>
            <a:chExt cx="1410044" cy="863315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E17ED5-0D75-4707-BB72-2370994DA6A5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13622E7-2738-4705-9034-A89C19D74889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070585-121B-4B54-9B9F-C7F5C47ED4B4}"/>
              </a:ext>
            </a:extLst>
          </p:cNvPr>
          <p:cNvGrpSpPr/>
          <p:nvPr/>
        </p:nvGrpSpPr>
        <p:grpSpPr>
          <a:xfrm>
            <a:off x="5604597" y="1893768"/>
            <a:ext cx="1410044" cy="863315"/>
            <a:chOff x="3233964" y="1954419"/>
            <a:chExt cx="1410044" cy="86331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44FCAC5-D70C-4ECF-80A5-8321A481E643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DCDDDBC-3A9A-48FA-8275-10E41460F131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29F10F2-E469-4FA7-A412-5E36C59F9DC8}"/>
              </a:ext>
            </a:extLst>
          </p:cNvPr>
          <p:cNvGrpSpPr/>
          <p:nvPr/>
        </p:nvGrpSpPr>
        <p:grpSpPr>
          <a:xfrm>
            <a:off x="5604597" y="4019010"/>
            <a:ext cx="1410044" cy="863315"/>
            <a:chOff x="3233964" y="1954419"/>
            <a:chExt cx="1410044" cy="86331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3C5A32D-F0C7-476D-BEF4-26168164D4C5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3425E90-A61B-4931-B273-1602949719B0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Simple PowerPoint Presentation 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373CB8-94C6-4E7A-B244-D1E54D066BF9}"/>
              </a:ext>
            </a:extLst>
          </p:cNvPr>
          <p:cNvSpPr/>
          <p:nvPr/>
        </p:nvSpPr>
        <p:spPr>
          <a:xfrm>
            <a:off x="936699" y="5550868"/>
            <a:ext cx="2088000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BFD51A-3F61-41EF-B20C-DCD98589D9B5}"/>
              </a:ext>
            </a:extLst>
          </p:cNvPr>
          <p:cNvSpPr/>
          <p:nvPr/>
        </p:nvSpPr>
        <p:spPr>
          <a:xfrm>
            <a:off x="3685633" y="5550868"/>
            <a:ext cx="2088000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C28FF97-5B0E-4194-B50C-8D669B951B2E}"/>
              </a:ext>
            </a:extLst>
          </p:cNvPr>
          <p:cNvSpPr/>
          <p:nvPr/>
        </p:nvSpPr>
        <p:spPr>
          <a:xfrm>
            <a:off x="6434568" y="5550868"/>
            <a:ext cx="2088000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A26F5E-3533-430D-A2E0-E5B76497B7EB}"/>
              </a:ext>
            </a:extLst>
          </p:cNvPr>
          <p:cNvSpPr/>
          <p:nvPr/>
        </p:nvSpPr>
        <p:spPr>
          <a:xfrm>
            <a:off x="9183502" y="5550868"/>
            <a:ext cx="2088000" cy="4320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812A2E-9840-4852-8523-B00682F309EB}"/>
              </a:ext>
            </a:extLst>
          </p:cNvPr>
          <p:cNvSpPr txBox="1"/>
          <p:nvPr/>
        </p:nvSpPr>
        <p:spPr>
          <a:xfrm>
            <a:off x="1080599" y="55976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DC3639-90E6-47FE-AD8C-5BA5CE52D4A8}"/>
              </a:ext>
            </a:extLst>
          </p:cNvPr>
          <p:cNvSpPr txBox="1"/>
          <p:nvPr/>
        </p:nvSpPr>
        <p:spPr>
          <a:xfrm>
            <a:off x="3829533" y="55976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B87A95-A7EB-40E2-A744-60652204A1BC}"/>
              </a:ext>
            </a:extLst>
          </p:cNvPr>
          <p:cNvSpPr txBox="1"/>
          <p:nvPr/>
        </p:nvSpPr>
        <p:spPr>
          <a:xfrm>
            <a:off x="6578468" y="55976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5CE2D0-495B-4924-8D3E-F09101C832ED}"/>
              </a:ext>
            </a:extLst>
          </p:cNvPr>
          <p:cNvSpPr txBox="1"/>
          <p:nvPr/>
        </p:nvSpPr>
        <p:spPr>
          <a:xfrm>
            <a:off x="9327402" y="55976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39F78D5-D398-490E-A907-5BE1486C23E2}"/>
              </a:ext>
            </a:extLst>
          </p:cNvPr>
          <p:cNvGrpSpPr/>
          <p:nvPr/>
        </p:nvGrpSpPr>
        <p:grpSpPr>
          <a:xfrm>
            <a:off x="927844" y="1867574"/>
            <a:ext cx="10352515" cy="3577380"/>
            <a:chOff x="927844" y="1867574"/>
            <a:chExt cx="10352515" cy="3577380"/>
          </a:xfrm>
        </p:grpSpPr>
        <p:grpSp>
          <p:nvGrpSpPr>
            <p:cNvPr id="3" name="그룹 10">
              <a:extLst>
                <a:ext uri="{FF2B5EF4-FFF2-40B4-BE49-F238E27FC236}">
                  <a16:creationId xmlns:a16="http://schemas.microsoft.com/office/drawing/2014/main" id="{DB626318-652B-4668-826D-4351E06DEA6C}"/>
                </a:ext>
              </a:extLst>
            </p:cNvPr>
            <p:cNvGrpSpPr/>
            <p:nvPr/>
          </p:nvGrpSpPr>
          <p:grpSpPr>
            <a:xfrm>
              <a:off x="9174648" y="1867575"/>
              <a:ext cx="2105711" cy="3577379"/>
              <a:chOff x="9174647" y="1829474"/>
              <a:chExt cx="2105711" cy="3577379"/>
            </a:xfrm>
          </p:grpSpPr>
          <p:sp>
            <p:nvSpPr>
              <p:cNvPr id="4" name="Isosceles Triangle 3">
                <a:extLst>
                  <a:ext uri="{FF2B5EF4-FFF2-40B4-BE49-F238E27FC236}">
                    <a16:creationId xmlns:a16="http://schemas.microsoft.com/office/drawing/2014/main" id="{9EE254AB-C859-4916-8132-B31245AA87C2}"/>
                  </a:ext>
                </a:extLst>
              </p:cNvPr>
              <p:cNvSpPr/>
              <p:nvPr/>
            </p:nvSpPr>
            <p:spPr>
              <a:xfrm rot="5400000">
                <a:off x="10415746" y="4542240"/>
                <a:ext cx="1029884" cy="699341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2AD6D89-C230-46E4-A7FB-B9560041E43E}"/>
                  </a:ext>
                </a:extLst>
              </p:cNvPr>
              <p:cNvSpPr/>
              <p:nvPr/>
            </p:nvSpPr>
            <p:spPr>
              <a:xfrm>
                <a:off x="9174647" y="1829474"/>
                <a:ext cx="2068190" cy="3024336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chemeClr val="accent4"/>
                </a:solidFill>
              </a:ln>
              <a:effectLst>
                <a:innerShdw blurRad="127000" dist="127000" dir="13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cs typeface="Arial" pitchFamily="34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F0666F3-FBA9-44DA-8744-703476A95D4A}"/>
                </a:ext>
              </a:extLst>
            </p:cNvPr>
            <p:cNvGrpSpPr/>
            <p:nvPr/>
          </p:nvGrpSpPr>
          <p:grpSpPr>
            <a:xfrm>
              <a:off x="9386235" y="2647896"/>
              <a:ext cx="1645017" cy="1915332"/>
              <a:chOff x="1364812" y="1766707"/>
              <a:chExt cx="1431860" cy="1915332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BF2FCE-ADF0-4EE4-89B9-77CCE8FD5B82}"/>
                  </a:ext>
                </a:extLst>
              </p:cNvPr>
              <p:cNvSpPr txBox="1"/>
              <p:nvPr/>
            </p:nvSpPr>
            <p:spPr>
              <a:xfrm>
                <a:off x="1375861" y="2112379"/>
                <a:ext cx="142081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Get a modern PowerPoint  Presentation that is beautifully designed. I hope and I believe that this Template will your Time, Money and Reputation.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975969D-AF2B-4238-A274-B71D48913073}"/>
                  </a:ext>
                </a:extLst>
              </p:cNvPr>
              <p:cNvSpPr txBox="1"/>
              <p:nvPr/>
            </p:nvSpPr>
            <p:spPr>
              <a:xfrm>
                <a:off x="1364812" y="1766707"/>
                <a:ext cx="1428364" cy="307777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9" name="그룹 7">
              <a:extLst>
                <a:ext uri="{FF2B5EF4-FFF2-40B4-BE49-F238E27FC236}">
                  <a16:creationId xmlns:a16="http://schemas.microsoft.com/office/drawing/2014/main" id="{9B277469-4DF3-4924-93DD-4393E428B2DE}"/>
                </a:ext>
              </a:extLst>
            </p:cNvPr>
            <p:cNvGrpSpPr/>
            <p:nvPr/>
          </p:nvGrpSpPr>
          <p:grpSpPr>
            <a:xfrm>
              <a:off x="6425714" y="1867575"/>
              <a:ext cx="2105711" cy="3577379"/>
              <a:chOff x="6425713" y="1829474"/>
              <a:chExt cx="2105711" cy="3577379"/>
            </a:xfrm>
          </p:grpSpPr>
          <p:sp>
            <p:nvSpPr>
              <p:cNvPr id="10" name="Isosceles Triangle 9">
                <a:extLst>
                  <a:ext uri="{FF2B5EF4-FFF2-40B4-BE49-F238E27FC236}">
                    <a16:creationId xmlns:a16="http://schemas.microsoft.com/office/drawing/2014/main" id="{58293482-1A6E-420B-98D6-327E871CA399}"/>
                  </a:ext>
                </a:extLst>
              </p:cNvPr>
              <p:cNvSpPr/>
              <p:nvPr/>
            </p:nvSpPr>
            <p:spPr>
              <a:xfrm rot="5400000">
                <a:off x="7666812" y="4542240"/>
                <a:ext cx="1029884" cy="699341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38D4B4F-CE72-49A7-931A-084C6873C310}"/>
                  </a:ext>
                </a:extLst>
              </p:cNvPr>
              <p:cNvSpPr/>
              <p:nvPr/>
            </p:nvSpPr>
            <p:spPr>
              <a:xfrm>
                <a:off x="6425713" y="1829474"/>
                <a:ext cx="2068190" cy="3024336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chemeClr val="accent3"/>
                </a:solidFill>
              </a:ln>
              <a:effectLst>
                <a:innerShdw blurRad="127000" dist="127000" dir="13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cs typeface="Arial" pitchFamily="34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1AE7167-4CA7-4D66-BA22-FF2C3D0E0C36}"/>
                </a:ext>
              </a:extLst>
            </p:cNvPr>
            <p:cNvGrpSpPr/>
            <p:nvPr/>
          </p:nvGrpSpPr>
          <p:grpSpPr>
            <a:xfrm>
              <a:off x="6637301" y="2647896"/>
              <a:ext cx="1645017" cy="1915332"/>
              <a:chOff x="1364812" y="1766707"/>
              <a:chExt cx="1431860" cy="1915332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5A9B73-957D-4184-BDAB-348E1DF64E21}"/>
                  </a:ext>
                </a:extLst>
              </p:cNvPr>
              <p:cNvSpPr txBox="1"/>
              <p:nvPr/>
            </p:nvSpPr>
            <p:spPr>
              <a:xfrm>
                <a:off x="1375861" y="2112379"/>
                <a:ext cx="142081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Get a modern PowerPoint  Presentation that is beautifully designed. I hope and I believe that this Template will your Time, Money and Reputation.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9BB2F3-08E8-4C84-8079-D01C413352C4}"/>
                  </a:ext>
                </a:extLst>
              </p:cNvPr>
              <p:cNvSpPr txBox="1"/>
              <p:nvPr/>
            </p:nvSpPr>
            <p:spPr>
              <a:xfrm>
                <a:off x="1364812" y="1766707"/>
                <a:ext cx="1428364" cy="307777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5" name="그룹 4">
              <a:extLst>
                <a:ext uri="{FF2B5EF4-FFF2-40B4-BE49-F238E27FC236}">
                  <a16:creationId xmlns:a16="http://schemas.microsoft.com/office/drawing/2014/main" id="{485DAC0C-E7B8-42D2-8D0E-43BD19ACF4C4}"/>
                </a:ext>
              </a:extLst>
            </p:cNvPr>
            <p:cNvGrpSpPr/>
            <p:nvPr/>
          </p:nvGrpSpPr>
          <p:grpSpPr>
            <a:xfrm>
              <a:off x="3676779" y="1867574"/>
              <a:ext cx="2105711" cy="3567854"/>
              <a:chOff x="3676778" y="1829474"/>
              <a:chExt cx="2105711" cy="3567854"/>
            </a:xfrm>
          </p:grpSpPr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id="{B4E8E91A-0CC5-43A7-8ED4-5A9B2EBC153D}"/>
                  </a:ext>
                </a:extLst>
              </p:cNvPr>
              <p:cNvSpPr/>
              <p:nvPr/>
            </p:nvSpPr>
            <p:spPr>
              <a:xfrm rot="5400000">
                <a:off x="4917877" y="4532715"/>
                <a:ext cx="1029884" cy="699341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9141BDA-32DA-484B-A81F-5D3B492B8BCE}"/>
                  </a:ext>
                </a:extLst>
              </p:cNvPr>
              <p:cNvSpPr/>
              <p:nvPr/>
            </p:nvSpPr>
            <p:spPr>
              <a:xfrm>
                <a:off x="3676778" y="1829474"/>
                <a:ext cx="2068190" cy="3024336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chemeClr val="accent2"/>
                </a:solidFill>
              </a:ln>
              <a:effectLst>
                <a:innerShdw blurRad="127000" dist="127000" dir="13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cs typeface="Arial" pitchFamily="34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DD66AAC-30DD-4D20-9C1F-684EE33B2DDA}"/>
                </a:ext>
              </a:extLst>
            </p:cNvPr>
            <p:cNvGrpSpPr/>
            <p:nvPr/>
          </p:nvGrpSpPr>
          <p:grpSpPr>
            <a:xfrm>
              <a:off x="3888366" y="2647896"/>
              <a:ext cx="1645017" cy="1915332"/>
              <a:chOff x="1364812" y="1766707"/>
              <a:chExt cx="1431860" cy="1915332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3312A10-FAEF-4DA3-BB6A-2E7B71090268}"/>
                  </a:ext>
                </a:extLst>
              </p:cNvPr>
              <p:cNvSpPr txBox="1"/>
              <p:nvPr/>
            </p:nvSpPr>
            <p:spPr>
              <a:xfrm>
                <a:off x="1375861" y="2112379"/>
                <a:ext cx="142081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Get a modern PowerPoint  Presentation that is beautifully designed. I hope and I believe that this Template will your Time, Money and Reputation.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43CFC1-9492-4058-B038-A7ADCB619D05}"/>
                  </a:ext>
                </a:extLst>
              </p:cNvPr>
              <p:cNvSpPr txBox="1"/>
              <p:nvPr/>
            </p:nvSpPr>
            <p:spPr>
              <a:xfrm>
                <a:off x="1364812" y="1766707"/>
                <a:ext cx="1428364" cy="307777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21" name="그룹 3">
              <a:extLst>
                <a:ext uri="{FF2B5EF4-FFF2-40B4-BE49-F238E27FC236}">
                  <a16:creationId xmlns:a16="http://schemas.microsoft.com/office/drawing/2014/main" id="{88FB8F8C-E7E0-4FAF-86DE-F82C8EC6C737}"/>
                </a:ext>
              </a:extLst>
            </p:cNvPr>
            <p:cNvGrpSpPr/>
            <p:nvPr/>
          </p:nvGrpSpPr>
          <p:grpSpPr>
            <a:xfrm>
              <a:off x="927844" y="1867575"/>
              <a:ext cx="2124760" cy="3567853"/>
              <a:chOff x="927844" y="1829474"/>
              <a:chExt cx="2124760" cy="3567853"/>
            </a:xfrm>
          </p:grpSpPr>
          <p:sp>
            <p:nvSpPr>
              <p:cNvPr id="22" name="Isosceles Triangle 21">
                <a:extLst>
                  <a:ext uri="{FF2B5EF4-FFF2-40B4-BE49-F238E27FC236}">
                    <a16:creationId xmlns:a16="http://schemas.microsoft.com/office/drawing/2014/main" id="{67E213EB-CA95-4C02-9982-8182B091BBF2}"/>
                  </a:ext>
                </a:extLst>
              </p:cNvPr>
              <p:cNvSpPr/>
              <p:nvPr/>
            </p:nvSpPr>
            <p:spPr>
              <a:xfrm rot="5400000">
                <a:off x="2187992" y="4532715"/>
                <a:ext cx="1029884" cy="69934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6DE9061-9E6D-4FFE-9383-08A5024E6077}"/>
                  </a:ext>
                </a:extLst>
              </p:cNvPr>
              <p:cNvSpPr/>
              <p:nvPr/>
            </p:nvSpPr>
            <p:spPr>
              <a:xfrm>
                <a:off x="927844" y="1829474"/>
                <a:ext cx="2068189" cy="3024336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chemeClr val="accent1"/>
                </a:solidFill>
              </a:ln>
              <a:effectLst>
                <a:innerShdw blurRad="127000" dist="127000" dir="13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cs typeface="Arial" pitchFamily="34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3523062-DCC9-4B02-AC64-149D072F072A}"/>
                </a:ext>
              </a:extLst>
            </p:cNvPr>
            <p:cNvGrpSpPr/>
            <p:nvPr/>
          </p:nvGrpSpPr>
          <p:grpSpPr>
            <a:xfrm>
              <a:off x="1139432" y="2647896"/>
              <a:ext cx="1645015" cy="1915332"/>
              <a:chOff x="1364812" y="1766707"/>
              <a:chExt cx="1431860" cy="19153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8C7B21E-3FF7-46AA-A4B2-243F5CEE8DBC}"/>
                  </a:ext>
                </a:extLst>
              </p:cNvPr>
              <p:cNvSpPr txBox="1"/>
              <p:nvPr/>
            </p:nvSpPr>
            <p:spPr>
              <a:xfrm>
                <a:off x="1375861" y="2112379"/>
                <a:ext cx="142081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Get a modern PowerPoint  Presentation that is beautifully designed. I hope and I believe that this Template will your Time, Money and Reputation.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BD89578-839E-42F2-94A1-BA51C625E4C8}"/>
                  </a:ext>
                </a:extLst>
              </p:cNvPr>
              <p:cNvSpPr txBox="1"/>
              <p:nvPr/>
            </p:nvSpPr>
            <p:spPr>
              <a:xfrm>
                <a:off x="1364812" y="1766707"/>
                <a:ext cx="1428364" cy="307777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5" name="Rounded Rectangle 27">
              <a:extLst>
                <a:ext uri="{FF2B5EF4-FFF2-40B4-BE49-F238E27FC236}">
                  <a16:creationId xmlns:a16="http://schemas.microsoft.com/office/drawing/2014/main" id="{28DF6AF2-15F4-466E-9D87-76D9F9149692}"/>
                </a:ext>
              </a:extLst>
            </p:cNvPr>
            <p:cNvSpPr/>
            <p:nvPr/>
          </p:nvSpPr>
          <p:spPr>
            <a:xfrm>
              <a:off x="1766992" y="2127511"/>
              <a:ext cx="446464" cy="342944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" name="Rectangle 16">
              <a:extLst>
                <a:ext uri="{FF2B5EF4-FFF2-40B4-BE49-F238E27FC236}">
                  <a16:creationId xmlns:a16="http://schemas.microsoft.com/office/drawing/2014/main" id="{2463B39F-510F-472B-B109-227B0572E304}"/>
                </a:ext>
              </a:extLst>
            </p:cNvPr>
            <p:cNvSpPr/>
            <p:nvPr/>
          </p:nvSpPr>
          <p:spPr>
            <a:xfrm rot="2700000">
              <a:off x="4573488" y="2019043"/>
              <a:ext cx="312293" cy="559883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" name="Teardrop 1">
              <a:extLst>
                <a:ext uri="{FF2B5EF4-FFF2-40B4-BE49-F238E27FC236}">
                  <a16:creationId xmlns:a16="http://schemas.microsoft.com/office/drawing/2014/main" id="{FD83917E-9139-4495-B2CD-A74AC70ACD23}"/>
                </a:ext>
              </a:extLst>
            </p:cNvPr>
            <p:cNvSpPr/>
            <p:nvPr/>
          </p:nvSpPr>
          <p:spPr>
            <a:xfrm rot="18805991">
              <a:off x="7245730" y="2068575"/>
              <a:ext cx="465678" cy="460819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16">
              <a:extLst>
                <a:ext uri="{FF2B5EF4-FFF2-40B4-BE49-F238E27FC236}">
                  <a16:creationId xmlns:a16="http://schemas.microsoft.com/office/drawing/2014/main" id="{0D00EC3B-BDFE-41B5-8D0E-C675F27E96A3}"/>
                </a:ext>
              </a:extLst>
            </p:cNvPr>
            <p:cNvSpPr/>
            <p:nvPr/>
          </p:nvSpPr>
          <p:spPr>
            <a:xfrm>
              <a:off x="9998372" y="2148396"/>
              <a:ext cx="458263" cy="301177"/>
            </a:xfrm>
            <a:custGeom>
              <a:avLst/>
              <a:gdLst/>
              <a:ahLst/>
              <a:cxnLst/>
              <a:rect l="l" t="t" r="r" b="b"/>
              <a:pathLst>
                <a:path w="3240006" h="2129375">
                  <a:moveTo>
                    <a:pt x="1916836" y="454558"/>
                  </a:moveTo>
                  <a:cubicBezTo>
                    <a:pt x="2018418" y="454558"/>
                    <a:pt x="2100766" y="536906"/>
                    <a:pt x="2100766" y="638488"/>
                  </a:cubicBezTo>
                  <a:cubicBezTo>
                    <a:pt x="2100766" y="740070"/>
                    <a:pt x="2018418" y="822418"/>
                    <a:pt x="1916836" y="822418"/>
                  </a:cubicBezTo>
                  <a:cubicBezTo>
                    <a:pt x="1815254" y="822418"/>
                    <a:pt x="1732906" y="740070"/>
                    <a:pt x="1732906" y="638488"/>
                  </a:cubicBezTo>
                  <a:cubicBezTo>
                    <a:pt x="1732906" y="536906"/>
                    <a:pt x="1815254" y="454558"/>
                    <a:pt x="1916836" y="454558"/>
                  </a:cubicBezTo>
                  <a:close/>
                  <a:moveTo>
                    <a:pt x="1197545" y="272737"/>
                  </a:moveTo>
                  <a:lnTo>
                    <a:pt x="1861974" y="1458536"/>
                  </a:lnTo>
                  <a:lnTo>
                    <a:pt x="2263096" y="848801"/>
                  </a:lnTo>
                  <a:lnTo>
                    <a:pt x="2919562" y="1846679"/>
                  </a:lnTo>
                  <a:lnTo>
                    <a:pt x="2079459" y="1846679"/>
                  </a:lnTo>
                  <a:lnTo>
                    <a:pt x="1606629" y="1846679"/>
                  </a:lnTo>
                  <a:lnTo>
                    <a:pt x="315630" y="1846679"/>
                  </a:lnTo>
                  <a:close/>
                  <a:moveTo>
                    <a:pt x="180003" y="164687"/>
                  </a:moveTo>
                  <a:lnTo>
                    <a:pt x="180003" y="1964687"/>
                  </a:lnTo>
                  <a:lnTo>
                    <a:pt x="3060003" y="1964687"/>
                  </a:lnTo>
                  <a:lnTo>
                    <a:pt x="3060003" y="164687"/>
                  </a:lnTo>
                  <a:close/>
                  <a:moveTo>
                    <a:pt x="0" y="0"/>
                  </a:moveTo>
                  <a:lnTo>
                    <a:pt x="3240006" y="0"/>
                  </a:lnTo>
                  <a:lnTo>
                    <a:pt x="3240006" y="2129375"/>
                  </a:lnTo>
                  <a:lnTo>
                    <a:pt x="0" y="21293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20977C-1352-4E0E-8FEC-E5D1BDBEE011}"/>
              </a:ext>
            </a:extLst>
          </p:cNvPr>
          <p:cNvSpPr txBox="1"/>
          <p:nvPr/>
        </p:nvSpPr>
        <p:spPr>
          <a:xfrm>
            <a:off x="573414" y="1139223"/>
            <a:ext cx="4903461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bg1"/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26702B-8C9E-49E6-BE68-02D46065AB46}"/>
              </a:ext>
            </a:extLst>
          </p:cNvPr>
          <p:cNvSpPr txBox="1"/>
          <p:nvPr/>
        </p:nvSpPr>
        <p:spPr>
          <a:xfrm>
            <a:off x="573414" y="581849"/>
            <a:ext cx="4903461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bg1"/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F1ECBA-B1E0-485A-8B24-806675769CC2}"/>
              </a:ext>
            </a:extLst>
          </p:cNvPr>
          <p:cNvSpPr txBox="1"/>
          <p:nvPr/>
        </p:nvSpPr>
        <p:spPr>
          <a:xfrm>
            <a:off x="7772400" y="274073"/>
            <a:ext cx="398307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cs typeface="Arial" pitchFamily="34" charset="0"/>
              </a:rPr>
              <a:t>AWESOME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93AC45-203E-4745-9B2C-DB5604E82334}"/>
              </a:ext>
            </a:extLst>
          </p:cNvPr>
          <p:cNvSpPr txBox="1"/>
          <p:nvPr/>
        </p:nvSpPr>
        <p:spPr>
          <a:xfrm>
            <a:off x="7772400" y="963183"/>
            <a:ext cx="398307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cs typeface="Arial" pitchFamily="34" charset="0"/>
              </a:rPr>
              <a:t>PRESENTATION</a:t>
            </a:r>
            <a:endParaRPr lang="ko-KR" altLang="en-US" sz="3200" b="1" dirty="0"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5045C0-533D-4F8B-B5AA-F255E7B72673}"/>
              </a:ext>
            </a:extLst>
          </p:cNvPr>
          <p:cNvSpPr txBox="1"/>
          <p:nvPr/>
        </p:nvSpPr>
        <p:spPr>
          <a:xfrm>
            <a:off x="573414" y="1696597"/>
            <a:ext cx="4903461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bg1"/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0365BD-F1F7-4A05-9A3F-B5451388D1CC}"/>
              </a:ext>
            </a:extLst>
          </p:cNvPr>
          <p:cNvSpPr txBox="1"/>
          <p:nvPr/>
        </p:nvSpPr>
        <p:spPr>
          <a:xfrm>
            <a:off x="573414" y="2253971"/>
            <a:ext cx="4903461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bg1"/>
              </a:solidFill>
              <a:ea typeface="FZShuTi" pitchFamily="2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3">
            <a:extLst>
              <a:ext uri="{FF2B5EF4-FFF2-40B4-BE49-F238E27FC236}">
                <a16:creationId xmlns:a16="http://schemas.microsoft.com/office/drawing/2014/main" id="{BF8CE7D2-6C0D-4CBA-AA5E-1DD73FC4D35E}"/>
              </a:ext>
            </a:extLst>
          </p:cNvPr>
          <p:cNvGrpSpPr/>
          <p:nvPr/>
        </p:nvGrpSpPr>
        <p:grpSpPr>
          <a:xfrm>
            <a:off x="924448" y="5120233"/>
            <a:ext cx="10343104" cy="1065465"/>
            <a:chOff x="924448" y="5068642"/>
            <a:chExt cx="10343104" cy="1065465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id="{9720316C-FCF9-4DB6-B39F-5C6A49B6959B}"/>
                </a:ext>
              </a:extLst>
            </p:cNvPr>
            <p:cNvSpPr/>
            <p:nvPr/>
          </p:nvSpPr>
          <p:spPr>
            <a:xfrm>
              <a:off x="924448" y="5369958"/>
              <a:ext cx="10343104" cy="7641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Trapezoid 6">
              <a:extLst>
                <a:ext uri="{FF2B5EF4-FFF2-40B4-BE49-F238E27FC236}">
                  <a16:creationId xmlns:a16="http://schemas.microsoft.com/office/drawing/2014/main" id="{4E8A2A8C-E1C7-48FA-A4E7-9C6D67594909}"/>
                </a:ext>
              </a:extLst>
            </p:cNvPr>
            <p:cNvSpPr/>
            <p:nvPr/>
          </p:nvSpPr>
          <p:spPr>
            <a:xfrm>
              <a:off x="924448" y="5068642"/>
              <a:ext cx="10343104" cy="305660"/>
            </a:xfrm>
            <a:prstGeom prst="trapezoid">
              <a:avLst>
                <a:gd name="adj" fmla="val 29565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6" name="그룹 36">
            <a:extLst>
              <a:ext uri="{FF2B5EF4-FFF2-40B4-BE49-F238E27FC236}">
                <a16:creationId xmlns:a16="http://schemas.microsoft.com/office/drawing/2014/main" id="{8D618E6E-2A89-4949-ACF3-0F8FEEE4AD5E}"/>
              </a:ext>
            </a:extLst>
          </p:cNvPr>
          <p:cNvGrpSpPr/>
          <p:nvPr/>
        </p:nvGrpSpPr>
        <p:grpSpPr>
          <a:xfrm>
            <a:off x="1848898" y="4053158"/>
            <a:ext cx="8494206" cy="1069809"/>
            <a:chOff x="2099801" y="4001567"/>
            <a:chExt cx="7992399" cy="1069809"/>
          </a:xfrm>
        </p:grpSpPr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id="{3DB8E50E-0D65-499B-950F-754975621BEF}"/>
                </a:ext>
              </a:extLst>
            </p:cNvPr>
            <p:cNvSpPr/>
            <p:nvPr/>
          </p:nvSpPr>
          <p:spPr>
            <a:xfrm>
              <a:off x="2099801" y="4307227"/>
              <a:ext cx="7992399" cy="7641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122916E1-72E6-4632-BFA1-AF01C402F20F}"/>
                </a:ext>
              </a:extLst>
            </p:cNvPr>
            <p:cNvSpPr/>
            <p:nvPr/>
          </p:nvSpPr>
          <p:spPr>
            <a:xfrm>
              <a:off x="2099801" y="4001567"/>
              <a:ext cx="7992399" cy="305660"/>
            </a:xfrm>
            <a:prstGeom prst="trapezoid">
              <a:avLst>
                <a:gd name="adj" fmla="val 29615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9" name="그룹 39">
            <a:extLst>
              <a:ext uri="{FF2B5EF4-FFF2-40B4-BE49-F238E27FC236}">
                <a16:creationId xmlns:a16="http://schemas.microsoft.com/office/drawing/2014/main" id="{B59C638F-388F-4484-A377-9FDC5F3E0CBD}"/>
              </a:ext>
            </a:extLst>
          </p:cNvPr>
          <p:cNvGrpSpPr/>
          <p:nvPr/>
        </p:nvGrpSpPr>
        <p:grpSpPr>
          <a:xfrm>
            <a:off x="2783634" y="2990159"/>
            <a:ext cx="6624734" cy="1069848"/>
            <a:chOff x="3275153" y="2938569"/>
            <a:chExt cx="5641693" cy="1069848"/>
          </a:xfrm>
        </p:grpSpPr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83002B3E-FADD-4676-B0E7-B3DDB439A930}"/>
                </a:ext>
              </a:extLst>
            </p:cNvPr>
            <p:cNvSpPr/>
            <p:nvPr/>
          </p:nvSpPr>
          <p:spPr>
            <a:xfrm>
              <a:off x="3275153" y="3244268"/>
              <a:ext cx="5641693" cy="76414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Trapezoid 8">
              <a:extLst>
                <a:ext uri="{FF2B5EF4-FFF2-40B4-BE49-F238E27FC236}">
                  <a16:creationId xmlns:a16="http://schemas.microsoft.com/office/drawing/2014/main" id="{D556E64D-E188-4D02-B6DC-49A8A79945C4}"/>
                </a:ext>
              </a:extLst>
            </p:cNvPr>
            <p:cNvSpPr/>
            <p:nvPr/>
          </p:nvSpPr>
          <p:spPr>
            <a:xfrm>
              <a:off x="3275153" y="2938569"/>
              <a:ext cx="5641693" cy="305660"/>
            </a:xfrm>
            <a:prstGeom prst="trapezoid">
              <a:avLst>
                <a:gd name="adj" fmla="val 29615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그룹 42">
            <a:extLst>
              <a:ext uri="{FF2B5EF4-FFF2-40B4-BE49-F238E27FC236}">
                <a16:creationId xmlns:a16="http://schemas.microsoft.com/office/drawing/2014/main" id="{FD6CBA84-0CA1-4E28-9564-3A4F204D16F5}"/>
              </a:ext>
            </a:extLst>
          </p:cNvPr>
          <p:cNvGrpSpPr/>
          <p:nvPr/>
        </p:nvGrpSpPr>
        <p:grpSpPr>
          <a:xfrm>
            <a:off x="3707844" y="1921715"/>
            <a:ext cx="4772966" cy="1069809"/>
            <a:chOff x="4450506" y="1870124"/>
            <a:chExt cx="3307362" cy="1069809"/>
          </a:xfrm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FDB69408-2886-4534-ADE7-C84D19865EC1}"/>
                </a:ext>
              </a:extLst>
            </p:cNvPr>
            <p:cNvSpPr/>
            <p:nvPr/>
          </p:nvSpPr>
          <p:spPr>
            <a:xfrm>
              <a:off x="4450506" y="2175784"/>
              <a:ext cx="3290988" cy="7641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Trapezoid 9">
              <a:extLst>
                <a:ext uri="{FF2B5EF4-FFF2-40B4-BE49-F238E27FC236}">
                  <a16:creationId xmlns:a16="http://schemas.microsoft.com/office/drawing/2014/main" id="{CABAE12E-1462-4A36-9DFF-D665EE0EBC67}"/>
                </a:ext>
              </a:extLst>
            </p:cNvPr>
            <p:cNvSpPr/>
            <p:nvPr/>
          </p:nvSpPr>
          <p:spPr>
            <a:xfrm>
              <a:off x="4466880" y="1870124"/>
              <a:ext cx="3290988" cy="305660"/>
            </a:xfrm>
            <a:prstGeom prst="trapezoid">
              <a:avLst>
                <a:gd name="adj" fmla="val 24841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0">
            <a:extLst>
              <a:ext uri="{FF2B5EF4-FFF2-40B4-BE49-F238E27FC236}">
                <a16:creationId xmlns:a16="http://schemas.microsoft.com/office/drawing/2014/main" id="{F0C0A4DA-74F0-4AE2-B87C-E7B0C456908C}"/>
              </a:ext>
            </a:extLst>
          </p:cNvPr>
          <p:cNvGrpSpPr/>
          <p:nvPr/>
        </p:nvGrpSpPr>
        <p:grpSpPr>
          <a:xfrm>
            <a:off x="2090057" y="5446777"/>
            <a:ext cx="8097224" cy="714829"/>
            <a:chOff x="3017859" y="4307149"/>
            <a:chExt cx="1870812" cy="71482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E46805-3335-4166-83DC-BF80314AC66C}"/>
                </a:ext>
              </a:extLst>
            </p:cNvPr>
            <p:cNvSpPr txBox="1"/>
            <p:nvPr/>
          </p:nvSpPr>
          <p:spPr>
            <a:xfrm>
              <a:off x="3021856" y="4560313"/>
              <a:ext cx="18439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E349A09-D1A6-41AD-9B6F-6A271934DBF6}"/>
                </a:ext>
              </a:extLst>
            </p:cNvPr>
            <p:cNvSpPr txBox="1"/>
            <p:nvPr/>
          </p:nvSpPr>
          <p:spPr>
            <a:xfrm>
              <a:off x="3017859" y="4307149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3">
            <a:extLst>
              <a:ext uri="{FF2B5EF4-FFF2-40B4-BE49-F238E27FC236}">
                <a16:creationId xmlns:a16="http://schemas.microsoft.com/office/drawing/2014/main" id="{0F814E72-5A6A-41AE-AC79-FB1ACDDDCF10}"/>
              </a:ext>
            </a:extLst>
          </p:cNvPr>
          <p:cNvGrpSpPr/>
          <p:nvPr/>
        </p:nvGrpSpPr>
        <p:grpSpPr>
          <a:xfrm>
            <a:off x="3112416" y="4381774"/>
            <a:ext cx="6072496" cy="714829"/>
            <a:chOff x="3017859" y="4307149"/>
            <a:chExt cx="1870812" cy="71482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F9B111-7316-4F82-B367-068682A1A0C9}"/>
                </a:ext>
              </a:extLst>
            </p:cNvPr>
            <p:cNvSpPr txBox="1"/>
            <p:nvPr/>
          </p:nvSpPr>
          <p:spPr>
            <a:xfrm>
              <a:off x="3021856" y="4560313"/>
              <a:ext cx="18439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8432BC4-4616-47DD-ACD4-A27057DBA29C}"/>
                </a:ext>
              </a:extLst>
            </p:cNvPr>
            <p:cNvSpPr txBox="1"/>
            <p:nvPr/>
          </p:nvSpPr>
          <p:spPr>
            <a:xfrm>
              <a:off x="3017859" y="4307149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16">
            <a:extLst>
              <a:ext uri="{FF2B5EF4-FFF2-40B4-BE49-F238E27FC236}">
                <a16:creationId xmlns:a16="http://schemas.microsoft.com/office/drawing/2014/main" id="{3E8A180B-0488-401F-B205-72175E508A0B}"/>
              </a:ext>
            </a:extLst>
          </p:cNvPr>
          <p:cNvGrpSpPr/>
          <p:nvPr/>
        </p:nvGrpSpPr>
        <p:grpSpPr>
          <a:xfrm>
            <a:off x="4079933" y="3316774"/>
            <a:ext cx="4156380" cy="714829"/>
            <a:chOff x="3017859" y="4307149"/>
            <a:chExt cx="1870812" cy="71482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8006C3E-8311-4A81-AF17-F7BEBD9CF14F}"/>
                </a:ext>
              </a:extLst>
            </p:cNvPr>
            <p:cNvSpPr txBox="1"/>
            <p:nvPr/>
          </p:nvSpPr>
          <p:spPr>
            <a:xfrm>
              <a:off x="3021856" y="4560313"/>
              <a:ext cx="18439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ED795AA-2554-4508-87C5-4B3FF127038E}"/>
                </a:ext>
              </a:extLst>
            </p:cNvPr>
            <p:cNvSpPr txBox="1"/>
            <p:nvPr/>
          </p:nvSpPr>
          <p:spPr>
            <a:xfrm>
              <a:off x="3017859" y="4307149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19">
            <a:extLst>
              <a:ext uri="{FF2B5EF4-FFF2-40B4-BE49-F238E27FC236}">
                <a16:creationId xmlns:a16="http://schemas.microsoft.com/office/drawing/2014/main" id="{2E249FFA-3731-411C-847E-2A52A9B570D2}"/>
              </a:ext>
            </a:extLst>
          </p:cNvPr>
          <p:cNvGrpSpPr/>
          <p:nvPr/>
        </p:nvGrpSpPr>
        <p:grpSpPr>
          <a:xfrm>
            <a:off x="4923230" y="2251774"/>
            <a:ext cx="2486278" cy="714829"/>
            <a:chOff x="3017860" y="4307149"/>
            <a:chExt cx="1119089" cy="71482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58B55E-70D2-458A-A714-D7B2932D964D}"/>
                </a:ext>
              </a:extLst>
            </p:cNvPr>
            <p:cNvSpPr txBox="1"/>
            <p:nvPr/>
          </p:nvSpPr>
          <p:spPr>
            <a:xfrm>
              <a:off x="3021856" y="4560313"/>
              <a:ext cx="1103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90D4249-CCA6-4235-9C1F-3A672EB8255C}"/>
                </a:ext>
              </a:extLst>
            </p:cNvPr>
            <p:cNvSpPr txBox="1"/>
            <p:nvPr/>
          </p:nvSpPr>
          <p:spPr>
            <a:xfrm>
              <a:off x="3017860" y="4307149"/>
              <a:ext cx="111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96F43A4-1B26-45BB-9BE6-1599F32991B0}"/>
              </a:ext>
            </a:extLst>
          </p:cNvPr>
          <p:cNvSpPr txBox="1"/>
          <p:nvPr/>
        </p:nvSpPr>
        <p:spPr>
          <a:xfrm>
            <a:off x="1038523" y="4745537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D10C77-3CD1-4EA6-AA5D-6196D29FDD3B}"/>
              </a:ext>
            </a:extLst>
          </p:cNvPr>
          <p:cNvSpPr txBox="1"/>
          <p:nvPr/>
        </p:nvSpPr>
        <p:spPr>
          <a:xfrm>
            <a:off x="1861903" y="3713619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00822B-C08C-4C86-A0FF-EDA033795C87}"/>
              </a:ext>
            </a:extLst>
          </p:cNvPr>
          <p:cNvSpPr txBox="1"/>
          <p:nvPr/>
        </p:nvSpPr>
        <p:spPr>
          <a:xfrm>
            <a:off x="2685283" y="2681701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7165F8-9375-47B4-80AE-0DA7B3D57DAA}"/>
              </a:ext>
            </a:extLst>
          </p:cNvPr>
          <p:cNvSpPr txBox="1"/>
          <p:nvPr/>
        </p:nvSpPr>
        <p:spPr>
          <a:xfrm>
            <a:off x="3508663" y="1649783"/>
            <a:ext cx="669940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AF45A9F-F83D-4340-8346-E6B828778DDB}"/>
              </a:ext>
            </a:extLst>
          </p:cNvPr>
          <p:cNvGrpSpPr/>
          <p:nvPr/>
        </p:nvGrpSpPr>
        <p:grpSpPr>
          <a:xfrm>
            <a:off x="5491856" y="1812014"/>
            <a:ext cx="1221520" cy="4254294"/>
            <a:chOff x="974216" y="2018049"/>
            <a:chExt cx="1049256" cy="3654335"/>
          </a:xfrm>
        </p:grpSpPr>
        <p:sp>
          <p:nvSpPr>
            <p:cNvPr id="4" name="Pentagon 4">
              <a:extLst>
                <a:ext uri="{FF2B5EF4-FFF2-40B4-BE49-F238E27FC236}">
                  <a16:creationId xmlns:a16="http://schemas.microsoft.com/office/drawing/2014/main" id="{ACD2BFFD-AA73-4F62-B5A6-03762F8EB522}"/>
                </a:ext>
              </a:extLst>
            </p:cNvPr>
            <p:cNvSpPr/>
            <p:nvPr/>
          </p:nvSpPr>
          <p:spPr>
            <a:xfrm rot="5400000">
              <a:off x="922780" y="4571692"/>
              <a:ext cx="1152128" cy="1049256"/>
            </a:xfrm>
            <a:prstGeom prst="homePlate">
              <a:avLst>
                <a:gd name="adj" fmla="val 4101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Pentagon 5">
              <a:extLst>
                <a:ext uri="{FF2B5EF4-FFF2-40B4-BE49-F238E27FC236}">
                  <a16:creationId xmlns:a16="http://schemas.microsoft.com/office/drawing/2014/main" id="{9A68D24B-B196-4CB1-9EBD-ECABCE3FDDDC}"/>
                </a:ext>
              </a:extLst>
            </p:cNvPr>
            <p:cNvSpPr/>
            <p:nvPr/>
          </p:nvSpPr>
          <p:spPr>
            <a:xfrm rot="5400000">
              <a:off x="922780" y="3737623"/>
              <a:ext cx="1152128" cy="1049256"/>
            </a:xfrm>
            <a:prstGeom prst="homePlate">
              <a:avLst>
                <a:gd name="adj" fmla="val 4101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Pentagon 6">
              <a:extLst>
                <a:ext uri="{FF2B5EF4-FFF2-40B4-BE49-F238E27FC236}">
                  <a16:creationId xmlns:a16="http://schemas.microsoft.com/office/drawing/2014/main" id="{992C4064-EE09-4B72-A795-6D2A35C2B706}"/>
                </a:ext>
              </a:extLst>
            </p:cNvPr>
            <p:cNvSpPr/>
            <p:nvPr/>
          </p:nvSpPr>
          <p:spPr>
            <a:xfrm rot="5400000">
              <a:off x="922780" y="2903554"/>
              <a:ext cx="1152128" cy="1049256"/>
            </a:xfrm>
            <a:prstGeom prst="homePlate">
              <a:avLst>
                <a:gd name="adj" fmla="val 4101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Pentagon 7">
              <a:extLst>
                <a:ext uri="{FF2B5EF4-FFF2-40B4-BE49-F238E27FC236}">
                  <a16:creationId xmlns:a16="http://schemas.microsoft.com/office/drawing/2014/main" id="{2A99E74D-7499-4172-A67A-990DDF85C79B}"/>
                </a:ext>
              </a:extLst>
            </p:cNvPr>
            <p:cNvSpPr/>
            <p:nvPr/>
          </p:nvSpPr>
          <p:spPr>
            <a:xfrm rot="5400000">
              <a:off x="922780" y="2069485"/>
              <a:ext cx="1152128" cy="1049256"/>
            </a:xfrm>
            <a:prstGeom prst="homePlate">
              <a:avLst>
                <a:gd name="adj" fmla="val 4101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861FD70-B9BA-46EC-9462-6E3E62353316}"/>
              </a:ext>
            </a:extLst>
          </p:cNvPr>
          <p:cNvGrpSpPr/>
          <p:nvPr/>
        </p:nvGrpSpPr>
        <p:grpSpPr>
          <a:xfrm>
            <a:off x="5606418" y="2140820"/>
            <a:ext cx="992401" cy="670881"/>
            <a:chOff x="4063366" y="1653624"/>
            <a:chExt cx="992401" cy="67088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4F01FC-3385-4D4E-AF0F-D483F3941E42}"/>
                </a:ext>
              </a:extLst>
            </p:cNvPr>
            <p:cNvSpPr txBox="1"/>
            <p:nvPr/>
          </p:nvSpPr>
          <p:spPr>
            <a:xfrm>
              <a:off x="4063366" y="2016728"/>
              <a:ext cx="99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B452A3-9BB1-4FC0-9B83-068D5D8E6F01}"/>
                </a:ext>
              </a:extLst>
            </p:cNvPr>
            <p:cNvSpPr/>
            <p:nvPr/>
          </p:nvSpPr>
          <p:spPr>
            <a:xfrm>
              <a:off x="4240478" y="1653624"/>
              <a:ext cx="638175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005D0E-DE11-480F-83D9-3142ECC7755D}"/>
              </a:ext>
            </a:extLst>
          </p:cNvPr>
          <p:cNvGrpSpPr/>
          <p:nvPr/>
        </p:nvGrpSpPr>
        <p:grpSpPr>
          <a:xfrm>
            <a:off x="5606416" y="3129361"/>
            <a:ext cx="992401" cy="670881"/>
            <a:chOff x="4063366" y="1653624"/>
            <a:chExt cx="992401" cy="67088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73D3C5F-0490-46FE-AE57-6AAF4AADD396}"/>
                </a:ext>
              </a:extLst>
            </p:cNvPr>
            <p:cNvSpPr txBox="1"/>
            <p:nvPr/>
          </p:nvSpPr>
          <p:spPr>
            <a:xfrm>
              <a:off x="4063366" y="2016728"/>
              <a:ext cx="99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A67F5A-F56A-4CDD-A5A9-3B34EBE34B28}"/>
                </a:ext>
              </a:extLst>
            </p:cNvPr>
            <p:cNvSpPr/>
            <p:nvPr/>
          </p:nvSpPr>
          <p:spPr>
            <a:xfrm>
              <a:off x="4240478" y="1653624"/>
              <a:ext cx="638175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3706AA-1456-43F3-BA55-9EEF0CBDE94D}"/>
              </a:ext>
            </a:extLst>
          </p:cNvPr>
          <p:cNvGrpSpPr/>
          <p:nvPr/>
        </p:nvGrpSpPr>
        <p:grpSpPr>
          <a:xfrm>
            <a:off x="5606418" y="4117902"/>
            <a:ext cx="992401" cy="670881"/>
            <a:chOff x="4063366" y="1653624"/>
            <a:chExt cx="992401" cy="67088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08B718-D058-40CD-9A21-304AB6C6BB74}"/>
                </a:ext>
              </a:extLst>
            </p:cNvPr>
            <p:cNvSpPr txBox="1"/>
            <p:nvPr/>
          </p:nvSpPr>
          <p:spPr>
            <a:xfrm>
              <a:off x="4063366" y="2016728"/>
              <a:ext cx="99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5F348A2-1C09-45A6-88A4-734D5390291D}"/>
                </a:ext>
              </a:extLst>
            </p:cNvPr>
            <p:cNvSpPr/>
            <p:nvPr/>
          </p:nvSpPr>
          <p:spPr>
            <a:xfrm>
              <a:off x="4240478" y="1653624"/>
              <a:ext cx="638175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CAF1C47-64EF-4B49-87E5-BBB6FF666165}"/>
              </a:ext>
            </a:extLst>
          </p:cNvPr>
          <p:cNvGrpSpPr/>
          <p:nvPr/>
        </p:nvGrpSpPr>
        <p:grpSpPr>
          <a:xfrm>
            <a:off x="5606418" y="5106444"/>
            <a:ext cx="992401" cy="670881"/>
            <a:chOff x="4063366" y="1653624"/>
            <a:chExt cx="992401" cy="67088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5EE45E9-4654-4355-9FBE-9B5EE50622D1}"/>
                </a:ext>
              </a:extLst>
            </p:cNvPr>
            <p:cNvSpPr txBox="1"/>
            <p:nvPr/>
          </p:nvSpPr>
          <p:spPr>
            <a:xfrm>
              <a:off x="4063366" y="2016728"/>
              <a:ext cx="992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70C713E-AFE1-4374-8C1C-6770DF1CBC05}"/>
                </a:ext>
              </a:extLst>
            </p:cNvPr>
            <p:cNvSpPr/>
            <p:nvPr/>
          </p:nvSpPr>
          <p:spPr>
            <a:xfrm>
              <a:off x="4240478" y="1653624"/>
              <a:ext cx="638175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4175A20-E469-4C5D-9E48-F65AF0A998FF}"/>
              </a:ext>
            </a:extLst>
          </p:cNvPr>
          <p:cNvGrpSpPr/>
          <p:nvPr/>
        </p:nvGrpSpPr>
        <p:grpSpPr>
          <a:xfrm>
            <a:off x="914401" y="1820301"/>
            <a:ext cx="4378205" cy="856491"/>
            <a:chOff x="-475010" y="1129566"/>
            <a:chExt cx="4928532" cy="85649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AFE8C88-1355-4FCB-A5E0-AAFAB999A738}"/>
                </a:ext>
              </a:extLst>
            </p:cNvPr>
            <p:cNvSpPr txBox="1"/>
            <p:nvPr/>
          </p:nvSpPr>
          <p:spPr>
            <a:xfrm>
              <a:off x="-475010" y="1129566"/>
              <a:ext cx="4928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658D5CF-98FA-4EEB-BBFA-06339D39AE17}"/>
                </a:ext>
              </a:extLst>
            </p:cNvPr>
            <p:cNvSpPr txBox="1"/>
            <p:nvPr/>
          </p:nvSpPr>
          <p:spPr>
            <a:xfrm>
              <a:off x="-460976" y="1339726"/>
              <a:ext cx="49106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88B523-23FD-4355-BCA5-9E9B539D3167}"/>
              </a:ext>
            </a:extLst>
          </p:cNvPr>
          <p:cNvGrpSpPr/>
          <p:nvPr/>
        </p:nvGrpSpPr>
        <p:grpSpPr>
          <a:xfrm>
            <a:off x="6934365" y="4659937"/>
            <a:ext cx="4381335" cy="856491"/>
            <a:chOff x="-475010" y="1129566"/>
            <a:chExt cx="4928532" cy="85649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AE136BA-40F7-48AC-AE74-0BC4C6E295FA}"/>
                </a:ext>
              </a:extLst>
            </p:cNvPr>
            <p:cNvSpPr txBox="1"/>
            <p:nvPr/>
          </p:nvSpPr>
          <p:spPr>
            <a:xfrm>
              <a:off x="-475010" y="1129566"/>
              <a:ext cx="4928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8596C9-1393-44CA-98AF-F0DB4BEB72DA}"/>
                </a:ext>
              </a:extLst>
            </p:cNvPr>
            <p:cNvSpPr txBox="1"/>
            <p:nvPr/>
          </p:nvSpPr>
          <p:spPr>
            <a:xfrm>
              <a:off x="-460976" y="1339726"/>
              <a:ext cx="49106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F1FBBC8-9A54-49F7-BB68-1A9D2D479752}"/>
              </a:ext>
            </a:extLst>
          </p:cNvPr>
          <p:cNvGrpSpPr/>
          <p:nvPr/>
        </p:nvGrpSpPr>
        <p:grpSpPr>
          <a:xfrm>
            <a:off x="6934365" y="2796975"/>
            <a:ext cx="4381335" cy="856491"/>
            <a:chOff x="-475010" y="1129566"/>
            <a:chExt cx="4928532" cy="85649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5291038-7C42-4D89-92FA-83BF601F1A86}"/>
                </a:ext>
              </a:extLst>
            </p:cNvPr>
            <p:cNvSpPr txBox="1"/>
            <p:nvPr/>
          </p:nvSpPr>
          <p:spPr>
            <a:xfrm>
              <a:off x="-475010" y="1129566"/>
              <a:ext cx="4928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49DD475-6836-41F4-A2DB-64CC01811B31}"/>
                </a:ext>
              </a:extLst>
            </p:cNvPr>
            <p:cNvSpPr txBox="1"/>
            <p:nvPr/>
          </p:nvSpPr>
          <p:spPr>
            <a:xfrm>
              <a:off x="-460976" y="1339726"/>
              <a:ext cx="49106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7F7F6D-58D4-48FB-9FD3-3704BAA0EA5F}"/>
              </a:ext>
            </a:extLst>
          </p:cNvPr>
          <p:cNvGrpSpPr/>
          <p:nvPr/>
        </p:nvGrpSpPr>
        <p:grpSpPr>
          <a:xfrm>
            <a:off x="914401" y="3709484"/>
            <a:ext cx="4378205" cy="856491"/>
            <a:chOff x="-475010" y="1129566"/>
            <a:chExt cx="4928532" cy="85649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F64A330-35F7-4A67-962D-AE1AE9B45C6A}"/>
                </a:ext>
              </a:extLst>
            </p:cNvPr>
            <p:cNvSpPr txBox="1"/>
            <p:nvPr/>
          </p:nvSpPr>
          <p:spPr>
            <a:xfrm>
              <a:off x="-475010" y="1129566"/>
              <a:ext cx="49285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2BEF396-F788-40FD-A087-78D7AFD10E88}"/>
                </a:ext>
              </a:extLst>
            </p:cNvPr>
            <p:cNvSpPr txBox="1"/>
            <p:nvPr/>
          </p:nvSpPr>
          <p:spPr>
            <a:xfrm>
              <a:off x="-460976" y="1339726"/>
              <a:ext cx="49106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</a:p>
          </p:txBody>
        </p:sp>
      </p:grpSp>
      <p:sp>
        <p:nvSpPr>
          <p:cNvPr id="32" name="Isosceles Triangle 51">
            <a:extLst>
              <a:ext uri="{FF2B5EF4-FFF2-40B4-BE49-F238E27FC236}">
                <a16:creationId xmlns:a16="http://schemas.microsoft.com/office/drawing/2014/main" id="{B6854B4F-1C79-402A-AD7E-174C453CDBE7}"/>
              </a:ext>
            </a:extLst>
          </p:cNvPr>
          <p:cNvSpPr/>
          <p:nvPr/>
        </p:nvSpPr>
        <p:spPr>
          <a:xfrm>
            <a:off x="7309552" y="2118742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ounded Rectangle 6">
            <a:extLst>
              <a:ext uri="{FF2B5EF4-FFF2-40B4-BE49-F238E27FC236}">
                <a16:creationId xmlns:a16="http://schemas.microsoft.com/office/drawing/2014/main" id="{883D3262-5716-4CF0-A7C4-5BA374D18E78}"/>
              </a:ext>
            </a:extLst>
          </p:cNvPr>
          <p:cNvSpPr/>
          <p:nvPr/>
        </p:nvSpPr>
        <p:spPr>
          <a:xfrm>
            <a:off x="4617252" y="3041639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id="{135A121F-C33A-4673-A98D-F2A497FC6985}"/>
              </a:ext>
            </a:extLst>
          </p:cNvPr>
          <p:cNvSpPr/>
          <p:nvPr/>
        </p:nvSpPr>
        <p:spPr>
          <a:xfrm rot="18805991">
            <a:off x="7318504" y="3943570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AC1D8592-45D3-41EA-81B8-57E3C933674C}"/>
              </a:ext>
            </a:extLst>
          </p:cNvPr>
          <p:cNvSpPr/>
          <p:nvPr/>
        </p:nvSpPr>
        <p:spPr>
          <a:xfrm>
            <a:off x="4617251" y="4947449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502E8-4882-4C1F-9A77-75E0F8A36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Infographic Style</a:t>
            </a:r>
          </a:p>
        </p:txBody>
      </p:sp>
      <p:sp>
        <p:nvSpPr>
          <p:cNvPr id="6" name="Oval 13">
            <a:extLst>
              <a:ext uri="{FF2B5EF4-FFF2-40B4-BE49-F238E27FC236}">
                <a16:creationId xmlns:a16="http://schemas.microsoft.com/office/drawing/2014/main" id="{B607FA6E-52BC-4AA5-8714-3FE0D2117545}"/>
              </a:ext>
            </a:extLst>
          </p:cNvPr>
          <p:cNvSpPr/>
          <p:nvPr/>
        </p:nvSpPr>
        <p:spPr>
          <a:xfrm>
            <a:off x="727409" y="5640092"/>
            <a:ext cx="612000" cy="612000"/>
          </a:xfrm>
          <a:prstGeom prst="rect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15">
            <a:extLst>
              <a:ext uri="{FF2B5EF4-FFF2-40B4-BE49-F238E27FC236}">
                <a16:creationId xmlns:a16="http://schemas.microsoft.com/office/drawing/2014/main" id="{D1421DA4-8BAB-472D-B108-4D765EA7C658}"/>
              </a:ext>
            </a:extLst>
          </p:cNvPr>
          <p:cNvSpPr/>
          <p:nvPr/>
        </p:nvSpPr>
        <p:spPr>
          <a:xfrm>
            <a:off x="3999511" y="5640092"/>
            <a:ext cx="612000" cy="612000"/>
          </a:xfrm>
          <a:prstGeom prst="rect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181309-B91E-44EA-B214-6FE10BCC5E34}"/>
              </a:ext>
            </a:extLst>
          </p:cNvPr>
          <p:cNvGrpSpPr/>
          <p:nvPr/>
        </p:nvGrpSpPr>
        <p:grpSpPr>
          <a:xfrm>
            <a:off x="9488033" y="3154527"/>
            <a:ext cx="2432834" cy="2815254"/>
            <a:chOff x="3017861" y="4283314"/>
            <a:chExt cx="2659757" cy="281525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767BD3-96F0-47FA-9741-ACFED01730BA}"/>
                </a:ext>
              </a:extLst>
            </p:cNvPr>
            <p:cNvSpPr txBox="1"/>
            <p:nvPr/>
          </p:nvSpPr>
          <p:spPr>
            <a:xfrm>
              <a:off x="3021853" y="4605578"/>
              <a:ext cx="2655765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I hope and I believe that this Template will your Time, Money and Reputation. 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761013-9EEF-492F-AD1F-134DA4177069}"/>
                </a:ext>
              </a:extLst>
            </p:cNvPr>
            <p:cNvSpPr txBox="1"/>
            <p:nvPr/>
          </p:nvSpPr>
          <p:spPr>
            <a:xfrm>
              <a:off x="3017861" y="4283314"/>
              <a:ext cx="26331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F3E0232-E552-48B6-BD6E-5E8A89AB1373}"/>
              </a:ext>
            </a:extLst>
          </p:cNvPr>
          <p:cNvSpPr txBox="1"/>
          <p:nvPr/>
        </p:nvSpPr>
        <p:spPr>
          <a:xfrm>
            <a:off x="7241800" y="2942376"/>
            <a:ext cx="1766397" cy="1572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</a:rPr>
              <a:t>Example Text : Get a modern PowerPoint  Presentation that is beautifully designed. I hope and I believe that this Template will your Time, Money and Reputation.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F1AE86-4018-4C90-AAB1-218F220A7AA0}"/>
              </a:ext>
            </a:extLst>
          </p:cNvPr>
          <p:cNvSpPr txBox="1"/>
          <p:nvPr/>
        </p:nvSpPr>
        <p:spPr>
          <a:xfrm>
            <a:off x="7241801" y="1412585"/>
            <a:ext cx="1752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Contents</a:t>
            </a:r>
          </a:p>
          <a:p>
            <a:r>
              <a:rPr lang="en-US" altLang="ko-KR" sz="1600" b="1" dirty="0">
                <a:solidFill>
                  <a:schemeClr val="bg1"/>
                </a:solidFill>
              </a:rPr>
              <a:t>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61F5E2-4C32-47DF-AEEF-FF69E37F83E1}"/>
              </a:ext>
            </a:extLst>
          </p:cNvPr>
          <p:cNvSpPr txBox="1"/>
          <p:nvPr/>
        </p:nvSpPr>
        <p:spPr>
          <a:xfrm>
            <a:off x="1437894" y="5530594"/>
            <a:ext cx="2056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BC92E7-6788-4FBF-BA80-50AC5BEE6C4A}"/>
              </a:ext>
            </a:extLst>
          </p:cNvPr>
          <p:cNvSpPr txBox="1"/>
          <p:nvPr/>
        </p:nvSpPr>
        <p:spPr>
          <a:xfrm>
            <a:off x="4706675" y="5530594"/>
            <a:ext cx="2056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id="{D66A81B1-E4FF-4032-89B7-973538DDB16C}"/>
              </a:ext>
            </a:extLst>
          </p:cNvPr>
          <p:cNvSpPr/>
          <p:nvPr/>
        </p:nvSpPr>
        <p:spPr>
          <a:xfrm>
            <a:off x="864150" y="5802366"/>
            <a:ext cx="338645" cy="28308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6DA3B27A-B946-4787-B855-EABE78DE0851}"/>
              </a:ext>
            </a:extLst>
          </p:cNvPr>
          <p:cNvSpPr/>
          <p:nvPr/>
        </p:nvSpPr>
        <p:spPr>
          <a:xfrm>
            <a:off x="4137550" y="5827066"/>
            <a:ext cx="355562" cy="23368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A0C53E1-11BB-412E-BCAB-03B7F0F927ED}"/>
              </a:ext>
            </a:extLst>
          </p:cNvPr>
          <p:cNvGrpSpPr/>
          <p:nvPr/>
        </p:nvGrpSpPr>
        <p:grpSpPr>
          <a:xfrm>
            <a:off x="10166128" y="1363938"/>
            <a:ext cx="1070869" cy="645367"/>
            <a:chOff x="3767143" y="2846931"/>
            <a:chExt cx="1053838" cy="635103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A613EA4-8CEB-40A8-B8F1-C2E1C10C278E}"/>
                </a:ext>
              </a:extLst>
            </p:cNvPr>
            <p:cNvSpPr/>
            <p:nvPr/>
          </p:nvSpPr>
          <p:spPr>
            <a:xfrm>
              <a:off x="3813737" y="2889799"/>
              <a:ext cx="967795" cy="543968"/>
            </a:xfrm>
            <a:custGeom>
              <a:avLst/>
              <a:gdLst>
                <a:gd name="connsiteX0" fmla="*/ 0 w 967795"/>
                <a:gd name="connsiteY0" fmla="*/ 543968 h 543968"/>
                <a:gd name="connsiteX1" fmla="*/ 240280 w 967795"/>
                <a:gd name="connsiteY1" fmla="*/ 233606 h 543968"/>
                <a:gd name="connsiteX2" fmla="*/ 490572 w 967795"/>
                <a:gd name="connsiteY2" fmla="*/ 423828 h 543968"/>
                <a:gd name="connsiteX3" fmla="*/ 724178 w 967795"/>
                <a:gd name="connsiteY3" fmla="*/ 280327 h 543968"/>
                <a:gd name="connsiteX4" fmla="*/ 967795 w 967795"/>
                <a:gd name="connsiteY4" fmla="*/ 0 h 543968"/>
                <a:gd name="connsiteX0" fmla="*/ 0 w 967795"/>
                <a:gd name="connsiteY0" fmla="*/ 543968 h 543968"/>
                <a:gd name="connsiteX1" fmla="*/ 230044 w 967795"/>
                <a:gd name="connsiteY1" fmla="*/ 233606 h 543968"/>
                <a:gd name="connsiteX2" fmla="*/ 490572 w 967795"/>
                <a:gd name="connsiteY2" fmla="*/ 423828 h 543968"/>
                <a:gd name="connsiteX3" fmla="*/ 724178 w 967795"/>
                <a:gd name="connsiteY3" fmla="*/ 280327 h 543968"/>
                <a:gd name="connsiteX4" fmla="*/ 967795 w 967795"/>
                <a:gd name="connsiteY4" fmla="*/ 0 h 543968"/>
                <a:gd name="connsiteX0" fmla="*/ 0 w 967795"/>
                <a:gd name="connsiteY0" fmla="*/ 543968 h 543968"/>
                <a:gd name="connsiteX1" fmla="*/ 230044 w 967795"/>
                <a:gd name="connsiteY1" fmla="*/ 233606 h 543968"/>
                <a:gd name="connsiteX2" fmla="*/ 480336 w 967795"/>
                <a:gd name="connsiteY2" fmla="*/ 430652 h 543968"/>
                <a:gd name="connsiteX3" fmla="*/ 724178 w 967795"/>
                <a:gd name="connsiteY3" fmla="*/ 280327 h 543968"/>
                <a:gd name="connsiteX4" fmla="*/ 967795 w 967795"/>
                <a:gd name="connsiteY4" fmla="*/ 0 h 54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795" h="543968">
                  <a:moveTo>
                    <a:pt x="0" y="543968"/>
                  </a:moveTo>
                  <a:lnTo>
                    <a:pt x="230044" y="233606"/>
                  </a:lnTo>
                  <a:lnTo>
                    <a:pt x="480336" y="430652"/>
                  </a:lnTo>
                  <a:lnTo>
                    <a:pt x="724178" y="280327"/>
                  </a:lnTo>
                  <a:lnTo>
                    <a:pt x="967795" y="0"/>
                  </a:lnTo>
                </a:path>
              </a:pathLst>
            </a:custGeom>
            <a:noFill/>
            <a:ln w="254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E375167-EBA7-4C3A-AF94-90351BBE47E0}"/>
                </a:ext>
              </a:extLst>
            </p:cNvPr>
            <p:cNvSpPr/>
            <p:nvPr/>
          </p:nvSpPr>
          <p:spPr>
            <a:xfrm>
              <a:off x="3767143" y="3389488"/>
              <a:ext cx="92546" cy="9254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1021BB5-6861-4816-A279-AA7D1BA89FBF}"/>
                </a:ext>
              </a:extLst>
            </p:cNvPr>
            <p:cNvSpPr/>
            <p:nvPr/>
          </p:nvSpPr>
          <p:spPr>
            <a:xfrm>
              <a:off x="4000642" y="3081351"/>
              <a:ext cx="92546" cy="9254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A518D3A-19E8-4803-BBD0-3F09C8334122}"/>
                </a:ext>
              </a:extLst>
            </p:cNvPr>
            <p:cNvSpPr/>
            <p:nvPr/>
          </p:nvSpPr>
          <p:spPr>
            <a:xfrm>
              <a:off x="4247789" y="3267775"/>
              <a:ext cx="92546" cy="9254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0E5473F-90BA-4C5D-B0C7-0DE20615524B}"/>
                </a:ext>
              </a:extLst>
            </p:cNvPr>
            <p:cNvSpPr/>
            <p:nvPr/>
          </p:nvSpPr>
          <p:spPr>
            <a:xfrm>
              <a:off x="4488112" y="3127624"/>
              <a:ext cx="92546" cy="9254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4B3AE99-93FD-45EC-8839-CF056D65A0C0}"/>
                </a:ext>
              </a:extLst>
            </p:cNvPr>
            <p:cNvSpPr/>
            <p:nvPr/>
          </p:nvSpPr>
          <p:spPr>
            <a:xfrm>
              <a:off x="4728435" y="2846931"/>
              <a:ext cx="92546" cy="9254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61FACD2-F288-4714-9517-CA5F69651319}"/>
              </a:ext>
            </a:extLst>
          </p:cNvPr>
          <p:cNvSpPr/>
          <p:nvPr/>
        </p:nvSpPr>
        <p:spPr>
          <a:xfrm>
            <a:off x="10121511" y="1583247"/>
            <a:ext cx="1194189" cy="963440"/>
          </a:xfrm>
          <a:custGeom>
            <a:avLst/>
            <a:gdLst>
              <a:gd name="connsiteX0" fmla="*/ 716218 w 1751173"/>
              <a:gd name="connsiteY0" fmla="*/ 1355596 h 1412801"/>
              <a:gd name="connsiteX1" fmla="*/ 723219 w 1751173"/>
              <a:gd name="connsiteY1" fmla="*/ 1361289 h 1412801"/>
              <a:gd name="connsiteX2" fmla="*/ 752605 w 1751173"/>
              <a:gd name="connsiteY2" fmla="*/ 1363344 h 1412801"/>
              <a:gd name="connsiteX3" fmla="*/ 827317 w 1751173"/>
              <a:gd name="connsiteY3" fmla="*/ 1364186 h 1412801"/>
              <a:gd name="connsiteX4" fmla="*/ 882043 w 1751173"/>
              <a:gd name="connsiteY4" fmla="*/ 1381863 h 1412801"/>
              <a:gd name="connsiteX5" fmla="*/ 913873 w 1751173"/>
              <a:gd name="connsiteY5" fmla="*/ 1412801 h 1412801"/>
              <a:gd name="connsiteX6" fmla="*/ 716218 w 1751173"/>
              <a:gd name="connsiteY6" fmla="*/ 1412801 h 1412801"/>
              <a:gd name="connsiteX7" fmla="*/ 716218 w 1751173"/>
              <a:gd name="connsiteY7" fmla="*/ 967749 h 1412801"/>
              <a:gd name="connsiteX8" fmla="*/ 730124 w 1751173"/>
              <a:gd name="connsiteY8" fmla="*/ 992585 h 1412801"/>
              <a:gd name="connsiteX9" fmla="*/ 724456 w 1751173"/>
              <a:gd name="connsiteY9" fmla="*/ 1049695 h 1412801"/>
              <a:gd name="connsiteX10" fmla="*/ 716218 w 1751173"/>
              <a:gd name="connsiteY10" fmla="*/ 1058849 h 1412801"/>
              <a:gd name="connsiteX11" fmla="*/ 716218 w 1751173"/>
              <a:gd name="connsiteY11" fmla="*/ 891198 h 1412801"/>
              <a:gd name="connsiteX12" fmla="*/ 734723 w 1751173"/>
              <a:gd name="connsiteY12" fmla="*/ 892319 h 1412801"/>
              <a:gd name="connsiteX13" fmla="*/ 748523 w 1751173"/>
              <a:gd name="connsiteY13" fmla="*/ 901625 h 1412801"/>
              <a:gd name="connsiteX14" fmla="*/ 748890 w 1751173"/>
              <a:gd name="connsiteY14" fmla="*/ 913801 h 1412801"/>
              <a:gd name="connsiteX15" fmla="*/ 732355 w 1751173"/>
              <a:gd name="connsiteY15" fmla="*/ 913168 h 1412801"/>
              <a:gd name="connsiteX16" fmla="*/ 716218 w 1751173"/>
              <a:gd name="connsiteY16" fmla="*/ 908013 h 1412801"/>
              <a:gd name="connsiteX17" fmla="*/ 1393066 w 1751173"/>
              <a:gd name="connsiteY17" fmla="*/ 841122 h 1412801"/>
              <a:gd name="connsiteX18" fmla="*/ 1393066 w 1751173"/>
              <a:gd name="connsiteY18" fmla="*/ 884095 h 1412801"/>
              <a:gd name="connsiteX19" fmla="*/ 1348413 w 1751173"/>
              <a:gd name="connsiteY19" fmla="*/ 853981 h 1412801"/>
              <a:gd name="connsiteX20" fmla="*/ 1353727 w 1751173"/>
              <a:gd name="connsiteY20" fmla="*/ 851356 h 1412801"/>
              <a:gd name="connsiteX21" fmla="*/ 0 w 1751173"/>
              <a:gd name="connsiteY21" fmla="*/ 818414 h 1412801"/>
              <a:gd name="connsiteX22" fmla="*/ 318741 w 1751173"/>
              <a:gd name="connsiteY22" fmla="*/ 818414 h 1412801"/>
              <a:gd name="connsiteX23" fmla="*/ 318741 w 1751173"/>
              <a:gd name="connsiteY23" fmla="*/ 1412801 h 1412801"/>
              <a:gd name="connsiteX24" fmla="*/ 0 w 1751173"/>
              <a:gd name="connsiteY24" fmla="*/ 1412801 h 1412801"/>
              <a:gd name="connsiteX25" fmla="*/ 716218 w 1751173"/>
              <a:gd name="connsiteY25" fmla="*/ 602228 h 1412801"/>
              <a:gd name="connsiteX26" fmla="*/ 1034959 w 1751173"/>
              <a:gd name="connsiteY26" fmla="*/ 602228 h 1412801"/>
              <a:gd name="connsiteX27" fmla="*/ 1034959 w 1751173"/>
              <a:gd name="connsiteY27" fmla="*/ 709706 h 1412801"/>
              <a:gd name="connsiteX28" fmla="*/ 1006499 w 1751173"/>
              <a:gd name="connsiteY28" fmla="*/ 710265 h 1412801"/>
              <a:gd name="connsiteX29" fmla="*/ 851884 w 1751173"/>
              <a:gd name="connsiteY29" fmla="*/ 763881 h 1412801"/>
              <a:gd name="connsiteX30" fmla="*/ 828700 w 1751173"/>
              <a:gd name="connsiteY30" fmla="*/ 775736 h 1412801"/>
              <a:gd name="connsiteX31" fmla="*/ 736876 w 1751173"/>
              <a:gd name="connsiteY31" fmla="*/ 779981 h 1412801"/>
              <a:gd name="connsiteX32" fmla="*/ 716218 w 1751173"/>
              <a:gd name="connsiteY32" fmla="*/ 778011 h 1412801"/>
              <a:gd name="connsiteX33" fmla="*/ 1074325 w 1751173"/>
              <a:gd name="connsiteY33" fmla="*/ 469735 h 1412801"/>
              <a:gd name="connsiteX34" fmla="*/ 1393066 w 1751173"/>
              <a:gd name="connsiteY34" fmla="*/ 469735 h 1412801"/>
              <a:gd name="connsiteX35" fmla="*/ 1393066 w 1751173"/>
              <a:gd name="connsiteY35" fmla="*/ 669661 h 1412801"/>
              <a:gd name="connsiteX36" fmla="*/ 1389145 w 1751173"/>
              <a:gd name="connsiteY36" fmla="*/ 667880 h 1412801"/>
              <a:gd name="connsiteX37" fmla="*/ 1113926 w 1751173"/>
              <a:gd name="connsiteY37" fmla="*/ 505370 h 1412801"/>
              <a:gd name="connsiteX38" fmla="*/ 1086705 w 1751173"/>
              <a:gd name="connsiteY38" fmla="*/ 492673 h 1412801"/>
              <a:gd name="connsiteX39" fmla="*/ 1077710 w 1751173"/>
              <a:gd name="connsiteY39" fmla="*/ 501335 h 1412801"/>
              <a:gd name="connsiteX40" fmla="*/ 1095581 w 1751173"/>
              <a:gd name="connsiteY40" fmla="*/ 540720 h 1412801"/>
              <a:gd name="connsiteX41" fmla="*/ 1206427 w 1751173"/>
              <a:gd name="connsiteY41" fmla="*/ 644294 h 1412801"/>
              <a:gd name="connsiteX42" fmla="*/ 1309675 w 1751173"/>
              <a:gd name="connsiteY42" fmla="*/ 721258 h 1412801"/>
              <a:gd name="connsiteX43" fmla="*/ 1323442 w 1751173"/>
              <a:gd name="connsiteY43" fmla="*/ 737193 h 1412801"/>
              <a:gd name="connsiteX44" fmla="*/ 1273905 w 1751173"/>
              <a:gd name="connsiteY44" fmla="*/ 734193 h 1412801"/>
              <a:gd name="connsiteX45" fmla="*/ 1261116 w 1751173"/>
              <a:gd name="connsiteY45" fmla="*/ 726420 h 1412801"/>
              <a:gd name="connsiteX46" fmla="*/ 1219529 w 1751173"/>
              <a:gd name="connsiteY46" fmla="*/ 707697 h 1412801"/>
              <a:gd name="connsiteX47" fmla="*/ 1196812 w 1751173"/>
              <a:gd name="connsiteY47" fmla="*/ 711846 h 1412801"/>
              <a:gd name="connsiteX48" fmla="*/ 1173893 w 1751173"/>
              <a:gd name="connsiteY48" fmla="*/ 707144 h 1412801"/>
              <a:gd name="connsiteX49" fmla="*/ 1136565 w 1751173"/>
              <a:gd name="connsiteY49" fmla="*/ 697148 h 1412801"/>
              <a:gd name="connsiteX50" fmla="*/ 1089818 w 1751173"/>
              <a:gd name="connsiteY50" fmla="*/ 702789 h 1412801"/>
              <a:gd name="connsiteX51" fmla="*/ 1074325 w 1751173"/>
              <a:gd name="connsiteY51" fmla="*/ 705277 h 1412801"/>
              <a:gd name="connsiteX52" fmla="*/ 358111 w 1751173"/>
              <a:gd name="connsiteY52" fmla="*/ 453168 h 1412801"/>
              <a:gd name="connsiteX53" fmla="*/ 676852 w 1751173"/>
              <a:gd name="connsiteY53" fmla="*/ 453168 h 1412801"/>
              <a:gd name="connsiteX54" fmla="*/ 676852 w 1751173"/>
              <a:gd name="connsiteY54" fmla="*/ 774258 h 1412801"/>
              <a:gd name="connsiteX55" fmla="*/ 645560 w 1751173"/>
              <a:gd name="connsiteY55" fmla="*/ 771275 h 1412801"/>
              <a:gd name="connsiteX56" fmla="*/ 536987 w 1751173"/>
              <a:gd name="connsiteY56" fmla="*/ 739656 h 1412801"/>
              <a:gd name="connsiteX57" fmla="*/ 522018 w 1751173"/>
              <a:gd name="connsiteY57" fmla="*/ 719230 h 1412801"/>
              <a:gd name="connsiteX58" fmla="*/ 526608 w 1751173"/>
              <a:gd name="connsiteY58" fmla="*/ 673839 h 1412801"/>
              <a:gd name="connsiteX59" fmla="*/ 539304 w 1751173"/>
              <a:gd name="connsiteY59" fmla="*/ 610156 h 1412801"/>
              <a:gd name="connsiteX60" fmla="*/ 521244 w 1751173"/>
              <a:gd name="connsiteY60" fmla="*/ 579968 h 1412801"/>
              <a:gd name="connsiteX61" fmla="*/ 525804 w 1751173"/>
              <a:gd name="connsiteY61" fmla="*/ 589819 h 1412801"/>
              <a:gd name="connsiteX62" fmla="*/ 509936 w 1751173"/>
              <a:gd name="connsiteY62" fmla="*/ 590332 h 1412801"/>
              <a:gd name="connsiteX63" fmla="*/ 467009 w 1751173"/>
              <a:gd name="connsiteY63" fmla="*/ 709270 h 1412801"/>
              <a:gd name="connsiteX64" fmla="*/ 479355 w 1751173"/>
              <a:gd name="connsiteY64" fmla="*/ 785149 h 1412801"/>
              <a:gd name="connsiteX65" fmla="*/ 540895 w 1751173"/>
              <a:gd name="connsiteY65" fmla="*/ 839332 h 1412801"/>
              <a:gd name="connsiteX66" fmla="*/ 670841 w 1751173"/>
              <a:gd name="connsiteY66" fmla="*/ 882925 h 1412801"/>
              <a:gd name="connsiteX67" fmla="*/ 676852 w 1751173"/>
              <a:gd name="connsiteY67" fmla="*/ 884343 h 1412801"/>
              <a:gd name="connsiteX68" fmla="*/ 676852 w 1751173"/>
              <a:gd name="connsiteY68" fmla="*/ 1111682 h 1412801"/>
              <a:gd name="connsiteX69" fmla="*/ 663280 w 1751173"/>
              <a:gd name="connsiteY69" fmla="*/ 1123332 h 1412801"/>
              <a:gd name="connsiteX70" fmla="*/ 637206 w 1751173"/>
              <a:gd name="connsiteY70" fmla="*/ 1158583 h 1412801"/>
              <a:gd name="connsiteX71" fmla="*/ 637167 w 1751173"/>
              <a:gd name="connsiteY71" fmla="*/ 1256546 h 1412801"/>
              <a:gd name="connsiteX72" fmla="*/ 651158 w 1751173"/>
              <a:gd name="connsiteY72" fmla="*/ 1293855 h 1412801"/>
              <a:gd name="connsiteX73" fmla="*/ 676852 w 1751173"/>
              <a:gd name="connsiteY73" fmla="*/ 1319676 h 1412801"/>
              <a:gd name="connsiteX74" fmla="*/ 676852 w 1751173"/>
              <a:gd name="connsiteY74" fmla="*/ 1412801 h 1412801"/>
              <a:gd name="connsiteX75" fmla="*/ 358111 w 1751173"/>
              <a:gd name="connsiteY75" fmla="*/ 1412801 h 1412801"/>
              <a:gd name="connsiteX76" fmla="*/ 1432432 w 1751173"/>
              <a:gd name="connsiteY76" fmla="*/ 0 h 1412801"/>
              <a:gd name="connsiteX77" fmla="*/ 1751173 w 1751173"/>
              <a:gd name="connsiteY77" fmla="*/ 0 h 1412801"/>
              <a:gd name="connsiteX78" fmla="*/ 1751173 w 1751173"/>
              <a:gd name="connsiteY78" fmla="*/ 1165798 h 1412801"/>
              <a:gd name="connsiteX79" fmla="*/ 1692337 w 1751173"/>
              <a:gd name="connsiteY79" fmla="*/ 1109788 h 1412801"/>
              <a:gd name="connsiteX80" fmla="*/ 1531914 w 1751173"/>
              <a:gd name="connsiteY80" fmla="*/ 974108 h 1412801"/>
              <a:gd name="connsiteX81" fmla="*/ 1440528 w 1751173"/>
              <a:gd name="connsiteY81" fmla="*/ 912791 h 1412801"/>
              <a:gd name="connsiteX82" fmla="*/ 1432432 w 1751173"/>
              <a:gd name="connsiteY82" fmla="*/ 908491 h 1412801"/>
              <a:gd name="connsiteX83" fmla="*/ 1432432 w 1751173"/>
              <a:gd name="connsiteY83" fmla="*/ 827424 h 1412801"/>
              <a:gd name="connsiteX84" fmla="*/ 1451232 w 1751173"/>
              <a:gd name="connsiteY84" fmla="*/ 817163 h 1412801"/>
              <a:gd name="connsiteX85" fmla="*/ 1468879 w 1751173"/>
              <a:gd name="connsiteY85" fmla="*/ 786512 h 1412801"/>
              <a:gd name="connsiteX86" fmla="*/ 1447325 w 1751173"/>
              <a:gd name="connsiteY86" fmla="*/ 701978 h 1412801"/>
              <a:gd name="connsiteX87" fmla="*/ 1432432 w 1751173"/>
              <a:gd name="connsiteY87" fmla="*/ 690545 h 14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751173" h="1412801">
                <a:moveTo>
                  <a:pt x="716218" y="1355596"/>
                </a:moveTo>
                <a:lnTo>
                  <a:pt x="723219" y="1361289"/>
                </a:lnTo>
                <a:cubicBezTo>
                  <a:pt x="732095" y="1364496"/>
                  <a:pt x="742014" y="1364913"/>
                  <a:pt x="752605" y="1363344"/>
                </a:cubicBezTo>
                <a:cubicBezTo>
                  <a:pt x="777523" y="1359329"/>
                  <a:pt x="802153" y="1360084"/>
                  <a:pt x="827317" y="1364186"/>
                </a:cubicBezTo>
                <a:cubicBezTo>
                  <a:pt x="847388" y="1367243"/>
                  <a:pt x="865841" y="1372688"/>
                  <a:pt x="882043" y="1381863"/>
                </a:cubicBezTo>
                <a:lnTo>
                  <a:pt x="913873" y="1412801"/>
                </a:lnTo>
                <a:lnTo>
                  <a:pt x="716218" y="1412801"/>
                </a:lnTo>
                <a:close/>
                <a:moveTo>
                  <a:pt x="716218" y="967749"/>
                </a:moveTo>
                <a:lnTo>
                  <a:pt x="730124" y="992585"/>
                </a:lnTo>
                <a:cubicBezTo>
                  <a:pt x="746827" y="1020849"/>
                  <a:pt x="746627" y="1024152"/>
                  <a:pt x="724456" y="1049695"/>
                </a:cubicBezTo>
                <a:lnTo>
                  <a:pt x="716218" y="1058849"/>
                </a:lnTo>
                <a:close/>
                <a:moveTo>
                  <a:pt x="716218" y="891198"/>
                </a:moveTo>
                <a:lnTo>
                  <a:pt x="734723" y="892319"/>
                </a:lnTo>
                <a:cubicBezTo>
                  <a:pt x="741028" y="891595"/>
                  <a:pt x="746332" y="895231"/>
                  <a:pt x="748523" y="901625"/>
                </a:cubicBezTo>
                <a:cubicBezTo>
                  <a:pt x="749746" y="905750"/>
                  <a:pt x="750836" y="912077"/>
                  <a:pt x="748890" y="913801"/>
                </a:cubicBezTo>
                <a:cubicBezTo>
                  <a:pt x="744221" y="917938"/>
                  <a:pt x="737771" y="914969"/>
                  <a:pt x="732355" y="913168"/>
                </a:cubicBezTo>
                <a:lnTo>
                  <a:pt x="716218" y="908013"/>
                </a:lnTo>
                <a:close/>
                <a:moveTo>
                  <a:pt x="1393066" y="841122"/>
                </a:moveTo>
                <a:lnTo>
                  <a:pt x="1393066" y="884095"/>
                </a:lnTo>
                <a:lnTo>
                  <a:pt x="1348413" y="853981"/>
                </a:lnTo>
                <a:cubicBezTo>
                  <a:pt x="1350681" y="853013"/>
                  <a:pt x="1352215" y="852001"/>
                  <a:pt x="1353727" y="851356"/>
                </a:cubicBezTo>
                <a:close/>
                <a:moveTo>
                  <a:pt x="0" y="818414"/>
                </a:moveTo>
                <a:lnTo>
                  <a:pt x="318741" y="818414"/>
                </a:lnTo>
                <a:lnTo>
                  <a:pt x="318741" y="1412801"/>
                </a:lnTo>
                <a:lnTo>
                  <a:pt x="0" y="1412801"/>
                </a:lnTo>
                <a:close/>
                <a:moveTo>
                  <a:pt x="716218" y="602228"/>
                </a:moveTo>
                <a:lnTo>
                  <a:pt x="1034959" y="602228"/>
                </a:lnTo>
                <a:lnTo>
                  <a:pt x="1034959" y="709706"/>
                </a:lnTo>
                <a:lnTo>
                  <a:pt x="1006499" y="710265"/>
                </a:lnTo>
                <a:cubicBezTo>
                  <a:pt x="946520" y="703319"/>
                  <a:pt x="894314" y="720045"/>
                  <a:pt x="851884" y="763881"/>
                </a:cubicBezTo>
                <a:cubicBezTo>
                  <a:pt x="845223" y="770475"/>
                  <a:pt x="838352" y="774479"/>
                  <a:pt x="828700" y="775736"/>
                </a:cubicBezTo>
                <a:cubicBezTo>
                  <a:pt x="798083" y="779590"/>
                  <a:pt x="767437" y="780865"/>
                  <a:pt x="736876" y="779981"/>
                </a:cubicBezTo>
                <a:lnTo>
                  <a:pt x="716218" y="778011"/>
                </a:lnTo>
                <a:close/>
                <a:moveTo>
                  <a:pt x="1074325" y="469735"/>
                </a:moveTo>
                <a:lnTo>
                  <a:pt x="1393066" y="469735"/>
                </a:lnTo>
                <a:lnTo>
                  <a:pt x="1393066" y="669661"/>
                </a:lnTo>
                <a:lnTo>
                  <a:pt x="1389145" y="667880"/>
                </a:lnTo>
                <a:cubicBezTo>
                  <a:pt x="1290023" y="626153"/>
                  <a:pt x="1190467" y="585505"/>
                  <a:pt x="1113926" y="505370"/>
                </a:cubicBezTo>
                <a:cubicBezTo>
                  <a:pt x="1106643" y="497931"/>
                  <a:pt x="1097692" y="493706"/>
                  <a:pt x="1086705" y="492673"/>
                </a:cubicBezTo>
                <a:cubicBezTo>
                  <a:pt x="1079733" y="492250"/>
                  <a:pt x="1078110" y="494730"/>
                  <a:pt x="1077710" y="501335"/>
                </a:cubicBezTo>
                <a:cubicBezTo>
                  <a:pt x="1077099" y="517504"/>
                  <a:pt x="1085195" y="529779"/>
                  <a:pt x="1095581" y="540720"/>
                </a:cubicBezTo>
                <a:cubicBezTo>
                  <a:pt x="1130554" y="577457"/>
                  <a:pt x="1165961" y="613116"/>
                  <a:pt x="1206427" y="644294"/>
                </a:cubicBezTo>
                <a:cubicBezTo>
                  <a:pt x="1240576" y="670301"/>
                  <a:pt x="1277539" y="692427"/>
                  <a:pt x="1309675" y="721258"/>
                </a:cubicBezTo>
                <a:cubicBezTo>
                  <a:pt x="1314568" y="725606"/>
                  <a:pt x="1320585" y="729654"/>
                  <a:pt x="1323442" y="737193"/>
                </a:cubicBezTo>
                <a:cubicBezTo>
                  <a:pt x="1306196" y="736148"/>
                  <a:pt x="1290072" y="734803"/>
                  <a:pt x="1273905" y="734193"/>
                </a:cubicBezTo>
                <a:cubicBezTo>
                  <a:pt x="1267667" y="733815"/>
                  <a:pt x="1264086" y="732125"/>
                  <a:pt x="1261116" y="726420"/>
                </a:cubicBezTo>
                <a:cubicBezTo>
                  <a:pt x="1252187" y="709674"/>
                  <a:pt x="1237798" y="704015"/>
                  <a:pt x="1219529" y="707697"/>
                </a:cubicBezTo>
                <a:lnTo>
                  <a:pt x="1196812" y="711846"/>
                </a:lnTo>
                <a:cubicBezTo>
                  <a:pt x="1188605" y="713559"/>
                  <a:pt x="1180554" y="712703"/>
                  <a:pt x="1173893" y="707144"/>
                </a:cubicBezTo>
                <a:cubicBezTo>
                  <a:pt x="1163029" y="698015"/>
                  <a:pt x="1150230" y="696503"/>
                  <a:pt x="1136565" y="697148"/>
                </a:cubicBezTo>
                <a:cubicBezTo>
                  <a:pt x="1120675" y="698028"/>
                  <a:pt x="1105430" y="700419"/>
                  <a:pt x="1089818" y="702789"/>
                </a:cubicBezTo>
                <a:lnTo>
                  <a:pt x="1074325" y="705277"/>
                </a:lnTo>
                <a:close/>
                <a:moveTo>
                  <a:pt x="358111" y="453168"/>
                </a:moveTo>
                <a:lnTo>
                  <a:pt x="676852" y="453168"/>
                </a:lnTo>
                <a:lnTo>
                  <a:pt x="676852" y="774258"/>
                </a:lnTo>
                <a:lnTo>
                  <a:pt x="645560" y="771275"/>
                </a:lnTo>
                <a:cubicBezTo>
                  <a:pt x="608353" y="765338"/>
                  <a:pt x="571324" y="756467"/>
                  <a:pt x="536987" y="739656"/>
                </a:cubicBezTo>
                <a:cubicBezTo>
                  <a:pt x="528035" y="735431"/>
                  <a:pt x="523643" y="728904"/>
                  <a:pt x="522018" y="719230"/>
                </a:cubicBezTo>
                <a:cubicBezTo>
                  <a:pt x="518915" y="703573"/>
                  <a:pt x="523129" y="688729"/>
                  <a:pt x="526608" y="673839"/>
                </a:cubicBezTo>
                <a:cubicBezTo>
                  <a:pt x="531200" y="652756"/>
                  <a:pt x="539071" y="632240"/>
                  <a:pt x="539304" y="610156"/>
                </a:cubicBezTo>
                <a:cubicBezTo>
                  <a:pt x="539548" y="593967"/>
                  <a:pt x="533843" y="584782"/>
                  <a:pt x="521244" y="579968"/>
                </a:cubicBezTo>
                <a:cubicBezTo>
                  <a:pt x="518365" y="584949"/>
                  <a:pt x="525682" y="585761"/>
                  <a:pt x="525804" y="589819"/>
                </a:cubicBezTo>
                <a:cubicBezTo>
                  <a:pt x="512772" y="586084"/>
                  <a:pt x="512427" y="585695"/>
                  <a:pt x="509936" y="590332"/>
                </a:cubicBezTo>
                <a:cubicBezTo>
                  <a:pt x="489256" y="627751"/>
                  <a:pt x="472178" y="666492"/>
                  <a:pt x="467009" y="709270"/>
                </a:cubicBezTo>
                <a:cubicBezTo>
                  <a:pt x="463941" y="735600"/>
                  <a:pt x="462386" y="761287"/>
                  <a:pt x="479355" y="785149"/>
                </a:cubicBezTo>
                <a:cubicBezTo>
                  <a:pt x="496003" y="808255"/>
                  <a:pt x="516286" y="826056"/>
                  <a:pt x="540895" y="839332"/>
                </a:cubicBezTo>
                <a:cubicBezTo>
                  <a:pt x="581549" y="861313"/>
                  <a:pt x="626172" y="872486"/>
                  <a:pt x="670841" y="882925"/>
                </a:cubicBezTo>
                <a:lnTo>
                  <a:pt x="676852" y="884343"/>
                </a:lnTo>
                <a:lnTo>
                  <a:pt x="676852" y="1111682"/>
                </a:lnTo>
                <a:lnTo>
                  <a:pt x="663280" y="1123332"/>
                </a:lnTo>
                <a:cubicBezTo>
                  <a:pt x="650226" y="1132117"/>
                  <a:pt x="642865" y="1144194"/>
                  <a:pt x="637206" y="1158583"/>
                </a:cubicBezTo>
                <a:cubicBezTo>
                  <a:pt x="624543" y="1191330"/>
                  <a:pt x="631049" y="1223766"/>
                  <a:pt x="637167" y="1256546"/>
                </a:cubicBezTo>
                <a:cubicBezTo>
                  <a:pt x="639831" y="1270334"/>
                  <a:pt x="644321" y="1282852"/>
                  <a:pt x="651158" y="1293855"/>
                </a:cubicBezTo>
                <a:lnTo>
                  <a:pt x="676852" y="1319676"/>
                </a:lnTo>
                <a:lnTo>
                  <a:pt x="676852" y="1412801"/>
                </a:lnTo>
                <a:lnTo>
                  <a:pt x="358111" y="1412801"/>
                </a:lnTo>
                <a:close/>
                <a:moveTo>
                  <a:pt x="1432432" y="0"/>
                </a:moveTo>
                <a:lnTo>
                  <a:pt x="1751173" y="0"/>
                </a:lnTo>
                <a:lnTo>
                  <a:pt x="1751173" y="1165798"/>
                </a:lnTo>
                <a:lnTo>
                  <a:pt x="1692337" y="1109788"/>
                </a:lnTo>
                <a:cubicBezTo>
                  <a:pt x="1629069" y="1053679"/>
                  <a:pt x="1570584" y="1008137"/>
                  <a:pt x="1531914" y="974108"/>
                </a:cubicBezTo>
                <a:cubicBezTo>
                  <a:pt x="1473908" y="923064"/>
                  <a:pt x="1459972" y="920988"/>
                  <a:pt x="1440528" y="912791"/>
                </a:cubicBezTo>
                <a:lnTo>
                  <a:pt x="1432432" y="908491"/>
                </a:lnTo>
                <a:lnTo>
                  <a:pt x="1432432" y="827424"/>
                </a:lnTo>
                <a:lnTo>
                  <a:pt x="1451232" y="817163"/>
                </a:lnTo>
                <a:cubicBezTo>
                  <a:pt x="1459487" y="809330"/>
                  <a:pt x="1465533" y="799200"/>
                  <a:pt x="1468879" y="786512"/>
                </a:cubicBezTo>
                <a:cubicBezTo>
                  <a:pt x="1476766" y="756605"/>
                  <a:pt x="1468010" y="724448"/>
                  <a:pt x="1447325" y="701978"/>
                </a:cubicBezTo>
                <a:lnTo>
                  <a:pt x="1432432" y="69054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CA7B749-5737-4DB1-97F5-72CDB2F10E1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D7DA8C-2485-4473-95FB-271A875DD81C}"/>
              </a:ext>
            </a:extLst>
          </p:cNvPr>
          <p:cNvSpPr/>
          <p:nvPr/>
        </p:nvSpPr>
        <p:spPr>
          <a:xfrm>
            <a:off x="9049608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4076980-79F1-4E06-B06C-5D208B547438}"/>
              </a:ext>
            </a:extLst>
          </p:cNvPr>
          <p:cNvSpPr/>
          <p:nvPr/>
        </p:nvSpPr>
        <p:spPr>
          <a:xfrm>
            <a:off x="7015858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DB83761-06A6-4838-A943-9C63ADD88D2C}"/>
              </a:ext>
            </a:extLst>
          </p:cNvPr>
          <p:cNvSpPr/>
          <p:nvPr/>
        </p:nvSpPr>
        <p:spPr>
          <a:xfrm>
            <a:off x="4972095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189D541-EC26-4066-80F9-A0CE7ABFC418}"/>
              </a:ext>
            </a:extLst>
          </p:cNvPr>
          <p:cNvSpPr/>
          <p:nvPr/>
        </p:nvSpPr>
        <p:spPr>
          <a:xfrm>
            <a:off x="2937476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FFC15C30-DF3D-4BC6-8324-8CBB62587286}"/>
              </a:ext>
            </a:extLst>
          </p:cNvPr>
          <p:cNvSpPr/>
          <p:nvPr/>
        </p:nvSpPr>
        <p:spPr>
          <a:xfrm>
            <a:off x="914401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AD52A8-5E37-4132-93AC-34BF392E765D}"/>
              </a:ext>
            </a:extLst>
          </p:cNvPr>
          <p:cNvSpPr txBox="1"/>
          <p:nvPr/>
        </p:nvSpPr>
        <p:spPr>
          <a:xfrm>
            <a:off x="3486011" y="3836609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62404D-23CD-46F6-8C90-BBC4D7596BFE}"/>
              </a:ext>
            </a:extLst>
          </p:cNvPr>
          <p:cNvSpPr txBox="1"/>
          <p:nvPr/>
        </p:nvSpPr>
        <p:spPr>
          <a:xfrm>
            <a:off x="5517190" y="3825128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DAE40-8A94-4529-BCB1-57418FC6077D}"/>
              </a:ext>
            </a:extLst>
          </p:cNvPr>
          <p:cNvSpPr txBox="1"/>
          <p:nvPr/>
        </p:nvSpPr>
        <p:spPr>
          <a:xfrm>
            <a:off x="7557513" y="3823172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28D2D3-2A7E-480D-A5E3-778ED8A14DDF}"/>
              </a:ext>
            </a:extLst>
          </p:cNvPr>
          <p:cNvSpPr txBox="1"/>
          <p:nvPr/>
        </p:nvSpPr>
        <p:spPr>
          <a:xfrm>
            <a:off x="9597837" y="3821216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CC5C8E-E92F-446D-B102-637151C350E4}"/>
              </a:ext>
            </a:extLst>
          </p:cNvPr>
          <p:cNvGrpSpPr/>
          <p:nvPr/>
        </p:nvGrpSpPr>
        <p:grpSpPr>
          <a:xfrm>
            <a:off x="2950488" y="2056180"/>
            <a:ext cx="2232248" cy="1074303"/>
            <a:chOff x="4965552" y="1736224"/>
            <a:chExt cx="2232248" cy="10743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776D6B-E052-4465-A06A-D14E0A9D32AB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C7E0147-2937-4090-8338-8C17A3808D01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9FABD6-8F12-40FA-866E-8B845D1C7CC4}"/>
              </a:ext>
            </a:extLst>
          </p:cNvPr>
          <p:cNvGrpSpPr/>
          <p:nvPr/>
        </p:nvGrpSpPr>
        <p:grpSpPr>
          <a:xfrm>
            <a:off x="7022664" y="2056180"/>
            <a:ext cx="2232248" cy="1074303"/>
            <a:chOff x="4965552" y="1736224"/>
            <a:chExt cx="2232248" cy="107430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A7C8F36-F31C-417A-9576-9641A0F0B0C9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56A6B8F-52EC-4856-B6FB-68D16825A2CF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D644B3-A46B-4506-AAEF-574A6675C30C}"/>
              </a:ext>
            </a:extLst>
          </p:cNvPr>
          <p:cNvGrpSpPr/>
          <p:nvPr/>
        </p:nvGrpSpPr>
        <p:grpSpPr>
          <a:xfrm>
            <a:off x="4977432" y="4845362"/>
            <a:ext cx="2232248" cy="1074303"/>
            <a:chOff x="4965552" y="1736224"/>
            <a:chExt cx="2232248" cy="107430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5123888-D61C-4396-9594-9E259DBB634C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7DFC935-DD2A-4F01-8900-887227C0A1F5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EBF5E1-B176-4B9C-BA26-CDCABC8E623B}"/>
              </a:ext>
            </a:extLst>
          </p:cNvPr>
          <p:cNvGrpSpPr/>
          <p:nvPr/>
        </p:nvGrpSpPr>
        <p:grpSpPr>
          <a:xfrm>
            <a:off x="9049607" y="4845362"/>
            <a:ext cx="2232248" cy="1074303"/>
            <a:chOff x="4965552" y="1736224"/>
            <a:chExt cx="2232248" cy="107430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BE9EFD3-EA3C-4960-B6FA-7BA631C20A3F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289B95-07BF-410D-9998-9AFBF609ED05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894D7EC0-76DA-4D27-87B0-68102553AF27}"/>
              </a:ext>
            </a:extLst>
          </p:cNvPr>
          <p:cNvSpPr/>
          <p:nvPr/>
        </p:nvSpPr>
        <p:spPr>
          <a:xfrm>
            <a:off x="3922522" y="3274974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6751350F-0D76-4300-8701-F51B74F37CCA}"/>
              </a:ext>
            </a:extLst>
          </p:cNvPr>
          <p:cNvSpPr/>
          <p:nvPr/>
        </p:nvSpPr>
        <p:spPr>
          <a:xfrm>
            <a:off x="7994698" y="3274974"/>
            <a:ext cx="288032" cy="24830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6DB16A79-082B-443A-B009-D81E95C32F37}"/>
              </a:ext>
            </a:extLst>
          </p:cNvPr>
          <p:cNvSpPr/>
          <p:nvPr/>
        </p:nvSpPr>
        <p:spPr>
          <a:xfrm rot="10800000">
            <a:off x="5949466" y="4464218"/>
            <a:ext cx="288032" cy="24830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B69841E9-A8A6-41C7-BC3B-F75DAEFD8938}"/>
              </a:ext>
            </a:extLst>
          </p:cNvPr>
          <p:cNvSpPr/>
          <p:nvPr/>
        </p:nvSpPr>
        <p:spPr>
          <a:xfrm rot="10800000">
            <a:off x="10021641" y="4450608"/>
            <a:ext cx="288032" cy="24830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7C92F9-D0E5-4824-99AB-A70EED0F53C3}"/>
              </a:ext>
            </a:extLst>
          </p:cNvPr>
          <p:cNvSpPr txBox="1"/>
          <p:nvPr/>
        </p:nvSpPr>
        <p:spPr>
          <a:xfrm>
            <a:off x="1445688" y="3825128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Isosceles Triangle 92">
            <a:extLst>
              <a:ext uri="{FF2B5EF4-FFF2-40B4-BE49-F238E27FC236}">
                <a16:creationId xmlns:a16="http://schemas.microsoft.com/office/drawing/2014/main" id="{0132004D-03C2-4319-A266-8740EB37E2CD}"/>
              </a:ext>
            </a:extLst>
          </p:cNvPr>
          <p:cNvSpPr/>
          <p:nvPr/>
        </p:nvSpPr>
        <p:spPr>
          <a:xfrm rot="10800000">
            <a:off x="1886434" y="4450608"/>
            <a:ext cx="288032" cy="24830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0" name="Group 74">
            <a:extLst>
              <a:ext uri="{FF2B5EF4-FFF2-40B4-BE49-F238E27FC236}">
                <a16:creationId xmlns:a16="http://schemas.microsoft.com/office/drawing/2014/main" id="{0B9D6B94-C5FE-4190-A136-3728390EFA98}"/>
              </a:ext>
            </a:extLst>
          </p:cNvPr>
          <p:cNvGrpSpPr/>
          <p:nvPr/>
        </p:nvGrpSpPr>
        <p:grpSpPr>
          <a:xfrm>
            <a:off x="914400" y="4845362"/>
            <a:ext cx="2232248" cy="1074303"/>
            <a:chOff x="4965552" y="1736224"/>
            <a:chExt cx="2232248" cy="107430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6EF21A9-57E3-4868-B6BD-0FF2A158A675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3EDFED-17A3-46E4-9532-379D5023DFA5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Parallelogram 30">
            <a:extLst>
              <a:ext uri="{FF2B5EF4-FFF2-40B4-BE49-F238E27FC236}">
                <a16:creationId xmlns:a16="http://schemas.microsoft.com/office/drawing/2014/main" id="{35B25396-C5D1-474C-8664-BE0B7EBBD33D}"/>
              </a:ext>
            </a:extLst>
          </p:cNvPr>
          <p:cNvSpPr/>
          <p:nvPr/>
        </p:nvSpPr>
        <p:spPr>
          <a:xfrm flipH="1">
            <a:off x="1073380" y="3842757"/>
            <a:ext cx="294203" cy="294931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Donut 8">
            <a:extLst>
              <a:ext uri="{FF2B5EF4-FFF2-40B4-BE49-F238E27FC236}">
                <a16:creationId xmlns:a16="http://schemas.microsoft.com/office/drawing/2014/main" id="{D2CF3086-AD4C-426F-A400-99DB82096109}"/>
              </a:ext>
            </a:extLst>
          </p:cNvPr>
          <p:cNvSpPr/>
          <p:nvPr/>
        </p:nvSpPr>
        <p:spPr>
          <a:xfrm>
            <a:off x="7257359" y="3776687"/>
            <a:ext cx="285611" cy="341396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Donut 24">
            <a:extLst>
              <a:ext uri="{FF2B5EF4-FFF2-40B4-BE49-F238E27FC236}">
                <a16:creationId xmlns:a16="http://schemas.microsoft.com/office/drawing/2014/main" id="{FFCC9F16-9293-445C-935F-C45637548DBC}"/>
              </a:ext>
            </a:extLst>
          </p:cNvPr>
          <p:cNvSpPr/>
          <p:nvPr/>
        </p:nvSpPr>
        <p:spPr>
          <a:xfrm>
            <a:off x="3193163" y="3814582"/>
            <a:ext cx="330619" cy="333310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Block Arc 25">
            <a:extLst>
              <a:ext uri="{FF2B5EF4-FFF2-40B4-BE49-F238E27FC236}">
                <a16:creationId xmlns:a16="http://schemas.microsoft.com/office/drawing/2014/main" id="{2186D26C-4CFA-4077-9D2B-D33E94BA08A3}"/>
              </a:ext>
            </a:extLst>
          </p:cNvPr>
          <p:cNvSpPr>
            <a:spLocks noChangeAspect="1"/>
          </p:cNvSpPr>
          <p:nvPr/>
        </p:nvSpPr>
        <p:spPr>
          <a:xfrm>
            <a:off x="5241352" y="3794722"/>
            <a:ext cx="237395" cy="34296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자유형 151">
            <a:extLst>
              <a:ext uri="{FF2B5EF4-FFF2-40B4-BE49-F238E27FC236}">
                <a16:creationId xmlns:a16="http://schemas.microsoft.com/office/drawing/2014/main" id="{909923BA-6B94-4636-A2DB-CBF94F9010A9}"/>
              </a:ext>
            </a:extLst>
          </p:cNvPr>
          <p:cNvSpPr/>
          <p:nvPr/>
        </p:nvSpPr>
        <p:spPr>
          <a:xfrm>
            <a:off x="9269224" y="3821216"/>
            <a:ext cx="308765" cy="324070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A5AF030-3950-4358-9FEF-ACB5F3066082}"/>
              </a:ext>
            </a:extLst>
          </p:cNvPr>
          <p:cNvSpPr/>
          <p:nvPr/>
        </p:nvSpPr>
        <p:spPr>
          <a:xfrm rot="2700000">
            <a:off x="988291" y="2088997"/>
            <a:ext cx="1235413" cy="1235413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LeftDown">
              <a:rot lat="600000" lon="1200000" rev="0"/>
            </a:camera>
            <a:lightRig rig="soft" dir="t"/>
          </a:scene3d>
          <a:sp3d extrusionH="1079500">
            <a:extrusionClr>
              <a:schemeClr val="accent4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0080D03-A937-4B70-9D16-50A4F5C08C58}"/>
              </a:ext>
            </a:extLst>
          </p:cNvPr>
          <p:cNvSpPr/>
          <p:nvPr/>
        </p:nvSpPr>
        <p:spPr>
          <a:xfrm>
            <a:off x="2139231" y="2222577"/>
            <a:ext cx="1920240" cy="200610"/>
          </a:xfrm>
          <a:custGeom>
            <a:avLst/>
            <a:gdLst>
              <a:gd name="connsiteX0" fmla="*/ 0 w 1824297"/>
              <a:gd name="connsiteY0" fmla="*/ 0 h 200610"/>
              <a:gd name="connsiteX1" fmla="*/ 1824297 w 1824297"/>
              <a:gd name="connsiteY1" fmla="*/ 0 h 200610"/>
              <a:gd name="connsiteX2" fmla="*/ 1824297 w 1824297"/>
              <a:gd name="connsiteY2" fmla="*/ 200610 h 200610"/>
              <a:gd name="connsiteX3" fmla="*/ 154316 w 1824297"/>
              <a:gd name="connsiteY3" fmla="*/ 200610 h 20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297" h="200610">
                <a:moveTo>
                  <a:pt x="0" y="0"/>
                </a:moveTo>
                <a:lnTo>
                  <a:pt x="1824297" y="0"/>
                </a:lnTo>
                <a:lnTo>
                  <a:pt x="1824297" y="200610"/>
                </a:lnTo>
                <a:lnTo>
                  <a:pt x="154316" y="20061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EAF993D-EE2E-45FB-B6E3-89122A6E0807}"/>
              </a:ext>
            </a:extLst>
          </p:cNvPr>
          <p:cNvSpPr/>
          <p:nvPr/>
        </p:nvSpPr>
        <p:spPr>
          <a:xfrm rot="2700000">
            <a:off x="3767362" y="2088996"/>
            <a:ext cx="1235413" cy="1235413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isometricLeftDown">
              <a:rot lat="600000" lon="1200000" rev="0"/>
            </a:camera>
            <a:lightRig rig="soft" dir="t"/>
          </a:scene3d>
          <a:sp3d extrusionH="1079500">
            <a:extrusionClr>
              <a:schemeClr val="accent3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B5AF39A-2F83-4052-9A57-BAC34AB0559E}"/>
              </a:ext>
            </a:extLst>
          </p:cNvPr>
          <p:cNvSpPr/>
          <p:nvPr/>
        </p:nvSpPr>
        <p:spPr>
          <a:xfrm>
            <a:off x="4916790" y="2222577"/>
            <a:ext cx="1920240" cy="200610"/>
          </a:xfrm>
          <a:custGeom>
            <a:avLst/>
            <a:gdLst>
              <a:gd name="connsiteX0" fmla="*/ 0 w 1824297"/>
              <a:gd name="connsiteY0" fmla="*/ 0 h 200610"/>
              <a:gd name="connsiteX1" fmla="*/ 1824297 w 1824297"/>
              <a:gd name="connsiteY1" fmla="*/ 0 h 200610"/>
              <a:gd name="connsiteX2" fmla="*/ 1824297 w 1824297"/>
              <a:gd name="connsiteY2" fmla="*/ 200610 h 200610"/>
              <a:gd name="connsiteX3" fmla="*/ 154316 w 1824297"/>
              <a:gd name="connsiteY3" fmla="*/ 200610 h 20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297" h="200610">
                <a:moveTo>
                  <a:pt x="0" y="0"/>
                </a:moveTo>
                <a:lnTo>
                  <a:pt x="1824297" y="0"/>
                </a:lnTo>
                <a:lnTo>
                  <a:pt x="1824297" y="200610"/>
                </a:lnTo>
                <a:lnTo>
                  <a:pt x="154316" y="20061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0E581D2-0E41-4A43-865A-C42BBF4A0828}"/>
              </a:ext>
            </a:extLst>
          </p:cNvPr>
          <p:cNvSpPr/>
          <p:nvPr/>
        </p:nvSpPr>
        <p:spPr>
          <a:xfrm rot="2700000">
            <a:off x="6546433" y="2088995"/>
            <a:ext cx="1235413" cy="1235413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LeftDown">
              <a:rot lat="600000" lon="1200000" rev="0"/>
            </a:camera>
            <a:lightRig rig="soft" dir="t"/>
          </a:scene3d>
          <a:sp3d extrusionH="1079500">
            <a:extrusionClr>
              <a:schemeClr val="accent2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5823839-8C00-4B40-A2F7-7F8E63F3CA7F}"/>
              </a:ext>
            </a:extLst>
          </p:cNvPr>
          <p:cNvSpPr/>
          <p:nvPr/>
        </p:nvSpPr>
        <p:spPr>
          <a:xfrm>
            <a:off x="7694350" y="2228486"/>
            <a:ext cx="1920240" cy="200610"/>
          </a:xfrm>
          <a:custGeom>
            <a:avLst/>
            <a:gdLst>
              <a:gd name="connsiteX0" fmla="*/ 0 w 1824297"/>
              <a:gd name="connsiteY0" fmla="*/ 0 h 200610"/>
              <a:gd name="connsiteX1" fmla="*/ 1824297 w 1824297"/>
              <a:gd name="connsiteY1" fmla="*/ 0 h 200610"/>
              <a:gd name="connsiteX2" fmla="*/ 1824297 w 1824297"/>
              <a:gd name="connsiteY2" fmla="*/ 200610 h 200610"/>
              <a:gd name="connsiteX3" fmla="*/ 154316 w 1824297"/>
              <a:gd name="connsiteY3" fmla="*/ 200610 h 20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297" h="200610">
                <a:moveTo>
                  <a:pt x="0" y="0"/>
                </a:moveTo>
                <a:lnTo>
                  <a:pt x="1824297" y="0"/>
                </a:lnTo>
                <a:lnTo>
                  <a:pt x="1824297" y="200610"/>
                </a:lnTo>
                <a:lnTo>
                  <a:pt x="154316" y="20061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C6B7A17-1371-4B07-90C0-FD158096EBFB}"/>
              </a:ext>
            </a:extLst>
          </p:cNvPr>
          <p:cNvSpPr/>
          <p:nvPr/>
        </p:nvSpPr>
        <p:spPr>
          <a:xfrm rot="2700000">
            <a:off x="9325504" y="2088995"/>
            <a:ext cx="1235413" cy="1235413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LeftDown">
              <a:rot lat="600000" lon="1200000" rev="0"/>
            </a:camera>
            <a:lightRig rig="soft" dir="t"/>
          </a:scene3d>
          <a:sp3d extrusionH="1079500">
            <a:extrusionClr>
              <a:schemeClr val="accent1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직사각형 113">
            <a:extLst>
              <a:ext uri="{FF2B5EF4-FFF2-40B4-BE49-F238E27FC236}">
                <a16:creationId xmlns:a16="http://schemas.microsoft.com/office/drawing/2014/main" id="{C419A168-1F40-47EB-AECA-DCF0491B7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2190" y="2475871"/>
            <a:ext cx="866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charset="0"/>
              </a:rPr>
              <a:t>2021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53" name="직사각형 113">
            <a:extLst>
              <a:ext uri="{FF2B5EF4-FFF2-40B4-BE49-F238E27FC236}">
                <a16:creationId xmlns:a16="http://schemas.microsoft.com/office/drawing/2014/main" id="{3ABDF376-89A5-4149-B8E3-1D984B713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6761" y="2475871"/>
            <a:ext cx="866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charset="0"/>
              </a:rPr>
              <a:t>2020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54" name="직사각형 113">
            <a:extLst>
              <a:ext uri="{FF2B5EF4-FFF2-40B4-BE49-F238E27FC236}">
                <a16:creationId xmlns:a16="http://schemas.microsoft.com/office/drawing/2014/main" id="{25015EC9-EE25-43A3-AECE-7F655A3D1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1332" y="2475871"/>
            <a:ext cx="866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charset="0"/>
              </a:rPr>
              <a:t>2019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55" name="직사각형 113">
            <a:extLst>
              <a:ext uri="{FF2B5EF4-FFF2-40B4-BE49-F238E27FC236}">
                <a16:creationId xmlns:a16="http://schemas.microsoft.com/office/drawing/2014/main" id="{441683FF-F73C-4C40-93CE-5D339E2B2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903" y="2475871"/>
            <a:ext cx="866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charset="0"/>
              </a:rPr>
              <a:t>2018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56" name="Rounded Rectangle 10">
            <a:extLst>
              <a:ext uri="{FF2B5EF4-FFF2-40B4-BE49-F238E27FC236}">
                <a16:creationId xmlns:a16="http://schemas.microsoft.com/office/drawing/2014/main" id="{D851F016-812F-480A-BDC8-45FC4BCDC5B0}"/>
              </a:ext>
            </a:extLst>
          </p:cNvPr>
          <p:cNvSpPr/>
          <p:nvPr/>
        </p:nvSpPr>
        <p:spPr>
          <a:xfrm>
            <a:off x="880637" y="3990947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4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7" name="그룹 3">
            <a:extLst>
              <a:ext uri="{FF2B5EF4-FFF2-40B4-BE49-F238E27FC236}">
                <a16:creationId xmlns:a16="http://schemas.microsoft.com/office/drawing/2014/main" id="{4D74B143-C360-4A6A-BE29-86371544EBC5}"/>
              </a:ext>
            </a:extLst>
          </p:cNvPr>
          <p:cNvGrpSpPr/>
          <p:nvPr/>
        </p:nvGrpSpPr>
        <p:grpSpPr>
          <a:xfrm>
            <a:off x="1083283" y="4174846"/>
            <a:ext cx="1668843" cy="1921124"/>
            <a:chOff x="1134630" y="3808919"/>
            <a:chExt cx="1668843" cy="192112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76C842D-57CE-4C28-81C6-E764B5EBF621}"/>
                </a:ext>
              </a:extLst>
            </p:cNvPr>
            <p:cNvSpPr txBox="1"/>
            <p:nvPr/>
          </p:nvSpPr>
          <p:spPr>
            <a:xfrm>
              <a:off x="1139162" y="4160383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240DE5E-6C77-4007-957D-E4E679494919}"/>
                </a:ext>
              </a:extLst>
            </p:cNvPr>
            <p:cNvSpPr txBox="1"/>
            <p:nvPr/>
          </p:nvSpPr>
          <p:spPr>
            <a:xfrm>
              <a:off x="1134630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0" name="Rounded Rectangle 105">
            <a:extLst>
              <a:ext uri="{FF2B5EF4-FFF2-40B4-BE49-F238E27FC236}">
                <a16:creationId xmlns:a16="http://schemas.microsoft.com/office/drawing/2014/main" id="{2B62CB3D-960E-4AD5-AE40-A348B0CA5EFB}"/>
              </a:ext>
            </a:extLst>
          </p:cNvPr>
          <p:cNvSpPr/>
          <p:nvPr/>
        </p:nvSpPr>
        <p:spPr>
          <a:xfrm>
            <a:off x="3666168" y="3990947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3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1" name="그룹 4">
            <a:extLst>
              <a:ext uri="{FF2B5EF4-FFF2-40B4-BE49-F238E27FC236}">
                <a16:creationId xmlns:a16="http://schemas.microsoft.com/office/drawing/2014/main" id="{179CD3BB-F621-43DF-9966-4EE497739BB4}"/>
              </a:ext>
            </a:extLst>
          </p:cNvPr>
          <p:cNvGrpSpPr/>
          <p:nvPr/>
        </p:nvGrpSpPr>
        <p:grpSpPr>
          <a:xfrm>
            <a:off x="3868814" y="4174846"/>
            <a:ext cx="1668843" cy="1921124"/>
            <a:chOff x="3920161" y="3808919"/>
            <a:chExt cx="1668843" cy="192112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E19FCCD-23E1-4347-9BF3-FD5322538E34}"/>
                </a:ext>
              </a:extLst>
            </p:cNvPr>
            <p:cNvSpPr txBox="1"/>
            <p:nvPr/>
          </p:nvSpPr>
          <p:spPr>
            <a:xfrm>
              <a:off x="3924693" y="4160383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37A1231-70D2-4904-BFF0-01D5CA0C3154}"/>
                </a:ext>
              </a:extLst>
            </p:cNvPr>
            <p:cNvSpPr txBox="1"/>
            <p:nvPr/>
          </p:nvSpPr>
          <p:spPr>
            <a:xfrm>
              <a:off x="3920161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4" name="Rounded Rectangle 142">
            <a:extLst>
              <a:ext uri="{FF2B5EF4-FFF2-40B4-BE49-F238E27FC236}">
                <a16:creationId xmlns:a16="http://schemas.microsoft.com/office/drawing/2014/main" id="{65ABCF12-8AC3-4252-92C8-BBA0B01C8E42}"/>
              </a:ext>
            </a:extLst>
          </p:cNvPr>
          <p:cNvSpPr/>
          <p:nvPr/>
        </p:nvSpPr>
        <p:spPr>
          <a:xfrm>
            <a:off x="6451699" y="3990945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2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5" name="그룹 5">
            <a:extLst>
              <a:ext uri="{FF2B5EF4-FFF2-40B4-BE49-F238E27FC236}">
                <a16:creationId xmlns:a16="http://schemas.microsoft.com/office/drawing/2014/main" id="{D33804B9-C78F-41D6-9DD5-EAA0622FC17D}"/>
              </a:ext>
            </a:extLst>
          </p:cNvPr>
          <p:cNvGrpSpPr/>
          <p:nvPr/>
        </p:nvGrpSpPr>
        <p:grpSpPr>
          <a:xfrm>
            <a:off x="6654345" y="4174844"/>
            <a:ext cx="1668843" cy="1921123"/>
            <a:chOff x="6705692" y="3808919"/>
            <a:chExt cx="1668843" cy="1921123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DA9C49F-B952-4904-B97E-7FAC0EAF3C6F}"/>
                </a:ext>
              </a:extLst>
            </p:cNvPr>
            <p:cNvSpPr txBox="1"/>
            <p:nvPr/>
          </p:nvSpPr>
          <p:spPr>
            <a:xfrm>
              <a:off x="6710224" y="4160382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00C06A8-BE73-405C-8049-417DF096077F}"/>
                </a:ext>
              </a:extLst>
            </p:cNvPr>
            <p:cNvSpPr txBox="1"/>
            <p:nvPr/>
          </p:nvSpPr>
          <p:spPr>
            <a:xfrm>
              <a:off x="6705692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8" name="Rounded Rectangle 152">
            <a:extLst>
              <a:ext uri="{FF2B5EF4-FFF2-40B4-BE49-F238E27FC236}">
                <a16:creationId xmlns:a16="http://schemas.microsoft.com/office/drawing/2014/main" id="{3A54A41E-AC65-4085-A080-688ED9009940}"/>
              </a:ext>
            </a:extLst>
          </p:cNvPr>
          <p:cNvSpPr/>
          <p:nvPr/>
        </p:nvSpPr>
        <p:spPr>
          <a:xfrm>
            <a:off x="9237229" y="3990945"/>
            <a:ext cx="2074135" cy="2272130"/>
          </a:xfrm>
          <a:prstGeom prst="roundRect">
            <a:avLst>
              <a:gd name="adj" fmla="val 7753"/>
            </a:avLst>
          </a:prstGeom>
          <a:solidFill>
            <a:schemeClr val="accent1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9" name="그룹 6">
            <a:extLst>
              <a:ext uri="{FF2B5EF4-FFF2-40B4-BE49-F238E27FC236}">
                <a16:creationId xmlns:a16="http://schemas.microsoft.com/office/drawing/2014/main" id="{8376D7DD-A551-4830-A435-3E3C47CD0B30}"/>
              </a:ext>
            </a:extLst>
          </p:cNvPr>
          <p:cNvGrpSpPr/>
          <p:nvPr/>
        </p:nvGrpSpPr>
        <p:grpSpPr>
          <a:xfrm>
            <a:off x="9439875" y="4174844"/>
            <a:ext cx="1668843" cy="1921123"/>
            <a:chOff x="9491222" y="3808919"/>
            <a:chExt cx="1668843" cy="1921123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FF08417-6462-4C73-BCC1-7D0FCD30A734}"/>
                </a:ext>
              </a:extLst>
            </p:cNvPr>
            <p:cNvSpPr txBox="1"/>
            <p:nvPr/>
          </p:nvSpPr>
          <p:spPr>
            <a:xfrm>
              <a:off x="9495754" y="4160382"/>
              <a:ext cx="16643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35F2F02-6BB0-4E4B-A487-67D8B0CD642A}"/>
                </a:ext>
              </a:extLst>
            </p:cNvPr>
            <p:cNvSpPr txBox="1"/>
            <p:nvPr/>
          </p:nvSpPr>
          <p:spPr>
            <a:xfrm>
              <a:off x="9491222" y="3808919"/>
              <a:ext cx="1666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81B250-CCFC-4DFE-8569-5364957345C7}"/>
              </a:ext>
            </a:extLst>
          </p:cNvPr>
          <p:cNvSpPr/>
          <p:nvPr/>
        </p:nvSpPr>
        <p:spPr>
          <a:xfrm>
            <a:off x="0" y="1739865"/>
            <a:ext cx="12192000" cy="21010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FC66798-E254-458E-A670-BCC79AE2EE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4796072"/>
              </p:ext>
            </p:extLst>
          </p:nvPr>
        </p:nvGraphicFramePr>
        <p:xfrm>
          <a:off x="1363338" y="1807703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2">
            <a:extLst>
              <a:ext uri="{FF2B5EF4-FFF2-40B4-BE49-F238E27FC236}">
                <a16:creationId xmlns:a16="http://schemas.microsoft.com/office/drawing/2014/main" id="{0100D564-BE2C-4288-854C-BC73A64BF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1451241"/>
              </p:ext>
            </p:extLst>
          </p:nvPr>
        </p:nvGraphicFramePr>
        <p:xfrm>
          <a:off x="3950532" y="1807703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2">
            <a:extLst>
              <a:ext uri="{FF2B5EF4-FFF2-40B4-BE49-F238E27FC236}">
                <a16:creationId xmlns:a16="http://schemas.microsoft.com/office/drawing/2014/main" id="{A9DD3C28-6C3E-42A2-8CF0-CEF4C3D3FF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3137897"/>
              </p:ext>
            </p:extLst>
          </p:nvPr>
        </p:nvGraphicFramePr>
        <p:xfrm>
          <a:off x="6537726" y="1807703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2">
            <a:extLst>
              <a:ext uri="{FF2B5EF4-FFF2-40B4-BE49-F238E27FC236}">
                <a16:creationId xmlns:a16="http://schemas.microsoft.com/office/drawing/2014/main" id="{761FF475-C256-4CA2-9D58-8BF5380B0F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879853"/>
              </p:ext>
            </p:extLst>
          </p:nvPr>
        </p:nvGraphicFramePr>
        <p:xfrm>
          <a:off x="9124919" y="1807703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3BF51B8A-8886-41E7-9F39-F5EB5D850F39}"/>
              </a:ext>
            </a:extLst>
          </p:cNvPr>
          <p:cNvGrpSpPr/>
          <p:nvPr/>
        </p:nvGrpSpPr>
        <p:grpSpPr>
          <a:xfrm>
            <a:off x="920929" y="4265477"/>
            <a:ext cx="10359751" cy="216024"/>
            <a:chOff x="-429947" y="3284984"/>
            <a:chExt cx="10359751" cy="216024"/>
          </a:xfrm>
          <a:solidFill>
            <a:schemeClr val="accent4"/>
          </a:solidFill>
        </p:grpSpPr>
        <p:sp>
          <p:nvSpPr>
            <p:cNvPr id="9" name="Right Arrow 12">
              <a:extLst>
                <a:ext uri="{FF2B5EF4-FFF2-40B4-BE49-F238E27FC236}">
                  <a16:creationId xmlns:a16="http://schemas.microsoft.com/office/drawing/2014/main" id="{AE370DB1-DF41-4A30-9D8E-12AD315D062E}"/>
                </a:ext>
              </a:extLst>
            </p:cNvPr>
            <p:cNvSpPr/>
            <p:nvPr/>
          </p:nvSpPr>
          <p:spPr>
            <a:xfrm>
              <a:off x="-260984" y="3284984"/>
              <a:ext cx="10190788" cy="216024"/>
            </a:xfrm>
            <a:prstGeom prst="rightArrow">
              <a:avLst>
                <a:gd name="adj1" fmla="val 45068"/>
                <a:gd name="adj2" fmla="val 9229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F1FBAA9-9CC4-41BB-A27B-63B4E6286844}"/>
                </a:ext>
              </a:extLst>
            </p:cNvPr>
            <p:cNvSpPr/>
            <p:nvPr/>
          </p:nvSpPr>
          <p:spPr>
            <a:xfrm>
              <a:off x="-429947" y="3284984"/>
              <a:ext cx="216024" cy="216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1" name="Rectangle 29">
            <a:extLst>
              <a:ext uri="{FF2B5EF4-FFF2-40B4-BE49-F238E27FC236}">
                <a16:creationId xmlns:a16="http://schemas.microsoft.com/office/drawing/2014/main" id="{789FDB87-9F81-407C-8524-23310207B342}"/>
              </a:ext>
            </a:extLst>
          </p:cNvPr>
          <p:cNvSpPr/>
          <p:nvPr/>
        </p:nvSpPr>
        <p:spPr>
          <a:xfrm rot="10800000">
            <a:off x="1390877" y="3554946"/>
            <a:ext cx="1720936" cy="561182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06371C-CBD2-41B9-B17F-E4835A557971}"/>
              </a:ext>
            </a:extLst>
          </p:cNvPr>
          <p:cNvSpPr txBox="1"/>
          <p:nvPr/>
        </p:nvSpPr>
        <p:spPr>
          <a:xfrm>
            <a:off x="1624520" y="3747157"/>
            <a:ext cx="125365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Contents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Rectangle 29">
            <a:extLst>
              <a:ext uri="{FF2B5EF4-FFF2-40B4-BE49-F238E27FC236}">
                <a16:creationId xmlns:a16="http://schemas.microsoft.com/office/drawing/2014/main" id="{6C83C83E-0B45-4B87-9452-09583DF327F5}"/>
              </a:ext>
            </a:extLst>
          </p:cNvPr>
          <p:cNvSpPr/>
          <p:nvPr/>
        </p:nvSpPr>
        <p:spPr>
          <a:xfrm rot="10800000">
            <a:off x="3978071" y="3554946"/>
            <a:ext cx="1720936" cy="561182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9E463C-603E-450B-8D17-61176FA944AB}"/>
              </a:ext>
            </a:extLst>
          </p:cNvPr>
          <p:cNvSpPr txBox="1"/>
          <p:nvPr/>
        </p:nvSpPr>
        <p:spPr>
          <a:xfrm>
            <a:off x="4211714" y="3747157"/>
            <a:ext cx="125365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Contents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Rectangle 29">
            <a:extLst>
              <a:ext uri="{FF2B5EF4-FFF2-40B4-BE49-F238E27FC236}">
                <a16:creationId xmlns:a16="http://schemas.microsoft.com/office/drawing/2014/main" id="{B7EEE37F-7D9E-49C1-9479-F6A042750121}"/>
              </a:ext>
            </a:extLst>
          </p:cNvPr>
          <p:cNvSpPr/>
          <p:nvPr/>
        </p:nvSpPr>
        <p:spPr>
          <a:xfrm rot="10800000">
            <a:off x="6565265" y="3554946"/>
            <a:ext cx="1720936" cy="561182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1A1A03-608A-49E3-A8DB-6D63D4A63AAA}"/>
              </a:ext>
            </a:extLst>
          </p:cNvPr>
          <p:cNvSpPr txBox="1"/>
          <p:nvPr/>
        </p:nvSpPr>
        <p:spPr>
          <a:xfrm>
            <a:off x="6798908" y="3747157"/>
            <a:ext cx="125365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Contents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Rectangle 29">
            <a:extLst>
              <a:ext uri="{FF2B5EF4-FFF2-40B4-BE49-F238E27FC236}">
                <a16:creationId xmlns:a16="http://schemas.microsoft.com/office/drawing/2014/main" id="{5D7E0614-2F48-4796-AD83-D98DFA9EFC12}"/>
              </a:ext>
            </a:extLst>
          </p:cNvPr>
          <p:cNvSpPr/>
          <p:nvPr/>
        </p:nvSpPr>
        <p:spPr>
          <a:xfrm rot="10800000">
            <a:off x="9152458" y="3554946"/>
            <a:ext cx="1720936" cy="561182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1A5463-1D0D-4B44-950E-15F0C31B9FC3}"/>
              </a:ext>
            </a:extLst>
          </p:cNvPr>
          <p:cNvSpPr txBox="1"/>
          <p:nvPr/>
        </p:nvSpPr>
        <p:spPr>
          <a:xfrm>
            <a:off x="9386100" y="3747157"/>
            <a:ext cx="125365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Contents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19" name="그룹 4">
            <a:extLst>
              <a:ext uri="{FF2B5EF4-FFF2-40B4-BE49-F238E27FC236}">
                <a16:creationId xmlns:a16="http://schemas.microsoft.com/office/drawing/2014/main" id="{4B030C23-2715-49A4-BC63-DBFD545E1A67}"/>
              </a:ext>
            </a:extLst>
          </p:cNvPr>
          <p:cNvGrpSpPr/>
          <p:nvPr/>
        </p:nvGrpSpPr>
        <p:grpSpPr>
          <a:xfrm>
            <a:off x="1390877" y="4874874"/>
            <a:ext cx="1720936" cy="1288837"/>
            <a:chOff x="818058" y="4693898"/>
            <a:chExt cx="1720936" cy="12888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6720427-5FA4-487F-8EC2-D7BA916426EA}"/>
                </a:ext>
              </a:extLst>
            </p:cNvPr>
            <p:cNvSpPr txBox="1"/>
            <p:nvPr/>
          </p:nvSpPr>
          <p:spPr>
            <a:xfrm>
              <a:off x="818190" y="4693898"/>
              <a:ext cx="172080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AC0B06-FEFB-4C2C-B6C7-26D4CB247215}"/>
                </a:ext>
              </a:extLst>
            </p:cNvPr>
            <p:cNvSpPr txBox="1"/>
            <p:nvPr/>
          </p:nvSpPr>
          <p:spPr>
            <a:xfrm>
              <a:off x="818058" y="4967072"/>
              <a:ext cx="17112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2BBE36C-B5E6-4000-A6BC-85A1A6E8BCCF}"/>
              </a:ext>
            </a:extLst>
          </p:cNvPr>
          <p:cNvSpPr txBox="1"/>
          <p:nvPr/>
        </p:nvSpPr>
        <p:spPr>
          <a:xfrm>
            <a:off x="1390943" y="4514124"/>
            <a:ext cx="172080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solidFill>
                  <a:schemeClr val="accent1"/>
                </a:solidFill>
              </a:rPr>
              <a:t>30%</a:t>
            </a:r>
          </a:p>
        </p:txBody>
      </p:sp>
      <p:grpSp>
        <p:nvGrpSpPr>
          <p:cNvPr id="23" name="그룹 5">
            <a:extLst>
              <a:ext uri="{FF2B5EF4-FFF2-40B4-BE49-F238E27FC236}">
                <a16:creationId xmlns:a16="http://schemas.microsoft.com/office/drawing/2014/main" id="{FA55F9CA-8783-40AE-A653-3D3FB9FC05CB}"/>
              </a:ext>
            </a:extLst>
          </p:cNvPr>
          <p:cNvGrpSpPr/>
          <p:nvPr/>
        </p:nvGrpSpPr>
        <p:grpSpPr>
          <a:xfrm>
            <a:off x="3978071" y="4874874"/>
            <a:ext cx="1720936" cy="1288837"/>
            <a:chOff x="2743225" y="4693897"/>
            <a:chExt cx="1720936" cy="128883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1F14F13-6860-4B96-BC1B-338CBD0A4C68}"/>
                </a:ext>
              </a:extLst>
            </p:cNvPr>
            <p:cNvSpPr txBox="1"/>
            <p:nvPr/>
          </p:nvSpPr>
          <p:spPr>
            <a:xfrm>
              <a:off x="2743357" y="4693897"/>
              <a:ext cx="172080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5880AF9-4B7A-4049-9652-80A6ECA1CE69}"/>
                </a:ext>
              </a:extLst>
            </p:cNvPr>
            <p:cNvSpPr txBox="1"/>
            <p:nvPr/>
          </p:nvSpPr>
          <p:spPr>
            <a:xfrm>
              <a:off x="2743225" y="4967071"/>
              <a:ext cx="17112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EF003E3-0DE9-42FE-A69D-581988361BC0}"/>
              </a:ext>
            </a:extLst>
          </p:cNvPr>
          <p:cNvSpPr txBox="1"/>
          <p:nvPr/>
        </p:nvSpPr>
        <p:spPr>
          <a:xfrm>
            <a:off x="3978137" y="4514124"/>
            <a:ext cx="172080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solidFill>
                  <a:schemeClr val="accent2"/>
                </a:solidFill>
              </a:rPr>
              <a:t>60%</a:t>
            </a:r>
          </a:p>
        </p:txBody>
      </p: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224D4A4-2D97-43CC-AF87-FBC79AA64486}"/>
              </a:ext>
            </a:extLst>
          </p:cNvPr>
          <p:cNvGrpSpPr/>
          <p:nvPr/>
        </p:nvGrpSpPr>
        <p:grpSpPr>
          <a:xfrm>
            <a:off x="6565265" y="4874874"/>
            <a:ext cx="1720936" cy="1288837"/>
            <a:chOff x="4773167" y="4693896"/>
            <a:chExt cx="1720936" cy="12888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9C7B24B-3A27-4F61-AB84-5A8A3C64BCA5}"/>
                </a:ext>
              </a:extLst>
            </p:cNvPr>
            <p:cNvSpPr txBox="1"/>
            <p:nvPr/>
          </p:nvSpPr>
          <p:spPr>
            <a:xfrm>
              <a:off x="4773299" y="4693896"/>
              <a:ext cx="172080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7D6D20D-DACD-40BA-AEA5-03A2C9F5065F}"/>
                </a:ext>
              </a:extLst>
            </p:cNvPr>
            <p:cNvSpPr txBox="1"/>
            <p:nvPr/>
          </p:nvSpPr>
          <p:spPr>
            <a:xfrm>
              <a:off x="4773167" y="4967070"/>
              <a:ext cx="17112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EBB6626-56E6-48BE-ADF8-12862974E281}"/>
              </a:ext>
            </a:extLst>
          </p:cNvPr>
          <p:cNvSpPr txBox="1"/>
          <p:nvPr/>
        </p:nvSpPr>
        <p:spPr>
          <a:xfrm>
            <a:off x="6565331" y="4514124"/>
            <a:ext cx="172080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solidFill>
                  <a:schemeClr val="accent3"/>
                </a:solidFill>
              </a:rPr>
              <a:t>60%</a:t>
            </a:r>
          </a:p>
        </p:txBody>
      </p:sp>
      <p:grpSp>
        <p:nvGrpSpPr>
          <p:cNvPr id="31" name="그룹 7">
            <a:extLst>
              <a:ext uri="{FF2B5EF4-FFF2-40B4-BE49-F238E27FC236}">
                <a16:creationId xmlns:a16="http://schemas.microsoft.com/office/drawing/2014/main" id="{DF68A066-EAA0-4633-AB38-DFA3A76D90A0}"/>
              </a:ext>
            </a:extLst>
          </p:cNvPr>
          <p:cNvGrpSpPr/>
          <p:nvPr/>
        </p:nvGrpSpPr>
        <p:grpSpPr>
          <a:xfrm>
            <a:off x="9152458" y="4874874"/>
            <a:ext cx="1720936" cy="1288837"/>
            <a:chOff x="6803109" y="4693895"/>
            <a:chExt cx="1720936" cy="128883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041FA15-F23A-47AD-AB14-42C34B6D7EA8}"/>
                </a:ext>
              </a:extLst>
            </p:cNvPr>
            <p:cNvSpPr txBox="1"/>
            <p:nvPr/>
          </p:nvSpPr>
          <p:spPr>
            <a:xfrm>
              <a:off x="6803241" y="4693895"/>
              <a:ext cx="172080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03F08AA-D453-4132-9BCC-3182C7F28DE5}"/>
                </a:ext>
              </a:extLst>
            </p:cNvPr>
            <p:cNvSpPr txBox="1"/>
            <p:nvPr/>
          </p:nvSpPr>
          <p:spPr>
            <a:xfrm>
              <a:off x="6803109" y="4967069"/>
              <a:ext cx="17112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AC2C0DE-ECCE-4FE3-A8C3-DBE8231B17A9}"/>
              </a:ext>
            </a:extLst>
          </p:cNvPr>
          <p:cNvSpPr txBox="1"/>
          <p:nvPr/>
        </p:nvSpPr>
        <p:spPr>
          <a:xfrm>
            <a:off x="9152524" y="4514124"/>
            <a:ext cx="172080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solidFill>
                  <a:schemeClr val="accent4"/>
                </a:solidFill>
              </a:rPr>
              <a:t>80%</a:t>
            </a: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A764F5CF-3BC6-46F0-9864-631BA53C01AE}"/>
              </a:ext>
            </a:extLst>
          </p:cNvPr>
          <p:cNvSpPr/>
          <p:nvPr/>
        </p:nvSpPr>
        <p:spPr>
          <a:xfrm>
            <a:off x="9822206" y="2463360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9EB6005D-964F-4861-8C04-802F210746FF}"/>
              </a:ext>
            </a:extLst>
          </p:cNvPr>
          <p:cNvSpPr/>
          <p:nvPr/>
        </p:nvSpPr>
        <p:spPr>
          <a:xfrm>
            <a:off x="2097147" y="2464189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Block Arc 10">
            <a:extLst>
              <a:ext uri="{FF2B5EF4-FFF2-40B4-BE49-F238E27FC236}">
                <a16:creationId xmlns:a16="http://schemas.microsoft.com/office/drawing/2014/main" id="{B192FA16-447C-4DBC-9C0C-87CFAAB1E810}"/>
              </a:ext>
            </a:extLst>
          </p:cNvPr>
          <p:cNvSpPr/>
          <p:nvPr/>
        </p:nvSpPr>
        <p:spPr>
          <a:xfrm>
            <a:off x="4640673" y="2551022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36">
            <a:extLst>
              <a:ext uri="{FF2B5EF4-FFF2-40B4-BE49-F238E27FC236}">
                <a16:creationId xmlns:a16="http://schemas.microsoft.com/office/drawing/2014/main" id="{E0C91457-A0EC-4BF4-858C-7CC9CAAC3E66}"/>
              </a:ext>
            </a:extLst>
          </p:cNvPr>
          <p:cNvSpPr>
            <a:spLocks noChangeAspect="1"/>
          </p:cNvSpPr>
          <p:nvPr/>
        </p:nvSpPr>
        <p:spPr>
          <a:xfrm>
            <a:off x="7248634" y="2492407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2C2516-0E6B-4AA2-877F-137216F8FA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sz="5400" dirty="0"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latin typeface="+mj-l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09DC8B-6DB6-4EDB-B25C-A8DBD35BF8FE}"/>
              </a:ext>
            </a:extLst>
          </p:cNvPr>
          <p:cNvSpPr txBox="1"/>
          <p:nvPr/>
        </p:nvSpPr>
        <p:spPr>
          <a:xfrm>
            <a:off x="868137" y="1881867"/>
            <a:ext cx="4609391" cy="1477328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ko-KR" sz="32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2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Quality Professional </a:t>
            </a:r>
          </a:p>
          <a:p>
            <a:r>
              <a:rPr lang="en-US" altLang="ko-KR" sz="32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PPT Presentation</a:t>
            </a:r>
            <a:endParaRPr lang="ko-KR" altLang="en-US" sz="3200" b="1" dirty="0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52573F-A4D4-4FDB-869B-342C9138C1AC}"/>
              </a:ext>
            </a:extLst>
          </p:cNvPr>
          <p:cNvSpPr txBox="1"/>
          <p:nvPr/>
        </p:nvSpPr>
        <p:spPr>
          <a:xfrm>
            <a:off x="868135" y="3393997"/>
            <a:ext cx="456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6DB8E1-161B-4038-A3E9-83C900814C54}"/>
              </a:ext>
            </a:extLst>
          </p:cNvPr>
          <p:cNvSpPr txBox="1"/>
          <p:nvPr/>
        </p:nvSpPr>
        <p:spPr>
          <a:xfrm>
            <a:off x="868135" y="4273954"/>
            <a:ext cx="456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8CA0BE-B53C-47DF-A883-5D3752EF9861}"/>
              </a:ext>
            </a:extLst>
          </p:cNvPr>
          <p:cNvSpPr txBox="1"/>
          <p:nvPr/>
        </p:nvSpPr>
        <p:spPr>
          <a:xfrm>
            <a:off x="6096000" y="1760683"/>
            <a:ext cx="522705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</a:rPr>
              <a:t>Example Text : Get a modern PowerPoint  Presentation that is beautifully designed. Get a modern PowerPoint  Presentation that is beautifully designed. You can simply impress your audience and add a unique zing and appeal to your Reports and Presentations with our Templates.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You can simply impress your audience and add a unique zing and appeal to your Reports and Presentations with our Templates. 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You can simply impress your audience and add a unique zing and appeal to your Reports and Presentations with our Templates. </a:t>
            </a:r>
          </a:p>
          <a:p>
            <a:endParaRPr lang="en-US" altLang="ko-KR" sz="1200" dirty="0">
              <a:solidFill>
                <a:schemeClr val="bg1"/>
              </a:solidFill>
            </a:endParaRPr>
          </a:p>
          <a:p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You can simply impress your audience and add a unique zing and appeal to your Reports and Presentations with our Templates. Get a modern PowerPoint  Presentation that is beautifully designed. </a:t>
            </a:r>
          </a:p>
          <a:p>
            <a:endParaRPr lang="en-US" altLang="ko-KR" sz="1200" dirty="0">
              <a:solidFill>
                <a:schemeClr val="bg1"/>
              </a:solidFill>
            </a:endParaRPr>
          </a:p>
          <a:p>
            <a:r>
              <a:rPr lang="en-US" altLang="ko-KR" sz="1200" dirty="0">
                <a:solidFill>
                  <a:schemeClr val="bg1"/>
                </a:solidFill>
              </a:rPr>
              <a:t>You can simply impress your audience and add a unique zing and appeal to your Reports and Presentations with our Templates.</a:t>
            </a: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FDDFE08-D1A3-4890-B395-3D514078D9E9}"/>
              </a:ext>
            </a:extLst>
          </p:cNvPr>
          <p:cNvSpPr txBox="1"/>
          <p:nvPr/>
        </p:nvSpPr>
        <p:spPr>
          <a:xfrm>
            <a:off x="408670" y="253567"/>
            <a:ext cx="389401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553FAAF-B206-44AE-B474-23B0447DD152}"/>
              </a:ext>
            </a:extLst>
          </p:cNvPr>
          <p:cNvGrpSpPr/>
          <p:nvPr/>
        </p:nvGrpSpPr>
        <p:grpSpPr>
          <a:xfrm>
            <a:off x="295278" y="4211851"/>
            <a:ext cx="3641831" cy="2392582"/>
            <a:chOff x="3105732" y="945479"/>
            <a:chExt cx="7257757" cy="476814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6CAB964-315F-44DB-9A1D-3A645E7E3AC6}"/>
                </a:ext>
              </a:extLst>
            </p:cNvPr>
            <p:cNvSpPr/>
            <p:nvPr/>
          </p:nvSpPr>
          <p:spPr>
            <a:xfrm>
              <a:off x="8911710" y="2318515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820FD0-B88B-4905-97B7-2F74214C7C05}"/>
                </a:ext>
              </a:extLst>
            </p:cNvPr>
            <p:cNvSpPr/>
            <p:nvPr/>
          </p:nvSpPr>
          <p:spPr>
            <a:xfrm>
              <a:off x="5227330" y="2957051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ECF4B68-ADFF-488E-91E6-B37949D00CC4}"/>
                </a:ext>
              </a:extLst>
            </p:cNvPr>
            <p:cNvSpPr/>
            <p:nvPr/>
          </p:nvSpPr>
          <p:spPr>
            <a:xfrm>
              <a:off x="7701885" y="2178338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97FCF9B-05A3-4463-9E7E-928F475476BE}"/>
                </a:ext>
              </a:extLst>
            </p:cNvPr>
            <p:cNvSpPr/>
            <p:nvPr/>
          </p:nvSpPr>
          <p:spPr>
            <a:xfrm>
              <a:off x="4296249" y="4809400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F321615-2B05-48F1-B007-86646BD15C8E}"/>
                </a:ext>
              </a:extLst>
            </p:cNvPr>
            <p:cNvSpPr/>
            <p:nvPr/>
          </p:nvSpPr>
          <p:spPr>
            <a:xfrm>
              <a:off x="7016376" y="3513792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8CB3AA2-29F2-48D7-B17C-7170B9B9B40E}"/>
                </a:ext>
              </a:extLst>
            </p:cNvPr>
            <p:cNvCxnSpPr>
              <a:cxnSpLocks/>
              <a:stCxn id="6" idx="3"/>
              <a:endCxn id="8" idx="7"/>
            </p:cNvCxnSpPr>
            <p:nvPr/>
          </p:nvCxnSpPr>
          <p:spPr>
            <a:xfrm flipH="1">
              <a:off x="4476675" y="3137477"/>
              <a:ext cx="781611" cy="1702879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5B8F715-A161-4A78-BE51-33CE39C307A1}"/>
                </a:ext>
              </a:extLst>
            </p:cNvPr>
            <p:cNvCxnSpPr>
              <a:cxnSpLocks/>
              <a:stCxn id="9" idx="2"/>
              <a:endCxn id="6" idx="6"/>
            </p:cNvCxnSpPr>
            <p:nvPr/>
          </p:nvCxnSpPr>
          <p:spPr>
            <a:xfrm flipH="1" flipV="1">
              <a:off x="5438712" y="3062742"/>
              <a:ext cx="1577664" cy="55674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7E35B2A-58F7-495C-A530-9F0D975FFDA0}"/>
                </a:ext>
              </a:extLst>
            </p:cNvPr>
            <p:cNvCxnSpPr>
              <a:cxnSpLocks/>
              <a:stCxn id="7" idx="3"/>
              <a:endCxn id="9" idx="7"/>
            </p:cNvCxnSpPr>
            <p:nvPr/>
          </p:nvCxnSpPr>
          <p:spPr>
            <a:xfrm flipH="1">
              <a:off x="7196802" y="2358764"/>
              <a:ext cx="536039" cy="1185984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6237CE2-0E55-4C41-9295-440E4EFD0A39}"/>
                </a:ext>
              </a:extLst>
            </p:cNvPr>
            <p:cNvCxnSpPr>
              <a:cxnSpLocks/>
              <a:stCxn id="7" idx="6"/>
              <a:endCxn id="5" idx="2"/>
            </p:cNvCxnSpPr>
            <p:nvPr/>
          </p:nvCxnSpPr>
          <p:spPr>
            <a:xfrm>
              <a:off x="7913267" y="2284029"/>
              <a:ext cx="998443" cy="140177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2661DD3-1082-40A9-985A-09BC79A879A4}"/>
                </a:ext>
              </a:extLst>
            </p:cNvPr>
            <p:cNvCxnSpPr>
              <a:cxnSpLocks/>
              <a:stCxn id="5" idx="7"/>
            </p:cNvCxnSpPr>
            <p:nvPr/>
          </p:nvCxnSpPr>
          <p:spPr>
            <a:xfrm flipV="1">
              <a:off x="9092135" y="945479"/>
              <a:ext cx="1271354" cy="140399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C30A8D7-BC2F-49CE-B854-B31828AE396C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 flipH="1">
              <a:off x="3105732" y="4989825"/>
              <a:ext cx="1221472" cy="72380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C5C397-7462-4916-83E9-4DB7C04B7779}"/>
              </a:ext>
            </a:extLst>
          </p:cNvPr>
          <p:cNvGrpSpPr/>
          <p:nvPr/>
        </p:nvGrpSpPr>
        <p:grpSpPr>
          <a:xfrm>
            <a:off x="295275" y="4440848"/>
            <a:ext cx="3641834" cy="1722806"/>
            <a:chOff x="2769103" y="2028607"/>
            <a:chExt cx="7324350" cy="3464857"/>
          </a:xfrm>
          <a:scene3d>
            <a:camera prst="isometricOffAxis1Right">
              <a:rot lat="1080000" lon="19200000" rev="0"/>
            </a:camera>
            <a:lightRig rig="threePt" dir="t"/>
          </a:scene3d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E743159-D9C5-4D18-8F8E-54C0750A60CC}"/>
                </a:ext>
              </a:extLst>
            </p:cNvPr>
            <p:cNvSpPr/>
            <p:nvPr/>
          </p:nvSpPr>
          <p:spPr>
            <a:xfrm>
              <a:off x="454587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P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8862BD7-B7C1-4B04-8347-2ABBA292B379}"/>
                </a:ext>
              </a:extLst>
            </p:cNvPr>
            <p:cNvSpPr/>
            <p:nvPr/>
          </p:nvSpPr>
          <p:spPr>
            <a:xfrm>
              <a:off x="5316583" y="2210906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F70AB8B-F050-4A6C-BEF6-255869518533}"/>
                </a:ext>
              </a:extLst>
            </p:cNvPr>
            <p:cNvSpPr/>
            <p:nvPr/>
          </p:nvSpPr>
          <p:spPr>
            <a:xfrm>
              <a:off x="6087291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9EF697B-C1F9-44B1-9463-8D3DD21B8EEF}"/>
                </a:ext>
              </a:extLst>
            </p:cNvPr>
            <p:cNvSpPr/>
            <p:nvPr/>
          </p:nvSpPr>
          <p:spPr>
            <a:xfrm>
              <a:off x="6857999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F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1DD6BB9-C194-457B-94B8-8143867C18AC}"/>
                </a:ext>
              </a:extLst>
            </p:cNvPr>
            <p:cNvSpPr/>
            <p:nvPr/>
          </p:nvSpPr>
          <p:spPr>
            <a:xfrm>
              <a:off x="7628707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0ED6705-6A24-4EBF-9603-5CE6D2085F2D}"/>
                </a:ext>
              </a:extLst>
            </p:cNvPr>
            <p:cNvSpPr/>
            <p:nvPr/>
          </p:nvSpPr>
          <p:spPr>
            <a:xfrm>
              <a:off x="839941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T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7450234-72AB-47FA-958D-A6624F208BA1}"/>
                </a:ext>
              </a:extLst>
            </p:cNvPr>
            <p:cNvSpPr/>
            <p:nvPr/>
          </p:nvSpPr>
          <p:spPr>
            <a:xfrm>
              <a:off x="5316583" y="3085011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428B08E-F0B0-4687-B77A-35D70F9497AF}"/>
                </a:ext>
              </a:extLst>
            </p:cNvPr>
            <p:cNvSpPr/>
            <p:nvPr/>
          </p:nvSpPr>
          <p:spPr>
            <a:xfrm>
              <a:off x="5316583" y="3945249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66780B5-0746-4A97-B08C-3A46B05219E7}"/>
                </a:ext>
              </a:extLst>
            </p:cNvPr>
            <p:cNvSpPr/>
            <p:nvPr/>
          </p:nvSpPr>
          <p:spPr>
            <a:xfrm>
              <a:off x="5316583" y="4805487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Bell MT" panose="02020503060305020303" pitchFamily="18" charset="0"/>
                </a:rPr>
                <a:t>K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B2F78EC-25EA-4B11-9A76-5E2A4E5AD415}"/>
                </a:ext>
              </a:extLst>
            </p:cNvPr>
            <p:cNvSpPr/>
            <p:nvPr/>
          </p:nvSpPr>
          <p:spPr>
            <a:xfrm>
              <a:off x="4545874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4383DF-6340-4D1F-A0DD-FAEB47181203}"/>
                </a:ext>
              </a:extLst>
            </p:cNvPr>
            <p:cNvSpPr/>
            <p:nvPr/>
          </p:nvSpPr>
          <p:spPr>
            <a:xfrm>
              <a:off x="3775165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L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12E8AAF-C6F9-4D91-BAEB-1FBC54B4E7EF}"/>
                </a:ext>
              </a:extLst>
            </p:cNvPr>
            <p:cNvSpPr/>
            <p:nvPr/>
          </p:nvSpPr>
          <p:spPr>
            <a:xfrm>
              <a:off x="6096000" y="3942025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2159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B7E9D9C1-E5F6-4644-A012-1168A61213B6}"/>
                </a:ext>
              </a:extLst>
            </p:cNvPr>
            <p:cNvSpPr/>
            <p:nvPr/>
          </p:nvSpPr>
          <p:spPr>
            <a:xfrm rot="5400000">
              <a:off x="9096256" y="2102474"/>
              <a:ext cx="1071063" cy="923330"/>
            </a:xfrm>
            <a:prstGeom prst="triangle">
              <a:avLst/>
            </a:prstGeom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Bell MT" panose="02020503060305020303" pitchFamily="18" charset="0"/>
              </a:endParaRPr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63B6BDC2-9CEE-4620-9E2E-4F9767F6413E}"/>
                </a:ext>
              </a:extLst>
            </p:cNvPr>
            <p:cNvSpPr/>
            <p:nvPr/>
          </p:nvSpPr>
          <p:spPr>
            <a:xfrm rot="16200000">
              <a:off x="2695236" y="3824347"/>
              <a:ext cx="1071063" cy="923330"/>
            </a:xfrm>
            <a:prstGeom prst="triangle">
              <a:avLst/>
            </a:prstGeom>
            <a:ln>
              <a:noFill/>
            </a:ln>
            <a:sp3d extrusionH="2159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Bell MT" panose="02020503060305020303" pitchFamily="18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A7AAF20-9D59-4954-990A-0F392200A0E7}"/>
              </a:ext>
            </a:extLst>
          </p:cNvPr>
          <p:cNvSpPr txBox="1"/>
          <p:nvPr/>
        </p:nvSpPr>
        <p:spPr>
          <a:xfrm>
            <a:off x="5905500" y="1238901"/>
            <a:ext cx="5495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Get a modern PowerPoint  Presentation that is beautifully designed. I hope and I believe that this Template will your Time, Money and Reputation. Easy to change colors, photos and Text.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B464B7-FCB0-4585-95E3-BF25E55BA5F1}"/>
              </a:ext>
            </a:extLst>
          </p:cNvPr>
          <p:cNvSpPr txBox="1"/>
          <p:nvPr/>
        </p:nvSpPr>
        <p:spPr>
          <a:xfrm>
            <a:off x="5905500" y="4327091"/>
            <a:ext cx="5495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Get a modern PowerPoint  Presentation that is beautifully designed. I hope and I believe that this Template will your Time, Money and Reputation. Easy to change colors, photos and Text.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05ACD2E-89B1-4C48-B19B-2FA52382ACB7}"/>
              </a:ext>
            </a:extLst>
          </p:cNvPr>
          <p:cNvSpPr txBox="1"/>
          <p:nvPr/>
        </p:nvSpPr>
        <p:spPr>
          <a:xfrm>
            <a:off x="5905499" y="591917"/>
            <a:ext cx="5495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FBDC7-8684-4601-8EE6-457341406483}"/>
              </a:ext>
            </a:extLst>
          </p:cNvPr>
          <p:cNvSpPr txBox="1"/>
          <p:nvPr/>
        </p:nvSpPr>
        <p:spPr>
          <a:xfrm>
            <a:off x="5905499" y="3671181"/>
            <a:ext cx="5495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B9408AA-C68B-474D-8C66-F96DB8C851BE}"/>
              </a:ext>
            </a:extLst>
          </p:cNvPr>
          <p:cNvGrpSpPr/>
          <p:nvPr/>
        </p:nvGrpSpPr>
        <p:grpSpPr>
          <a:xfrm>
            <a:off x="803265" y="1352271"/>
            <a:ext cx="8127161" cy="4153457"/>
            <a:chOff x="783771" y="541589"/>
            <a:chExt cx="10374271" cy="530186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6150DD4-0B99-4595-944E-5B52DAEECA18}"/>
                </a:ext>
              </a:extLst>
            </p:cNvPr>
            <p:cNvSpPr/>
            <p:nvPr/>
          </p:nvSpPr>
          <p:spPr>
            <a:xfrm>
              <a:off x="8911710" y="2318515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BB6BF0D-2E16-4990-A8C7-0AACB53AAF94}"/>
                </a:ext>
              </a:extLst>
            </p:cNvPr>
            <p:cNvSpPr/>
            <p:nvPr/>
          </p:nvSpPr>
          <p:spPr>
            <a:xfrm>
              <a:off x="2681342" y="4609649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BD6FFF1-DEF9-418C-9AE6-214AAD1FD85A}"/>
                </a:ext>
              </a:extLst>
            </p:cNvPr>
            <p:cNvSpPr/>
            <p:nvPr/>
          </p:nvSpPr>
          <p:spPr>
            <a:xfrm>
              <a:off x="5227330" y="2957051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347347-5E92-459A-BF9B-5E06797768D0}"/>
                </a:ext>
              </a:extLst>
            </p:cNvPr>
            <p:cNvSpPr/>
            <p:nvPr/>
          </p:nvSpPr>
          <p:spPr>
            <a:xfrm>
              <a:off x="7701885" y="2178338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FB1612E-49B3-4E0E-BBF9-FE1948C99091}"/>
                </a:ext>
              </a:extLst>
            </p:cNvPr>
            <p:cNvSpPr/>
            <p:nvPr/>
          </p:nvSpPr>
          <p:spPr>
            <a:xfrm>
              <a:off x="4296249" y="4809400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EECD7F-8C2E-4524-8B74-D3056083152A}"/>
                </a:ext>
              </a:extLst>
            </p:cNvPr>
            <p:cNvSpPr/>
            <p:nvPr/>
          </p:nvSpPr>
          <p:spPr>
            <a:xfrm>
              <a:off x="7016376" y="3513792"/>
              <a:ext cx="211382" cy="211382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A5955D-8334-404E-8A2F-CF5E6921DF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771" y="4781171"/>
              <a:ext cx="1897571" cy="1062280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531F1CB-43F5-4278-850F-67C64DFC4E5B}"/>
                </a:ext>
              </a:extLst>
            </p:cNvPr>
            <p:cNvCxnSpPr>
              <a:cxnSpLocks/>
              <a:stCxn id="11" idx="2"/>
              <a:endCxn id="8" idx="6"/>
            </p:cNvCxnSpPr>
            <p:nvPr/>
          </p:nvCxnSpPr>
          <p:spPr>
            <a:xfrm flipH="1" flipV="1">
              <a:off x="2892724" y="4715340"/>
              <a:ext cx="1403525" cy="19975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DC1DF1A-374A-4D47-A830-5FEBD9990D71}"/>
                </a:ext>
              </a:extLst>
            </p:cNvPr>
            <p:cNvCxnSpPr>
              <a:cxnSpLocks/>
              <a:stCxn id="9" idx="3"/>
              <a:endCxn id="11" idx="7"/>
            </p:cNvCxnSpPr>
            <p:nvPr/>
          </p:nvCxnSpPr>
          <p:spPr>
            <a:xfrm flipH="1">
              <a:off x="4476675" y="3137477"/>
              <a:ext cx="781611" cy="1702879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11DF182-FE2D-4120-9C35-9E6B7E51422F}"/>
                </a:ext>
              </a:extLst>
            </p:cNvPr>
            <p:cNvCxnSpPr>
              <a:cxnSpLocks/>
              <a:stCxn id="12" idx="2"/>
              <a:endCxn id="9" idx="6"/>
            </p:cNvCxnSpPr>
            <p:nvPr/>
          </p:nvCxnSpPr>
          <p:spPr>
            <a:xfrm flipH="1" flipV="1">
              <a:off x="5438712" y="3062742"/>
              <a:ext cx="1577664" cy="556741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5858129-5382-42E7-8CEE-5855D7104E9A}"/>
                </a:ext>
              </a:extLst>
            </p:cNvPr>
            <p:cNvCxnSpPr>
              <a:cxnSpLocks/>
              <a:stCxn id="10" idx="3"/>
              <a:endCxn id="12" idx="7"/>
            </p:cNvCxnSpPr>
            <p:nvPr/>
          </p:nvCxnSpPr>
          <p:spPr>
            <a:xfrm flipH="1">
              <a:off x="7196802" y="2358764"/>
              <a:ext cx="536039" cy="1185984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C817C6-39E7-4CC6-A110-3198433CAD71}"/>
                </a:ext>
              </a:extLst>
            </p:cNvPr>
            <p:cNvCxnSpPr>
              <a:cxnSpLocks/>
              <a:stCxn id="10" idx="6"/>
              <a:endCxn id="7" idx="2"/>
            </p:cNvCxnSpPr>
            <p:nvPr/>
          </p:nvCxnSpPr>
          <p:spPr>
            <a:xfrm>
              <a:off x="7913267" y="2284029"/>
              <a:ext cx="998443" cy="140177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6AF505-C6A8-4E88-A80D-479C8C56707D}"/>
                </a:ext>
              </a:extLst>
            </p:cNvPr>
            <p:cNvCxnSpPr>
              <a:cxnSpLocks/>
              <a:stCxn id="7" idx="7"/>
            </p:cNvCxnSpPr>
            <p:nvPr/>
          </p:nvCxnSpPr>
          <p:spPr>
            <a:xfrm flipV="1">
              <a:off x="9092136" y="541589"/>
              <a:ext cx="2065906" cy="1807882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DBE1E0-7CCE-42AB-B477-8299757C0EB8}"/>
              </a:ext>
            </a:extLst>
          </p:cNvPr>
          <p:cNvGrpSpPr/>
          <p:nvPr/>
        </p:nvGrpSpPr>
        <p:grpSpPr>
          <a:xfrm>
            <a:off x="6158255" y="2765297"/>
            <a:ext cx="4797245" cy="1235073"/>
            <a:chOff x="6665542" y="2657269"/>
            <a:chExt cx="4797245" cy="123507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2626FB7-3D2D-46CF-9FC1-1F7E48B27DE4}"/>
                </a:ext>
              </a:extLst>
            </p:cNvPr>
            <p:cNvSpPr txBox="1"/>
            <p:nvPr/>
          </p:nvSpPr>
          <p:spPr>
            <a:xfrm>
              <a:off x="6665542" y="2657269"/>
              <a:ext cx="4777152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6000" dirty="0">
                  <a:solidFill>
                    <a:schemeClr val="bg1"/>
                  </a:solidFill>
                  <a:cs typeface="Arial" pitchFamily="34" charset="0"/>
                </a:rPr>
                <a:t>THANK YOU</a:t>
              </a:r>
              <a:endParaRPr lang="ko-KR" altLang="en-US" sz="6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34CDC6-5A9A-4E9E-9B35-D92B4CF9AE45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42F913-4274-4F88-92C3-1E8CBFCE0D75}"/>
              </a:ext>
            </a:extLst>
          </p:cNvPr>
          <p:cNvGrpSpPr/>
          <p:nvPr/>
        </p:nvGrpSpPr>
        <p:grpSpPr>
          <a:xfrm>
            <a:off x="2622275" y="2026191"/>
            <a:ext cx="5685702" cy="2689678"/>
            <a:chOff x="2769103" y="2028607"/>
            <a:chExt cx="7324350" cy="3464857"/>
          </a:xfrm>
          <a:scene3d>
            <a:camera prst="isometricOffAxis1Right">
              <a:rot lat="1080000" lon="19200000" rev="0"/>
            </a:camera>
            <a:lightRig rig="threePt" dir="t"/>
          </a:scene3d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4C0177B-15CC-406E-B9FD-8DFE81FB93BF}"/>
                </a:ext>
              </a:extLst>
            </p:cNvPr>
            <p:cNvSpPr/>
            <p:nvPr/>
          </p:nvSpPr>
          <p:spPr>
            <a:xfrm>
              <a:off x="454587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P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48F445-8BE7-4981-A5B5-6198BC407CB8}"/>
                </a:ext>
              </a:extLst>
            </p:cNvPr>
            <p:cNvSpPr/>
            <p:nvPr/>
          </p:nvSpPr>
          <p:spPr>
            <a:xfrm>
              <a:off x="5316583" y="2210906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R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8EAD17-8998-47AD-87FB-B0D626403A41}"/>
                </a:ext>
              </a:extLst>
            </p:cNvPr>
            <p:cNvSpPr/>
            <p:nvPr/>
          </p:nvSpPr>
          <p:spPr>
            <a:xfrm>
              <a:off x="6087291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0A21AF3-CAC9-40AF-AE7A-E8F4670348BE}"/>
                </a:ext>
              </a:extLst>
            </p:cNvPr>
            <p:cNvSpPr/>
            <p:nvPr/>
          </p:nvSpPr>
          <p:spPr>
            <a:xfrm>
              <a:off x="6857999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F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99FDC92-68E0-4E7D-B8AF-B15C4399FD61}"/>
                </a:ext>
              </a:extLst>
            </p:cNvPr>
            <p:cNvSpPr/>
            <p:nvPr/>
          </p:nvSpPr>
          <p:spPr>
            <a:xfrm>
              <a:off x="7628707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97A0FD3-6539-43F0-A183-52BE6D2706D0}"/>
                </a:ext>
              </a:extLst>
            </p:cNvPr>
            <p:cNvSpPr/>
            <p:nvPr/>
          </p:nvSpPr>
          <p:spPr>
            <a:xfrm>
              <a:off x="8399415" y="221090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588149F-30A9-4632-A958-82267F32417C}"/>
                </a:ext>
              </a:extLst>
            </p:cNvPr>
            <p:cNvSpPr/>
            <p:nvPr/>
          </p:nvSpPr>
          <p:spPr>
            <a:xfrm>
              <a:off x="5316583" y="3085011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I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48C3719-F231-410F-9CE7-3DBD14124378}"/>
                </a:ext>
              </a:extLst>
            </p:cNvPr>
            <p:cNvSpPr/>
            <p:nvPr/>
          </p:nvSpPr>
          <p:spPr>
            <a:xfrm>
              <a:off x="5316583" y="3945249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D9F7F1B-1A07-4393-815F-61E42BCAC359}"/>
                </a:ext>
              </a:extLst>
            </p:cNvPr>
            <p:cNvSpPr/>
            <p:nvPr/>
          </p:nvSpPr>
          <p:spPr>
            <a:xfrm>
              <a:off x="5316583" y="4805487"/>
              <a:ext cx="687977" cy="687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Bell MT" panose="02020503060305020303" pitchFamily="18" charset="0"/>
                </a:rPr>
                <a:t>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492D8ED-B179-482B-B78F-6DD22C600E81}"/>
                </a:ext>
              </a:extLst>
            </p:cNvPr>
            <p:cNvSpPr/>
            <p:nvPr/>
          </p:nvSpPr>
          <p:spPr>
            <a:xfrm>
              <a:off x="4545874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O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DA8CA32-28BD-4758-96FD-8E6EBE4B46F4}"/>
                </a:ext>
              </a:extLst>
            </p:cNvPr>
            <p:cNvSpPr/>
            <p:nvPr/>
          </p:nvSpPr>
          <p:spPr>
            <a:xfrm>
              <a:off x="3775165" y="394524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L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F226E3B-7EE4-4255-BBD8-D56135807BAE}"/>
                </a:ext>
              </a:extLst>
            </p:cNvPr>
            <p:cNvSpPr/>
            <p:nvPr/>
          </p:nvSpPr>
          <p:spPr>
            <a:xfrm>
              <a:off x="6096000" y="3942025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extrusionH="508000" prstMaterial="matte">
              <a:bevelT w="50800"/>
              <a:bevelB w="5080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ll MT" panose="02020503060305020303" pitchFamily="18" charset="0"/>
                </a:rPr>
                <a:t>S</a:t>
              </a:r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3474AD4B-9D6E-4A90-A27D-39CBD803EBCB}"/>
                </a:ext>
              </a:extLst>
            </p:cNvPr>
            <p:cNvSpPr/>
            <p:nvPr/>
          </p:nvSpPr>
          <p:spPr>
            <a:xfrm rot="5400000">
              <a:off x="9096256" y="2102474"/>
              <a:ext cx="1071063" cy="923330"/>
            </a:xfrm>
            <a:prstGeom prst="triangle">
              <a:avLst/>
            </a:prstGeom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latin typeface="Bell MT" panose="02020503060305020303" pitchFamily="18" charset="0"/>
              </a:endParaRPr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1D99D598-19E9-43C5-AC98-51449DC11B58}"/>
                </a:ext>
              </a:extLst>
            </p:cNvPr>
            <p:cNvSpPr/>
            <p:nvPr/>
          </p:nvSpPr>
          <p:spPr>
            <a:xfrm rot="16200000">
              <a:off x="2695236" y="3824347"/>
              <a:ext cx="1071063" cy="923330"/>
            </a:xfrm>
            <a:prstGeom prst="triangle">
              <a:avLst/>
            </a:prstGeom>
            <a:ln>
              <a:noFill/>
            </a:ln>
            <a:sp3d extrusionH="508000" prstMaterial="matte">
              <a:bevelT w="50800"/>
              <a:bevelB w="50800"/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>
                <a:latin typeface="Bell MT" panose="020205030603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BE0DEB7-838A-48BA-B738-85BCBC5240D9}"/>
              </a:ext>
            </a:extLst>
          </p:cNvPr>
          <p:cNvGrpSpPr/>
          <p:nvPr/>
        </p:nvGrpSpPr>
        <p:grpSpPr>
          <a:xfrm>
            <a:off x="276589" y="903587"/>
            <a:ext cx="4007288" cy="3934389"/>
            <a:chOff x="654335" y="1675548"/>
            <a:chExt cx="4578818" cy="449552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0AE1B9-06BE-4093-B389-4F8C8C9BE14C}"/>
                </a:ext>
              </a:extLst>
            </p:cNvPr>
            <p:cNvGrpSpPr/>
            <p:nvPr/>
          </p:nvGrpSpPr>
          <p:grpSpPr>
            <a:xfrm flipH="1">
              <a:off x="2517606" y="1675548"/>
              <a:ext cx="2546898" cy="2822827"/>
              <a:chOff x="3790357" y="1727004"/>
              <a:chExt cx="2546898" cy="2822827"/>
            </a:xfrm>
            <a:solidFill>
              <a:schemeClr val="accent1"/>
            </a:solidFill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9858A2B-C8AC-4B1E-B81C-B173B54D55BC}"/>
                  </a:ext>
                </a:extLst>
              </p:cNvPr>
              <p:cNvSpPr/>
              <p:nvPr/>
            </p:nvSpPr>
            <p:spPr>
              <a:xfrm rot="20419300">
                <a:off x="3790357" y="2577464"/>
                <a:ext cx="1591629" cy="1972367"/>
              </a:xfrm>
              <a:custGeom>
                <a:avLst/>
                <a:gdLst>
                  <a:gd name="connsiteX0" fmla="*/ 760649 w 1591629"/>
                  <a:gd name="connsiteY0" fmla="*/ 0 h 1972367"/>
                  <a:gd name="connsiteX1" fmla="*/ 795715 w 1591629"/>
                  <a:gd name="connsiteY1" fmla="*/ 13842 h 1972367"/>
                  <a:gd name="connsiteX2" fmla="*/ 1152838 w 1591629"/>
                  <a:gd name="connsiteY2" fmla="*/ 196556 h 1972367"/>
                  <a:gd name="connsiteX3" fmla="*/ 1196210 w 1591629"/>
                  <a:gd name="connsiteY3" fmla="*/ 213167 h 1972367"/>
                  <a:gd name="connsiteX4" fmla="*/ 1261729 w 1591629"/>
                  <a:gd name="connsiteY4" fmla="*/ 339129 h 1972367"/>
                  <a:gd name="connsiteX5" fmla="*/ 1204515 w 1591629"/>
                  <a:gd name="connsiteY5" fmla="*/ 402340 h 1972367"/>
                  <a:gd name="connsiteX6" fmla="*/ 1122386 w 1591629"/>
                  <a:gd name="connsiteY6" fmla="*/ 429101 h 1972367"/>
                  <a:gd name="connsiteX7" fmla="*/ 1115927 w 1591629"/>
                  <a:gd name="connsiteY7" fmla="*/ 432793 h 1972367"/>
                  <a:gd name="connsiteX8" fmla="*/ 1205899 w 1591629"/>
                  <a:gd name="connsiteY8" fmla="*/ 485854 h 1972367"/>
                  <a:gd name="connsiteX9" fmla="*/ 1354931 w 1591629"/>
                  <a:gd name="connsiteY9" fmla="*/ 569367 h 1972367"/>
                  <a:gd name="connsiteX10" fmla="*/ 1447673 w 1591629"/>
                  <a:gd name="connsiteY10" fmla="*/ 631656 h 1972367"/>
                  <a:gd name="connsiteX11" fmla="*/ 1531186 w 1591629"/>
                  <a:gd name="connsiteY11" fmla="*/ 681487 h 1972367"/>
                  <a:gd name="connsiteX12" fmla="*/ 1591629 w 1591629"/>
                  <a:gd name="connsiteY12" fmla="*/ 712029 h 1972367"/>
                  <a:gd name="connsiteX13" fmla="*/ 1142918 w 1591629"/>
                  <a:gd name="connsiteY13" fmla="*/ 1972367 h 1972367"/>
                  <a:gd name="connsiteX14" fmla="*/ 1137497 w 1591629"/>
                  <a:gd name="connsiteY14" fmla="*/ 1967119 h 1972367"/>
                  <a:gd name="connsiteX15" fmla="*/ 1111313 w 1591629"/>
                  <a:gd name="connsiteY15" fmla="*/ 1921728 h 1972367"/>
                  <a:gd name="connsiteX16" fmla="*/ 1006575 w 1591629"/>
                  <a:gd name="connsiteY16" fmla="*/ 1776849 h 1972367"/>
                  <a:gd name="connsiteX17" fmla="*/ 949361 w 1591629"/>
                  <a:gd name="connsiteY17" fmla="*/ 1677187 h 1972367"/>
                  <a:gd name="connsiteX18" fmla="*/ 878767 w 1591629"/>
                  <a:gd name="connsiteY18" fmla="*/ 1515697 h 1972367"/>
                  <a:gd name="connsiteX19" fmla="*/ 763879 w 1591629"/>
                  <a:gd name="connsiteY19" fmla="*/ 1288227 h 1972367"/>
                  <a:gd name="connsiteX20" fmla="*/ 751421 w 1591629"/>
                  <a:gd name="connsiteY20" fmla="*/ 1258698 h 1972367"/>
                  <a:gd name="connsiteX21" fmla="*/ 708972 w 1591629"/>
                  <a:gd name="connsiteY21" fmla="*/ 1229629 h 1972367"/>
                  <a:gd name="connsiteX22" fmla="*/ 657295 w 1591629"/>
                  <a:gd name="connsiteY22" fmla="*/ 1208866 h 1972367"/>
                  <a:gd name="connsiteX23" fmla="*/ 626382 w 1591629"/>
                  <a:gd name="connsiteY23" fmla="*/ 1176568 h 1972367"/>
                  <a:gd name="connsiteX24" fmla="*/ 501804 w 1591629"/>
                  <a:gd name="connsiteY24" fmla="*/ 1111511 h 1972367"/>
                  <a:gd name="connsiteX25" fmla="*/ 408140 w 1591629"/>
                  <a:gd name="connsiteY25" fmla="*/ 1116125 h 1972367"/>
                  <a:gd name="connsiteX26" fmla="*/ 340776 w 1591629"/>
                  <a:gd name="connsiteY26" fmla="*/ 1093978 h 1972367"/>
                  <a:gd name="connsiteX27" fmla="*/ 313092 w 1591629"/>
                  <a:gd name="connsiteY27" fmla="*/ 1069985 h 1972367"/>
                  <a:gd name="connsiteX28" fmla="*/ 255417 w 1591629"/>
                  <a:gd name="connsiteY28" fmla="*/ 991086 h 1972367"/>
                  <a:gd name="connsiteX29" fmla="*/ 248034 w 1591629"/>
                  <a:gd name="connsiteY29" fmla="*/ 868354 h 1972367"/>
                  <a:gd name="connsiteX30" fmla="*/ 278025 w 1591629"/>
                  <a:gd name="connsiteY30" fmla="*/ 822214 h 1972367"/>
                  <a:gd name="connsiteX31" fmla="*/ 318628 w 1591629"/>
                  <a:gd name="connsiteY31" fmla="*/ 768230 h 1972367"/>
                  <a:gd name="connsiteX32" fmla="*/ 331086 w 1591629"/>
                  <a:gd name="connsiteY32" fmla="*/ 747928 h 1972367"/>
                  <a:gd name="connsiteX33" fmla="*/ 349080 w 1591629"/>
                  <a:gd name="connsiteY33" fmla="*/ 725320 h 1972367"/>
                  <a:gd name="connsiteX34" fmla="*/ 351849 w 1591629"/>
                  <a:gd name="connsiteY34" fmla="*/ 653342 h 1972367"/>
                  <a:gd name="connsiteX35" fmla="*/ 303402 w 1591629"/>
                  <a:gd name="connsiteY35" fmla="*/ 567060 h 1972367"/>
                  <a:gd name="connsiteX36" fmla="*/ 319551 w 1591629"/>
                  <a:gd name="connsiteY36" fmla="*/ 546297 h 1972367"/>
                  <a:gd name="connsiteX37" fmla="*/ 348619 w 1591629"/>
                  <a:gd name="connsiteY37" fmla="*/ 553679 h 1972367"/>
                  <a:gd name="connsiteX38" fmla="*/ 369382 w 1591629"/>
                  <a:gd name="connsiteY38" fmla="*/ 553218 h 1972367"/>
                  <a:gd name="connsiteX39" fmla="*/ 367998 w 1591629"/>
                  <a:gd name="connsiteY39" fmla="*/ 537992 h 1972367"/>
                  <a:gd name="connsiteX40" fmla="*/ 350004 w 1591629"/>
                  <a:gd name="connsiteY40" fmla="*/ 527380 h 1972367"/>
                  <a:gd name="connsiteX41" fmla="*/ 269259 w 1591629"/>
                  <a:gd name="connsiteY41" fmla="*/ 520458 h 1972367"/>
                  <a:gd name="connsiteX42" fmla="*/ 103155 w 1591629"/>
                  <a:gd name="connsiteY42" fmla="*/ 475703 h 1972367"/>
                  <a:gd name="connsiteX43" fmla="*/ 21948 w 1591629"/>
                  <a:gd name="connsiteY43" fmla="*/ 412491 h 1972367"/>
                  <a:gd name="connsiteX44" fmla="*/ 724 w 1591629"/>
                  <a:gd name="connsiteY44" fmla="*/ 318366 h 1972367"/>
                  <a:gd name="connsiteX45" fmla="*/ 45480 w 1591629"/>
                  <a:gd name="connsiteY45" fmla="*/ 166104 h 1972367"/>
                  <a:gd name="connsiteX46" fmla="*/ 65320 w 1591629"/>
                  <a:gd name="connsiteY46" fmla="*/ 164258 h 1972367"/>
                  <a:gd name="connsiteX47" fmla="*/ 58860 w 1591629"/>
                  <a:gd name="connsiteY47" fmla="*/ 152262 h 1972367"/>
                  <a:gd name="connsiteX48" fmla="*/ 83776 w 1591629"/>
                  <a:gd name="connsiteY48" fmla="*/ 188712 h 1972367"/>
                  <a:gd name="connsiteX49" fmla="*/ 72702 w 1591629"/>
                  <a:gd name="connsiteY49" fmla="*/ 269457 h 1972367"/>
                  <a:gd name="connsiteX50" fmla="*/ 70395 w 1591629"/>
                  <a:gd name="connsiteY50" fmla="*/ 326671 h 1972367"/>
                  <a:gd name="connsiteX51" fmla="*/ 90697 w 1591629"/>
                  <a:gd name="connsiteY51" fmla="*/ 351125 h 1972367"/>
                  <a:gd name="connsiteX52" fmla="*/ 229117 w 1591629"/>
                  <a:gd name="connsiteY52" fmla="*/ 382500 h 1972367"/>
                  <a:gd name="connsiteX53" fmla="*/ 458894 w 1591629"/>
                  <a:gd name="connsiteY53" fmla="*/ 374195 h 1972367"/>
                  <a:gd name="connsiteX54" fmla="*/ 487039 w 1591629"/>
                  <a:gd name="connsiteY54" fmla="*/ 357585 h 1972367"/>
                  <a:gd name="connsiteX55" fmla="*/ 676674 w 1591629"/>
                  <a:gd name="connsiteY55" fmla="*/ 278685 h 1972367"/>
                  <a:gd name="connsiteX56" fmla="*/ 780489 w 1591629"/>
                  <a:gd name="connsiteY56" fmla="*/ 262998 h 1972367"/>
                  <a:gd name="connsiteX57" fmla="*/ 838626 w 1591629"/>
                  <a:gd name="connsiteY57" fmla="*/ 252385 h 1972367"/>
                  <a:gd name="connsiteX58" fmla="*/ 886149 w 1591629"/>
                  <a:gd name="connsiteY58" fmla="*/ 262075 h 1972367"/>
                  <a:gd name="connsiteX59" fmla="*/ 915218 w 1591629"/>
                  <a:gd name="connsiteY59" fmla="*/ 266227 h 1972367"/>
                  <a:gd name="connsiteX60" fmla="*/ 943363 w 1591629"/>
                  <a:gd name="connsiteY60" fmla="*/ 259306 h 1972367"/>
                  <a:gd name="connsiteX61" fmla="*/ 996885 w 1591629"/>
                  <a:gd name="connsiteY61" fmla="*/ 279608 h 1972367"/>
                  <a:gd name="connsiteX62" fmla="*/ 1013496 w 1591629"/>
                  <a:gd name="connsiteY62" fmla="*/ 288375 h 1972367"/>
                  <a:gd name="connsiteX63" fmla="*/ 1075784 w 1591629"/>
                  <a:gd name="connsiteY63" fmla="*/ 288375 h 1972367"/>
                  <a:gd name="connsiteX64" fmla="*/ 1057328 w 1591629"/>
                  <a:gd name="connsiteY64" fmla="*/ 269457 h 1972367"/>
                  <a:gd name="connsiteX65" fmla="*/ 922139 w 1591629"/>
                  <a:gd name="connsiteY65" fmla="*/ 180869 h 1972367"/>
                  <a:gd name="connsiteX66" fmla="*/ 775414 w 1591629"/>
                  <a:gd name="connsiteY66" fmla="*/ 59521 h 1972367"/>
                  <a:gd name="connsiteX67" fmla="*/ 750037 w 1591629"/>
                  <a:gd name="connsiteY67" fmla="*/ 11535 h 1972367"/>
                  <a:gd name="connsiteX68" fmla="*/ 760649 w 1591629"/>
                  <a:gd name="connsiteY68" fmla="*/ 0 h 197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591629" h="1972367">
                    <a:moveTo>
                      <a:pt x="760649" y="0"/>
                    </a:moveTo>
                    <a:cubicBezTo>
                      <a:pt x="774491" y="461"/>
                      <a:pt x="786026" y="5075"/>
                      <a:pt x="795715" y="13842"/>
                    </a:cubicBezTo>
                    <a:cubicBezTo>
                      <a:pt x="897684" y="108429"/>
                      <a:pt x="1025492" y="151800"/>
                      <a:pt x="1152838" y="196556"/>
                    </a:cubicBezTo>
                    <a:cubicBezTo>
                      <a:pt x="1167603" y="202093"/>
                      <a:pt x="1182368" y="206707"/>
                      <a:pt x="1196210" y="213167"/>
                    </a:cubicBezTo>
                    <a:cubicBezTo>
                      <a:pt x="1244657" y="234852"/>
                      <a:pt x="1271879" y="288375"/>
                      <a:pt x="1261729" y="339129"/>
                    </a:cubicBezTo>
                    <a:cubicBezTo>
                      <a:pt x="1255269" y="371427"/>
                      <a:pt x="1234506" y="391728"/>
                      <a:pt x="1204515" y="402340"/>
                    </a:cubicBezTo>
                    <a:cubicBezTo>
                      <a:pt x="1177292" y="412030"/>
                      <a:pt x="1149608" y="420335"/>
                      <a:pt x="1122386" y="429101"/>
                    </a:cubicBezTo>
                    <a:cubicBezTo>
                      <a:pt x="1120541" y="430024"/>
                      <a:pt x="1118695" y="431408"/>
                      <a:pt x="1115927" y="432793"/>
                    </a:cubicBezTo>
                    <a:cubicBezTo>
                      <a:pt x="1144994" y="453094"/>
                      <a:pt x="1175908" y="468782"/>
                      <a:pt x="1205899" y="485854"/>
                    </a:cubicBezTo>
                    <a:cubicBezTo>
                      <a:pt x="1255269" y="513538"/>
                      <a:pt x="1306023" y="540299"/>
                      <a:pt x="1354931" y="569367"/>
                    </a:cubicBezTo>
                    <a:cubicBezTo>
                      <a:pt x="1387229" y="588284"/>
                      <a:pt x="1420450" y="606740"/>
                      <a:pt x="1447673" y="631656"/>
                    </a:cubicBezTo>
                    <a:cubicBezTo>
                      <a:pt x="1472588" y="654726"/>
                      <a:pt x="1501195" y="668106"/>
                      <a:pt x="1531186" y="681487"/>
                    </a:cubicBezTo>
                    <a:lnTo>
                      <a:pt x="1591629" y="712029"/>
                    </a:lnTo>
                    <a:lnTo>
                      <a:pt x="1142918" y="1972367"/>
                    </a:lnTo>
                    <a:lnTo>
                      <a:pt x="1137497" y="1967119"/>
                    </a:lnTo>
                    <a:cubicBezTo>
                      <a:pt x="1126885" y="1953335"/>
                      <a:pt x="1118234" y="1938108"/>
                      <a:pt x="1111313" y="1921728"/>
                    </a:cubicBezTo>
                    <a:cubicBezTo>
                      <a:pt x="1087781" y="1864976"/>
                      <a:pt x="1053638" y="1816991"/>
                      <a:pt x="1006575" y="1776849"/>
                    </a:cubicBezTo>
                    <a:cubicBezTo>
                      <a:pt x="976122" y="1751011"/>
                      <a:pt x="957205" y="1716867"/>
                      <a:pt x="949361" y="1677187"/>
                    </a:cubicBezTo>
                    <a:cubicBezTo>
                      <a:pt x="937826" y="1618128"/>
                      <a:pt x="911526" y="1565067"/>
                      <a:pt x="878767" y="1515697"/>
                    </a:cubicBezTo>
                    <a:cubicBezTo>
                      <a:pt x="831243" y="1444180"/>
                      <a:pt x="792947" y="1368972"/>
                      <a:pt x="763879" y="1288227"/>
                    </a:cubicBezTo>
                    <a:cubicBezTo>
                      <a:pt x="760188" y="1278076"/>
                      <a:pt x="755112" y="1268848"/>
                      <a:pt x="751421" y="1258698"/>
                    </a:cubicBezTo>
                    <a:cubicBezTo>
                      <a:pt x="744500" y="1238396"/>
                      <a:pt x="735272" y="1225015"/>
                      <a:pt x="708972" y="1229629"/>
                    </a:cubicBezTo>
                    <a:cubicBezTo>
                      <a:pt x="689593" y="1233321"/>
                      <a:pt x="672060" y="1222247"/>
                      <a:pt x="657295" y="1208866"/>
                    </a:cubicBezTo>
                    <a:cubicBezTo>
                      <a:pt x="646222" y="1198716"/>
                      <a:pt x="635148" y="1188565"/>
                      <a:pt x="626382" y="1176568"/>
                    </a:cubicBezTo>
                    <a:cubicBezTo>
                      <a:pt x="595929" y="1133197"/>
                      <a:pt x="552558" y="1116125"/>
                      <a:pt x="501804" y="1111511"/>
                    </a:cubicBezTo>
                    <a:cubicBezTo>
                      <a:pt x="469967" y="1108281"/>
                      <a:pt x="439053" y="1109204"/>
                      <a:pt x="408140" y="1116125"/>
                    </a:cubicBezTo>
                    <a:cubicBezTo>
                      <a:pt x="381840" y="1121662"/>
                      <a:pt x="358308" y="1117048"/>
                      <a:pt x="340776" y="1093978"/>
                    </a:cubicBezTo>
                    <a:cubicBezTo>
                      <a:pt x="333393" y="1083827"/>
                      <a:pt x="323703" y="1075983"/>
                      <a:pt x="313092" y="1069985"/>
                    </a:cubicBezTo>
                    <a:cubicBezTo>
                      <a:pt x="281716" y="1052452"/>
                      <a:pt x="264183" y="1025229"/>
                      <a:pt x="255417" y="991086"/>
                    </a:cubicBezTo>
                    <a:cubicBezTo>
                      <a:pt x="245266" y="950483"/>
                      <a:pt x="234654" y="910341"/>
                      <a:pt x="248034" y="868354"/>
                    </a:cubicBezTo>
                    <a:cubicBezTo>
                      <a:pt x="254032" y="849898"/>
                      <a:pt x="262338" y="834210"/>
                      <a:pt x="278025" y="822214"/>
                    </a:cubicBezTo>
                    <a:cubicBezTo>
                      <a:pt x="296481" y="808372"/>
                      <a:pt x="311246" y="790839"/>
                      <a:pt x="318628" y="768230"/>
                    </a:cubicBezTo>
                    <a:cubicBezTo>
                      <a:pt x="320935" y="760848"/>
                      <a:pt x="326472" y="754388"/>
                      <a:pt x="331086" y="747928"/>
                    </a:cubicBezTo>
                    <a:cubicBezTo>
                      <a:pt x="336623" y="740085"/>
                      <a:pt x="343083" y="733164"/>
                      <a:pt x="349080" y="725320"/>
                    </a:cubicBezTo>
                    <a:cubicBezTo>
                      <a:pt x="374919" y="691638"/>
                      <a:pt x="374919" y="687485"/>
                      <a:pt x="351849" y="653342"/>
                    </a:cubicBezTo>
                    <a:cubicBezTo>
                      <a:pt x="333393" y="625658"/>
                      <a:pt x="314937" y="598435"/>
                      <a:pt x="303402" y="567060"/>
                    </a:cubicBezTo>
                    <a:cubicBezTo>
                      <a:pt x="298326" y="552756"/>
                      <a:pt x="303864" y="544913"/>
                      <a:pt x="319551" y="546297"/>
                    </a:cubicBezTo>
                    <a:cubicBezTo>
                      <a:pt x="329241" y="547220"/>
                      <a:pt x="338930" y="550911"/>
                      <a:pt x="348619" y="553679"/>
                    </a:cubicBezTo>
                    <a:cubicBezTo>
                      <a:pt x="355540" y="555525"/>
                      <a:pt x="363846" y="558755"/>
                      <a:pt x="369382" y="553218"/>
                    </a:cubicBezTo>
                    <a:cubicBezTo>
                      <a:pt x="371689" y="550911"/>
                      <a:pt x="369843" y="543067"/>
                      <a:pt x="367998" y="537992"/>
                    </a:cubicBezTo>
                    <a:cubicBezTo>
                      <a:pt x="364768" y="530148"/>
                      <a:pt x="357847" y="525995"/>
                      <a:pt x="350004" y="527380"/>
                    </a:cubicBezTo>
                    <a:cubicBezTo>
                      <a:pt x="322320" y="531993"/>
                      <a:pt x="296019" y="525073"/>
                      <a:pt x="269259" y="520458"/>
                    </a:cubicBezTo>
                    <a:cubicBezTo>
                      <a:pt x="212506" y="510769"/>
                      <a:pt x="155754" y="500157"/>
                      <a:pt x="103155" y="475703"/>
                    </a:cubicBezTo>
                    <a:cubicBezTo>
                      <a:pt x="71318" y="460938"/>
                      <a:pt x="44557" y="440175"/>
                      <a:pt x="21948" y="412491"/>
                    </a:cubicBezTo>
                    <a:cubicBezTo>
                      <a:pt x="-1122" y="383884"/>
                      <a:pt x="-1122" y="351586"/>
                      <a:pt x="724" y="318366"/>
                    </a:cubicBezTo>
                    <a:cubicBezTo>
                      <a:pt x="3954" y="264382"/>
                      <a:pt x="22410" y="214551"/>
                      <a:pt x="45480" y="166104"/>
                    </a:cubicBezTo>
                    <a:cubicBezTo>
                      <a:pt x="48248" y="160106"/>
                      <a:pt x="48710" y="160567"/>
                      <a:pt x="65320" y="164258"/>
                    </a:cubicBezTo>
                    <a:cubicBezTo>
                      <a:pt x="64859" y="159183"/>
                      <a:pt x="55631" y="158721"/>
                      <a:pt x="58860" y="152262"/>
                    </a:cubicBezTo>
                    <a:cubicBezTo>
                      <a:pt x="75009" y="157337"/>
                      <a:pt x="82853" y="168411"/>
                      <a:pt x="83776" y="188712"/>
                    </a:cubicBezTo>
                    <a:cubicBezTo>
                      <a:pt x="85160" y="216396"/>
                      <a:pt x="76855" y="242696"/>
                      <a:pt x="72702" y="269457"/>
                    </a:cubicBezTo>
                    <a:cubicBezTo>
                      <a:pt x="69473" y="288375"/>
                      <a:pt x="65320" y="307292"/>
                      <a:pt x="70395" y="326671"/>
                    </a:cubicBezTo>
                    <a:cubicBezTo>
                      <a:pt x="73164" y="338667"/>
                      <a:pt x="79162" y="346511"/>
                      <a:pt x="90697" y="351125"/>
                    </a:cubicBezTo>
                    <a:cubicBezTo>
                      <a:pt x="134991" y="369581"/>
                      <a:pt x="182054" y="377886"/>
                      <a:pt x="229117" y="382500"/>
                    </a:cubicBezTo>
                    <a:cubicBezTo>
                      <a:pt x="305709" y="389882"/>
                      <a:pt x="382763" y="388498"/>
                      <a:pt x="458894" y="374195"/>
                    </a:cubicBezTo>
                    <a:cubicBezTo>
                      <a:pt x="470890" y="371888"/>
                      <a:pt x="479195" y="366351"/>
                      <a:pt x="487039" y="357585"/>
                    </a:cubicBezTo>
                    <a:cubicBezTo>
                      <a:pt x="536870" y="299448"/>
                      <a:pt x="601005" y="274533"/>
                      <a:pt x="676674" y="278685"/>
                    </a:cubicBezTo>
                    <a:cubicBezTo>
                      <a:pt x="712202" y="280531"/>
                      <a:pt x="746346" y="270841"/>
                      <a:pt x="780489" y="262998"/>
                    </a:cubicBezTo>
                    <a:cubicBezTo>
                      <a:pt x="799868" y="258845"/>
                      <a:pt x="818785" y="254692"/>
                      <a:pt x="838626" y="252385"/>
                    </a:cubicBezTo>
                    <a:cubicBezTo>
                      <a:pt x="855697" y="250540"/>
                      <a:pt x="871846" y="251463"/>
                      <a:pt x="886149" y="262075"/>
                    </a:cubicBezTo>
                    <a:cubicBezTo>
                      <a:pt x="894916" y="268534"/>
                      <a:pt x="905067" y="268996"/>
                      <a:pt x="915218" y="266227"/>
                    </a:cubicBezTo>
                    <a:cubicBezTo>
                      <a:pt x="924907" y="263920"/>
                      <a:pt x="934135" y="261613"/>
                      <a:pt x="943363" y="259306"/>
                    </a:cubicBezTo>
                    <a:cubicBezTo>
                      <a:pt x="965972" y="253308"/>
                      <a:pt x="984428" y="259306"/>
                      <a:pt x="996885" y="279608"/>
                    </a:cubicBezTo>
                    <a:cubicBezTo>
                      <a:pt x="1001038" y="286529"/>
                      <a:pt x="1005652" y="288375"/>
                      <a:pt x="1013496" y="288375"/>
                    </a:cubicBezTo>
                    <a:cubicBezTo>
                      <a:pt x="1033797" y="287913"/>
                      <a:pt x="1054099" y="288375"/>
                      <a:pt x="1075784" y="288375"/>
                    </a:cubicBezTo>
                    <a:cubicBezTo>
                      <a:pt x="1071632" y="279147"/>
                      <a:pt x="1063788" y="274533"/>
                      <a:pt x="1057328" y="269457"/>
                    </a:cubicBezTo>
                    <a:cubicBezTo>
                      <a:pt x="1014880" y="235775"/>
                      <a:pt x="966894" y="210860"/>
                      <a:pt x="922139" y="180869"/>
                    </a:cubicBezTo>
                    <a:cubicBezTo>
                      <a:pt x="869078" y="144879"/>
                      <a:pt x="822015" y="102892"/>
                      <a:pt x="775414" y="59521"/>
                    </a:cubicBezTo>
                    <a:cubicBezTo>
                      <a:pt x="761572" y="46601"/>
                      <a:pt x="750498" y="31837"/>
                      <a:pt x="750037" y="11535"/>
                    </a:cubicBezTo>
                    <a:cubicBezTo>
                      <a:pt x="750037" y="3230"/>
                      <a:pt x="751882" y="0"/>
                      <a:pt x="760649" y="0"/>
                    </a:cubicBezTo>
                    <a:close/>
                  </a:path>
                </a:pathLst>
              </a:custGeom>
              <a:grpFill/>
              <a:ln w="461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" name="Up Arrow 7">
                <a:extLst>
                  <a:ext uri="{FF2B5EF4-FFF2-40B4-BE49-F238E27FC236}">
                    <a16:creationId xmlns:a16="http://schemas.microsoft.com/office/drawing/2014/main" id="{2E0C2F92-189C-4BB3-B857-0F7994B7480C}"/>
                  </a:ext>
                </a:extLst>
              </p:cNvPr>
              <p:cNvSpPr/>
              <p:nvPr/>
            </p:nvSpPr>
            <p:spPr>
              <a:xfrm rot="10800000" flipV="1">
                <a:off x="4826586" y="1727004"/>
                <a:ext cx="1510669" cy="2651760"/>
              </a:xfrm>
              <a:prstGeom prst="upArrow">
                <a:avLst>
                  <a:gd name="adj1" fmla="val 50000"/>
                  <a:gd name="adj2" fmla="val 6193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351C2AA-ECD3-4463-A97F-8912AB509958}"/>
                </a:ext>
              </a:extLst>
            </p:cNvPr>
            <p:cNvGrpSpPr/>
            <p:nvPr/>
          </p:nvGrpSpPr>
          <p:grpSpPr>
            <a:xfrm flipH="1">
              <a:off x="654335" y="3123657"/>
              <a:ext cx="2503314" cy="3047413"/>
              <a:chOff x="5843802" y="2795035"/>
              <a:chExt cx="2503314" cy="3047413"/>
            </a:xfrm>
            <a:solidFill>
              <a:schemeClr val="accent4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B4AF486-C363-4E53-BA82-8BC2D576AF45}"/>
                  </a:ext>
                </a:extLst>
              </p:cNvPr>
              <p:cNvSpPr/>
              <p:nvPr/>
            </p:nvSpPr>
            <p:spPr>
              <a:xfrm rot="2082747" flipH="1">
                <a:off x="6613404" y="2795035"/>
                <a:ext cx="1733712" cy="1835947"/>
              </a:xfrm>
              <a:custGeom>
                <a:avLst/>
                <a:gdLst>
                  <a:gd name="connsiteX0" fmla="*/ 975077 w 1504382"/>
                  <a:gd name="connsiteY0" fmla="*/ 0 h 1640133"/>
                  <a:gd name="connsiteX1" fmla="*/ 910776 w 1504382"/>
                  <a:gd name="connsiteY1" fmla="*/ 0 h 1640133"/>
                  <a:gd name="connsiteX2" fmla="*/ 870129 w 1504382"/>
                  <a:gd name="connsiteY2" fmla="*/ 13549 h 1640133"/>
                  <a:gd name="connsiteX3" fmla="*/ 795723 w 1504382"/>
                  <a:gd name="connsiteY3" fmla="*/ 17683 h 1640133"/>
                  <a:gd name="connsiteX4" fmla="*/ 602132 w 1504382"/>
                  <a:gd name="connsiteY4" fmla="*/ 95073 h 1640133"/>
                  <a:gd name="connsiteX5" fmla="*/ 562174 w 1504382"/>
                  <a:gd name="connsiteY5" fmla="*/ 126076 h 1640133"/>
                  <a:gd name="connsiteX6" fmla="*/ 541505 w 1504382"/>
                  <a:gd name="connsiteY6" fmla="*/ 175450 h 1640133"/>
                  <a:gd name="connsiteX7" fmla="*/ 545409 w 1504382"/>
                  <a:gd name="connsiteY7" fmla="*/ 200481 h 1640133"/>
                  <a:gd name="connsiteX8" fmla="*/ 499250 w 1504382"/>
                  <a:gd name="connsiteY8" fmla="*/ 294866 h 1640133"/>
                  <a:gd name="connsiteX9" fmla="*/ 421860 w 1504382"/>
                  <a:gd name="connsiteY9" fmla="*/ 339417 h 1640133"/>
                  <a:gd name="connsiteX10" fmla="*/ 411755 w 1504382"/>
                  <a:gd name="connsiteY10" fmla="*/ 406244 h 1640133"/>
                  <a:gd name="connsiteX11" fmla="*/ 454010 w 1504382"/>
                  <a:gd name="connsiteY11" fmla="*/ 449877 h 1640133"/>
                  <a:gd name="connsiteX12" fmla="*/ 533468 w 1504382"/>
                  <a:gd name="connsiteY12" fmla="*/ 471693 h 1640133"/>
                  <a:gd name="connsiteX13" fmla="*/ 571359 w 1504382"/>
                  <a:gd name="connsiteY13" fmla="*/ 448499 h 1640133"/>
                  <a:gd name="connsiteX14" fmla="*/ 589272 w 1504382"/>
                  <a:gd name="connsiteY14" fmla="*/ 433802 h 1640133"/>
                  <a:gd name="connsiteX15" fmla="*/ 607643 w 1504382"/>
                  <a:gd name="connsiteY15" fmla="*/ 439772 h 1640133"/>
                  <a:gd name="connsiteX16" fmla="*/ 599606 w 1504382"/>
                  <a:gd name="connsiteY16" fmla="*/ 456307 h 1640133"/>
                  <a:gd name="connsiteX17" fmla="*/ 551839 w 1504382"/>
                  <a:gd name="connsiteY17" fmla="*/ 478812 h 1640133"/>
                  <a:gd name="connsiteX18" fmla="*/ 528875 w 1504382"/>
                  <a:gd name="connsiteY18" fmla="*/ 503155 h 1640133"/>
                  <a:gd name="connsiteX19" fmla="*/ 559188 w 1504382"/>
                  <a:gd name="connsiteY19" fmla="*/ 540128 h 1640133"/>
                  <a:gd name="connsiteX20" fmla="*/ 611548 w 1504382"/>
                  <a:gd name="connsiteY20" fmla="*/ 537142 h 1640133"/>
                  <a:gd name="connsiteX21" fmla="*/ 635201 w 1504382"/>
                  <a:gd name="connsiteY21" fmla="*/ 533468 h 1640133"/>
                  <a:gd name="connsiteX22" fmla="*/ 653113 w 1504382"/>
                  <a:gd name="connsiteY22" fmla="*/ 538061 h 1640133"/>
                  <a:gd name="connsiteX23" fmla="*/ 654262 w 1504382"/>
                  <a:gd name="connsiteY23" fmla="*/ 560336 h 1640133"/>
                  <a:gd name="connsiteX24" fmla="*/ 640942 w 1504382"/>
                  <a:gd name="connsiteY24" fmla="*/ 575493 h 1640133"/>
                  <a:gd name="connsiteX25" fmla="*/ 529104 w 1504382"/>
                  <a:gd name="connsiteY25" fmla="*/ 699272 h 1640133"/>
                  <a:gd name="connsiteX26" fmla="*/ 504303 w 1504382"/>
                  <a:gd name="connsiteY26" fmla="*/ 764032 h 1640133"/>
                  <a:gd name="connsiteX27" fmla="*/ 469626 w 1504382"/>
                  <a:gd name="connsiteY27" fmla="*/ 805139 h 1640133"/>
                  <a:gd name="connsiteX28" fmla="*/ 302674 w 1504382"/>
                  <a:gd name="connsiteY28" fmla="*/ 902739 h 1640133"/>
                  <a:gd name="connsiteX29" fmla="*/ 175220 w 1504382"/>
                  <a:gd name="connsiteY29" fmla="*/ 992301 h 1640133"/>
                  <a:gd name="connsiteX30" fmla="*/ 88414 w 1504382"/>
                  <a:gd name="connsiteY30" fmla="*/ 1090360 h 1640133"/>
                  <a:gd name="connsiteX31" fmla="*/ 5282 w 1504382"/>
                  <a:gd name="connsiteY31" fmla="*/ 1293137 h 1640133"/>
                  <a:gd name="connsiteX32" fmla="*/ 0 w 1504382"/>
                  <a:gd name="connsiteY32" fmla="*/ 1303012 h 1640133"/>
                  <a:gd name="connsiteX33" fmla="*/ 0 w 1504382"/>
                  <a:gd name="connsiteY33" fmla="*/ 1378795 h 1640133"/>
                  <a:gd name="connsiteX34" fmla="*/ 30313 w 1504382"/>
                  <a:gd name="connsiteY34" fmla="*/ 1362720 h 1640133"/>
                  <a:gd name="connsiteX35" fmla="*/ 30543 w 1504382"/>
                  <a:gd name="connsiteY35" fmla="*/ 1387751 h 1640133"/>
                  <a:gd name="connsiteX36" fmla="*/ 39729 w 1504382"/>
                  <a:gd name="connsiteY36" fmla="*/ 1427710 h 1640133"/>
                  <a:gd name="connsiteX37" fmla="*/ 52130 w 1504382"/>
                  <a:gd name="connsiteY37" fmla="*/ 1435977 h 1640133"/>
                  <a:gd name="connsiteX38" fmla="*/ 60626 w 1504382"/>
                  <a:gd name="connsiteY38" fmla="*/ 1425183 h 1640133"/>
                  <a:gd name="connsiteX39" fmla="*/ 64301 w 1504382"/>
                  <a:gd name="connsiteY39" fmla="*/ 1413931 h 1640133"/>
                  <a:gd name="connsiteX40" fmla="*/ 67975 w 1504382"/>
                  <a:gd name="connsiteY40" fmla="*/ 1430925 h 1640133"/>
                  <a:gd name="connsiteX41" fmla="*/ 76013 w 1504382"/>
                  <a:gd name="connsiteY41" fmla="*/ 1441029 h 1640133"/>
                  <a:gd name="connsiteX42" fmla="*/ 88414 w 1504382"/>
                  <a:gd name="connsiteY42" fmla="*/ 1431614 h 1640133"/>
                  <a:gd name="connsiteX43" fmla="*/ 94384 w 1504382"/>
                  <a:gd name="connsiteY43" fmla="*/ 1408419 h 1640133"/>
                  <a:gd name="connsiteX44" fmla="*/ 99896 w 1504382"/>
                  <a:gd name="connsiteY44" fmla="*/ 1398085 h 1640133"/>
                  <a:gd name="connsiteX45" fmla="*/ 108393 w 1504382"/>
                  <a:gd name="connsiteY45" fmla="*/ 1410946 h 1640133"/>
                  <a:gd name="connsiteX46" fmla="*/ 126305 w 1504382"/>
                  <a:gd name="connsiteY46" fmla="*/ 1413012 h 1640133"/>
                  <a:gd name="connsiteX47" fmla="*/ 135721 w 1504382"/>
                  <a:gd name="connsiteY47" fmla="*/ 1392344 h 1640133"/>
                  <a:gd name="connsiteX48" fmla="*/ 158226 w 1504382"/>
                  <a:gd name="connsiteY48" fmla="*/ 1370069 h 1640133"/>
                  <a:gd name="connsiteX49" fmla="*/ 202318 w 1504382"/>
                  <a:gd name="connsiteY49" fmla="*/ 1329192 h 1640133"/>
                  <a:gd name="connsiteX50" fmla="*/ 213341 w 1504382"/>
                  <a:gd name="connsiteY50" fmla="*/ 1287166 h 1640133"/>
                  <a:gd name="connsiteX51" fmla="*/ 217475 w 1504382"/>
                  <a:gd name="connsiteY51" fmla="*/ 1270402 h 1640133"/>
                  <a:gd name="connsiteX52" fmla="*/ 244343 w 1504382"/>
                  <a:gd name="connsiteY52" fmla="*/ 1249964 h 1640133"/>
                  <a:gd name="connsiteX53" fmla="*/ 338269 w 1504382"/>
                  <a:gd name="connsiteY53" fmla="*/ 1253408 h 1640133"/>
                  <a:gd name="connsiteX54" fmla="*/ 531401 w 1504382"/>
                  <a:gd name="connsiteY54" fmla="*/ 1270862 h 1640133"/>
                  <a:gd name="connsiteX55" fmla="*/ 543572 w 1504382"/>
                  <a:gd name="connsiteY55" fmla="*/ 1273847 h 1640133"/>
                  <a:gd name="connsiteX56" fmla="*/ 547017 w 1504382"/>
                  <a:gd name="connsiteY56" fmla="*/ 1295204 h 1640133"/>
                  <a:gd name="connsiteX57" fmla="*/ 401651 w 1504382"/>
                  <a:gd name="connsiteY57" fmla="*/ 1398775 h 1640133"/>
                  <a:gd name="connsiteX58" fmla="*/ 375931 w 1504382"/>
                  <a:gd name="connsiteY58" fmla="*/ 1415998 h 1640133"/>
                  <a:gd name="connsiteX59" fmla="*/ 351358 w 1504382"/>
                  <a:gd name="connsiteY59" fmla="*/ 1432762 h 1640133"/>
                  <a:gd name="connsiteX60" fmla="*/ 329083 w 1504382"/>
                  <a:gd name="connsiteY60" fmla="*/ 1468357 h 1640133"/>
                  <a:gd name="connsiteX61" fmla="*/ 324720 w 1504382"/>
                  <a:gd name="connsiteY61" fmla="*/ 1541614 h 1640133"/>
                  <a:gd name="connsiteX62" fmla="*/ 340565 w 1504382"/>
                  <a:gd name="connsiteY62" fmla="*/ 1564579 h 1640133"/>
                  <a:gd name="connsiteX63" fmla="*/ 372256 w 1504382"/>
                  <a:gd name="connsiteY63" fmla="*/ 1563890 h 1640133"/>
                  <a:gd name="connsiteX64" fmla="*/ 396599 w 1504382"/>
                  <a:gd name="connsiteY64" fmla="*/ 1557689 h 1640133"/>
                  <a:gd name="connsiteX65" fmla="*/ 396369 w 1504382"/>
                  <a:gd name="connsiteY65" fmla="*/ 1559756 h 1640133"/>
                  <a:gd name="connsiteX66" fmla="*/ 413133 w 1504382"/>
                  <a:gd name="connsiteY66" fmla="*/ 1592825 h 1640133"/>
                  <a:gd name="connsiteX67" fmla="*/ 519919 w 1504382"/>
                  <a:gd name="connsiteY67" fmla="*/ 1582491 h 1640133"/>
                  <a:gd name="connsiteX68" fmla="*/ 544261 w 1504382"/>
                  <a:gd name="connsiteY68" fmla="*/ 1577669 h 1640133"/>
                  <a:gd name="connsiteX69" fmla="*/ 517852 w 1504382"/>
                  <a:gd name="connsiteY69" fmla="*/ 1608211 h 1640133"/>
                  <a:gd name="connsiteX70" fmla="*/ 511192 w 1504382"/>
                  <a:gd name="connsiteY70" fmla="*/ 1617397 h 1640133"/>
                  <a:gd name="connsiteX71" fmla="*/ 512111 w 1504382"/>
                  <a:gd name="connsiteY71" fmla="*/ 1628880 h 1640133"/>
                  <a:gd name="connsiteX72" fmla="*/ 521067 w 1504382"/>
                  <a:gd name="connsiteY72" fmla="*/ 1629569 h 1640133"/>
                  <a:gd name="connsiteX73" fmla="*/ 531401 w 1504382"/>
                  <a:gd name="connsiteY73" fmla="*/ 1627732 h 1640133"/>
                  <a:gd name="connsiteX74" fmla="*/ 533698 w 1504382"/>
                  <a:gd name="connsiteY74" fmla="*/ 1631636 h 1640133"/>
                  <a:gd name="connsiteX75" fmla="*/ 523109 w 1504382"/>
                  <a:gd name="connsiteY75" fmla="*/ 1640133 h 1640133"/>
                  <a:gd name="connsiteX76" fmla="*/ 1503385 w 1504382"/>
                  <a:gd name="connsiteY76" fmla="*/ 1569052 h 1640133"/>
                  <a:gd name="connsiteX77" fmla="*/ 1504382 w 1504382"/>
                  <a:gd name="connsiteY77" fmla="*/ 1556426 h 1640133"/>
                  <a:gd name="connsiteX78" fmla="*/ 1497751 w 1504382"/>
                  <a:gd name="connsiteY78" fmla="*/ 1472491 h 1640133"/>
                  <a:gd name="connsiteX79" fmla="*/ 1444244 w 1504382"/>
                  <a:gd name="connsiteY79" fmla="*/ 1240319 h 1640133"/>
                  <a:gd name="connsiteX80" fmla="*/ 1420131 w 1504382"/>
                  <a:gd name="connsiteY80" fmla="*/ 950046 h 1640133"/>
                  <a:gd name="connsiteX81" fmla="*/ 1393492 w 1504382"/>
                  <a:gd name="connsiteY81" fmla="*/ 736934 h 1640133"/>
                  <a:gd name="connsiteX82" fmla="*/ 1295893 w 1504382"/>
                  <a:gd name="connsiteY82" fmla="*/ 546328 h 1640133"/>
                  <a:gd name="connsiteX83" fmla="*/ 1242385 w 1504382"/>
                  <a:gd name="connsiteY83" fmla="*/ 456766 h 1640133"/>
                  <a:gd name="connsiteX84" fmla="*/ 1221717 w 1504382"/>
                  <a:gd name="connsiteY84" fmla="*/ 386035 h 1640133"/>
                  <a:gd name="connsiteX85" fmla="*/ 1066246 w 1504382"/>
                  <a:gd name="connsiteY85" fmla="*/ 122401 h 1640133"/>
                  <a:gd name="connsiteX86" fmla="*/ 1046727 w 1504382"/>
                  <a:gd name="connsiteY86" fmla="*/ 108393 h 1640133"/>
                  <a:gd name="connsiteX87" fmla="*/ 1018021 w 1504382"/>
                  <a:gd name="connsiteY87" fmla="*/ 53967 h 1640133"/>
                  <a:gd name="connsiteX88" fmla="*/ 994367 w 1504382"/>
                  <a:gd name="connsiteY88" fmla="*/ 11712 h 1640133"/>
                  <a:gd name="connsiteX89" fmla="*/ 975077 w 1504382"/>
                  <a:gd name="connsiteY89" fmla="*/ 0 h 1640133"/>
                  <a:gd name="connsiteX0" fmla="*/ 975077 w 1504382"/>
                  <a:gd name="connsiteY0" fmla="*/ 0 h 1631636"/>
                  <a:gd name="connsiteX1" fmla="*/ 910776 w 1504382"/>
                  <a:gd name="connsiteY1" fmla="*/ 0 h 1631636"/>
                  <a:gd name="connsiteX2" fmla="*/ 870129 w 1504382"/>
                  <a:gd name="connsiteY2" fmla="*/ 13549 h 1631636"/>
                  <a:gd name="connsiteX3" fmla="*/ 795723 w 1504382"/>
                  <a:gd name="connsiteY3" fmla="*/ 17683 h 1631636"/>
                  <a:gd name="connsiteX4" fmla="*/ 602132 w 1504382"/>
                  <a:gd name="connsiteY4" fmla="*/ 95073 h 1631636"/>
                  <a:gd name="connsiteX5" fmla="*/ 562174 w 1504382"/>
                  <a:gd name="connsiteY5" fmla="*/ 126076 h 1631636"/>
                  <a:gd name="connsiteX6" fmla="*/ 541505 w 1504382"/>
                  <a:gd name="connsiteY6" fmla="*/ 175450 h 1631636"/>
                  <a:gd name="connsiteX7" fmla="*/ 545409 w 1504382"/>
                  <a:gd name="connsiteY7" fmla="*/ 200481 h 1631636"/>
                  <a:gd name="connsiteX8" fmla="*/ 499250 w 1504382"/>
                  <a:gd name="connsiteY8" fmla="*/ 294866 h 1631636"/>
                  <a:gd name="connsiteX9" fmla="*/ 421860 w 1504382"/>
                  <a:gd name="connsiteY9" fmla="*/ 339417 h 1631636"/>
                  <a:gd name="connsiteX10" fmla="*/ 411755 w 1504382"/>
                  <a:gd name="connsiteY10" fmla="*/ 406244 h 1631636"/>
                  <a:gd name="connsiteX11" fmla="*/ 454010 w 1504382"/>
                  <a:gd name="connsiteY11" fmla="*/ 449877 h 1631636"/>
                  <a:gd name="connsiteX12" fmla="*/ 533468 w 1504382"/>
                  <a:gd name="connsiteY12" fmla="*/ 471693 h 1631636"/>
                  <a:gd name="connsiteX13" fmla="*/ 571359 w 1504382"/>
                  <a:gd name="connsiteY13" fmla="*/ 448499 h 1631636"/>
                  <a:gd name="connsiteX14" fmla="*/ 589272 w 1504382"/>
                  <a:gd name="connsiteY14" fmla="*/ 433802 h 1631636"/>
                  <a:gd name="connsiteX15" fmla="*/ 607643 w 1504382"/>
                  <a:gd name="connsiteY15" fmla="*/ 439772 h 1631636"/>
                  <a:gd name="connsiteX16" fmla="*/ 599606 w 1504382"/>
                  <a:gd name="connsiteY16" fmla="*/ 456307 h 1631636"/>
                  <a:gd name="connsiteX17" fmla="*/ 551839 w 1504382"/>
                  <a:gd name="connsiteY17" fmla="*/ 478812 h 1631636"/>
                  <a:gd name="connsiteX18" fmla="*/ 528875 w 1504382"/>
                  <a:gd name="connsiteY18" fmla="*/ 503155 h 1631636"/>
                  <a:gd name="connsiteX19" fmla="*/ 559188 w 1504382"/>
                  <a:gd name="connsiteY19" fmla="*/ 540128 h 1631636"/>
                  <a:gd name="connsiteX20" fmla="*/ 611548 w 1504382"/>
                  <a:gd name="connsiteY20" fmla="*/ 537142 h 1631636"/>
                  <a:gd name="connsiteX21" fmla="*/ 635201 w 1504382"/>
                  <a:gd name="connsiteY21" fmla="*/ 533468 h 1631636"/>
                  <a:gd name="connsiteX22" fmla="*/ 653113 w 1504382"/>
                  <a:gd name="connsiteY22" fmla="*/ 538061 h 1631636"/>
                  <a:gd name="connsiteX23" fmla="*/ 654262 w 1504382"/>
                  <a:gd name="connsiteY23" fmla="*/ 560336 h 1631636"/>
                  <a:gd name="connsiteX24" fmla="*/ 640942 w 1504382"/>
                  <a:gd name="connsiteY24" fmla="*/ 575493 h 1631636"/>
                  <a:gd name="connsiteX25" fmla="*/ 529104 w 1504382"/>
                  <a:gd name="connsiteY25" fmla="*/ 699272 h 1631636"/>
                  <a:gd name="connsiteX26" fmla="*/ 504303 w 1504382"/>
                  <a:gd name="connsiteY26" fmla="*/ 764032 h 1631636"/>
                  <a:gd name="connsiteX27" fmla="*/ 469626 w 1504382"/>
                  <a:gd name="connsiteY27" fmla="*/ 805139 h 1631636"/>
                  <a:gd name="connsiteX28" fmla="*/ 302674 w 1504382"/>
                  <a:gd name="connsiteY28" fmla="*/ 902739 h 1631636"/>
                  <a:gd name="connsiteX29" fmla="*/ 175220 w 1504382"/>
                  <a:gd name="connsiteY29" fmla="*/ 992301 h 1631636"/>
                  <a:gd name="connsiteX30" fmla="*/ 88414 w 1504382"/>
                  <a:gd name="connsiteY30" fmla="*/ 1090360 h 1631636"/>
                  <a:gd name="connsiteX31" fmla="*/ 5282 w 1504382"/>
                  <a:gd name="connsiteY31" fmla="*/ 1293137 h 1631636"/>
                  <a:gd name="connsiteX32" fmla="*/ 0 w 1504382"/>
                  <a:gd name="connsiteY32" fmla="*/ 1303012 h 1631636"/>
                  <a:gd name="connsiteX33" fmla="*/ 0 w 1504382"/>
                  <a:gd name="connsiteY33" fmla="*/ 1378795 h 1631636"/>
                  <a:gd name="connsiteX34" fmla="*/ 30313 w 1504382"/>
                  <a:gd name="connsiteY34" fmla="*/ 1362720 h 1631636"/>
                  <a:gd name="connsiteX35" fmla="*/ 30543 w 1504382"/>
                  <a:gd name="connsiteY35" fmla="*/ 1387751 h 1631636"/>
                  <a:gd name="connsiteX36" fmla="*/ 39729 w 1504382"/>
                  <a:gd name="connsiteY36" fmla="*/ 1427710 h 1631636"/>
                  <a:gd name="connsiteX37" fmla="*/ 52130 w 1504382"/>
                  <a:gd name="connsiteY37" fmla="*/ 1435977 h 1631636"/>
                  <a:gd name="connsiteX38" fmla="*/ 60626 w 1504382"/>
                  <a:gd name="connsiteY38" fmla="*/ 1425183 h 1631636"/>
                  <a:gd name="connsiteX39" fmla="*/ 64301 w 1504382"/>
                  <a:gd name="connsiteY39" fmla="*/ 1413931 h 1631636"/>
                  <a:gd name="connsiteX40" fmla="*/ 67975 w 1504382"/>
                  <a:gd name="connsiteY40" fmla="*/ 1430925 h 1631636"/>
                  <a:gd name="connsiteX41" fmla="*/ 76013 w 1504382"/>
                  <a:gd name="connsiteY41" fmla="*/ 1441029 h 1631636"/>
                  <a:gd name="connsiteX42" fmla="*/ 88414 w 1504382"/>
                  <a:gd name="connsiteY42" fmla="*/ 1431614 h 1631636"/>
                  <a:gd name="connsiteX43" fmla="*/ 94384 w 1504382"/>
                  <a:gd name="connsiteY43" fmla="*/ 1408419 h 1631636"/>
                  <a:gd name="connsiteX44" fmla="*/ 99896 w 1504382"/>
                  <a:gd name="connsiteY44" fmla="*/ 1398085 h 1631636"/>
                  <a:gd name="connsiteX45" fmla="*/ 108393 w 1504382"/>
                  <a:gd name="connsiteY45" fmla="*/ 1410946 h 1631636"/>
                  <a:gd name="connsiteX46" fmla="*/ 126305 w 1504382"/>
                  <a:gd name="connsiteY46" fmla="*/ 1413012 h 1631636"/>
                  <a:gd name="connsiteX47" fmla="*/ 135721 w 1504382"/>
                  <a:gd name="connsiteY47" fmla="*/ 1392344 h 1631636"/>
                  <a:gd name="connsiteX48" fmla="*/ 158226 w 1504382"/>
                  <a:gd name="connsiteY48" fmla="*/ 1370069 h 1631636"/>
                  <a:gd name="connsiteX49" fmla="*/ 202318 w 1504382"/>
                  <a:gd name="connsiteY49" fmla="*/ 1329192 h 1631636"/>
                  <a:gd name="connsiteX50" fmla="*/ 213341 w 1504382"/>
                  <a:gd name="connsiteY50" fmla="*/ 1287166 h 1631636"/>
                  <a:gd name="connsiteX51" fmla="*/ 217475 w 1504382"/>
                  <a:gd name="connsiteY51" fmla="*/ 1270402 h 1631636"/>
                  <a:gd name="connsiteX52" fmla="*/ 244343 w 1504382"/>
                  <a:gd name="connsiteY52" fmla="*/ 1249964 h 1631636"/>
                  <a:gd name="connsiteX53" fmla="*/ 338269 w 1504382"/>
                  <a:gd name="connsiteY53" fmla="*/ 1253408 h 1631636"/>
                  <a:gd name="connsiteX54" fmla="*/ 531401 w 1504382"/>
                  <a:gd name="connsiteY54" fmla="*/ 1270862 h 1631636"/>
                  <a:gd name="connsiteX55" fmla="*/ 543572 w 1504382"/>
                  <a:gd name="connsiteY55" fmla="*/ 1273847 h 1631636"/>
                  <a:gd name="connsiteX56" fmla="*/ 547017 w 1504382"/>
                  <a:gd name="connsiteY56" fmla="*/ 1295204 h 1631636"/>
                  <a:gd name="connsiteX57" fmla="*/ 401651 w 1504382"/>
                  <a:gd name="connsiteY57" fmla="*/ 1398775 h 1631636"/>
                  <a:gd name="connsiteX58" fmla="*/ 375931 w 1504382"/>
                  <a:gd name="connsiteY58" fmla="*/ 1415998 h 1631636"/>
                  <a:gd name="connsiteX59" fmla="*/ 351358 w 1504382"/>
                  <a:gd name="connsiteY59" fmla="*/ 1432762 h 1631636"/>
                  <a:gd name="connsiteX60" fmla="*/ 329083 w 1504382"/>
                  <a:gd name="connsiteY60" fmla="*/ 1468357 h 1631636"/>
                  <a:gd name="connsiteX61" fmla="*/ 324720 w 1504382"/>
                  <a:gd name="connsiteY61" fmla="*/ 1541614 h 1631636"/>
                  <a:gd name="connsiteX62" fmla="*/ 340565 w 1504382"/>
                  <a:gd name="connsiteY62" fmla="*/ 1564579 h 1631636"/>
                  <a:gd name="connsiteX63" fmla="*/ 372256 w 1504382"/>
                  <a:gd name="connsiteY63" fmla="*/ 1563890 h 1631636"/>
                  <a:gd name="connsiteX64" fmla="*/ 396599 w 1504382"/>
                  <a:gd name="connsiteY64" fmla="*/ 1557689 h 1631636"/>
                  <a:gd name="connsiteX65" fmla="*/ 396369 w 1504382"/>
                  <a:gd name="connsiteY65" fmla="*/ 1559756 h 1631636"/>
                  <a:gd name="connsiteX66" fmla="*/ 413133 w 1504382"/>
                  <a:gd name="connsiteY66" fmla="*/ 1592825 h 1631636"/>
                  <a:gd name="connsiteX67" fmla="*/ 519919 w 1504382"/>
                  <a:gd name="connsiteY67" fmla="*/ 1582491 h 1631636"/>
                  <a:gd name="connsiteX68" fmla="*/ 544261 w 1504382"/>
                  <a:gd name="connsiteY68" fmla="*/ 1577669 h 1631636"/>
                  <a:gd name="connsiteX69" fmla="*/ 517852 w 1504382"/>
                  <a:gd name="connsiteY69" fmla="*/ 1608211 h 1631636"/>
                  <a:gd name="connsiteX70" fmla="*/ 511192 w 1504382"/>
                  <a:gd name="connsiteY70" fmla="*/ 1617397 h 1631636"/>
                  <a:gd name="connsiteX71" fmla="*/ 512111 w 1504382"/>
                  <a:gd name="connsiteY71" fmla="*/ 1628880 h 1631636"/>
                  <a:gd name="connsiteX72" fmla="*/ 521067 w 1504382"/>
                  <a:gd name="connsiteY72" fmla="*/ 1629569 h 1631636"/>
                  <a:gd name="connsiteX73" fmla="*/ 531401 w 1504382"/>
                  <a:gd name="connsiteY73" fmla="*/ 1627732 h 1631636"/>
                  <a:gd name="connsiteX74" fmla="*/ 533698 w 1504382"/>
                  <a:gd name="connsiteY74" fmla="*/ 1631636 h 1631636"/>
                  <a:gd name="connsiteX75" fmla="*/ 1503385 w 1504382"/>
                  <a:gd name="connsiteY75" fmla="*/ 1569052 h 1631636"/>
                  <a:gd name="connsiteX76" fmla="*/ 1504382 w 1504382"/>
                  <a:gd name="connsiteY76" fmla="*/ 1556426 h 1631636"/>
                  <a:gd name="connsiteX77" fmla="*/ 1497751 w 1504382"/>
                  <a:gd name="connsiteY77" fmla="*/ 1472491 h 1631636"/>
                  <a:gd name="connsiteX78" fmla="*/ 1444244 w 1504382"/>
                  <a:gd name="connsiteY78" fmla="*/ 1240319 h 1631636"/>
                  <a:gd name="connsiteX79" fmla="*/ 1420131 w 1504382"/>
                  <a:gd name="connsiteY79" fmla="*/ 950046 h 1631636"/>
                  <a:gd name="connsiteX80" fmla="*/ 1393492 w 1504382"/>
                  <a:gd name="connsiteY80" fmla="*/ 736934 h 1631636"/>
                  <a:gd name="connsiteX81" fmla="*/ 1295893 w 1504382"/>
                  <a:gd name="connsiteY81" fmla="*/ 546328 h 1631636"/>
                  <a:gd name="connsiteX82" fmla="*/ 1242385 w 1504382"/>
                  <a:gd name="connsiteY82" fmla="*/ 456766 h 1631636"/>
                  <a:gd name="connsiteX83" fmla="*/ 1221717 w 1504382"/>
                  <a:gd name="connsiteY83" fmla="*/ 386035 h 1631636"/>
                  <a:gd name="connsiteX84" fmla="*/ 1066246 w 1504382"/>
                  <a:gd name="connsiteY84" fmla="*/ 122401 h 1631636"/>
                  <a:gd name="connsiteX85" fmla="*/ 1046727 w 1504382"/>
                  <a:gd name="connsiteY85" fmla="*/ 108393 h 1631636"/>
                  <a:gd name="connsiteX86" fmla="*/ 1018021 w 1504382"/>
                  <a:gd name="connsiteY86" fmla="*/ 53967 h 1631636"/>
                  <a:gd name="connsiteX87" fmla="*/ 994367 w 1504382"/>
                  <a:gd name="connsiteY87" fmla="*/ 11712 h 1631636"/>
                  <a:gd name="connsiteX88" fmla="*/ 975077 w 1504382"/>
                  <a:gd name="connsiteY88" fmla="*/ 0 h 1631636"/>
                  <a:gd name="connsiteX0" fmla="*/ 975077 w 1504382"/>
                  <a:gd name="connsiteY0" fmla="*/ 0 h 1629830"/>
                  <a:gd name="connsiteX1" fmla="*/ 910776 w 1504382"/>
                  <a:gd name="connsiteY1" fmla="*/ 0 h 1629830"/>
                  <a:gd name="connsiteX2" fmla="*/ 870129 w 1504382"/>
                  <a:gd name="connsiteY2" fmla="*/ 13549 h 1629830"/>
                  <a:gd name="connsiteX3" fmla="*/ 795723 w 1504382"/>
                  <a:gd name="connsiteY3" fmla="*/ 17683 h 1629830"/>
                  <a:gd name="connsiteX4" fmla="*/ 602132 w 1504382"/>
                  <a:gd name="connsiteY4" fmla="*/ 95073 h 1629830"/>
                  <a:gd name="connsiteX5" fmla="*/ 562174 w 1504382"/>
                  <a:gd name="connsiteY5" fmla="*/ 126076 h 1629830"/>
                  <a:gd name="connsiteX6" fmla="*/ 541505 w 1504382"/>
                  <a:gd name="connsiteY6" fmla="*/ 175450 h 1629830"/>
                  <a:gd name="connsiteX7" fmla="*/ 545409 w 1504382"/>
                  <a:gd name="connsiteY7" fmla="*/ 200481 h 1629830"/>
                  <a:gd name="connsiteX8" fmla="*/ 499250 w 1504382"/>
                  <a:gd name="connsiteY8" fmla="*/ 294866 h 1629830"/>
                  <a:gd name="connsiteX9" fmla="*/ 421860 w 1504382"/>
                  <a:gd name="connsiteY9" fmla="*/ 339417 h 1629830"/>
                  <a:gd name="connsiteX10" fmla="*/ 411755 w 1504382"/>
                  <a:gd name="connsiteY10" fmla="*/ 406244 h 1629830"/>
                  <a:gd name="connsiteX11" fmla="*/ 454010 w 1504382"/>
                  <a:gd name="connsiteY11" fmla="*/ 449877 h 1629830"/>
                  <a:gd name="connsiteX12" fmla="*/ 533468 w 1504382"/>
                  <a:gd name="connsiteY12" fmla="*/ 471693 h 1629830"/>
                  <a:gd name="connsiteX13" fmla="*/ 571359 w 1504382"/>
                  <a:gd name="connsiteY13" fmla="*/ 448499 h 1629830"/>
                  <a:gd name="connsiteX14" fmla="*/ 589272 w 1504382"/>
                  <a:gd name="connsiteY14" fmla="*/ 433802 h 1629830"/>
                  <a:gd name="connsiteX15" fmla="*/ 607643 w 1504382"/>
                  <a:gd name="connsiteY15" fmla="*/ 439772 h 1629830"/>
                  <a:gd name="connsiteX16" fmla="*/ 599606 w 1504382"/>
                  <a:gd name="connsiteY16" fmla="*/ 456307 h 1629830"/>
                  <a:gd name="connsiteX17" fmla="*/ 551839 w 1504382"/>
                  <a:gd name="connsiteY17" fmla="*/ 478812 h 1629830"/>
                  <a:gd name="connsiteX18" fmla="*/ 528875 w 1504382"/>
                  <a:gd name="connsiteY18" fmla="*/ 503155 h 1629830"/>
                  <a:gd name="connsiteX19" fmla="*/ 559188 w 1504382"/>
                  <a:gd name="connsiteY19" fmla="*/ 540128 h 1629830"/>
                  <a:gd name="connsiteX20" fmla="*/ 611548 w 1504382"/>
                  <a:gd name="connsiteY20" fmla="*/ 537142 h 1629830"/>
                  <a:gd name="connsiteX21" fmla="*/ 635201 w 1504382"/>
                  <a:gd name="connsiteY21" fmla="*/ 533468 h 1629830"/>
                  <a:gd name="connsiteX22" fmla="*/ 653113 w 1504382"/>
                  <a:gd name="connsiteY22" fmla="*/ 538061 h 1629830"/>
                  <a:gd name="connsiteX23" fmla="*/ 654262 w 1504382"/>
                  <a:gd name="connsiteY23" fmla="*/ 560336 h 1629830"/>
                  <a:gd name="connsiteX24" fmla="*/ 640942 w 1504382"/>
                  <a:gd name="connsiteY24" fmla="*/ 575493 h 1629830"/>
                  <a:gd name="connsiteX25" fmla="*/ 529104 w 1504382"/>
                  <a:gd name="connsiteY25" fmla="*/ 699272 h 1629830"/>
                  <a:gd name="connsiteX26" fmla="*/ 504303 w 1504382"/>
                  <a:gd name="connsiteY26" fmla="*/ 764032 h 1629830"/>
                  <a:gd name="connsiteX27" fmla="*/ 469626 w 1504382"/>
                  <a:gd name="connsiteY27" fmla="*/ 805139 h 1629830"/>
                  <a:gd name="connsiteX28" fmla="*/ 302674 w 1504382"/>
                  <a:gd name="connsiteY28" fmla="*/ 902739 h 1629830"/>
                  <a:gd name="connsiteX29" fmla="*/ 175220 w 1504382"/>
                  <a:gd name="connsiteY29" fmla="*/ 992301 h 1629830"/>
                  <a:gd name="connsiteX30" fmla="*/ 88414 w 1504382"/>
                  <a:gd name="connsiteY30" fmla="*/ 1090360 h 1629830"/>
                  <a:gd name="connsiteX31" fmla="*/ 5282 w 1504382"/>
                  <a:gd name="connsiteY31" fmla="*/ 1293137 h 1629830"/>
                  <a:gd name="connsiteX32" fmla="*/ 0 w 1504382"/>
                  <a:gd name="connsiteY32" fmla="*/ 1303012 h 1629830"/>
                  <a:gd name="connsiteX33" fmla="*/ 0 w 1504382"/>
                  <a:gd name="connsiteY33" fmla="*/ 1378795 h 1629830"/>
                  <a:gd name="connsiteX34" fmla="*/ 30313 w 1504382"/>
                  <a:gd name="connsiteY34" fmla="*/ 1362720 h 1629830"/>
                  <a:gd name="connsiteX35" fmla="*/ 30543 w 1504382"/>
                  <a:gd name="connsiteY35" fmla="*/ 1387751 h 1629830"/>
                  <a:gd name="connsiteX36" fmla="*/ 39729 w 1504382"/>
                  <a:gd name="connsiteY36" fmla="*/ 1427710 h 1629830"/>
                  <a:gd name="connsiteX37" fmla="*/ 52130 w 1504382"/>
                  <a:gd name="connsiteY37" fmla="*/ 1435977 h 1629830"/>
                  <a:gd name="connsiteX38" fmla="*/ 60626 w 1504382"/>
                  <a:gd name="connsiteY38" fmla="*/ 1425183 h 1629830"/>
                  <a:gd name="connsiteX39" fmla="*/ 64301 w 1504382"/>
                  <a:gd name="connsiteY39" fmla="*/ 1413931 h 1629830"/>
                  <a:gd name="connsiteX40" fmla="*/ 67975 w 1504382"/>
                  <a:gd name="connsiteY40" fmla="*/ 1430925 h 1629830"/>
                  <a:gd name="connsiteX41" fmla="*/ 76013 w 1504382"/>
                  <a:gd name="connsiteY41" fmla="*/ 1441029 h 1629830"/>
                  <a:gd name="connsiteX42" fmla="*/ 88414 w 1504382"/>
                  <a:gd name="connsiteY42" fmla="*/ 1431614 h 1629830"/>
                  <a:gd name="connsiteX43" fmla="*/ 94384 w 1504382"/>
                  <a:gd name="connsiteY43" fmla="*/ 1408419 h 1629830"/>
                  <a:gd name="connsiteX44" fmla="*/ 99896 w 1504382"/>
                  <a:gd name="connsiteY44" fmla="*/ 1398085 h 1629830"/>
                  <a:gd name="connsiteX45" fmla="*/ 108393 w 1504382"/>
                  <a:gd name="connsiteY45" fmla="*/ 1410946 h 1629830"/>
                  <a:gd name="connsiteX46" fmla="*/ 126305 w 1504382"/>
                  <a:gd name="connsiteY46" fmla="*/ 1413012 h 1629830"/>
                  <a:gd name="connsiteX47" fmla="*/ 135721 w 1504382"/>
                  <a:gd name="connsiteY47" fmla="*/ 1392344 h 1629830"/>
                  <a:gd name="connsiteX48" fmla="*/ 158226 w 1504382"/>
                  <a:gd name="connsiteY48" fmla="*/ 1370069 h 1629830"/>
                  <a:gd name="connsiteX49" fmla="*/ 202318 w 1504382"/>
                  <a:gd name="connsiteY49" fmla="*/ 1329192 h 1629830"/>
                  <a:gd name="connsiteX50" fmla="*/ 213341 w 1504382"/>
                  <a:gd name="connsiteY50" fmla="*/ 1287166 h 1629830"/>
                  <a:gd name="connsiteX51" fmla="*/ 217475 w 1504382"/>
                  <a:gd name="connsiteY51" fmla="*/ 1270402 h 1629830"/>
                  <a:gd name="connsiteX52" fmla="*/ 244343 w 1504382"/>
                  <a:gd name="connsiteY52" fmla="*/ 1249964 h 1629830"/>
                  <a:gd name="connsiteX53" fmla="*/ 338269 w 1504382"/>
                  <a:gd name="connsiteY53" fmla="*/ 1253408 h 1629830"/>
                  <a:gd name="connsiteX54" fmla="*/ 531401 w 1504382"/>
                  <a:gd name="connsiteY54" fmla="*/ 1270862 h 1629830"/>
                  <a:gd name="connsiteX55" fmla="*/ 543572 w 1504382"/>
                  <a:gd name="connsiteY55" fmla="*/ 1273847 h 1629830"/>
                  <a:gd name="connsiteX56" fmla="*/ 547017 w 1504382"/>
                  <a:gd name="connsiteY56" fmla="*/ 1295204 h 1629830"/>
                  <a:gd name="connsiteX57" fmla="*/ 401651 w 1504382"/>
                  <a:gd name="connsiteY57" fmla="*/ 1398775 h 1629830"/>
                  <a:gd name="connsiteX58" fmla="*/ 375931 w 1504382"/>
                  <a:gd name="connsiteY58" fmla="*/ 1415998 h 1629830"/>
                  <a:gd name="connsiteX59" fmla="*/ 351358 w 1504382"/>
                  <a:gd name="connsiteY59" fmla="*/ 1432762 h 1629830"/>
                  <a:gd name="connsiteX60" fmla="*/ 329083 w 1504382"/>
                  <a:gd name="connsiteY60" fmla="*/ 1468357 h 1629830"/>
                  <a:gd name="connsiteX61" fmla="*/ 324720 w 1504382"/>
                  <a:gd name="connsiteY61" fmla="*/ 1541614 h 1629830"/>
                  <a:gd name="connsiteX62" fmla="*/ 340565 w 1504382"/>
                  <a:gd name="connsiteY62" fmla="*/ 1564579 h 1629830"/>
                  <a:gd name="connsiteX63" fmla="*/ 372256 w 1504382"/>
                  <a:gd name="connsiteY63" fmla="*/ 1563890 h 1629830"/>
                  <a:gd name="connsiteX64" fmla="*/ 396599 w 1504382"/>
                  <a:gd name="connsiteY64" fmla="*/ 1557689 h 1629830"/>
                  <a:gd name="connsiteX65" fmla="*/ 396369 w 1504382"/>
                  <a:gd name="connsiteY65" fmla="*/ 1559756 h 1629830"/>
                  <a:gd name="connsiteX66" fmla="*/ 413133 w 1504382"/>
                  <a:gd name="connsiteY66" fmla="*/ 1592825 h 1629830"/>
                  <a:gd name="connsiteX67" fmla="*/ 519919 w 1504382"/>
                  <a:gd name="connsiteY67" fmla="*/ 1582491 h 1629830"/>
                  <a:gd name="connsiteX68" fmla="*/ 544261 w 1504382"/>
                  <a:gd name="connsiteY68" fmla="*/ 1577669 h 1629830"/>
                  <a:gd name="connsiteX69" fmla="*/ 517852 w 1504382"/>
                  <a:gd name="connsiteY69" fmla="*/ 1608211 h 1629830"/>
                  <a:gd name="connsiteX70" fmla="*/ 511192 w 1504382"/>
                  <a:gd name="connsiteY70" fmla="*/ 1617397 h 1629830"/>
                  <a:gd name="connsiteX71" fmla="*/ 512111 w 1504382"/>
                  <a:gd name="connsiteY71" fmla="*/ 1628880 h 1629830"/>
                  <a:gd name="connsiteX72" fmla="*/ 521067 w 1504382"/>
                  <a:gd name="connsiteY72" fmla="*/ 1629569 h 1629830"/>
                  <a:gd name="connsiteX73" fmla="*/ 531401 w 1504382"/>
                  <a:gd name="connsiteY73" fmla="*/ 1627732 h 1629830"/>
                  <a:gd name="connsiteX74" fmla="*/ 1503385 w 1504382"/>
                  <a:gd name="connsiteY74" fmla="*/ 1569052 h 1629830"/>
                  <a:gd name="connsiteX75" fmla="*/ 1504382 w 1504382"/>
                  <a:gd name="connsiteY75" fmla="*/ 1556426 h 1629830"/>
                  <a:gd name="connsiteX76" fmla="*/ 1497751 w 1504382"/>
                  <a:gd name="connsiteY76" fmla="*/ 1472491 h 1629830"/>
                  <a:gd name="connsiteX77" fmla="*/ 1444244 w 1504382"/>
                  <a:gd name="connsiteY77" fmla="*/ 1240319 h 1629830"/>
                  <a:gd name="connsiteX78" fmla="*/ 1420131 w 1504382"/>
                  <a:gd name="connsiteY78" fmla="*/ 950046 h 1629830"/>
                  <a:gd name="connsiteX79" fmla="*/ 1393492 w 1504382"/>
                  <a:gd name="connsiteY79" fmla="*/ 736934 h 1629830"/>
                  <a:gd name="connsiteX80" fmla="*/ 1295893 w 1504382"/>
                  <a:gd name="connsiteY80" fmla="*/ 546328 h 1629830"/>
                  <a:gd name="connsiteX81" fmla="*/ 1242385 w 1504382"/>
                  <a:gd name="connsiteY81" fmla="*/ 456766 h 1629830"/>
                  <a:gd name="connsiteX82" fmla="*/ 1221717 w 1504382"/>
                  <a:gd name="connsiteY82" fmla="*/ 386035 h 1629830"/>
                  <a:gd name="connsiteX83" fmla="*/ 1066246 w 1504382"/>
                  <a:gd name="connsiteY83" fmla="*/ 122401 h 1629830"/>
                  <a:gd name="connsiteX84" fmla="*/ 1046727 w 1504382"/>
                  <a:gd name="connsiteY84" fmla="*/ 108393 h 1629830"/>
                  <a:gd name="connsiteX85" fmla="*/ 1018021 w 1504382"/>
                  <a:gd name="connsiteY85" fmla="*/ 53967 h 1629830"/>
                  <a:gd name="connsiteX86" fmla="*/ 994367 w 1504382"/>
                  <a:gd name="connsiteY86" fmla="*/ 11712 h 1629830"/>
                  <a:gd name="connsiteX87" fmla="*/ 975077 w 1504382"/>
                  <a:gd name="connsiteY87" fmla="*/ 0 h 1629830"/>
                  <a:gd name="connsiteX0" fmla="*/ 975077 w 1504382"/>
                  <a:gd name="connsiteY0" fmla="*/ 0 h 1634129"/>
                  <a:gd name="connsiteX1" fmla="*/ 910776 w 1504382"/>
                  <a:gd name="connsiteY1" fmla="*/ 0 h 1634129"/>
                  <a:gd name="connsiteX2" fmla="*/ 870129 w 1504382"/>
                  <a:gd name="connsiteY2" fmla="*/ 13549 h 1634129"/>
                  <a:gd name="connsiteX3" fmla="*/ 795723 w 1504382"/>
                  <a:gd name="connsiteY3" fmla="*/ 17683 h 1634129"/>
                  <a:gd name="connsiteX4" fmla="*/ 602132 w 1504382"/>
                  <a:gd name="connsiteY4" fmla="*/ 95073 h 1634129"/>
                  <a:gd name="connsiteX5" fmla="*/ 562174 w 1504382"/>
                  <a:gd name="connsiteY5" fmla="*/ 126076 h 1634129"/>
                  <a:gd name="connsiteX6" fmla="*/ 541505 w 1504382"/>
                  <a:gd name="connsiteY6" fmla="*/ 175450 h 1634129"/>
                  <a:gd name="connsiteX7" fmla="*/ 545409 w 1504382"/>
                  <a:gd name="connsiteY7" fmla="*/ 200481 h 1634129"/>
                  <a:gd name="connsiteX8" fmla="*/ 499250 w 1504382"/>
                  <a:gd name="connsiteY8" fmla="*/ 294866 h 1634129"/>
                  <a:gd name="connsiteX9" fmla="*/ 421860 w 1504382"/>
                  <a:gd name="connsiteY9" fmla="*/ 339417 h 1634129"/>
                  <a:gd name="connsiteX10" fmla="*/ 411755 w 1504382"/>
                  <a:gd name="connsiteY10" fmla="*/ 406244 h 1634129"/>
                  <a:gd name="connsiteX11" fmla="*/ 454010 w 1504382"/>
                  <a:gd name="connsiteY11" fmla="*/ 449877 h 1634129"/>
                  <a:gd name="connsiteX12" fmla="*/ 533468 w 1504382"/>
                  <a:gd name="connsiteY12" fmla="*/ 471693 h 1634129"/>
                  <a:gd name="connsiteX13" fmla="*/ 571359 w 1504382"/>
                  <a:gd name="connsiteY13" fmla="*/ 448499 h 1634129"/>
                  <a:gd name="connsiteX14" fmla="*/ 589272 w 1504382"/>
                  <a:gd name="connsiteY14" fmla="*/ 433802 h 1634129"/>
                  <a:gd name="connsiteX15" fmla="*/ 607643 w 1504382"/>
                  <a:gd name="connsiteY15" fmla="*/ 439772 h 1634129"/>
                  <a:gd name="connsiteX16" fmla="*/ 599606 w 1504382"/>
                  <a:gd name="connsiteY16" fmla="*/ 456307 h 1634129"/>
                  <a:gd name="connsiteX17" fmla="*/ 551839 w 1504382"/>
                  <a:gd name="connsiteY17" fmla="*/ 478812 h 1634129"/>
                  <a:gd name="connsiteX18" fmla="*/ 528875 w 1504382"/>
                  <a:gd name="connsiteY18" fmla="*/ 503155 h 1634129"/>
                  <a:gd name="connsiteX19" fmla="*/ 559188 w 1504382"/>
                  <a:gd name="connsiteY19" fmla="*/ 540128 h 1634129"/>
                  <a:gd name="connsiteX20" fmla="*/ 611548 w 1504382"/>
                  <a:gd name="connsiteY20" fmla="*/ 537142 h 1634129"/>
                  <a:gd name="connsiteX21" fmla="*/ 635201 w 1504382"/>
                  <a:gd name="connsiteY21" fmla="*/ 533468 h 1634129"/>
                  <a:gd name="connsiteX22" fmla="*/ 653113 w 1504382"/>
                  <a:gd name="connsiteY22" fmla="*/ 538061 h 1634129"/>
                  <a:gd name="connsiteX23" fmla="*/ 654262 w 1504382"/>
                  <a:gd name="connsiteY23" fmla="*/ 560336 h 1634129"/>
                  <a:gd name="connsiteX24" fmla="*/ 640942 w 1504382"/>
                  <a:gd name="connsiteY24" fmla="*/ 575493 h 1634129"/>
                  <a:gd name="connsiteX25" fmla="*/ 529104 w 1504382"/>
                  <a:gd name="connsiteY25" fmla="*/ 699272 h 1634129"/>
                  <a:gd name="connsiteX26" fmla="*/ 504303 w 1504382"/>
                  <a:gd name="connsiteY26" fmla="*/ 764032 h 1634129"/>
                  <a:gd name="connsiteX27" fmla="*/ 469626 w 1504382"/>
                  <a:gd name="connsiteY27" fmla="*/ 805139 h 1634129"/>
                  <a:gd name="connsiteX28" fmla="*/ 302674 w 1504382"/>
                  <a:gd name="connsiteY28" fmla="*/ 902739 h 1634129"/>
                  <a:gd name="connsiteX29" fmla="*/ 175220 w 1504382"/>
                  <a:gd name="connsiteY29" fmla="*/ 992301 h 1634129"/>
                  <a:gd name="connsiteX30" fmla="*/ 88414 w 1504382"/>
                  <a:gd name="connsiteY30" fmla="*/ 1090360 h 1634129"/>
                  <a:gd name="connsiteX31" fmla="*/ 5282 w 1504382"/>
                  <a:gd name="connsiteY31" fmla="*/ 1293137 h 1634129"/>
                  <a:gd name="connsiteX32" fmla="*/ 0 w 1504382"/>
                  <a:gd name="connsiteY32" fmla="*/ 1303012 h 1634129"/>
                  <a:gd name="connsiteX33" fmla="*/ 0 w 1504382"/>
                  <a:gd name="connsiteY33" fmla="*/ 1378795 h 1634129"/>
                  <a:gd name="connsiteX34" fmla="*/ 30313 w 1504382"/>
                  <a:gd name="connsiteY34" fmla="*/ 1362720 h 1634129"/>
                  <a:gd name="connsiteX35" fmla="*/ 30543 w 1504382"/>
                  <a:gd name="connsiteY35" fmla="*/ 1387751 h 1634129"/>
                  <a:gd name="connsiteX36" fmla="*/ 39729 w 1504382"/>
                  <a:gd name="connsiteY36" fmla="*/ 1427710 h 1634129"/>
                  <a:gd name="connsiteX37" fmla="*/ 52130 w 1504382"/>
                  <a:gd name="connsiteY37" fmla="*/ 1435977 h 1634129"/>
                  <a:gd name="connsiteX38" fmla="*/ 60626 w 1504382"/>
                  <a:gd name="connsiteY38" fmla="*/ 1425183 h 1634129"/>
                  <a:gd name="connsiteX39" fmla="*/ 64301 w 1504382"/>
                  <a:gd name="connsiteY39" fmla="*/ 1413931 h 1634129"/>
                  <a:gd name="connsiteX40" fmla="*/ 67975 w 1504382"/>
                  <a:gd name="connsiteY40" fmla="*/ 1430925 h 1634129"/>
                  <a:gd name="connsiteX41" fmla="*/ 76013 w 1504382"/>
                  <a:gd name="connsiteY41" fmla="*/ 1441029 h 1634129"/>
                  <a:gd name="connsiteX42" fmla="*/ 88414 w 1504382"/>
                  <a:gd name="connsiteY42" fmla="*/ 1431614 h 1634129"/>
                  <a:gd name="connsiteX43" fmla="*/ 94384 w 1504382"/>
                  <a:gd name="connsiteY43" fmla="*/ 1408419 h 1634129"/>
                  <a:gd name="connsiteX44" fmla="*/ 99896 w 1504382"/>
                  <a:gd name="connsiteY44" fmla="*/ 1398085 h 1634129"/>
                  <a:gd name="connsiteX45" fmla="*/ 108393 w 1504382"/>
                  <a:gd name="connsiteY45" fmla="*/ 1410946 h 1634129"/>
                  <a:gd name="connsiteX46" fmla="*/ 126305 w 1504382"/>
                  <a:gd name="connsiteY46" fmla="*/ 1413012 h 1634129"/>
                  <a:gd name="connsiteX47" fmla="*/ 135721 w 1504382"/>
                  <a:gd name="connsiteY47" fmla="*/ 1392344 h 1634129"/>
                  <a:gd name="connsiteX48" fmla="*/ 158226 w 1504382"/>
                  <a:gd name="connsiteY48" fmla="*/ 1370069 h 1634129"/>
                  <a:gd name="connsiteX49" fmla="*/ 202318 w 1504382"/>
                  <a:gd name="connsiteY49" fmla="*/ 1329192 h 1634129"/>
                  <a:gd name="connsiteX50" fmla="*/ 213341 w 1504382"/>
                  <a:gd name="connsiteY50" fmla="*/ 1287166 h 1634129"/>
                  <a:gd name="connsiteX51" fmla="*/ 217475 w 1504382"/>
                  <a:gd name="connsiteY51" fmla="*/ 1270402 h 1634129"/>
                  <a:gd name="connsiteX52" fmla="*/ 244343 w 1504382"/>
                  <a:gd name="connsiteY52" fmla="*/ 1249964 h 1634129"/>
                  <a:gd name="connsiteX53" fmla="*/ 338269 w 1504382"/>
                  <a:gd name="connsiteY53" fmla="*/ 1253408 h 1634129"/>
                  <a:gd name="connsiteX54" fmla="*/ 531401 w 1504382"/>
                  <a:gd name="connsiteY54" fmla="*/ 1270862 h 1634129"/>
                  <a:gd name="connsiteX55" fmla="*/ 543572 w 1504382"/>
                  <a:gd name="connsiteY55" fmla="*/ 1273847 h 1634129"/>
                  <a:gd name="connsiteX56" fmla="*/ 547017 w 1504382"/>
                  <a:gd name="connsiteY56" fmla="*/ 1295204 h 1634129"/>
                  <a:gd name="connsiteX57" fmla="*/ 401651 w 1504382"/>
                  <a:gd name="connsiteY57" fmla="*/ 1398775 h 1634129"/>
                  <a:gd name="connsiteX58" fmla="*/ 375931 w 1504382"/>
                  <a:gd name="connsiteY58" fmla="*/ 1415998 h 1634129"/>
                  <a:gd name="connsiteX59" fmla="*/ 351358 w 1504382"/>
                  <a:gd name="connsiteY59" fmla="*/ 1432762 h 1634129"/>
                  <a:gd name="connsiteX60" fmla="*/ 329083 w 1504382"/>
                  <a:gd name="connsiteY60" fmla="*/ 1468357 h 1634129"/>
                  <a:gd name="connsiteX61" fmla="*/ 324720 w 1504382"/>
                  <a:gd name="connsiteY61" fmla="*/ 1541614 h 1634129"/>
                  <a:gd name="connsiteX62" fmla="*/ 340565 w 1504382"/>
                  <a:gd name="connsiteY62" fmla="*/ 1564579 h 1634129"/>
                  <a:gd name="connsiteX63" fmla="*/ 372256 w 1504382"/>
                  <a:gd name="connsiteY63" fmla="*/ 1563890 h 1634129"/>
                  <a:gd name="connsiteX64" fmla="*/ 396599 w 1504382"/>
                  <a:gd name="connsiteY64" fmla="*/ 1557689 h 1634129"/>
                  <a:gd name="connsiteX65" fmla="*/ 396369 w 1504382"/>
                  <a:gd name="connsiteY65" fmla="*/ 1559756 h 1634129"/>
                  <a:gd name="connsiteX66" fmla="*/ 413133 w 1504382"/>
                  <a:gd name="connsiteY66" fmla="*/ 1592825 h 1634129"/>
                  <a:gd name="connsiteX67" fmla="*/ 519919 w 1504382"/>
                  <a:gd name="connsiteY67" fmla="*/ 1582491 h 1634129"/>
                  <a:gd name="connsiteX68" fmla="*/ 544261 w 1504382"/>
                  <a:gd name="connsiteY68" fmla="*/ 1577669 h 1634129"/>
                  <a:gd name="connsiteX69" fmla="*/ 517852 w 1504382"/>
                  <a:gd name="connsiteY69" fmla="*/ 1608211 h 1634129"/>
                  <a:gd name="connsiteX70" fmla="*/ 511192 w 1504382"/>
                  <a:gd name="connsiteY70" fmla="*/ 1617397 h 1634129"/>
                  <a:gd name="connsiteX71" fmla="*/ 512111 w 1504382"/>
                  <a:gd name="connsiteY71" fmla="*/ 1628880 h 1634129"/>
                  <a:gd name="connsiteX72" fmla="*/ 521067 w 1504382"/>
                  <a:gd name="connsiteY72" fmla="*/ 1629569 h 1634129"/>
                  <a:gd name="connsiteX73" fmla="*/ 1503385 w 1504382"/>
                  <a:gd name="connsiteY73" fmla="*/ 1569052 h 1634129"/>
                  <a:gd name="connsiteX74" fmla="*/ 1504382 w 1504382"/>
                  <a:gd name="connsiteY74" fmla="*/ 1556426 h 1634129"/>
                  <a:gd name="connsiteX75" fmla="*/ 1497751 w 1504382"/>
                  <a:gd name="connsiteY75" fmla="*/ 1472491 h 1634129"/>
                  <a:gd name="connsiteX76" fmla="*/ 1444244 w 1504382"/>
                  <a:gd name="connsiteY76" fmla="*/ 1240319 h 1634129"/>
                  <a:gd name="connsiteX77" fmla="*/ 1420131 w 1504382"/>
                  <a:gd name="connsiteY77" fmla="*/ 950046 h 1634129"/>
                  <a:gd name="connsiteX78" fmla="*/ 1393492 w 1504382"/>
                  <a:gd name="connsiteY78" fmla="*/ 736934 h 1634129"/>
                  <a:gd name="connsiteX79" fmla="*/ 1295893 w 1504382"/>
                  <a:gd name="connsiteY79" fmla="*/ 546328 h 1634129"/>
                  <a:gd name="connsiteX80" fmla="*/ 1242385 w 1504382"/>
                  <a:gd name="connsiteY80" fmla="*/ 456766 h 1634129"/>
                  <a:gd name="connsiteX81" fmla="*/ 1221717 w 1504382"/>
                  <a:gd name="connsiteY81" fmla="*/ 386035 h 1634129"/>
                  <a:gd name="connsiteX82" fmla="*/ 1066246 w 1504382"/>
                  <a:gd name="connsiteY82" fmla="*/ 122401 h 1634129"/>
                  <a:gd name="connsiteX83" fmla="*/ 1046727 w 1504382"/>
                  <a:gd name="connsiteY83" fmla="*/ 108393 h 1634129"/>
                  <a:gd name="connsiteX84" fmla="*/ 1018021 w 1504382"/>
                  <a:gd name="connsiteY84" fmla="*/ 53967 h 1634129"/>
                  <a:gd name="connsiteX85" fmla="*/ 994367 w 1504382"/>
                  <a:gd name="connsiteY85" fmla="*/ 11712 h 1634129"/>
                  <a:gd name="connsiteX86" fmla="*/ 975077 w 1504382"/>
                  <a:gd name="connsiteY86" fmla="*/ 0 h 1634129"/>
                  <a:gd name="connsiteX0" fmla="*/ 975077 w 1504382"/>
                  <a:gd name="connsiteY0" fmla="*/ 0 h 1628880"/>
                  <a:gd name="connsiteX1" fmla="*/ 910776 w 1504382"/>
                  <a:gd name="connsiteY1" fmla="*/ 0 h 1628880"/>
                  <a:gd name="connsiteX2" fmla="*/ 870129 w 1504382"/>
                  <a:gd name="connsiteY2" fmla="*/ 13549 h 1628880"/>
                  <a:gd name="connsiteX3" fmla="*/ 795723 w 1504382"/>
                  <a:gd name="connsiteY3" fmla="*/ 17683 h 1628880"/>
                  <a:gd name="connsiteX4" fmla="*/ 602132 w 1504382"/>
                  <a:gd name="connsiteY4" fmla="*/ 95073 h 1628880"/>
                  <a:gd name="connsiteX5" fmla="*/ 562174 w 1504382"/>
                  <a:gd name="connsiteY5" fmla="*/ 126076 h 1628880"/>
                  <a:gd name="connsiteX6" fmla="*/ 541505 w 1504382"/>
                  <a:gd name="connsiteY6" fmla="*/ 175450 h 1628880"/>
                  <a:gd name="connsiteX7" fmla="*/ 545409 w 1504382"/>
                  <a:gd name="connsiteY7" fmla="*/ 200481 h 1628880"/>
                  <a:gd name="connsiteX8" fmla="*/ 499250 w 1504382"/>
                  <a:gd name="connsiteY8" fmla="*/ 294866 h 1628880"/>
                  <a:gd name="connsiteX9" fmla="*/ 421860 w 1504382"/>
                  <a:gd name="connsiteY9" fmla="*/ 339417 h 1628880"/>
                  <a:gd name="connsiteX10" fmla="*/ 411755 w 1504382"/>
                  <a:gd name="connsiteY10" fmla="*/ 406244 h 1628880"/>
                  <a:gd name="connsiteX11" fmla="*/ 454010 w 1504382"/>
                  <a:gd name="connsiteY11" fmla="*/ 449877 h 1628880"/>
                  <a:gd name="connsiteX12" fmla="*/ 533468 w 1504382"/>
                  <a:gd name="connsiteY12" fmla="*/ 471693 h 1628880"/>
                  <a:gd name="connsiteX13" fmla="*/ 571359 w 1504382"/>
                  <a:gd name="connsiteY13" fmla="*/ 448499 h 1628880"/>
                  <a:gd name="connsiteX14" fmla="*/ 589272 w 1504382"/>
                  <a:gd name="connsiteY14" fmla="*/ 433802 h 1628880"/>
                  <a:gd name="connsiteX15" fmla="*/ 607643 w 1504382"/>
                  <a:gd name="connsiteY15" fmla="*/ 439772 h 1628880"/>
                  <a:gd name="connsiteX16" fmla="*/ 599606 w 1504382"/>
                  <a:gd name="connsiteY16" fmla="*/ 456307 h 1628880"/>
                  <a:gd name="connsiteX17" fmla="*/ 551839 w 1504382"/>
                  <a:gd name="connsiteY17" fmla="*/ 478812 h 1628880"/>
                  <a:gd name="connsiteX18" fmla="*/ 528875 w 1504382"/>
                  <a:gd name="connsiteY18" fmla="*/ 503155 h 1628880"/>
                  <a:gd name="connsiteX19" fmla="*/ 559188 w 1504382"/>
                  <a:gd name="connsiteY19" fmla="*/ 540128 h 1628880"/>
                  <a:gd name="connsiteX20" fmla="*/ 611548 w 1504382"/>
                  <a:gd name="connsiteY20" fmla="*/ 537142 h 1628880"/>
                  <a:gd name="connsiteX21" fmla="*/ 635201 w 1504382"/>
                  <a:gd name="connsiteY21" fmla="*/ 533468 h 1628880"/>
                  <a:gd name="connsiteX22" fmla="*/ 653113 w 1504382"/>
                  <a:gd name="connsiteY22" fmla="*/ 538061 h 1628880"/>
                  <a:gd name="connsiteX23" fmla="*/ 654262 w 1504382"/>
                  <a:gd name="connsiteY23" fmla="*/ 560336 h 1628880"/>
                  <a:gd name="connsiteX24" fmla="*/ 640942 w 1504382"/>
                  <a:gd name="connsiteY24" fmla="*/ 575493 h 1628880"/>
                  <a:gd name="connsiteX25" fmla="*/ 529104 w 1504382"/>
                  <a:gd name="connsiteY25" fmla="*/ 699272 h 1628880"/>
                  <a:gd name="connsiteX26" fmla="*/ 504303 w 1504382"/>
                  <a:gd name="connsiteY26" fmla="*/ 764032 h 1628880"/>
                  <a:gd name="connsiteX27" fmla="*/ 469626 w 1504382"/>
                  <a:gd name="connsiteY27" fmla="*/ 805139 h 1628880"/>
                  <a:gd name="connsiteX28" fmla="*/ 302674 w 1504382"/>
                  <a:gd name="connsiteY28" fmla="*/ 902739 h 1628880"/>
                  <a:gd name="connsiteX29" fmla="*/ 175220 w 1504382"/>
                  <a:gd name="connsiteY29" fmla="*/ 992301 h 1628880"/>
                  <a:gd name="connsiteX30" fmla="*/ 88414 w 1504382"/>
                  <a:gd name="connsiteY30" fmla="*/ 1090360 h 1628880"/>
                  <a:gd name="connsiteX31" fmla="*/ 5282 w 1504382"/>
                  <a:gd name="connsiteY31" fmla="*/ 1293137 h 1628880"/>
                  <a:gd name="connsiteX32" fmla="*/ 0 w 1504382"/>
                  <a:gd name="connsiteY32" fmla="*/ 1303012 h 1628880"/>
                  <a:gd name="connsiteX33" fmla="*/ 0 w 1504382"/>
                  <a:gd name="connsiteY33" fmla="*/ 1378795 h 1628880"/>
                  <a:gd name="connsiteX34" fmla="*/ 30313 w 1504382"/>
                  <a:gd name="connsiteY34" fmla="*/ 1362720 h 1628880"/>
                  <a:gd name="connsiteX35" fmla="*/ 30543 w 1504382"/>
                  <a:gd name="connsiteY35" fmla="*/ 1387751 h 1628880"/>
                  <a:gd name="connsiteX36" fmla="*/ 39729 w 1504382"/>
                  <a:gd name="connsiteY36" fmla="*/ 1427710 h 1628880"/>
                  <a:gd name="connsiteX37" fmla="*/ 52130 w 1504382"/>
                  <a:gd name="connsiteY37" fmla="*/ 1435977 h 1628880"/>
                  <a:gd name="connsiteX38" fmla="*/ 60626 w 1504382"/>
                  <a:gd name="connsiteY38" fmla="*/ 1425183 h 1628880"/>
                  <a:gd name="connsiteX39" fmla="*/ 64301 w 1504382"/>
                  <a:gd name="connsiteY39" fmla="*/ 1413931 h 1628880"/>
                  <a:gd name="connsiteX40" fmla="*/ 67975 w 1504382"/>
                  <a:gd name="connsiteY40" fmla="*/ 1430925 h 1628880"/>
                  <a:gd name="connsiteX41" fmla="*/ 76013 w 1504382"/>
                  <a:gd name="connsiteY41" fmla="*/ 1441029 h 1628880"/>
                  <a:gd name="connsiteX42" fmla="*/ 88414 w 1504382"/>
                  <a:gd name="connsiteY42" fmla="*/ 1431614 h 1628880"/>
                  <a:gd name="connsiteX43" fmla="*/ 94384 w 1504382"/>
                  <a:gd name="connsiteY43" fmla="*/ 1408419 h 1628880"/>
                  <a:gd name="connsiteX44" fmla="*/ 99896 w 1504382"/>
                  <a:gd name="connsiteY44" fmla="*/ 1398085 h 1628880"/>
                  <a:gd name="connsiteX45" fmla="*/ 108393 w 1504382"/>
                  <a:gd name="connsiteY45" fmla="*/ 1410946 h 1628880"/>
                  <a:gd name="connsiteX46" fmla="*/ 126305 w 1504382"/>
                  <a:gd name="connsiteY46" fmla="*/ 1413012 h 1628880"/>
                  <a:gd name="connsiteX47" fmla="*/ 135721 w 1504382"/>
                  <a:gd name="connsiteY47" fmla="*/ 1392344 h 1628880"/>
                  <a:gd name="connsiteX48" fmla="*/ 158226 w 1504382"/>
                  <a:gd name="connsiteY48" fmla="*/ 1370069 h 1628880"/>
                  <a:gd name="connsiteX49" fmla="*/ 202318 w 1504382"/>
                  <a:gd name="connsiteY49" fmla="*/ 1329192 h 1628880"/>
                  <a:gd name="connsiteX50" fmla="*/ 213341 w 1504382"/>
                  <a:gd name="connsiteY50" fmla="*/ 1287166 h 1628880"/>
                  <a:gd name="connsiteX51" fmla="*/ 217475 w 1504382"/>
                  <a:gd name="connsiteY51" fmla="*/ 1270402 h 1628880"/>
                  <a:gd name="connsiteX52" fmla="*/ 244343 w 1504382"/>
                  <a:gd name="connsiteY52" fmla="*/ 1249964 h 1628880"/>
                  <a:gd name="connsiteX53" fmla="*/ 338269 w 1504382"/>
                  <a:gd name="connsiteY53" fmla="*/ 1253408 h 1628880"/>
                  <a:gd name="connsiteX54" fmla="*/ 531401 w 1504382"/>
                  <a:gd name="connsiteY54" fmla="*/ 1270862 h 1628880"/>
                  <a:gd name="connsiteX55" fmla="*/ 543572 w 1504382"/>
                  <a:gd name="connsiteY55" fmla="*/ 1273847 h 1628880"/>
                  <a:gd name="connsiteX56" fmla="*/ 547017 w 1504382"/>
                  <a:gd name="connsiteY56" fmla="*/ 1295204 h 1628880"/>
                  <a:gd name="connsiteX57" fmla="*/ 401651 w 1504382"/>
                  <a:gd name="connsiteY57" fmla="*/ 1398775 h 1628880"/>
                  <a:gd name="connsiteX58" fmla="*/ 375931 w 1504382"/>
                  <a:gd name="connsiteY58" fmla="*/ 1415998 h 1628880"/>
                  <a:gd name="connsiteX59" fmla="*/ 351358 w 1504382"/>
                  <a:gd name="connsiteY59" fmla="*/ 1432762 h 1628880"/>
                  <a:gd name="connsiteX60" fmla="*/ 329083 w 1504382"/>
                  <a:gd name="connsiteY60" fmla="*/ 1468357 h 1628880"/>
                  <a:gd name="connsiteX61" fmla="*/ 324720 w 1504382"/>
                  <a:gd name="connsiteY61" fmla="*/ 1541614 h 1628880"/>
                  <a:gd name="connsiteX62" fmla="*/ 340565 w 1504382"/>
                  <a:gd name="connsiteY62" fmla="*/ 1564579 h 1628880"/>
                  <a:gd name="connsiteX63" fmla="*/ 372256 w 1504382"/>
                  <a:gd name="connsiteY63" fmla="*/ 1563890 h 1628880"/>
                  <a:gd name="connsiteX64" fmla="*/ 396599 w 1504382"/>
                  <a:gd name="connsiteY64" fmla="*/ 1557689 h 1628880"/>
                  <a:gd name="connsiteX65" fmla="*/ 396369 w 1504382"/>
                  <a:gd name="connsiteY65" fmla="*/ 1559756 h 1628880"/>
                  <a:gd name="connsiteX66" fmla="*/ 413133 w 1504382"/>
                  <a:gd name="connsiteY66" fmla="*/ 1592825 h 1628880"/>
                  <a:gd name="connsiteX67" fmla="*/ 519919 w 1504382"/>
                  <a:gd name="connsiteY67" fmla="*/ 1582491 h 1628880"/>
                  <a:gd name="connsiteX68" fmla="*/ 544261 w 1504382"/>
                  <a:gd name="connsiteY68" fmla="*/ 1577669 h 1628880"/>
                  <a:gd name="connsiteX69" fmla="*/ 517852 w 1504382"/>
                  <a:gd name="connsiteY69" fmla="*/ 1608211 h 1628880"/>
                  <a:gd name="connsiteX70" fmla="*/ 511192 w 1504382"/>
                  <a:gd name="connsiteY70" fmla="*/ 1617397 h 1628880"/>
                  <a:gd name="connsiteX71" fmla="*/ 512111 w 1504382"/>
                  <a:gd name="connsiteY71" fmla="*/ 1628880 h 1628880"/>
                  <a:gd name="connsiteX72" fmla="*/ 1503385 w 1504382"/>
                  <a:gd name="connsiteY72" fmla="*/ 1569052 h 1628880"/>
                  <a:gd name="connsiteX73" fmla="*/ 1504382 w 1504382"/>
                  <a:gd name="connsiteY73" fmla="*/ 1556426 h 1628880"/>
                  <a:gd name="connsiteX74" fmla="*/ 1497751 w 1504382"/>
                  <a:gd name="connsiteY74" fmla="*/ 1472491 h 1628880"/>
                  <a:gd name="connsiteX75" fmla="*/ 1444244 w 1504382"/>
                  <a:gd name="connsiteY75" fmla="*/ 1240319 h 1628880"/>
                  <a:gd name="connsiteX76" fmla="*/ 1420131 w 1504382"/>
                  <a:gd name="connsiteY76" fmla="*/ 950046 h 1628880"/>
                  <a:gd name="connsiteX77" fmla="*/ 1393492 w 1504382"/>
                  <a:gd name="connsiteY77" fmla="*/ 736934 h 1628880"/>
                  <a:gd name="connsiteX78" fmla="*/ 1295893 w 1504382"/>
                  <a:gd name="connsiteY78" fmla="*/ 546328 h 1628880"/>
                  <a:gd name="connsiteX79" fmla="*/ 1242385 w 1504382"/>
                  <a:gd name="connsiteY79" fmla="*/ 456766 h 1628880"/>
                  <a:gd name="connsiteX80" fmla="*/ 1221717 w 1504382"/>
                  <a:gd name="connsiteY80" fmla="*/ 386035 h 1628880"/>
                  <a:gd name="connsiteX81" fmla="*/ 1066246 w 1504382"/>
                  <a:gd name="connsiteY81" fmla="*/ 122401 h 1628880"/>
                  <a:gd name="connsiteX82" fmla="*/ 1046727 w 1504382"/>
                  <a:gd name="connsiteY82" fmla="*/ 108393 h 1628880"/>
                  <a:gd name="connsiteX83" fmla="*/ 1018021 w 1504382"/>
                  <a:gd name="connsiteY83" fmla="*/ 53967 h 1628880"/>
                  <a:gd name="connsiteX84" fmla="*/ 994367 w 1504382"/>
                  <a:gd name="connsiteY84" fmla="*/ 11712 h 1628880"/>
                  <a:gd name="connsiteX85" fmla="*/ 975077 w 1504382"/>
                  <a:gd name="connsiteY85" fmla="*/ 0 h 1628880"/>
                  <a:gd name="connsiteX0" fmla="*/ 975077 w 1504382"/>
                  <a:gd name="connsiteY0" fmla="*/ 0 h 1617397"/>
                  <a:gd name="connsiteX1" fmla="*/ 910776 w 1504382"/>
                  <a:gd name="connsiteY1" fmla="*/ 0 h 1617397"/>
                  <a:gd name="connsiteX2" fmla="*/ 870129 w 1504382"/>
                  <a:gd name="connsiteY2" fmla="*/ 13549 h 1617397"/>
                  <a:gd name="connsiteX3" fmla="*/ 795723 w 1504382"/>
                  <a:gd name="connsiteY3" fmla="*/ 17683 h 1617397"/>
                  <a:gd name="connsiteX4" fmla="*/ 602132 w 1504382"/>
                  <a:gd name="connsiteY4" fmla="*/ 95073 h 1617397"/>
                  <a:gd name="connsiteX5" fmla="*/ 562174 w 1504382"/>
                  <a:gd name="connsiteY5" fmla="*/ 126076 h 1617397"/>
                  <a:gd name="connsiteX6" fmla="*/ 541505 w 1504382"/>
                  <a:gd name="connsiteY6" fmla="*/ 175450 h 1617397"/>
                  <a:gd name="connsiteX7" fmla="*/ 545409 w 1504382"/>
                  <a:gd name="connsiteY7" fmla="*/ 200481 h 1617397"/>
                  <a:gd name="connsiteX8" fmla="*/ 499250 w 1504382"/>
                  <a:gd name="connsiteY8" fmla="*/ 294866 h 1617397"/>
                  <a:gd name="connsiteX9" fmla="*/ 421860 w 1504382"/>
                  <a:gd name="connsiteY9" fmla="*/ 339417 h 1617397"/>
                  <a:gd name="connsiteX10" fmla="*/ 411755 w 1504382"/>
                  <a:gd name="connsiteY10" fmla="*/ 406244 h 1617397"/>
                  <a:gd name="connsiteX11" fmla="*/ 454010 w 1504382"/>
                  <a:gd name="connsiteY11" fmla="*/ 449877 h 1617397"/>
                  <a:gd name="connsiteX12" fmla="*/ 533468 w 1504382"/>
                  <a:gd name="connsiteY12" fmla="*/ 471693 h 1617397"/>
                  <a:gd name="connsiteX13" fmla="*/ 571359 w 1504382"/>
                  <a:gd name="connsiteY13" fmla="*/ 448499 h 1617397"/>
                  <a:gd name="connsiteX14" fmla="*/ 589272 w 1504382"/>
                  <a:gd name="connsiteY14" fmla="*/ 433802 h 1617397"/>
                  <a:gd name="connsiteX15" fmla="*/ 607643 w 1504382"/>
                  <a:gd name="connsiteY15" fmla="*/ 439772 h 1617397"/>
                  <a:gd name="connsiteX16" fmla="*/ 599606 w 1504382"/>
                  <a:gd name="connsiteY16" fmla="*/ 456307 h 1617397"/>
                  <a:gd name="connsiteX17" fmla="*/ 551839 w 1504382"/>
                  <a:gd name="connsiteY17" fmla="*/ 478812 h 1617397"/>
                  <a:gd name="connsiteX18" fmla="*/ 528875 w 1504382"/>
                  <a:gd name="connsiteY18" fmla="*/ 503155 h 1617397"/>
                  <a:gd name="connsiteX19" fmla="*/ 559188 w 1504382"/>
                  <a:gd name="connsiteY19" fmla="*/ 540128 h 1617397"/>
                  <a:gd name="connsiteX20" fmla="*/ 611548 w 1504382"/>
                  <a:gd name="connsiteY20" fmla="*/ 537142 h 1617397"/>
                  <a:gd name="connsiteX21" fmla="*/ 635201 w 1504382"/>
                  <a:gd name="connsiteY21" fmla="*/ 533468 h 1617397"/>
                  <a:gd name="connsiteX22" fmla="*/ 653113 w 1504382"/>
                  <a:gd name="connsiteY22" fmla="*/ 538061 h 1617397"/>
                  <a:gd name="connsiteX23" fmla="*/ 654262 w 1504382"/>
                  <a:gd name="connsiteY23" fmla="*/ 560336 h 1617397"/>
                  <a:gd name="connsiteX24" fmla="*/ 640942 w 1504382"/>
                  <a:gd name="connsiteY24" fmla="*/ 575493 h 1617397"/>
                  <a:gd name="connsiteX25" fmla="*/ 529104 w 1504382"/>
                  <a:gd name="connsiteY25" fmla="*/ 699272 h 1617397"/>
                  <a:gd name="connsiteX26" fmla="*/ 504303 w 1504382"/>
                  <a:gd name="connsiteY26" fmla="*/ 764032 h 1617397"/>
                  <a:gd name="connsiteX27" fmla="*/ 469626 w 1504382"/>
                  <a:gd name="connsiteY27" fmla="*/ 805139 h 1617397"/>
                  <a:gd name="connsiteX28" fmla="*/ 302674 w 1504382"/>
                  <a:gd name="connsiteY28" fmla="*/ 902739 h 1617397"/>
                  <a:gd name="connsiteX29" fmla="*/ 175220 w 1504382"/>
                  <a:gd name="connsiteY29" fmla="*/ 992301 h 1617397"/>
                  <a:gd name="connsiteX30" fmla="*/ 88414 w 1504382"/>
                  <a:gd name="connsiteY30" fmla="*/ 1090360 h 1617397"/>
                  <a:gd name="connsiteX31" fmla="*/ 5282 w 1504382"/>
                  <a:gd name="connsiteY31" fmla="*/ 1293137 h 1617397"/>
                  <a:gd name="connsiteX32" fmla="*/ 0 w 1504382"/>
                  <a:gd name="connsiteY32" fmla="*/ 1303012 h 1617397"/>
                  <a:gd name="connsiteX33" fmla="*/ 0 w 1504382"/>
                  <a:gd name="connsiteY33" fmla="*/ 1378795 h 1617397"/>
                  <a:gd name="connsiteX34" fmla="*/ 30313 w 1504382"/>
                  <a:gd name="connsiteY34" fmla="*/ 1362720 h 1617397"/>
                  <a:gd name="connsiteX35" fmla="*/ 30543 w 1504382"/>
                  <a:gd name="connsiteY35" fmla="*/ 1387751 h 1617397"/>
                  <a:gd name="connsiteX36" fmla="*/ 39729 w 1504382"/>
                  <a:gd name="connsiteY36" fmla="*/ 1427710 h 1617397"/>
                  <a:gd name="connsiteX37" fmla="*/ 52130 w 1504382"/>
                  <a:gd name="connsiteY37" fmla="*/ 1435977 h 1617397"/>
                  <a:gd name="connsiteX38" fmla="*/ 60626 w 1504382"/>
                  <a:gd name="connsiteY38" fmla="*/ 1425183 h 1617397"/>
                  <a:gd name="connsiteX39" fmla="*/ 64301 w 1504382"/>
                  <a:gd name="connsiteY39" fmla="*/ 1413931 h 1617397"/>
                  <a:gd name="connsiteX40" fmla="*/ 67975 w 1504382"/>
                  <a:gd name="connsiteY40" fmla="*/ 1430925 h 1617397"/>
                  <a:gd name="connsiteX41" fmla="*/ 76013 w 1504382"/>
                  <a:gd name="connsiteY41" fmla="*/ 1441029 h 1617397"/>
                  <a:gd name="connsiteX42" fmla="*/ 88414 w 1504382"/>
                  <a:gd name="connsiteY42" fmla="*/ 1431614 h 1617397"/>
                  <a:gd name="connsiteX43" fmla="*/ 94384 w 1504382"/>
                  <a:gd name="connsiteY43" fmla="*/ 1408419 h 1617397"/>
                  <a:gd name="connsiteX44" fmla="*/ 99896 w 1504382"/>
                  <a:gd name="connsiteY44" fmla="*/ 1398085 h 1617397"/>
                  <a:gd name="connsiteX45" fmla="*/ 108393 w 1504382"/>
                  <a:gd name="connsiteY45" fmla="*/ 1410946 h 1617397"/>
                  <a:gd name="connsiteX46" fmla="*/ 126305 w 1504382"/>
                  <a:gd name="connsiteY46" fmla="*/ 1413012 h 1617397"/>
                  <a:gd name="connsiteX47" fmla="*/ 135721 w 1504382"/>
                  <a:gd name="connsiteY47" fmla="*/ 1392344 h 1617397"/>
                  <a:gd name="connsiteX48" fmla="*/ 158226 w 1504382"/>
                  <a:gd name="connsiteY48" fmla="*/ 1370069 h 1617397"/>
                  <a:gd name="connsiteX49" fmla="*/ 202318 w 1504382"/>
                  <a:gd name="connsiteY49" fmla="*/ 1329192 h 1617397"/>
                  <a:gd name="connsiteX50" fmla="*/ 213341 w 1504382"/>
                  <a:gd name="connsiteY50" fmla="*/ 1287166 h 1617397"/>
                  <a:gd name="connsiteX51" fmla="*/ 217475 w 1504382"/>
                  <a:gd name="connsiteY51" fmla="*/ 1270402 h 1617397"/>
                  <a:gd name="connsiteX52" fmla="*/ 244343 w 1504382"/>
                  <a:gd name="connsiteY52" fmla="*/ 1249964 h 1617397"/>
                  <a:gd name="connsiteX53" fmla="*/ 338269 w 1504382"/>
                  <a:gd name="connsiteY53" fmla="*/ 1253408 h 1617397"/>
                  <a:gd name="connsiteX54" fmla="*/ 531401 w 1504382"/>
                  <a:gd name="connsiteY54" fmla="*/ 1270862 h 1617397"/>
                  <a:gd name="connsiteX55" fmla="*/ 543572 w 1504382"/>
                  <a:gd name="connsiteY55" fmla="*/ 1273847 h 1617397"/>
                  <a:gd name="connsiteX56" fmla="*/ 547017 w 1504382"/>
                  <a:gd name="connsiteY56" fmla="*/ 1295204 h 1617397"/>
                  <a:gd name="connsiteX57" fmla="*/ 401651 w 1504382"/>
                  <a:gd name="connsiteY57" fmla="*/ 1398775 h 1617397"/>
                  <a:gd name="connsiteX58" fmla="*/ 375931 w 1504382"/>
                  <a:gd name="connsiteY58" fmla="*/ 1415998 h 1617397"/>
                  <a:gd name="connsiteX59" fmla="*/ 351358 w 1504382"/>
                  <a:gd name="connsiteY59" fmla="*/ 1432762 h 1617397"/>
                  <a:gd name="connsiteX60" fmla="*/ 329083 w 1504382"/>
                  <a:gd name="connsiteY60" fmla="*/ 1468357 h 1617397"/>
                  <a:gd name="connsiteX61" fmla="*/ 324720 w 1504382"/>
                  <a:gd name="connsiteY61" fmla="*/ 1541614 h 1617397"/>
                  <a:gd name="connsiteX62" fmla="*/ 340565 w 1504382"/>
                  <a:gd name="connsiteY62" fmla="*/ 1564579 h 1617397"/>
                  <a:gd name="connsiteX63" fmla="*/ 372256 w 1504382"/>
                  <a:gd name="connsiteY63" fmla="*/ 1563890 h 1617397"/>
                  <a:gd name="connsiteX64" fmla="*/ 396599 w 1504382"/>
                  <a:gd name="connsiteY64" fmla="*/ 1557689 h 1617397"/>
                  <a:gd name="connsiteX65" fmla="*/ 396369 w 1504382"/>
                  <a:gd name="connsiteY65" fmla="*/ 1559756 h 1617397"/>
                  <a:gd name="connsiteX66" fmla="*/ 413133 w 1504382"/>
                  <a:gd name="connsiteY66" fmla="*/ 1592825 h 1617397"/>
                  <a:gd name="connsiteX67" fmla="*/ 519919 w 1504382"/>
                  <a:gd name="connsiteY67" fmla="*/ 1582491 h 1617397"/>
                  <a:gd name="connsiteX68" fmla="*/ 544261 w 1504382"/>
                  <a:gd name="connsiteY68" fmla="*/ 1577669 h 1617397"/>
                  <a:gd name="connsiteX69" fmla="*/ 517852 w 1504382"/>
                  <a:gd name="connsiteY69" fmla="*/ 1608211 h 1617397"/>
                  <a:gd name="connsiteX70" fmla="*/ 511192 w 1504382"/>
                  <a:gd name="connsiteY70" fmla="*/ 1617397 h 1617397"/>
                  <a:gd name="connsiteX71" fmla="*/ 1503385 w 1504382"/>
                  <a:gd name="connsiteY71" fmla="*/ 1569052 h 1617397"/>
                  <a:gd name="connsiteX72" fmla="*/ 1504382 w 1504382"/>
                  <a:gd name="connsiteY72" fmla="*/ 1556426 h 1617397"/>
                  <a:gd name="connsiteX73" fmla="*/ 1497751 w 1504382"/>
                  <a:gd name="connsiteY73" fmla="*/ 1472491 h 1617397"/>
                  <a:gd name="connsiteX74" fmla="*/ 1444244 w 1504382"/>
                  <a:gd name="connsiteY74" fmla="*/ 1240319 h 1617397"/>
                  <a:gd name="connsiteX75" fmla="*/ 1420131 w 1504382"/>
                  <a:gd name="connsiteY75" fmla="*/ 950046 h 1617397"/>
                  <a:gd name="connsiteX76" fmla="*/ 1393492 w 1504382"/>
                  <a:gd name="connsiteY76" fmla="*/ 736934 h 1617397"/>
                  <a:gd name="connsiteX77" fmla="*/ 1295893 w 1504382"/>
                  <a:gd name="connsiteY77" fmla="*/ 546328 h 1617397"/>
                  <a:gd name="connsiteX78" fmla="*/ 1242385 w 1504382"/>
                  <a:gd name="connsiteY78" fmla="*/ 456766 h 1617397"/>
                  <a:gd name="connsiteX79" fmla="*/ 1221717 w 1504382"/>
                  <a:gd name="connsiteY79" fmla="*/ 386035 h 1617397"/>
                  <a:gd name="connsiteX80" fmla="*/ 1066246 w 1504382"/>
                  <a:gd name="connsiteY80" fmla="*/ 122401 h 1617397"/>
                  <a:gd name="connsiteX81" fmla="*/ 1046727 w 1504382"/>
                  <a:gd name="connsiteY81" fmla="*/ 108393 h 1617397"/>
                  <a:gd name="connsiteX82" fmla="*/ 1018021 w 1504382"/>
                  <a:gd name="connsiteY82" fmla="*/ 53967 h 1617397"/>
                  <a:gd name="connsiteX83" fmla="*/ 994367 w 1504382"/>
                  <a:gd name="connsiteY83" fmla="*/ 11712 h 1617397"/>
                  <a:gd name="connsiteX84" fmla="*/ 975077 w 1504382"/>
                  <a:gd name="connsiteY84" fmla="*/ 0 h 1617397"/>
                  <a:gd name="connsiteX0" fmla="*/ 975077 w 1504382"/>
                  <a:gd name="connsiteY0" fmla="*/ 0 h 1608211"/>
                  <a:gd name="connsiteX1" fmla="*/ 910776 w 1504382"/>
                  <a:gd name="connsiteY1" fmla="*/ 0 h 1608211"/>
                  <a:gd name="connsiteX2" fmla="*/ 870129 w 1504382"/>
                  <a:gd name="connsiteY2" fmla="*/ 13549 h 1608211"/>
                  <a:gd name="connsiteX3" fmla="*/ 795723 w 1504382"/>
                  <a:gd name="connsiteY3" fmla="*/ 17683 h 1608211"/>
                  <a:gd name="connsiteX4" fmla="*/ 602132 w 1504382"/>
                  <a:gd name="connsiteY4" fmla="*/ 95073 h 1608211"/>
                  <a:gd name="connsiteX5" fmla="*/ 562174 w 1504382"/>
                  <a:gd name="connsiteY5" fmla="*/ 126076 h 1608211"/>
                  <a:gd name="connsiteX6" fmla="*/ 541505 w 1504382"/>
                  <a:gd name="connsiteY6" fmla="*/ 175450 h 1608211"/>
                  <a:gd name="connsiteX7" fmla="*/ 545409 w 1504382"/>
                  <a:gd name="connsiteY7" fmla="*/ 200481 h 1608211"/>
                  <a:gd name="connsiteX8" fmla="*/ 499250 w 1504382"/>
                  <a:gd name="connsiteY8" fmla="*/ 294866 h 1608211"/>
                  <a:gd name="connsiteX9" fmla="*/ 421860 w 1504382"/>
                  <a:gd name="connsiteY9" fmla="*/ 339417 h 1608211"/>
                  <a:gd name="connsiteX10" fmla="*/ 411755 w 1504382"/>
                  <a:gd name="connsiteY10" fmla="*/ 406244 h 1608211"/>
                  <a:gd name="connsiteX11" fmla="*/ 454010 w 1504382"/>
                  <a:gd name="connsiteY11" fmla="*/ 449877 h 1608211"/>
                  <a:gd name="connsiteX12" fmla="*/ 533468 w 1504382"/>
                  <a:gd name="connsiteY12" fmla="*/ 471693 h 1608211"/>
                  <a:gd name="connsiteX13" fmla="*/ 571359 w 1504382"/>
                  <a:gd name="connsiteY13" fmla="*/ 448499 h 1608211"/>
                  <a:gd name="connsiteX14" fmla="*/ 589272 w 1504382"/>
                  <a:gd name="connsiteY14" fmla="*/ 433802 h 1608211"/>
                  <a:gd name="connsiteX15" fmla="*/ 607643 w 1504382"/>
                  <a:gd name="connsiteY15" fmla="*/ 439772 h 1608211"/>
                  <a:gd name="connsiteX16" fmla="*/ 599606 w 1504382"/>
                  <a:gd name="connsiteY16" fmla="*/ 456307 h 1608211"/>
                  <a:gd name="connsiteX17" fmla="*/ 551839 w 1504382"/>
                  <a:gd name="connsiteY17" fmla="*/ 478812 h 1608211"/>
                  <a:gd name="connsiteX18" fmla="*/ 528875 w 1504382"/>
                  <a:gd name="connsiteY18" fmla="*/ 503155 h 1608211"/>
                  <a:gd name="connsiteX19" fmla="*/ 559188 w 1504382"/>
                  <a:gd name="connsiteY19" fmla="*/ 540128 h 1608211"/>
                  <a:gd name="connsiteX20" fmla="*/ 611548 w 1504382"/>
                  <a:gd name="connsiteY20" fmla="*/ 537142 h 1608211"/>
                  <a:gd name="connsiteX21" fmla="*/ 635201 w 1504382"/>
                  <a:gd name="connsiteY21" fmla="*/ 533468 h 1608211"/>
                  <a:gd name="connsiteX22" fmla="*/ 653113 w 1504382"/>
                  <a:gd name="connsiteY22" fmla="*/ 538061 h 1608211"/>
                  <a:gd name="connsiteX23" fmla="*/ 654262 w 1504382"/>
                  <a:gd name="connsiteY23" fmla="*/ 560336 h 1608211"/>
                  <a:gd name="connsiteX24" fmla="*/ 640942 w 1504382"/>
                  <a:gd name="connsiteY24" fmla="*/ 575493 h 1608211"/>
                  <a:gd name="connsiteX25" fmla="*/ 529104 w 1504382"/>
                  <a:gd name="connsiteY25" fmla="*/ 699272 h 1608211"/>
                  <a:gd name="connsiteX26" fmla="*/ 504303 w 1504382"/>
                  <a:gd name="connsiteY26" fmla="*/ 764032 h 1608211"/>
                  <a:gd name="connsiteX27" fmla="*/ 469626 w 1504382"/>
                  <a:gd name="connsiteY27" fmla="*/ 805139 h 1608211"/>
                  <a:gd name="connsiteX28" fmla="*/ 302674 w 1504382"/>
                  <a:gd name="connsiteY28" fmla="*/ 902739 h 1608211"/>
                  <a:gd name="connsiteX29" fmla="*/ 175220 w 1504382"/>
                  <a:gd name="connsiteY29" fmla="*/ 992301 h 1608211"/>
                  <a:gd name="connsiteX30" fmla="*/ 88414 w 1504382"/>
                  <a:gd name="connsiteY30" fmla="*/ 1090360 h 1608211"/>
                  <a:gd name="connsiteX31" fmla="*/ 5282 w 1504382"/>
                  <a:gd name="connsiteY31" fmla="*/ 1293137 h 1608211"/>
                  <a:gd name="connsiteX32" fmla="*/ 0 w 1504382"/>
                  <a:gd name="connsiteY32" fmla="*/ 1303012 h 1608211"/>
                  <a:gd name="connsiteX33" fmla="*/ 0 w 1504382"/>
                  <a:gd name="connsiteY33" fmla="*/ 1378795 h 1608211"/>
                  <a:gd name="connsiteX34" fmla="*/ 30313 w 1504382"/>
                  <a:gd name="connsiteY34" fmla="*/ 1362720 h 1608211"/>
                  <a:gd name="connsiteX35" fmla="*/ 30543 w 1504382"/>
                  <a:gd name="connsiteY35" fmla="*/ 1387751 h 1608211"/>
                  <a:gd name="connsiteX36" fmla="*/ 39729 w 1504382"/>
                  <a:gd name="connsiteY36" fmla="*/ 1427710 h 1608211"/>
                  <a:gd name="connsiteX37" fmla="*/ 52130 w 1504382"/>
                  <a:gd name="connsiteY37" fmla="*/ 1435977 h 1608211"/>
                  <a:gd name="connsiteX38" fmla="*/ 60626 w 1504382"/>
                  <a:gd name="connsiteY38" fmla="*/ 1425183 h 1608211"/>
                  <a:gd name="connsiteX39" fmla="*/ 64301 w 1504382"/>
                  <a:gd name="connsiteY39" fmla="*/ 1413931 h 1608211"/>
                  <a:gd name="connsiteX40" fmla="*/ 67975 w 1504382"/>
                  <a:gd name="connsiteY40" fmla="*/ 1430925 h 1608211"/>
                  <a:gd name="connsiteX41" fmla="*/ 76013 w 1504382"/>
                  <a:gd name="connsiteY41" fmla="*/ 1441029 h 1608211"/>
                  <a:gd name="connsiteX42" fmla="*/ 88414 w 1504382"/>
                  <a:gd name="connsiteY42" fmla="*/ 1431614 h 1608211"/>
                  <a:gd name="connsiteX43" fmla="*/ 94384 w 1504382"/>
                  <a:gd name="connsiteY43" fmla="*/ 1408419 h 1608211"/>
                  <a:gd name="connsiteX44" fmla="*/ 99896 w 1504382"/>
                  <a:gd name="connsiteY44" fmla="*/ 1398085 h 1608211"/>
                  <a:gd name="connsiteX45" fmla="*/ 108393 w 1504382"/>
                  <a:gd name="connsiteY45" fmla="*/ 1410946 h 1608211"/>
                  <a:gd name="connsiteX46" fmla="*/ 126305 w 1504382"/>
                  <a:gd name="connsiteY46" fmla="*/ 1413012 h 1608211"/>
                  <a:gd name="connsiteX47" fmla="*/ 135721 w 1504382"/>
                  <a:gd name="connsiteY47" fmla="*/ 1392344 h 1608211"/>
                  <a:gd name="connsiteX48" fmla="*/ 158226 w 1504382"/>
                  <a:gd name="connsiteY48" fmla="*/ 1370069 h 1608211"/>
                  <a:gd name="connsiteX49" fmla="*/ 202318 w 1504382"/>
                  <a:gd name="connsiteY49" fmla="*/ 1329192 h 1608211"/>
                  <a:gd name="connsiteX50" fmla="*/ 213341 w 1504382"/>
                  <a:gd name="connsiteY50" fmla="*/ 1287166 h 1608211"/>
                  <a:gd name="connsiteX51" fmla="*/ 217475 w 1504382"/>
                  <a:gd name="connsiteY51" fmla="*/ 1270402 h 1608211"/>
                  <a:gd name="connsiteX52" fmla="*/ 244343 w 1504382"/>
                  <a:gd name="connsiteY52" fmla="*/ 1249964 h 1608211"/>
                  <a:gd name="connsiteX53" fmla="*/ 338269 w 1504382"/>
                  <a:gd name="connsiteY53" fmla="*/ 1253408 h 1608211"/>
                  <a:gd name="connsiteX54" fmla="*/ 531401 w 1504382"/>
                  <a:gd name="connsiteY54" fmla="*/ 1270862 h 1608211"/>
                  <a:gd name="connsiteX55" fmla="*/ 543572 w 1504382"/>
                  <a:gd name="connsiteY55" fmla="*/ 1273847 h 1608211"/>
                  <a:gd name="connsiteX56" fmla="*/ 547017 w 1504382"/>
                  <a:gd name="connsiteY56" fmla="*/ 1295204 h 1608211"/>
                  <a:gd name="connsiteX57" fmla="*/ 401651 w 1504382"/>
                  <a:gd name="connsiteY57" fmla="*/ 1398775 h 1608211"/>
                  <a:gd name="connsiteX58" fmla="*/ 375931 w 1504382"/>
                  <a:gd name="connsiteY58" fmla="*/ 1415998 h 1608211"/>
                  <a:gd name="connsiteX59" fmla="*/ 351358 w 1504382"/>
                  <a:gd name="connsiteY59" fmla="*/ 1432762 h 1608211"/>
                  <a:gd name="connsiteX60" fmla="*/ 329083 w 1504382"/>
                  <a:gd name="connsiteY60" fmla="*/ 1468357 h 1608211"/>
                  <a:gd name="connsiteX61" fmla="*/ 324720 w 1504382"/>
                  <a:gd name="connsiteY61" fmla="*/ 1541614 h 1608211"/>
                  <a:gd name="connsiteX62" fmla="*/ 340565 w 1504382"/>
                  <a:gd name="connsiteY62" fmla="*/ 1564579 h 1608211"/>
                  <a:gd name="connsiteX63" fmla="*/ 372256 w 1504382"/>
                  <a:gd name="connsiteY63" fmla="*/ 1563890 h 1608211"/>
                  <a:gd name="connsiteX64" fmla="*/ 396599 w 1504382"/>
                  <a:gd name="connsiteY64" fmla="*/ 1557689 h 1608211"/>
                  <a:gd name="connsiteX65" fmla="*/ 396369 w 1504382"/>
                  <a:gd name="connsiteY65" fmla="*/ 1559756 h 1608211"/>
                  <a:gd name="connsiteX66" fmla="*/ 413133 w 1504382"/>
                  <a:gd name="connsiteY66" fmla="*/ 1592825 h 1608211"/>
                  <a:gd name="connsiteX67" fmla="*/ 519919 w 1504382"/>
                  <a:gd name="connsiteY67" fmla="*/ 1582491 h 1608211"/>
                  <a:gd name="connsiteX68" fmla="*/ 544261 w 1504382"/>
                  <a:gd name="connsiteY68" fmla="*/ 1577669 h 1608211"/>
                  <a:gd name="connsiteX69" fmla="*/ 517852 w 1504382"/>
                  <a:gd name="connsiteY69" fmla="*/ 1608211 h 1608211"/>
                  <a:gd name="connsiteX70" fmla="*/ 1503385 w 1504382"/>
                  <a:gd name="connsiteY70" fmla="*/ 1569052 h 1608211"/>
                  <a:gd name="connsiteX71" fmla="*/ 1504382 w 1504382"/>
                  <a:gd name="connsiteY71" fmla="*/ 1556426 h 1608211"/>
                  <a:gd name="connsiteX72" fmla="*/ 1497751 w 1504382"/>
                  <a:gd name="connsiteY72" fmla="*/ 1472491 h 1608211"/>
                  <a:gd name="connsiteX73" fmla="*/ 1444244 w 1504382"/>
                  <a:gd name="connsiteY73" fmla="*/ 1240319 h 1608211"/>
                  <a:gd name="connsiteX74" fmla="*/ 1420131 w 1504382"/>
                  <a:gd name="connsiteY74" fmla="*/ 950046 h 1608211"/>
                  <a:gd name="connsiteX75" fmla="*/ 1393492 w 1504382"/>
                  <a:gd name="connsiteY75" fmla="*/ 736934 h 1608211"/>
                  <a:gd name="connsiteX76" fmla="*/ 1295893 w 1504382"/>
                  <a:gd name="connsiteY76" fmla="*/ 546328 h 1608211"/>
                  <a:gd name="connsiteX77" fmla="*/ 1242385 w 1504382"/>
                  <a:gd name="connsiteY77" fmla="*/ 456766 h 1608211"/>
                  <a:gd name="connsiteX78" fmla="*/ 1221717 w 1504382"/>
                  <a:gd name="connsiteY78" fmla="*/ 386035 h 1608211"/>
                  <a:gd name="connsiteX79" fmla="*/ 1066246 w 1504382"/>
                  <a:gd name="connsiteY79" fmla="*/ 122401 h 1608211"/>
                  <a:gd name="connsiteX80" fmla="*/ 1046727 w 1504382"/>
                  <a:gd name="connsiteY80" fmla="*/ 108393 h 1608211"/>
                  <a:gd name="connsiteX81" fmla="*/ 1018021 w 1504382"/>
                  <a:gd name="connsiteY81" fmla="*/ 53967 h 1608211"/>
                  <a:gd name="connsiteX82" fmla="*/ 994367 w 1504382"/>
                  <a:gd name="connsiteY82" fmla="*/ 11712 h 1608211"/>
                  <a:gd name="connsiteX83" fmla="*/ 975077 w 1504382"/>
                  <a:gd name="connsiteY83" fmla="*/ 0 h 1608211"/>
                  <a:gd name="connsiteX0" fmla="*/ 975077 w 1504382"/>
                  <a:gd name="connsiteY0" fmla="*/ 0 h 1594630"/>
                  <a:gd name="connsiteX1" fmla="*/ 910776 w 1504382"/>
                  <a:gd name="connsiteY1" fmla="*/ 0 h 1594630"/>
                  <a:gd name="connsiteX2" fmla="*/ 870129 w 1504382"/>
                  <a:gd name="connsiteY2" fmla="*/ 13549 h 1594630"/>
                  <a:gd name="connsiteX3" fmla="*/ 795723 w 1504382"/>
                  <a:gd name="connsiteY3" fmla="*/ 17683 h 1594630"/>
                  <a:gd name="connsiteX4" fmla="*/ 602132 w 1504382"/>
                  <a:gd name="connsiteY4" fmla="*/ 95073 h 1594630"/>
                  <a:gd name="connsiteX5" fmla="*/ 562174 w 1504382"/>
                  <a:gd name="connsiteY5" fmla="*/ 126076 h 1594630"/>
                  <a:gd name="connsiteX6" fmla="*/ 541505 w 1504382"/>
                  <a:gd name="connsiteY6" fmla="*/ 175450 h 1594630"/>
                  <a:gd name="connsiteX7" fmla="*/ 545409 w 1504382"/>
                  <a:gd name="connsiteY7" fmla="*/ 200481 h 1594630"/>
                  <a:gd name="connsiteX8" fmla="*/ 499250 w 1504382"/>
                  <a:gd name="connsiteY8" fmla="*/ 294866 h 1594630"/>
                  <a:gd name="connsiteX9" fmla="*/ 421860 w 1504382"/>
                  <a:gd name="connsiteY9" fmla="*/ 339417 h 1594630"/>
                  <a:gd name="connsiteX10" fmla="*/ 411755 w 1504382"/>
                  <a:gd name="connsiteY10" fmla="*/ 406244 h 1594630"/>
                  <a:gd name="connsiteX11" fmla="*/ 454010 w 1504382"/>
                  <a:gd name="connsiteY11" fmla="*/ 449877 h 1594630"/>
                  <a:gd name="connsiteX12" fmla="*/ 533468 w 1504382"/>
                  <a:gd name="connsiteY12" fmla="*/ 471693 h 1594630"/>
                  <a:gd name="connsiteX13" fmla="*/ 571359 w 1504382"/>
                  <a:gd name="connsiteY13" fmla="*/ 448499 h 1594630"/>
                  <a:gd name="connsiteX14" fmla="*/ 589272 w 1504382"/>
                  <a:gd name="connsiteY14" fmla="*/ 433802 h 1594630"/>
                  <a:gd name="connsiteX15" fmla="*/ 607643 w 1504382"/>
                  <a:gd name="connsiteY15" fmla="*/ 439772 h 1594630"/>
                  <a:gd name="connsiteX16" fmla="*/ 599606 w 1504382"/>
                  <a:gd name="connsiteY16" fmla="*/ 456307 h 1594630"/>
                  <a:gd name="connsiteX17" fmla="*/ 551839 w 1504382"/>
                  <a:gd name="connsiteY17" fmla="*/ 478812 h 1594630"/>
                  <a:gd name="connsiteX18" fmla="*/ 528875 w 1504382"/>
                  <a:gd name="connsiteY18" fmla="*/ 503155 h 1594630"/>
                  <a:gd name="connsiteX19" fmla="*/ 559188 w 1504382"/>
                  <a:gd name="connsiteY19" fmla="*/ 540128 h 1594630"/>
                  <a:gd name="connsiteX20" fmla="*/ 611548 w 1504382"/>
                  <a:gd name="connsiteY20" fmla="*/ 537142 h 1594630"/>
                  <a:gd name="connsiteX21" fmla="*/ 635201 w 1504382"/>
                  <a:gd name="connsiteY21" fmla="*/ 533468 h 1594630"/>
                  <a:gd name="connsiteX22" fmla="*/ 653113 w 1504382"/>
                  <a:gd name="connsiteY22" fmla="*/ 538061 h 1594630"/>
                  <a:gd name="connsiteX23" fmla="*/ 654262 w 1504382"/>
                  <a:gd name="connsiteY23" fmla="*/ 560336 h 1594630"/>
                  <a:gd name="connsiteX24" fmla="*/ 640942 w 1504382"/>
                  <a:gd name="connsiteY24" fmla="*/ 575493 h 1594630"/>
                  <a:gd name="connsiteX25" fmla="*/ 529104 w 1504382"/>
                  <a:gd name="connsiteY25" fmla="*/ 699272 h 1594630"/>
                  <a:gd name="connsiteX26" fmla="*/ 504303 w 1504382"/>
                  <a:gd name="connsiteY26" fmla="*/ 764032 h 1594630"/>
                  <a:gd name="connsiteX27" fmla="*/ 469626 w 1504382"/>
                  <a:gd name="connsiteY27" fmla="*/ 805139 h 1594630"/>
                  <a:gd name="connsiteX28" fmla="*/ 302674 w 1504382"/>
                  <a:gd name="connsiteY28" fmla="*/ 902739 h 1594630"/>
                  <a:gd name="connsiteX29" fmla="*/ 175220 w 1504382"/>
                  <a:gd name="connsiteY29" fmla="*/ 992301 h 1594630"/>
                  <a:gd name="connsiteX30" fmla="*/ 88414 w 1504382"/>
                  <a:gd name="connsiteY30" fmla="*/ 1090360 h 1594630"/>
                  <a:gd name="connsiteX31" fmla="*/ 5282 w 1504382"/>
                  <a:gd name="connsiteY31" fmla="*/ 1293137 h 1594630"/>
                  <a:gd name="connsiteX32" fmla="*/ 0 w 1504382"/>
                  <a:gd name="connsiteY32" fmla="*/ 1303012 h 1594630"/>
                  <a:gd name="connsiteX33" fmla="*/ 0 w 1504382"/>
                  <a:gd name="connsiteY33" fmla="*/ 1378795 h 1594630"/>
                  <a:gd name="connsiteX34" fmla="*/ 30313 w 1504382"/>
                  <a:gd name="connsiteY34" fmla="*/ 1362720 h 1594630"/>
                  <a:gd name="connsiteX35" fmla="*/ 30543 w 1504382"/>
                  <a:gd name="connsiteY35" fmla="*/ 1387751 h 1594630"/>
                  <a:gd name="connsiteX36" fmla="*/ 39729 w 1504382"/>
                  <a:gd name="connsiteY36" fmla="*/ 1427710 h 1594630"/>
                  <a:gd name="connsiteX37" fmla="*/ 52130 w 1504382"/>
                  <a:gd name="connsiteY37" fmla="*/ 1435977 h 1594630"/>
                  <a:gd name="connsiteX38" fmla="*/ 60626 w 1504382"/>
                  <a:gd name="connsiteY38" fmla="*/ 1425183 h 1594630"/>
                  <a:gd name="connsiteX39" fmla="*/ 64301 w 1504382"/>
                  <a:gd name="connsiteY39" fmla="*/ 1413931 h 1594630"/>
                  <a:gd name="connsiteX40" fmla="*/ 67975 w 1504382"/>
                  <a:gd name="connsiteY40" fmla="*/ 1430925 h 1594630"/>
                  <a:gd name="connsiteX41" fmla="*/ 76013 w 1504382"/>
                  <a:gd name="connsiteY41" fmla="*/ 1441029 h 1594630"/>
                  <a:gd name="connsiteX42" fmla="*/ 88414 w 1504382"/>
                  <a:gd name="connsiteY42" fmla="*/ 1431614 h 1594630"/>
                  <a:gd name="connsiteX43" fmla="*/ 94384 w 1504382"/>
                  <a:gd name="connsiteY43" fmla="*/ 1408419 h 1594630"/>
                  <a:gd name="connsiteX44" fmla="*/ 99896 w 1504382"/>
                  <a:gd name="connsiteY44" fmla="*/ 1398085 h 1594630"/>
                  <a:gd name="connsiteX45" fmla="*/ 108393 w 1504382"/>
                  <a:gd name="connsiteY45" fmla="*/ 1410946 h 1594630"/>
                  <a:gd name="connsiteX46" fmla="*/ 126305 w 1504382"/>
                  <a:gd name="connsiteY46" fmla="*/ 1413012 h 1594630"/>
                  <a:gd name="connsiteX47" fmla="*/ 135721 w 1504382"/>
                  <a:gd name="connsiteY47" fmla="*/ 1392344 h 1594630"/>
                  <a:gd name="connsiteX48" fmla="*/ 158226 w 1504382"/>
                  <a:gd name="connsiteY48" fmla="*/ 1370069 h 1594630"/>
                  <a:gd name="connsiteX49" fmla="*/ 202318 w 1504382"/>
                  <a:gd name="connsiteY49" fmla="*/ 1329192 h 1594630"/>
                  <a:gd name="connsiteX50" fmla="*/ 213341 w 1504382"/>
                  <a:gd name="connsiteY50" fmla="*/ 1287166 h 1594630"/>
                  <a:gd name="connsiteX51" fmla="*/ 217475 w 1504382"/>
                  <a:gd name="connsiteY51" fmla="*/ 1270402 h 1594630"/>
                  <a:gd name="connsiteX52" fmla="*/ 244343 w 1504382"/>
                  <a:gd name="connsiteY52" fmla="*/ 1249964 h 1594630"/>
                  <a:gd name="connsiteX53" fmla="*/ 338269 w 1504382"/>
                  <a:gd name="connsiteY53" fmla="*/ 1253408 h 1594630"/>
                  <a:gd name="connsiteX54" fmla="*/ 531401 w 1504382"/>
                  <a:gd name="connsiteY54" fmla="*/ 1270862 h 1594630"/>
                  <a:gd name="connsiteX55" fmla="*/ 543572 w 1504382"/>
                  <a:gd name="connsiteY55" fmla="*/ 1273847 h 1594630"/>
                  <a:gd name="connsiteX56" fmla="*/ 547017 w 1504382"/>
                  <a:gd name="connsiteY56" fmla="*/ 1295204 h 1594630"/>
                  <a:gd name="connsiteX57" fmla="*/ 401651 w 1504382"/>
                  <a:gd name="connsiteY57" fmla="*/ 1398775 h 1594630"/>
                  <a:gd name="connsiteX58" fmla="*/ 375931 w 1504382"/>
                  <a:gd name="connsiteY58" fmla="*/ 1415998 h 1594630"/>
                  <a:gd name="connsiteX59" fmla="*/ 351358 w 1504382"/>
                  <a:gd name="connsiteY59" fmla="*/ 1432762 h 1594630"/>
                  <a:gd name="connsiteX60" fmla="*/ 329083 w 1504382"/>
                  <a:gd name="connsiteY60" fmla="*/ 1468357 h 1594630"/>
                  <a:gd name="connsiteX61" fmla="*/ 324720 w 1504382"/>
                  <a:gd name="connsiteY61" fmla="*/ 1541614 h 1594630"/>
                  <a:gd name="connsiteX62" fmla="*/ 340565 w 1504382"/>
                  <a:gd name="connsiteY62" fmla="*/ 1564579 h 1594630"/>
                  <a:gd name="connsiteX63" fmla="*/ 372256 w 1504382"/>
                  <a:gd name="connsiteY63" fmla="*/ 1563890 h 1594630"/>
                  <a:gd name="connsiteX64" fmla="*/ 396599 w 1504382"/>
                  <a:gd name="connsiteY64" fmla="*/ 1557689 h 1594630"/>
                  <a:gd name="connsiteX65" fmla="*/ 396369 w 1504382"/>
                  <a:gd name="connsiteY65" fmla="*/ 1559756 h 1594630"/>
                  <a:gd name="connsiteX66" fmla="*/ 413133 w 1504382"/>
                  <a:gd name="connsiteY66" fmla="*/ 1592825 h 1594630"/>
                  <a:gd name="connsiteX67" fmla="*/ 519919 w 1504382"/>
                  <a:gd name="connsiteY67" fmla="*/ 1582491 h 1594630"/>
                  <a:gd name="connsiteX68" fmla="*/ 544261 w 1504382"/>
                  <a:gd name="connsiteY68" fmla="*/ 1577669 h 1594630"/>
                  <a:gd name="connsiteX69" fmla="*/ 1503385 w 1504382"/>
                  <a:gd name="connsiteY69" fmla="*/ 1569052 h 1594630"/>
                  <a:gd name="connsiteX70" fmla="*/ 1504382 w 1504382"/>
                  <a:gd name="connsiteY70" fmla="*/ 1556426 h 1594630"/>
                  <a:gd name="connsiteX71" fmla="*/ 1497751 w 1504382"/>
                  <a:gd name="connsiteY71" fmla="*/ 1472491 h 1594630"/>
                  <a:gd name="connsiteX72" fmla="*/ 1444244 w 1504382"/>
                  <a:gd name="connsiteY72" fmla="*/ 1240319 h 1594630"/>
                  <a:gd name="connsiteX73" fmla="*/ 1420131 w 1504382"/>
                  <a:gd name="connsiteY73" fmla="*/ 950046 h 1594630"/>
                  <a:gd name="connsiteX74" fmla="*/ 1393492 w 1504382"/>
                  <a:gd name="connsiteY74" fmla="*/ 736934 h 1594630"/>
                  <a:gd name="connsiteX75" fmla="*/ 1295893 w 1504382"/>
                  <a:gd name="connsiteY75" fmla="*/ 546328 h 1594630"/>
                  <a:gd name="connsiteX76" fmla="*/ 1242385 w 1504382"/>
                  <a:gd name="connsiteY76" fmla="*/ 456766 h 1594630"/>
                  <a:gd name="connsiteX77" fmla="*/ 1221717 w 1504382"/>
                  <a:gd name="connsiteY77" fmla="*/ 386035 h 1594630"/>
                  <a:gd name="connsiteX78" fmla="*/ 1066246 w 1504382"/>
                  <a:gd name="connsiteY78" fmla="*/ 122401 h 1594630"/>
                  <a:gd name="connsiteX79" fmla="*/ 1046727 w 1504382"/>
                  <a:gd name="connsiteY79" fmla="*/ 108393 h 1594630"/>
                  <a:gd name="connsiteX80" fmla="*/ 1018021 w 1504382"/>
                  <a:gd name="connsiteY80" fmla="*/ 53967 h 1594630"/>
                  <a:gd name="connsiteX81" fmla="*/ 994367 w 1504382"/>
                  <a:gd name="connsiteY81" fmla="*/ 11712 h 1594630"/>
                  <a:gd name="connsiteX82" fmla="*/ 975077 w 1504382"/>
                  <a:gd name="connsiteY82" fmla="*/ 0 h 1594630"/>
                  <a:gd name="connsiteX0" fmla="*/ 975077 w 1504382"/>
                  <a:gd name="connsiteY0" fmla="*/ 0 h 1594630"/>
                  <a:gd name="connsiteX1" fmla="*/ 910776 w 1504382"/>
                  <a:gd name="connsiteY1" fmla="*/ 0 h 1594630"/>
                  <a:gd name="connsiteX2" fmla="*/ 870129 w 1504382"/>
                  <a:gd name="connsiteY2" fmla="*/ 13549 h 1594630"/>
                  <a:gd name="connsiteX3" fmla="*/ 795723 w 1504382"/>
                  <a:gd name="connsiteY3" fmla="*/ 17683 h 1594630"/>
                  <a:gd name="connsiteX4" fmla="*/ 602132 w 1504382"/>
                  <a:gd name="connsiteY4" fmla="*/ 95073 h 1594630"/>
                  <a:gd name="connsiteX5" fmla="*/ 562174 w 1504382"/>
                  <a:gd name="connsiteY5" fmla="*/ 126076 h 1594630"/>
                  <a:gd name="connsiteX6" fmla="*/ 541505 w 1504382"/>
                  <a:gd name="connsiteY6" fmla="*/ 175450 h 1594630"/>
                  <a:gd name="connsiteX7" fmla="*/ 545409 w 1504382"/>
                  <a:gd name="connsiteY7" fmla="*/ 200481 h 1594630"/>
                  <a:gd name="connsiteX8" fmla="*/ 499250 w 1504382"/>
                  <a:gd name="connsiteY8" fmla="*/ 294866 h 1594630"/>
                  <a:gd name="connsiteX9" fmla="*/ 421860 w 1504382"/>
                  <a:gd name="connsiteY9" fmla="*/ 339417 h 1594630"/>
                  <a:gd name="connsiteX10" fmla="*/ 411755 w 1504382"/>
                  <a:gd name="connsiteY10" fmla="*/ 406244 h 1594630"/>
                  <a:gd name="connsiteX11" fmla="*/ 454010 w 1504382"/>
                  <a:gd name="connsiteY11" fmla="*/ 449877 h 1594630"/>
                  <a:gd name="connsiteX12" fmla="*/ 533468 w 1504382"/>
                  <a:gd name="connsiteY12" fmla="*/ 471693 h 1594630"/>
                  <a:gd name="connsiteX13" fmla="*/ 571359 w 1504382"/>
                  <a:gd name="connsiteY13" fmla="*/ 448499 h 1594630"/>
                  <a:gd name="connsiteX14" fmla="*/ 589272 w 1504382"/>
                  <a:gd name="connsiteY14" fmla="*/ 433802 h 1594630"/>
                  <a:gd name="connsiteX15" fmla="*/ 607643 w 1504382"/>
                  <a:gd name="connsiteY15" fmla="*/ 439772 h 1594630"/>
                  <a:gd name="connsiteX16" fmla="*/ 599606 w 1504382"/>
                  <a:gd name="connsiteY16" fmla="*/ 456307 h 1594630"/>
                  <a:gd name="connsiteX17" fmla="*/ 551839 w 1504382"/>
                  <a:gd name="connsiteY17" fmla="*/ 478812 h 1594630"/>
                  <a:gd name="connsiteX18" fmla="*/ 528875 w 1504382"/>
                  <a:gd name="connsiteY18" fmla="*/ 503155 h 1594630"/>
                  <a:gd name="connsiteX19" fmla="*/ 559188 w 1504382"/>
                  <a:gd name="connsiteY19" fmla="*/ 540128 h 1594630"/>
                  <a:gd name="connsiteX20" fmla="*/ 611548 w 1504382"/>
                  <a:gd name="connsiteY20" fmla="*/ 537142 h 1594630"/>
                  <a:gd name="connsiteX21" fmla="*/ 635201 w 1504382"/>
                  <a:gd name="connsiteY21" fmla="*/ 533468 h 1594630"/>
                  <a:gd name="connsiteX22" fmla="*/ 653113 w 1504382"/>
                  <a:gd name="connsiteY22" fmla="*/ 538061 h 1594630"/>
                  <a:gd name="connsiteX23" fmla="*/ 654262 w 1504382"/>
                  <a:gd name="connsiteY23" fmla="*/ 560336 h 1594630"/>
                  <a:gd name="connsiteX24" fmla="*/ 640942 w 1504382"/>
                  <a:gd name="connsiteY24" fmla="*/ 575493 h 1594630"/>
                  <a:gd name="connsiteX25" fmla="*/ 529104 w 1504382"/>
                  <a:gd name="connsiteY25" fmla="*/ 699272 h 1594630"/>
                  <a:gd name="connsiteX26" fmla="*/ 504303 w 1504382"/>
                  <a:gd name="connsiteY26" fmla="*/ 764032 h 1594630"/>
                  <a:gd name="connsiteX27" fmla="*/ 469626 w 1504382"/>
                  <a:gd name="connsiteY27" fmla="*/ 805139 h 1594630"/>
                  <a:gd name="connsiteX28" fmla="*/ 302674 w 1504382"/>
                  <a:gd name="connsiteY28" fmla="*/ 902739 h 1594630"/>
                  <a:gd name="connsiteX29" fmla="*/ 175220 w 1504382"/>
                  <a:gd name="connsiteY29" fmla="*/ 992301 h 1594630"/>
                  <a:gd name="connsiteX30" fmla="*/ 88414 w 1504382"/>
                  <a:gd name="connsiteY30" fmla="*/ 1090360 h 1594630"/>
                  <a:gd name="connsiteX31" fmla="*/ 5282 w 1504382"/>
                  <a:gd name="connsiteY31" fmla="*/ 1293137 h 1594630"/>
                  <a:gd name="connsiteX32" fmla="*/ 0 w 1504382"/>
                  <a:gd name="connsiteY32" fmla="*/ 1303012 h 1594630"/>
                  <a:gd name="connsiteX33" fmla="*/ 0 w 1504382"/>
                  <a:gd name="connsiteY33" fmla="*/ 1378795 h 1594630"/>
                  <a:gd name="connsiteX34" fmla="*/ 30313 w 1504382"/>
                  <a:gd name="connsiteY34" fmla="*/ 1362720 h 1594630"/>
                  <a:gd name="connsiteX35" fmla="*/ 30543 w 1504382"/>
                  <a:gd name="connsiteY35" fmla="*/ 1387751 h 1594630"/>
                  <a:gd name="connsiteX36" fmla="*/ 39729 w 1504382"/>
                  <a:gd name="connsiteY36" fmla="*/ 1427710 h 1594630"/>
                  <a:gd name="connsiteX37" fmla="*/ 52130 w 1504382"/>
                  <a:gd name="connsiteY37" fmla="*/ 1435977 h 1594630"/>
                  <a:gd name="connsiteX38" fmla="*/ 60626 w 1504382"/>
                  <a:gd name="connsiteY38" fmla="*/ 1425183 h 1594630"/>
                  <a:gd name="connsiteX39" fmla="*/ 64301 w 1504382"/>
                  <a:gd name="connsiteY39" fmla="*/ 1413931 h 1594630"/>
                  <a:gd name="connsiteX40" fmla="*/ 67975 w 1504382"/>
                  <a:gd name="connsiteY40" fmla="*/ 1430925 h 1594630"/>
                  <a:gd name="connsiteX41" fmla="*/ 76013 w 1504382"/>
                  <a:gd name="connsiteY41" fmla="*/ 1441029 h 1594630"/>
                  <a:gd name="connsiteX42" fmla="*/ 88414 w 1504382"/>
                  <a:gd name="connsiteY42" fmla="*/ 1431614 h 1594630"/>
                  <a:gd name="connsiteX43" fmla="*/ 94384 w 1504382"/>
                  <a:gd name="connsiteY43" fmla="*/ 1408419 h 1594630"/>
                  <a:gd name="connsiteX44" fmla="*/ 99896 w 1504382"/>
                  <a:gd name="connsiteY44" fmla="*/ 1398085 h 1594630"/>
                  <a:gd name="connsiteX45" fmla="*/ 108393 w 1504382"/>
                  <a:gd name="connsiteY45" fmla="*/ 1410946 h 1594630"/>
                  <a:gd name="connsiteX46" fmla="*/ 126305 w 1504382"/>
                  <a:gd name="connsiteY46" fmla="*/ 1413012 h 1594630"/>
                  <a:gd name="connsiteX47" fmla="*/ 135721 w 1504382"/>
                  <a:gd name="connsiteY47" fmla="*/ 1392344 h 1594630"/>
                  <a:gd name="connsiteX48" fmla="*/ 158226 w 1504382"/>
                  <a:gd name="connsiteY48" fmla="*/ 1370069 h 1594630"/>
                  <a:gd name="connsiteX49" fmla="*/ 202318 w 1504382"/>
                  <a:gd name="connsiteY49" fmla="*/ 1329192 h 1594630"/>
                  <a:gd name="connsiteX50" fmla="*/ 213341 w 1504382"/>
                  <a:gd name="connsiteY50" fmla="*/ 1287166 h 1594630"/>
                  <a:gd name="connsiteX51" fmla="*/ 217475 w 1504382"/>
                  <a:gd name="connsiteY51" fmla="*/ 1270402 h 1594630"/>
                  <a:gd name="connsiteX52" fmla="*/ 244343 w 1504382"/>
                  <a:gd name="connsiteY52" fmla="*/ 1249964 h 1594630"/>
                  <a:gd name="connsiteX53" fmla="*/ 338269 w 1504382"/>
                  <a:gd name="connsiteY53" fmla="*/ 1253408 h 1594630"/>
                  <a:gd name="connsiteX54" fmla="*/ 531401 w 1504382"/>
                  <a:gd name="connsiteY54" fmla="*/ 1270862 h 1594630"/>
                  <a:gd name="connsiteX55" fmla="*/ 543572 w 1504382"/>
                  <a:gd name="connsiteY55" fmla="*/ 1273847 h 1594630"/>
                  <a:gd name="connsiteX56" fmla="*/ 547017 w 1504382"/>
                  <a:gd name="connsiteY56" fmla="*/ 1295204 h 1594630"/>
                  <a:gd name="connsiteX57" fmla="*/ 401651 w 1504382"/>
                  <a:gd name="connsiteY57" fmla="*/ 1398775 h 1594630"/>
                  <a:gd name="connsiteX58" fmla="*/ 375931 w 1504382"/>
                  <a:gd name="connsiteY58" fmla="*/ 1415998 h 1594630"/>
                  <a:gd name="connsiteX59" fmla="*/ 351358 w 1504382"/>
                  <a:gd name="connsiteY59" fmla="*/ 1432762 h 1594630"/>
                  <a:gd name="connsiteX60" fmla="*/ 329083 w 1504382"/>
                  <a:gd name="connsiteY60" fmla="*/ 1468357 h 1594630"/>
                  <a:gd name="connsiteX61" fmla="*/ 324720 w 1504382"/>
                  <a:gd name="connsiteY61" fmla="*/ 1541614 h 1594630"/>
                  <a:gd name="connsiteX62" fmla="*/ 340565 w 1504382"/>
                  <a:gd name="connsiteY62" fmla="*/ 1564579 h 1594630"/>
                  <a:gd name="connsiteX63" fmla="*/ 372256 w 1504382"/>
                  <a:gd name="connsiteY63" fmla="*/ 1563890 h 1594630"/>
                  <a:gd name="connsiteX64" fmla="*/ 396599 w 1504382"/>
                  <a:gd name="connsiteY64" fmla="*/ 1557689 h 1594630"/>
                  <a:gd name="connsiteX65" fmla="*/ 396369 w 1504382"/>
                  <a:gd name="connsiteY65" fmla="*/ 1559756 h 1594630"/>
                  <a:gd name="connsiteX66" fmla="*/ 413133 w 1504382"/>
                  <a:gd name="connsiteY66" fmla="*/ 1592825 h 1594630"/>
                  <a:gd name="connsiteX67" fmla="*/ 519919 w 1504382"/>
                  <a:gd name="connsiteY67" fmla="*/ 1582491 h 1594630"/>
                  <a:gd name="connsiteX68" fmla="*/ 1503385 w 1504382"/>
                  <a:gd name="connsiteY68" fmla="*/ 1569052 h 1594630"/>
                  <a:gd name="connsiteX69" fmla="*/ 1504382 w 1504382"/>
                  <a:gd name="connsiteY69" fmla="*/ 1556426 h 1594630"/>
                  <a:gd name="connsiteX70" fmla="*/ 1497751 w 1504382"/>
                  <a:gd name="connsiteY70" fmla="*/ 1472491 h 1594630"/>
                  <a:gd name="connsiteX71" fmla="*/ 1444244 w 1504382"/>
                  <a:gd name="connsiteY71" fmla="*/ 1240319 h 1594630"/>
                  <a:gd name="connsiteX72" fmla="*/ 1420131 w 1504382"/>
                  <a:gd name="connsiteY72" fmla="*/ 950046 h 1594630"/>
                  <a:gd name="connsiteX73" fmla="*/ 1393492 w 1504382"/>
                  <a:gd name="connsiteY73" fmla="*/ 736934 h 1594630"/>
                  <a:gd name="connsiteX74" fmla="*/ 1295893 w 1504382"/>
                  <a:gd name="connsiteY74" fmla="*/ 546328 h 1594630"/>
                  <a:gd name="connsiteX75" fmla="*/ 1242385 w 1504382"/>
                  <a:gd name="connsiteY75" fmla="*/ 456766 h 1594630"/>
                  <a:gd name="connsiteX76" fmla="*/ 1221717 w 1504382"/>
                  <a:gd name="connsiteY76" fmla="*/ 386035 h 1594630"/>
                  <a:gd name="connsiteX77" fmla="*/ 1066246 w 1504382"/>
                  <a:gd name="connsiteY77" fmla="*/ 122401 h 1594630"/>
                  <a:gd name="connsiteX78" fmla="*/ 1046727 w 1504382"/>
                  <a:gd name="connsiteY78" fmla="*/ 108393 h 1594630"/>
                  <a:gd name="connsiteX79" fmla="*/ 1018021 w 1504382"/>
                  <a:gd name="connsiteY79" fmla="*/ 53967 h 1594630"/>
                  <a:gd name="connsiteX80" fmla="*/ 994367 w 1504382"/>
                  <a:gd name="connsiteY80" fmla="*/ 11712 h 1594630"/>
                  <a:gd name="connsiteX81" fmla="*/ 975077 w 1504382"/>
                  <a:gd name="connsiteY81" fmla="*/ 0 h 1594630"/>
                  <a:gd name="connsiteX0" fmla="*/ 975077 w 1504382"/>
                  <a:gd name="connsiteY0" fmla="*/ 0 h 1594364"/>
                  <a:gd name="connsiteX1" fmla="*/ 910776 w 1504382"/>
                  <a:gd name="connsiteY1" fmla="*/ 0 h 1594364"/>
                  <a:gd name="connsiteX2" fmla="*/ 870129 w 1504382"/>
                  <a:gd name="connsiteY2" fmla="*/ 13549 h 1594364"/>
                  <a:gd name="connsiteX3" fmla="*/ 795723 w 1504382"/>
                  <a:gd name="connsiteY3" fmla="*/ 17683 h 1594364"/>
                  <a:gd name="connsiteX4" fmla="*/ 602132 w 1504382"/>
                  <a:gd name="connsiteY4" fmla="*/ 95073 h 1594364"/>
                  <a:gd name="connsiteX5" fmla="*/ 562174 w 1504382"/>
                  <a:gd name="connsiteY5" fmla="*/ 126076 h 1594364"/>
                  <a:gd name="connsiteX6" fmla="*/ 541505 w 1504382"/>
                  <a:gd name="connsiteY6" fmla="*/ 175450 h 1594364"/>
                  <a:gd name="connsiteX7" fmla="*/ 545409 w 1504382"/>
                  <a:gd name="connsiteY7" fmla="*/ 200481 h 1594364"/>
                  <a:gd name="connsiteX8" fmla="*/ 499250 w 1504382"/>
                  <a:gd name="connsiteY8" fmla="*/ 294866 h 1594364"/>
                  <a:gd name="connsiteX9" fmla="*/ 421860 w 1504382"/>
                  <a:gd name="connsiteY9" fmla="*/ 339417 h 1594364"/>
                  <a:gd name="connsiteX10" fmla="*/ 411755 w 1504382"/>
                  <a:gd name="connsiteY10" fmla="*/ 406244 h 1594364"/>
                  <a:gd name="connsiteX11" fmla="*/ 454010 w 1504382"/>
                  <a:gd name="connsiteY11" fmla="*/ 449877 h 1594364"/>
                  <a:gd name="connsiteX12" fmla="*/ 533468 w 1504382"/>
                  <a:gd name="connsiteY12" fmla="*/ 471693 h 1594364"/>
                  <a:gd name="connsiteX13" fmla="*/ 571359 w 1504382"/>
                  <a:gd name="connsiteY13" fmla="*/ 448499 h 1594364"/>
                  <a:gd name="connsiteX14" fmla="*/ 589272 w 1504382"/>
                  <a:gd name="connsiteY14" fmla="*/ 433802 h 1594364"/>
                  <a:gd name="connsiteX15" fmla="*/ 607643 w 1504382"/>
                  <a:gd name="connsiteY15" fmla="*/ 439772 h 1594364"/>
                  <a:gd name="connsiteX16" fmla="*/ 599606 w 1504382"/>
                  <a:gd name="connsiteY16" fmla="*/ 456307 h 1594364"/>
                  <a:gd name="connsiteX17" fmla="*/ 551839 w 1504382"/>
                  <a:gd name="connsiteY17" fmla="*/ 478812 h 1594364"/>
                  <a:gd name="connsiteX18" fmla="*/ 528875 w 1504382"/>
                  <a:gd name="connsiteY18" fmla="*/ 503155 h 1594364"/>
                  <a:gd name="connsiteX19" fmla="*/ 559188 w 1504382"/>
                  <a:gd name="connsiteY19" fmla="*/ 540128 h 1594364"/>
                  <a:gd name="connsiteX20" fmla="*/ 611548 w 1504382"/>
                  <a:gd name="connsiteY20" fmla="*/ 537142 h 1594364"/>
                  <a:gd name="connsiteX21" fmla="*/ 635201 w 1504382"/>
                  <a:gd name="connsiteY21" fmla="*/ 533468 h 1594364"/>
                  <a:gd name="connsiteX22" fmla="*/ 653113 w 1504382"/>
                  <a:gd name="connsiteY22" fmla="*/ 538061 h 1594364"/>
                  <a:gd name="connsiteX23" fmla="*/ 654262 w 1504382"/>
                  <a:gd name="connsiteY23" fmla="*/ 560336 h 1594364"/>
                  <a:gd name="connsiteX24" fmla="*/ 640942 w 1504382"/>
                  <a:gd name="connsiteY24" fmla="*/ 575493 h 1594364"/>
                  <a:gd name="connsiteX25" fmla="*/ 529104 w 1504382"/>
                  <a:gd name="connsiteY25" fmla="*/ 699272 h 1594364"/>
                  <a:gd name="connsiteX26" fmla="*/ 504303 w 1504382"/>
                  <a:gd name="connsiteY26" fmla="*/ 764032 h 1594364"/>
                  <a:gd name="connsiteX27" fmla="*/ 469626 w 1504382"/>
                  <a:gd name="connsiteY27" fmla="*/ 805139 h 1594364"/>
                  <a:gd name="connsiteX28" fmla="*/ 302674 w 1504382"/>
                  <a:gd name="connsiteY28" fmla="*/ 902739 h 1594364"/>
                  <a:gd name="connsiteX29" fmla="*/ 175220 w 1504382"/>
                  <a:gd name="connsiteY29" fmla="*/ 992301 h 1594364"/>
                  <a:gd name="connsiteX30" fmla="*/ 88414 w 1504382"/>
                  <a:gd name="connsiteY30" fmla="*/ 1090360 h 1594364"/>
                  <a:gd name="connsiteX31" fmla="*/ 5282 w 1504382"/>
                  <a:gd name="connsiteY31" fmla="*/ 1293137 h 1594364"/>
                  <a:gd name="connsiteX32" fmla="*/ 0 w 1504382"/>
                  <a:gd name="connsiteY32" fmla="*/ 1303012 h 1594364"/>
                  <a:gd name="connsiteX33" fmla="*/ 0 w 1504382"/>
                  <a:gd name="connsiteY33" fmla="*/ 1378795 h 1594364"/>
                  <a:gd name="connsiteX34" fmla="*/ 30313 w 1504382"/>
                  <a:gd name="connsiteY34" fmla="*/ 1362720 h 1594364"/>
                  <a:gd name="connsiteX35" fmla="*/ 30543 w 1504382"/>
                  <a:gd name="connsiteY35" fmla="*/ 1387751 h 1594364"/>
                  <a:gd name="connsiteX36" fmla="*/ 39729 w 1504382"/>
                  <a:gd name="connsiteY36" fmla="*/ 1427710 h 1594364"/>
                  <a:gd name="connsiteX37" fmla="*/ 52130 w 1504382"/>
                  <a:gd name="connsiteY37" fmla="*/ 1435977 h 1594364"/>
                  <a:gd name="connsiteX38" fmla="*/ 60626 w 1504382"/>
                  <a:gd name="connsiteY38" fmla="*/ 1425183 h 1594364"/>
                  <a:gd name="connsiteX39" fmla="*/ 64301 w 1504382"/>
                  <a:gd name="connsiteY39" fmla="*/ 1413931 h 1594364"/>
                  <a:gd name="connsiteX40" fmla="*/ 67975 w 1504382"/>
                  <a:gd name="connsiteY40" fmla="*/ 1430925 h 1594364"/>
                  <a:gd name="connsiteX41" fmla="*/ 76013 w 1504382"/>
                  <a:gd name="connsiteY41" fmla="*/ 1441029 h 1594364"/>
                  <a:gd name="connsiteX42" fmla="*/ 88414 w 1504382"/>
                  <a:gd name="connsiteY42" fmla="*/ 1431614 h 1594364"/>
                  <a:gd name="connsiteX43" fmla="*/ 94384 w 1504382"/>
                  <a:gd name="connsiteY43" fmla="*/ 1408419 h 1594364"/>
                  <a:gd name="connsiteX44" fmla="*/ 99896 w 1504382"/>
                  <a:gd name="connsiteY44" fmla="*/ 1398085 h 1594364"/>
                  <a:gd name="connsiteX45" fmla="*/ 108393 w 1504382"/>
                  <a:gd name="connsiteY45" fmla="*/ 1410946 h 1594364"/>
                  <a:gd name="connsiteX46" fmla="*/ 126305 w 1504382"/>
                  <a:gd name="connsiteY46" fmla="*/ 1413012 h 1594364"/>
                  <a:gd name="connsiteX47" fmla="*/ 135721 w 1504382"/>
                  <a:gd name="connsiteY47" fmla="*/ 1392344 h 1594364"/>
                  <a:gd name="connsiteX48" fmla="*/ 158226 w 1504382"/>
                  <a:gd name="connsiteY48" fmla="*/ 1370069 h 1594364"/>
                  <a:gd name="connsiteX49" fmla="*/ 202318 w 1504382"/>
                  <a:gd name="connsiteY49" fmla="*/ 1329192 h 1594364"/>
                  <a:gd name="connsiteX50" fmla="*/ 213341 w 1504382"/>
                  <a:gd name="connsiteY50" fmla="*/ 1287166 h 1594364"/>
                  <a:gd name="connsiteX51" fmla="*/ 217475 w 1504382"/>
                  <a:gd name="connsiteY51" fmla="*/ 1270402 h 1594364"/>
                  <a:gd name="connsiteX52" fmla="*/ 244343 w 1504382"/>
                  <a:gd name="connsiteY52" fmla="*/ 1249964 h 1594364"/>
                  <a:gd name="connsiteX53" fmla="*/ 338269 w 1504382"/>
                  <a:gd name="connsiteY53" fmla="*/ 1253408 h 1594364"/>
                  <a:gd name="connsiteX54" fmla="*/ 531401 w 1504382"/>
                  <a:gd name="connsiteY54" fmla="*/ 1270862 h 1594364"/>
                  <a:gd name="connsiteX55" fmla="*/ 543572 w 1504382"/>
                  <a:gd name="connsiteY55" fmla="*/ 1273847 h 1594364"/>
                  <a:gd name="connsiteX56" fmla="*/ 547017 w 1504382"/>
                  <a:gd name="connsiteY56" fmla="*/ 1295204 h 1594364"/>
                  <a:gd name="connsiteX57" fmla="*/ 401651 w 1504382"/>
                  <a:gd name="connsiteY57" fmla="*/ 1398775 h 1594364"/>
                  <a:gd name="connsiteX58" fmla="*/ 375931 w 1504382"/>
                  <a:gd name="connsiteY58" fmla="*/ 1415998 h 1594364"/>
                  <a:gd name="connsiteX59" fmla="*/ 351358 w 1504382"/>
                  <a:gd name="connsiteY59" fmla="*/ 1432762 h 1594364"/>
                  <a:gd name="connsiteX60" fmla="*/ 329083 w 1504382"/>
                  <a:gd name="connsiteY60" fmla="*/ 1468357 h 1594364"/>
                  <a:gd name="connsiteX61" fmla="*/ 324720 w 1504382"/>
                  <a:gd name="connsiteY61" fmla="*/ 1541614 h 1594364"/>
                  <a:gd name="connsiteX62" fmla="*/ 340565 w 1504382"/>
                  <a:gd name="connsiteY62" fmla="*/ 1564579 h 1594364"/>
                  <a:gd name="connsiteX63" fmla="*/ 372256 w 1504382"/>
                  <a:gd name="connsiteY63" fmla="*/ 1563890 h 1594364"/>
                  <a:gd name="connsiteX64" fmla="*/ 396599 w 1504382"/>
                  <a:gd name="connsiteY64" fmla="*/ 1557689 h 1594364"/>
                  <a:gd name="connsiteX65" fmla="*/ 396369 w 1504382"/>
                  <a:gd name="connsiteY65" fmla="*/ 1559756 h 1594364"/>
                  <a:gd name="connsiteX66" fmla="*/ 413133 w 1504382"/>
                  <a:gd name="connsiteY66" fmla="*/ 1592825 h 1594364"/>
                  <a:gd name="connsiteX67" fmla="*/ 585321 w 1504382"/>
                  <a:gd name="connsiteY67" fmla="*/ 1518593 h 1594364"/>
                  <a:gd name="connsiteX68" fmla="*/ 1503385 w 1504382"/>
                  <a:gd name="connsiteY68" fmla="*/ 1569052 h 1594364"/>
                  <a:gd name="connsiteX69" fmla="*/ 1504382 w 1504382"/>
                  <a:gd name="connsiteY69" fmla="*/ 1556426 h 1594364"/>
                  <a:gd name="connsiteX70" fmla="*/ 1497751 w 1504382"/>
                  <a:gd name="connsiteY70" fmla="*/ 1472491 h 1594364"/>
                  <a:gd name="connsiteX71" fmla="*/ 1444244 w 1504382"/>
                  <a:gd name="connsiteY71" fmla="*/ 1240319 h 1594364"/>
                  <a:gd name="connsiteX72" fmla="*/ 1420131 w 1504382"/>
                  <a:gd name="connsiteY72" fmla="*/ 950046 h 1594364"/>
                  <a:gd name="connsiteX73" fmla="*/ 1393492 w 1504382"/>
                  <a:gd name="connsiteY73" fmla="*/ 736934 h 1594364"/>
                  <a:gd name="connsiteX74" fmla="*/ 1295893 w 1504382"/>
                  <a:gd name="connsiteY74" fmla="*/ 546328 h 1594364"/>
                  <a:gd name="connsiteX75" fmla="*/ 1242385 w 1504382"/>
                  <a:gd name="connsiteY75" fmla="*/ 456766 h 1594364"/>
                  <a:gd name="connsiteX76" fmla="*/ 1221717 w 1504382"/>
                  <a:gd name="connsiteY76" fmla="*/ 386035 h 1594364"/>
                  <a:gd name="connsiteX77" fmla="*/ 1066246 w 1504382"/>
                  <a:gd name="connsiteY77" fmla="*/ 122401 h 1594364"/>
                  <a:gd name="connsiteX78" fmla="*/ 1046727 w 1504382"/>
                  <a:gd name="connsiteY78" fmla="*/ 108393 h 1594364"/>
                  <a:gd name="connsiteX79" fmla="*/ 1018021 w 1504382"/>
                  <a:gd name="connsiteY79" fmla="*/ 53967 h 1594364"/>
                  <a:gd name="connsiteX80" fmla="*/ 994367 w 1504382"/>
                  <a:gd name="connsiteY80" fmla="*/ 11712 h 1594364"/>
                  <a:gd name="connsiteX81" fmla="*/ 975077 w 1504382"/>
                  <a:gd name="connsiteY81" fmla="*/ 0 h 1594364"/>
                  <a:gd name="connsiteX0" fmla="*/ 975077 w 1504382"/>
                  <a:gd name="connsiteY0" fmla="*/ 0 h 1593093"/>
                  <a:gd name="connsiteX1" fmla="*/ 910776 w 1504382"/>
                  <a:gd name="connsiteY1" fmla="*/ 0 h 1593093"/>
                  <a:gd name="connsiteX2" fmla="*/ 870129 w 1504382"/>
                  <a:gd name="connsiteY2" fmla="*/ 13549 h 1593093"/>
                  <a:gd name="connsiteX3" fmla="*/ 795723 w 1504382"/>
                  <a:gd name="connsiteY3" fmla="*/ 17683 h 1593093"/>
                  <a:gd name="connsiteX4" fmla="*/ 602132 w 1504382"/>
                  <a:gd name="connsiteY4" fmla="*/ 95073 h 1593093"/>
                  <a:gd name="connsiteX5" fmla="*/ 562174 w 1504382"/>
                  <a:gd name="connsiteY5" fmla="*/ 126076 h 1593093"/>
                  <a:gd name="connsiteX6" fmla="*/ 541505 w 1504382"/>
                  <a:gd name="connsiteY6" fmla="*/ 175450 h 1593093"/>
                  <a:gd name="connsiteX7" fmla="*/ 545409 w 1504382"/>
                  <a:gd name="connsiteY7" fmla="*/ 200481 h 1593093"/>
                  <a:gd name="connsiteX8" fmla="*/ 499250 w 1504382"/>
                  <a:gd name="connsiteY8" fmla="*/ 294866 h 1593093"/>
                  <a:gd name="connsiteX9" fmla="*/ 421860 w 1504382"/>
                  <a:gd name="connsiteY9" fmla="*/ 339417 h 1593093"/>
                  <a:gd name="connsiteX10" fmla="*/ 411755 w 1504382"/>
                  <a:gd name="connsiteY10" fmla="*/ 406244 h 1593093"/>
                  <a:gd name="connsiteX11" fmla="*/ 454010 w 1504382"/>
                  <a:gd name="connsiteY11" fmla="*/ 449877 h 1593093"/>
                  <a:gd name="connsiteX12" fmla="*/ 533468 w 1504382"/>
                  <a:gd name="connsiteY12" fmla="*/ 471693 h 1593093"/>
                  <a:gd name="connsiteX13" fmla="*/ 571359 w 1504382"/>
                  <a:gd name="connsiteY13" fmla="*/ 448499 h 1593093"/>
                  <a:gd name="connsiteX14" fmla="*/ 589272 w 1504382"/>
                  <a:gd name="connsiteY14" fmla="*/ 433802 h 1593093"/>
                  <a:gd name="connsiteX15" fmla="*/ 607643 w 1504382"/>
                  <a:gd name="connsiteY15" fmla="*/ 439772 h 1593093"/>
                  <a:gd name="connsiteX16" fmla="*/ 599606 w 1504382"/>
                  <a:gd name="connsiteY16" fmla="*/ 456307 h 1593093"/>
                  <a:gd name="connsiteX17" fmla="*/ 551839 w 1504382"/>
                  <a:gd name="connsiteY17" fmla="*/ 478812 h 1593093"/>
                  <a:gd name="connsiteX18" fmla="*/ 528875 w 1504382"/>
                  <a:gd name="connsiteY18" fmla="*/ 503155 h 1593093"/>
                  <a:gd name="connsiteX19" fmla="*/ 559188 w 1504382"/>
                  <a:gd name="connsiteY19" fmla="*/ 540128 h 1593093"/>
                  <a:gd name="connsiteX20" fmla="*/ 611548 w 1504382"/>
                  <a:gd name="connsiteY20" fmla="*/ 537142 h 1593093"/>
                  <a:gd name="connsiteX21" fmla="*/ 635201 w 1504382"/>
                  <a:gd name="connsiteY21" fmla="*/ 533468 h 1593093"/>
                  <a:gd name="connsiteX22" fmla="*/ 653113 w 1504382"/>
                  <a:gd name="connsiteY22" fmla="*/ 538061 h 1593093"/>
                  <a:gd name="connsiteX23" fmla="*/ 654262 w 1504382"/>
                  <a:gd name="connsiteY23" fmla="*/ 560336 h 1593093"/>
                  <a:gd name="connsiteX24" fmla="*/ 640942 w 1504382"/>
                  <a:gd name="connsiteY24" fmla="*/ 575493 h 1593093"/>
                  <a:gd name="connsiteX25" fmla="*/ 529104 w 1504382"/>
                  <a:gd name="connsiteY25" fmla="*/ 699272 h 1593093"/>
                  <a:gd name="connsiteX26" fmla="*/ 504303 w 1504382"/>
                  <a:gd name="connsiteY26" fmla="*/ 764032 h 1593093"/>
                  <a:gd name="connsiteX27" fmla="*/ 469626 w 1504382"/>
                  <a:gd name="connsiteY27" fmla="*/ 805139 h 1593093"/>
                  <a:gd name="connsiteX28" fmla="*/ 302674 w 1504382"/>
                  <a:gd name="connsiteY28" fmla="*/ 902739 h 1593093"/>
                  <a:gd name="connsiteX29" fmla="*/ 175220 w 1504382"/>
                  <a:gd name="connsiteY29" fmla="*/ 992301 h 1593093"/>
                  <a:gd name="connsiteX30" fmla="*/ 88414 w 1504382"/>
                  <a:gd name="connsiteY30" fmla="*/ 1090360 h 1593093"/>
                  <a:gd name="connsiteX31" fmla="*/ 5282 w 1504382"/>
                  <a:gd name="connsiteY31" fmla="*/ 1293137 h 1593093"/>
                  <a:gd name="connsiteX32" fmla="*/ 0 w 1504382"/>
                  <a:gd name="connsiteY32" fmla="*/ 1303012 h 1593093"/>
                  <a:gd name="connsiteX33" fmla="*/ 0 w 1504382"/>
                  <a:gd name="connsiteY33" fmla="*/ 1378795 h 1593093"/>
                  <a:gd name="connsiteX34" fmla="*/ 30313 w 1504382"/>
                  <a:gd name="connsiteY34" fmla="*/ 1362720 h 1593093"/>
                  <a:gd name="connsiteX35" fmla="*/ 30543 w 1504382"/>
                  <a:gd name="connsiteY35" fmla="*/ 1387751 h 1593093"/>
                  <a:gd name="connsiteX36" fmla="*/ 39729 w 1504382"/>
                  <a:gd name="connsiteY36" fmla="*/ 1427710 h 1593093"/>
                  <a:gd name="connsiteX37" fmla="*/ 52130 w 1504382"/>
                  <a:gd name="connsiteY37" fmla="*/ 1435977 h 1593093"/>
                  <a:gd name="connsiteX38" fmla="*/ 60626 w 1504382"/>
                  <a:gd name="connsiteY38" fmla="*/ 1425183 h 1593093"/>
                  <a:gd name="connsiteX39" fmla="*/ 64301 w 1504382"/>
                  <a:gd name="connsiteY39" fmla="*/ 1413931 h 1593093"/>
                  <a:gd name="connsiteX40" fmla="*/ 67975 w 1504382"/>
                  <a:gd name="connsiteY40" fmla="*/ 1430925 h 1593093"/>
                  <a:gd name="connsiteX41" fmla="*/ 76013 w 1504382"/>
                  <a:gd name="connsiteY41" fmla="*/ 1441029 h 1593093"/>
                  <a:gd name="connsiteX42" fmla="*/ 88414 w 1504382"/>
                  <a:gd name="connsiteY42" fmla="*/ 1431614 h 1593093"/>
                  <a:gd name="connsiteX43" fmla="*/ 94384 w 1504382"/>
                  <a:gd name="connsiteY43" fmla="*/ 1408419 h 1593093"/>
                  <a:gd name="connsiteX44" fmla="*/ 99896 w 1504382"/>
                  <a:gd name="connsiteY44" fmla="*/ 1398085 h 1593093"/>
                  <a:gd name="connsiteX45" fmla="*/ 108393 w 1504382"/>
                  <a:gd name="connsiteY45" fmla="*/ 1410946 h 1593093"/>
                  <a:gd name="connsiteX46" fmla="*/ 126305 w 1504382"/>
                  <a:gd name="connsiteY46" fmla="*/ 1413012 h 1593093"/>
                  <a:gd name="connsiteX47" fmla="*/ 135721 w 1504382"/>
                  <a:gd name="connsiteY47" fmla="*/ 1392344 h 1593093"/>
                  <a:gd name="connsiteX48" fmla="*/ 158226 w 1504382"/>
                  <a:gd name="connsiteY48" fmla="*/ 1370069 h 1593093"/>
                  <a:gd name="connsiteX49" fmla="*/ 202318 w 1504382"/>
                  <a:gd name="connsiteY49" fmla="*/ 1329192 h 1593093"/>
                  <a:gd name="connsiteX50" fmla="*/ 213341 w 1504382"/>
                  <a:gd name="connsiteY50" fmla="*/ 1287166 h 1593093"/>
                  <a:gd name="connsiteX51" fmla="*/ 217475 w 1504382"/>
                  <a:gd name="connsiteY51" fmla="*/ 1270402 h 1593093"/>
                  <a:gd name="connsiteX52" fmla="*/ 244343 w 1504382"/>
                  <a:gd name="connsiteY52" fmla="*/ 1249964 h 1593093"/>
                  <a:gd name="connsiteX53" fmla="*/ 338269 w 1504382"/>
                  <a:gd name="connsiteY53" fmla="*/ 1253408 h 1593093"/>
                  <a:gd name="connsiteX54" fmla="*/ 531401 w 1504382"/>
                  <a:gd name="connsiteY54" fmla="*/ 1270862 h 1593093"/>
                  <a:gd name="connsiteX55" fmla="*/ 543572 w 1504382"/>
                  <a:gd name="connsiteY55" fmla="*/ 1273847 h 1593093"/>
                  <a:gd name="connsiteX56" fmla="*/ 547017 w 1504382"/>
                  <a:gd name="connsiteY56" fmla="*/ 1295204 h 1593093"/>
                  <a:gd name="connsiteX57" fmla="*/ 401651 w 1504382"/>
                  <a:gd name="connsiteY57" fmla="*/ 1398775 h 1593093"/>
                  <a:gd name="connsiteX58" fmla="*/ 375931 w 1504382"/>
                  <a:gd name="connsiteY58" fmla="*/ 1415998 h 1593093"/>
                  <a:gd name="connsiteX59" fmla="*/ 351358 w 1504382"/>
                  <a:gd name="connsiteY59" fmla="*/ 1432762 h 1593093"/>
                  <a:gd name="connsiteX60" fmla="*/ 329083 w 1504382"/>
                  <a:gd name="connsiteY60" fmla="*/ 1468357 h 1593093"/>
                  <a:gd name="connsiteX61" fmla="*/ 324720 w 1504382"/>
                  <a:gd name="connsiteY61" fmla="*/ 1541614 h 1593093"/>
                  <a:gd name="connsiteX62" fmla="*/ 340565 w 1504382"/>
                  <a:gd name="connsiteY62" fmla="*/ 1564579 h 1593093"/>
                  <a:gd name="connsiteX63" fmla="*/ 372256 w 1504382"/>
                  <a:gd name="connsiteY63" fmla="*/ 1563890 h 1593093"/>
                  <a:gd name="connsiteX64" fmla="*/ 396599 w 1504382"/>
                  <a:gd name="connsiteY64" fmla="*/ 1557689 h 1593093"/>
                  <a:gd name="connsiteX65" fmla="*/ 396369 w 1504382"/>
                  <a:gd name="connsiteY65" fmla="*/ 1559756 h 1593093"/>
                  <a:gd name="connsiteX66" fmla="*/ 413133 w 1504382"/>
                  <a:gd name="connsiteY66" fmla="*/ 1592825 h 1593093"/>
                  <a:gd name="connsiteX67" fmla="*/ 594470 w 1504382"/>
                  <a:gd name="connsiteY67" fmla="*/ 1546066 h 1593093"/>
                  <a:gd name="connsiteX68" fmla="*/ 1503385 w 1504382"/>
                  <a:gd name="connsiteY68" fmla="*/ 1569052 h 1593093"/>
                  <a:gd name="connsiteX69" fmla="*/ 1504382 w 1504382"/>
                  <a:gd name="connsiteY69" fmla="*/ 1556426 h 1593093"/>
                  <a:gd name="connsiteX70" fmla="*/ 1497751 w 1504382"/>
                  <a:gd name="connsiteY70" fmla="*/ 1472491 h 1593093"/>
                  <a:gd name="connsiteX71" fmla="*/ 1444244 w 1504382"/>
                  <a:gd name="connsiteY71" fmla="*/ 1240319 h 1593093"/>
                  <a:gd name="connsiteX72" fmla="*/ 1420131 w 1504382"/>
                  <a:gd name="connsiteY72" fmla="*/ 950046 h 1593093"/>
                  <a:gd name="connsiteX73" fmla="*/ 1393492 w 1504382"/>
                  <a:gd name="connsiteY73" fmla="*/ 736934 h 1593093"/>
                  <a:gd name="connsiteX74" fmla="*/ 1295893 w 1504382"/>
                  <a:gd name="connsiteY74" fmla="*/ 546328 h 1593093"/>
                  <a:gd name="connsiteX75" fmla="*/ 1242385 w 1504382"/>
                  <a:gd name="connsiteY75" fmla="*/ 456766 h 1593093"/>
                  <a:gd name="connsiteX76" fmla="*/ 1221717 w 1504382"/>
                  <a:gd name="connsiteY76" fmla="*/ 386035 h 1593093"/>
                  <a:gd name="connsiteX77" fmla="*/ 1066246 w 1504382"/>
                  <a:gd name="connsiteY77" fmla="*/ 122401 h 1593093"/>
                  <a:gd name="connsiteX78" fmla="*/ 1046727 w 1504382"/>
                  <a:gd name="connsiteY78" fmla="*/ 108393 h 1593093"/>
                  <a:gd name="connsiteX79" fmla="*/ 1018021 w 1504382"/>
                  <a:gd name="connsiteY79" fmla="*/ 53967 h 1593093"/>
                  <a:gd name="connsiteX80" fmla="*/ 994367 w 1504382"/>
                  <a:gd name="connsiteY80" fmla="*/ 11712 h 1593093"/>
                  <a:gd name="connsiteX81" fmla="*/ 975077 w 1504382"/>
                  <a:gd name="connsiteY81" fmla="*/ 0 h 1593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504382" h="1593093">
                    <a:moveTo>
                      <a:pt x="975077" y="0"/>
                    </a:moveTo>
                    <a:lnTo>
                      <a:pt x="910776" y="0"/>
                    </a:lnTo>
                    <a:cubicBezTo>
                      <a:pt x="896768" y="5282"/>
                      <a:pt x="883219" y="13319"/>
                      <a:pt x="870129" y="13549"/>
                    </a:cubicBezTo>
                    <a:cubicBezTo>
                      <a:pt x="845557" y="16764"/>
                      <a:pt x="820525" y="15616"/>
                      <a:pt x="795723" y="17683"/>
                    </a:cubicBezTo>
                    <a:cubicBezTo>
                      <a:pt x="723385" y="23653"/>
                      <a:pt x="660232" y="53278"/>
                      <a:pt x="602132" y="95073"/>
                    </a:cubicBezTo>
                    <a:cubicBezTo>
                      <a:pt x="588353" y="104948"/>
                      <a:pt x="575493" y="115972"/>
                      <a:pt x="562174" y="126076"/>
                    </a:cubicBezTo>
                    <a:cubicBezTo>
                      <a:pt x="545639" y="138477"/>
                      <a:pt x="539438" y="155471"/>
                      <a:pt x="541505" y="175450"/>
                    </a:cubicBezTo>
                    <a:cubicBezTo>
                      <a:pt x="542424" y="183947"/>
                      <a:pt x="544032" y="192214"/>
                      <a:pt x="545409" y="200481"/>
                    </a:cubicBezTo>
                    <a:cubicBezTo>
                      <a:pt x="552758" y="243425"/>
                      <a:pt x="537601" y="273968"/>
                      <a:pt x="499250" y="294866"/>
                    </a:cubicBezTo>
                    <a:cubicBezTo>
                      <a:pt x="473071" y="309104"/>
                      <a:pt x="446891" y="323572"/>
                      <a:pt x="421860" y="339417"/>
                    </a:cubicBezTo>
                    <a:cubicBezTo>
                      <a:pt x="391087" y="359167"/>
                      <a:pt x="388102" y="378457"/>
                      <a:pt x="411755" y="406244"/>
                    </a:cubicBezTo>
                    <a:cubicBezTo>
                      <a:pt x="424845" y="421860"/>
                      <a:pt x="438624" y="437017"/>
                      <a:pt x="454010" y="449877"/>
                    </a:cubicBezTo>
                    <a:cubicBezTo>
                      <a:pt x="476745" y="468937"/>
                      <a:pt x="503843" y="475827"/>
                      <a:pt x="533468" y="471693"/>
                    </a:cubicBezTo>
                    <a:cubicBezTo>
                      <a:pt x="549543" y="469397"/>
                      <a:pt x="561944" y="462048"/>
                      <a:pt x="571359" y="448499"/>
                    </a:cubicBezTo>
                    <a:cubicBezTo>
                      <a:pt x="575493" y="442299"/>
                      <a:pt x="582612" y="437246"/>
                      <a:pt x="589272" y="433802"/>
                    </a:cubicBezTo>
                    <a:cubicBezTo>
                      <a:pt x="596161" y="430357"/>
                      <a:pt x="603739" y="431275"/>
                      <a:pt x="607643" y="439772"/>
                    </a:cubicBezTo>
                    <a:cubicBezTo>
                      <a:pt x="611548" y="448269"/>
                      <a:pt x="606036" y="453092"/>
                      <a:pt x="599606" y="456307"/>
                    </a:cubicBezTo>
                    <a:cubicBezTo>
                      <a:pt x="583760" y="464115"/>
                      <a:pt x="567915" y="471464"/>
                      <a:pt x="551839" y="478812"/>
                    </a:cubicBezTo>
                    <a:cubicBezTo>
                      <a:pt x="540816" y="483864"/>
                      <a:pt x="527497" y="486620"/>
                      <a:pt x="528875" y="503155"/>
                    </a:cubicBezTo>
                    <a:cubicBezTo>
                      <a:pt x="530482" y="521756"/>
                      <a:pt x="542424" y="538750"/>
                      <a:pt x="559188" y="540128"/>
                    </a:cubicBezTo>
                    <a:cubicBezTo>
                      <a:pt x="576412" y="541505"/>
                      <a:pt x="594094" y="538520"/>
                      <a:pt x="611548" y="537142"/>
                    </a:cubicBezTo>
                    <a:cubicBezTo>
                      <a:pt x="619355" y="536453"/>
                      <a:pt x="627163" y="533468"/>
                      <a:pt x="635201" y="533468"/>
                    </a:cubicBezTo>
                    <a:cubicBezTo>
                      <a:pt x="641401" y="533238"/>
                      <a:pt x="651047" y="534387"/>
                      <a:pt x="653113" y="538061"/>
                    </a:cubicBezTo>
                    <a:cubicBezTo>
                      <a:pt x="656328" y="544032"/>
                      <a:pt x="656328" y="553447"/>
                      <a:pt x="654262" y="560336"/>
                    </a:cubicBezTo>
                    <a:cubicBezTo>
                      <a:pt x="652425" y="566308"/>
                      <a:pt x="646224" y="571360"/>
                      <a:pt x="640942" y="575493"/>
                    </a:cubicBezTo>
                    <a:cubicBezTo>
                      <a:pt x="595931" y="609710"/>
                      <a:pt x="559877" y="651965"/>
                      <a:pt x="529104" y="699272"/>
                    </a:cubicBezTo>
                    <a:cubicBezTo>
                      <a:pt x="516244" y="719252"/>
                      <a:pt x="506599" y="740149"/>
                      <a:pt x="504303" y="764032"/>
                    </a:cubicBezTo>
                    <a:cubicBezTo>
                      <a:pt x="502236" y="785849"/>
                      <a:pt x="489835" y="799169"/>
                      <a:pt x="469626" y="805139"/>
                    </a:cubicBezTo>
                    <a:cubicBezTo>
                      <a:pt x="405785" y="823970"/>
                      <a:pt x="351358" y="857958"/>
                      <a:pt x="302674" y="902739"/>
                    </a:cubicBezTo>
                    <a:cubicBezTo>
                      <a:pt x="264093" y="938105"/>
                      <a:pt x="221608" y="968188"/>
                      <a:pt x="175220" y="992301"/>
                    </a:cubicBezTo>
                    <a:cubicBezTo>
                      <a:pt x="133195" y="1014117"/>
                      <a:pt x="105637" y="1046727"/>
                      <a:pt x="88414" y="1090360"/>
                    </a:cubicBezTo>
                    <a:cubicBezTo>
                      <a:pt x="61775" y="1158335"/>
                      <a:pt x="33069" y="1225621"/>
                      <a:pt x="5282" y="1293137"/>
                    </a:cubicBezTo>
                    <a:cubicBezTo>
                      <a:pt x="3904" y="1296582"/>
                      <a:pt x="1837" y="1299797"/>
                      <a:pt x="0" y="1303012"/>
                    </a:cubicBezTo>
                    <a:lnTo>
                      <a:pt x="0" y="1378795"/>
                    </a:lnTo>
                    <a:cubicBezTo>
                      <a:pt x="14697" y="1385914"/>
                      <a:pt x="14697" y="1385914"/>
                      <a:pt x="30313" y="1362720"/>
                    </a:cubicBezTo>
                    <a:cubicBezTo>
                      <a:pt x="30313" y="1372824"/>
                      <a:pt x="29395" y="1380632"/>
                      <a:pt x="30543" y="1387751"/>
                    </a:cubicBezTo>
                    <a:cubicBezTo>
                      <a:pt x="32840" y="1401300"/>
                      <a:pt x="35595" y="1414849"/>
                      <a:pt x="39729" y="1427710"/>
                    </a:cubicBezTo>
                    <a:cubicBezTo>
                      <a:pt x="40877" y="1431614"/>
                      <a:pt x="47767" y="1435748"/>
                      <a:pt x="52130" y="1435977"/>
                    </a:cubicBezTo>
                    <a:cubicBezTo>
                      <a:pt x="54886" y="1436207"/>
                      <a:pt x="58560" y="1429547"/>
                      <a:pt x="60626" y="1425183"/>
                    </a:cubicBezTo>
                    <a:cubicBezTo>
                      <a:pt x="62004" y="1421969"/>
                      <a:pt x="61545" y="1417835"/>
                      <a:pt x="64301" y="1413931"/>
                    </a:cubicBezTo>
                    <a:cubicBezTo>
                      <a:pt x="65449" y="1419672"/>
                      <a:pt x="65908" y="1425643"/>
                      <a:pt x="67975" y="1430925"/>
                    </a:cubicBezTo>
                    <a:cubicBezTo>
                      <a:pt x="69583" y="1435058"/>
                      <a:pt x="74405" y="1441489"/>
                      <a:pt x="76013" y="1441029"/>
                    </a:cubicBezTo>
                    <a:cubicBezTo>
                      <a:pt x="80606" y="1439422"/>
                      <a:pt x="86347" y="1435977"/>
                      <a:pt x="88414" y="1431614"/>
                    </a:cubicBezTo>
                    <a:cubicBezTo>
                      <a:pt x="91629" y="1424495"/>
                      <a:pt x="92318" y="1416227"/>
                      <a:pt x="94384" y="1408419"/>
                    </a:cubicBezTo>
                    <a:cubicBezTo>
                      <a:pt x="95303" y="1405664"/>
                      <a:pt x="97140" y="1403138"/>
                      <a:pt x="99896" y="1398085"/>
                    </a:cubicBezTo>
                    <a:cubicBezTo>
                      <a:pt x="103341" y="1403367"/>
                      <a:pt x="106096" y="1407042"/>
                      <a:pt x="108393" y="1410946"/>
                    </a:cubicBezTo>
                    <a:cubicBezTo>
                      <a:pt x="113445" y="1419443"/>
                      <a:pt x="120334" y="1421050"/>
                      <a:pt x="126305" y="1413012"/>
                    </a:cubicBezTo>
                    <a:cubicBezTo>
                      <a:pt x="130898" y="1407042"/>
                      <a:pt x="133424" y="1399463"/>
                      <a:pt x="135721" y="1392344"/>
                    </a:cubicBezTo>
                    <a:cubicBezTo>
                      <a:pt x="139625" y="1381092"/>
                      <a:pt x="146055" y="1372595"/>
                      <a:pt x="158226" y="1370069"/>
                    </a:cubicBezTo>
                    <a:cubicBezTo>
                      <a:pt x="181191" y="1365246"/>
                      <a:pt x="194740" y="1350089"/>
                      <a:pt x="202318" y="1329192"/>
                    </a:cubicBezTo>
                    <a:cubicBezTo>
                      <a:pt x="207370" y="1315643"/>
                      <a:pt x="209896" y="1301175"/>
                      <a:pt x="213341" y="1287166"/>
                    </a:cubicBezTo>
                    <a:cubicBezTo>
                      <a:pt x="214719" y="1281425"/>
                      <a:pt x="215638" y="1275914"/>
                      <a:pt x="217475" y="1270402"/>
                    </a:cubicBezTo>
                    <a:cubicBezTo>
                      <a:pt x="222068" y="1255935"/>
                      <a:pt x="229187" y="1249734"/>
                      <a:pt x="244343" y="1249964"/>
                    </a:cubicBezTo>
                    <a:cubicBezTo>
                      <a:pt x="275575" y="1250423"/>
                      <a:pt x="307037" y="1250882"/>
                      <a:pt x="338269" y="1253408"/>
                    </a:cubicBezTo>
                    <a:cubicBezTo>
                      <a:pt x="402799" y="1258460"/>
                      <a:pt x="467100" y="1264891"/>
                      <a:pt x="531401" y="1270862"/>
                    </a:cubicBezTo>
                    <a:cubicBezTo>
                      <a:pt x="535535" y="1271321"/>
                      <a:pt x="539898" y="1272239"/>
                      <a:pt x="543572" y="1273847"/>
                    </a:cubicBezTo>
                    <a:cubicBezTo>
                      <a:pt x="552988" y="1278210"/>
                      <a:pt x="555514" y="1289922"/>
                      <a:pt x="547017" y="1295204"/>
                    </a:cubicBezTo>
                    <a:cubicBezTo>
                      <a:pt x="496954" y="1327125"/>
                      <a:pt x="456996" y="1373743"/>
                      <a:pt x="401651" y="1398775"/>
                    </a:cubicBezTo>
                    <a:cubicBezTo>
                      <a:pt x="392235" y="1403138"/>
                      <a:pt x="384428" y="1410257"/>
                      <a:pt x="375931" y="1415998"/>
                    </a:cubicBezTo>
                    <a:cubicBezTo>
                      <a:pt x="367663" y="1421509"/>
                      <a:pt x="360315" y="1428858"/>
                      <a:pt x="351358" y="1432762"/>
                    </a:cubicBezTo>
                    <a:cubicBezTo>
                      <a:pt x="335513" y="1439881"/>
                      <a:pt x="330231" y="1452971"/>
                      <a:pt x="329083" y="1468357"/>
                    </a:cubicBezTo>
                    <a:cubicBezTo>
                      <a:pt x="327245" y="1492700"/>
                      <a:pt x="326327" y="1517272"/>
                      <a:pt x="324720" y="1541614"/>
                    </a:cubicBezTo>
                    <a:cubicBezTo>
                      <a:pt x="324030" y="1553556"/>
                      <a:pt x="328853" y="1562742"/>
                      <a:pt x="340565" y="1564579"/>
                    </a:cubicBezTo>
                    <a:cubicBezTo>
                      <a:pt x="350899" y="1566186"/>
                      <a:pt x="361692" y="1565038"/>
                      <a:pt x="372256" y="1563890"/>
                    </a:cubicBezTo>
                    <a:cubicBezTo>
                      <a:pt x="380294" y="1562971"/>
                      <a:pt x="388331" y="1559986"/>
                      <a:pt x="396599" y="1557689"/>
                    </a:cubicBezTo>
                    <a:cubicBezTo>
                      <a:pt x="396369" y="1559067"/>
                      <a:pt x="396599" y="1559526"/>
                      <a:pt x="396369" y="1559756"/>
                    </a:cubicBezTo>
                    <a:cubicBezTo>
                      <a:pt x="383509" y="1582721"/>
                      <a:pt x="380116" y="1595107"/>
                      <a:pt x="413133" y="1592825"/>
                    </a:cubicBezTo>
                    <a:cubicBezTo>
                      <a:pt x="446150" y="1590543"/>
                      <a:pt x="559334" y="1552956"/>
                      <a:pt x="594470" y="1546066"/>
                    </a:cubicBezTo>
                    <a:lnTo>
                      <a:pt x="1503385" y="1569052"/>
                    </a:lnTo>
                    <a:cubicBezTo>
                      <a:pt x="1503717" y="1564843"/>
                      <a:pt x="1504050" y="1560635"/>
                      <a:pt x="1504382" y="1556426"/>
                    </a:cubicBezTo>
                    <a:cubicBezTo>
                      <a:pt x="1503952" y="1528467"/>
                      <a:pt x="1501311" y="1500508"/>
                      <a:pt x="1497751" y="1472491"/>
                    </a:cubicBezTo>
                    <a:cubicBezTo>
                      <a:pt x="1487647" y="1393263"/>
                      <a:pt x="1467208" y="1316561"/>
                      <a:pt x="1444244" y="1240319"/>
                    </a:cubicBezTo>
                    <a:cubicBezTo>
                      <a:pt x="1415538" y="1145245"/>
                      <a:pt x="1406352" y="1048794"/>
                      <a:pt x="1420131" y="950046"/>
                    </a:cubicBezTo>
                    <a:cubicBezTo>
                      <a:pt x="1430236" y="876789"/>
                      <a:pt x="1418753" y="805828"/>
                      <a:pt x="1393492" y="736934"/>
                    </a:cubicBezTo>
                    <a:cubicBezTo>
                      <a:pt x="1368460" y="669418"/>
                      <a:pt x="1333555" y="607184"/>
                      <a:pt x="1295893" y="546328"/>
                    </a:cubicBezTo>
                    <a:cubicBezTo>
                      <a:pt x="1277521" y="516934"/>
                      <a:pt x="1259608" y="486850"/>
                      <a:pt x="1242385" y="456766"/>
                    </a:cubicBezTo>
                    <a:cubicBezTo>
                      <a:pt x="1229984" y="434950"/>
                      <a:pt x="1223095" y="411526"/>
                      <a:pt x="1221717" y="386035"/>
                    </a:cubicBezTo>
                    <a:cubicBezTo>
                      <a:pt x="1215516" y="271671"/>
                      <a:pt x="1158105" y="186702"/>
                      <a:pt x="1066246" y="122401"/>
                    </a:cubicBezTo>
                    <a:cubicBezTo>
                      <a:pt x="1059816" y="117809"/>
                      <a:pt x="1053157" y="113216"/>
                      <a:pt x="1046727" y="108393"/>
                    </a:cubicBezTo>
                    <a:cubicBezTo>
                      <a:pt x="1028125" y="94844"/>
                      <a:pt x="1017562" y="77620"/>
                      <a:pt x="1018021" y="53967"/>
                    </a:cubicBezTo>
                    <a:cubicBezTo>
                      <a:pt x="1018250" y="35595"/>
                      <a:pt x="1009065" y="21816"/>
                      <a:pt x="994367" y="11712"/>
                    </a:cubicBezTo>
                    <a:cubicBezTo>
                      <a:pt x="988167" y="7579"/>
                      <a:pt x="981507" y="3904"/>
                      <a:pt x="975077" y="0"/>
                    </a:cubicBezTo>
                    <a:close/>
                  </a:path>
                </a:pathLst>
              </a:custGeom>
              <a:grpFill/>
              <a:ln w="5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Up Arrow 4">
                <a:extLst>
                  <a:ext uri="{FF2B5EF4-FFF2-40B4-BE49-F238E27FC236}">
                    <a16:creationId xmlns:a16="http://schemas.microsoft.com/office/drawing/2014/main" id="{F3E5FDB3-C675-4EAE-B493-D1E9CCFB70B4}"/>
                  </a:ext>
                </a:extLst>
              </p:cNvPr>
              <p:cNvSpPr/>
              <p:nvPr/>
            </p:nvSpPr>
            <p:spPr>
              <a:xfrm flipV="1">
                <a:off x="5843802" y="3190688"/>
                <a:ext cx="1510669" cy="2651760"/>
              </a:xfrm>
              <a:prstGeom prst="upArrow">
                <a:avLst>
                  <a:gd name="adj1" fmla="val 50000"/>
                  <a:gd name="adj2" fmla="val 6193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D9745E3-DF63-47F1-9340-DFDDEB763E56}"/>
                </a:ext>
              </a:extLst>
            </p:cNvPr>
            <p:cNvSpPr txBox="1"/>
            <p:nvPr/>
          </p:nvSpPr>
          <p:spPr>
            <a:xfrm>
              <a:off x="2661788" y="2107389"/>
              <a:ext cx="1222303" cy="414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BUY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52EEFE-7902-423F-8391-EB6FFAF61C73}"/>
                </a:ext>
              </a:extLst>
            </p:cNvPr>
            <p:cNvSpPr txBox="1"/>
            <p:nvPr/>
          </p:nvSpPr>
          <p:spPr>
            <a:xfrm>
              <a:off x="1814964" y="5219470"/>
              <a:ext cx="1222303" cy="414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SELL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35C31E-18CC-46C4-83F6-14031F5DE165}"/>
                </a:ext>
              </a:extLst>
            </p:cNvPr>
            <p:cNvGrpSpPr/>
            <p:nvPr/>
          </p:nvGrpSpPr>
          <p:grpSpPr>
            <a:xfrm>
              <a:off x="718736" y="2531902"/>
              <a:ext cx="4514417" cy="2355125"/>
              <a:chOff x="2572109" y="541589"/>
              <a:chExt cx="8585933" cy="4479193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7E08A508-8285-4FC9-8FAF-83E20C3C6F27}"/>
                  </a:ext>
                </a:extLst>
              </p:cNvPr>
              <p:cNvSpPr/>
              <p:nvPr/>
            </p:nvSpPr>
            <p:spPr>
              <a:xfrm>
                <a:off x="8911710" y="2318515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9BE85D45-600C-4803-8410-A321F213028D}"/>
                  </a:ext>
                </a:extLst>
              </p:cNvPr>
              <p:cNvSpPr/>
              <p:nvPr/>
            </p:nvSpPr>
            <p:spPr>
              <a:xfrm>
                <a:off x="5227330" y="2957051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F00463AA-2C15-46D0-BA71-13E7AB227B3E}"/>
                  </a:ext>
                </a:extLst>
              </p:cNvPr>
              <p:cNvSpPr/>
              <p:nvPr/>
            </p:nvSpPr>
            <p:spPr>
              <a:xfrm>
                <a:off x="7701885" y="2178338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E56CFFC-BB9F-4DC9-9BD3-804D49705F94}"/>
                  </a:ext>
                </a:extLst>
              </p:cNvPr>
              <p:cNvSpPr/>
              <p:nvPr/>
            </p:nvSpPr>
            <p:spPr>
              <a:xfrm>
                <a:off x="4296249" y="4809400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904E9F63-3D0B-4250-BC09-3A18177EE78E}"/>
                  </a:ext>
                </a:extLst>
              </p:cNvPr>
              <p:cNvSpPr/>
              <p:nvPr/>
            </p:nvSpPr>
            <p:spPr>
              <a:xfrm>
                <a:off x="7016376" y="3513792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1AF8E9F-4960-4B39-B68E-111A0734AF49}"/>
                  </a:ext>
                </a:extLst>
              </p:cNvPr>
              <p:cNvCxnSpPr>
                <a:cxnSpLocks/>
                <a:stCxn id="12" idx="2"/>
              </p:cNvCxnSpPr>
              <p:nvPr/>
            </p:nvCxnSpPr>
            <p:spPr>
              <a:xfrm flipH="1" flipV="1">
                <a:off x="2572109" y="4681741"/>
                <a:ext cx="1724141" cy="233351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7662DE9-BE31-4326-80FD-DB3A201ED927}"/>
                  </a:ext>
                </a:extLst>
              </p:cNvPr>
              <p:cNvCxnSpPr>
                <a:cxnSpLocks/>
                <a:stCxn id="10" idx="3"/>
                <a:endCxn id="12" idx="7"/>
              </p:cNvCxnSpPr>
              <p:nvPr/>
            </p:nvCxnSpPr>
            <p:spPr>
              <a:xfrm flipH="1">
                <a:off x="4476675" y="3137477"/>
                <a:ext cx="781611" cy="1702879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2C7B88A-55F5-4D94-A3C4-C40AA2E4C64D}"/>
                  </a:ext>
                </a:extLst>
              </p:cNvPr>
              <p:cNvCxnSpPr>
                <a:cxnSpLocks/>
                <a:stCxn id="13" idx="2"/>
                <a:endCxn id="10" idx="6"/>
              </p:cNvCxnSpPr>
              <p:nvPr/>
            </p:nvCxnSpPr>
            <p:spPr>
              <a:xfrm flipH="1" flipV="1">
                <a:off x="5438712" y="3062742"/>
                <a:ext cx="1577664" cy="556741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1990F2A4-54C6-4BCF-B45C-7BD397BC9721}"/>
                  </a:ext>
                </a:extLst>
              </p:cNvPr>
              <p:cNvCxnSpPr>
                <a:cxnSpLocks/>
                <a:stCxn id="11" idx="3"/>
                <a:endCxn id="13" idx="7"/>
              </p:cNvCxnSpPr>
              <p:nvPr/>
            </p:nvCxnSpPr>
            <p:spPr>
              <a:xfrm flipH="1">
                <a:off x="7196802" y="2358764"/>
                <a:ext cx="536039" cy="118598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6710C34D-B100-4459-A69D-DA111080E8C6}"/>
                  </a:ext>
                </a:extLst>
              </p:cNvPr>
              <p:cNvCxnSpPr>
                <a:cxnSpLocks/>
                <a:stCxn id="11" idx="6"/>
                <a:endCxn id="9" idx="2"/>
              </p:cNvCxnSpPr>
              <p:nvPr/>
            </p:nvCxnSpPr>
            <p:spPr>
              <a:xfrm>
                <a:off x="7913267" y="2284029"/>
                <a:ext cx="998443" cy="14017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7E719FF-B91B-44D2-A916-8F39E32FB787}"/>
                  </a:ext>
                </a:extLst>
              </p:cNvPr>
              <p:cNvCxnSpPr>
                <a:cxnSpLocks/>
                <a:stCxn id="9" idx="7"/>
              </p:cNvCxnSpPr>
              <p:nvPr/>
            </p:nvCxnSpPr>
            <p:spPr>
              <a:xfrm flipV="1">
                <a:off x="9092136" y="541589"/>
                <a:ext cx="2065906" cy="180788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DC979F-AAF6-423B-96E5-489E97F8B651}"/>
              </a:ext>
            </a:extLst>
          </p:cNvPr>
          <p:cNvGrpSpPr/>
          <p:nvPr/>
        </p:nvGrpSpPr>
        <p:grpSpPr>
          <a:xfrm>
            <a:off x="6550128" y="2930975"/>
            <a:ext cx="3116854" cy="3626720"/>
            <a:chOff x="4131423" y="1819377"/>
            <a:chExt cx="3929154" cy="4571899"/>
          </a:xfrm>
        </p:grpSpPr>
        <p:grpSp>
          <p:nvGrpSpPr>
            <p:cNvPr id="24" name="Graphic 23">
              <a:extLst>
                <a:ext uri="{FF2B5EF4-FFF2-40B4-BE49-F238E27FC236}">
                  <a16:creationId xmlns:a16="http://schemas.microsoft.com/office/drawing/2014/main" id="{0BF16F49-E1F2-4A86-B86E-B0FBAC92B271}"/>
                </a:ext>
              </a:extLst>
            </p:cNvPr>
            <p:cNvGrpSpPr/>
            <p:nvPr/>
          </p:nvGrpSpPr>
          <p:grpSpPr>
            <a:xfrm>
              <a:off x="4131455" y="3448050"/>
              <a:ext cx="3929122" cy="2943226"/>
              <a:chOff x="3728983" y="3429000"/>
              <a:chExt cx="4561363" cy="2943226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00B9A6E-4340-4C56-9E8F-F53F91E066AA}"/>
                  </a:ext>
                </a:extLst>
              </p:cNvPr>
              <p:cNvSpPr/>
              <p:nvPr/>
            </p:nvSpPr>
            <p:spPr>
              <a:xfrm>
                <a:off x="5403563" y="5639477"/>
                <a:ext cx="1430968" cy="737215"/>
              </a:xfrm>
              <a:custGeom>
                <a:avLst/>
                <a:gdLst>
                  <a:gd name="connsiteX0" fmla="*/ 13633 w 1430968"/>
                  <a:gd name="connsiteY0" fmla="*/ 142192 h 737215"/>
                  <a:gd name="connsiteX1" fmla="*/ 70077 w 1430968"/>
                  <a:gd name="connsiteY1" fmla="*/ 228833 h 737215"/>
                  <a:gd name="connsiteX2" fmla="*/ 74281 w 1430968"/>
                  <a:gd name="connsiteY2" fmla="*/ 240809 h 737215"/>
                  <a:gd name="connsiteX3" fmla="*/ 92247 w 1430968"/>
                  <a:gd name="connsiteY3" fmla="*/ 305408 h 737215"/>
                  <a:gd name="connsiteX4" fmla="*/ 150347 w 1430968"/>
                  <a:gd name="connsiteY4" fmla="*/ 403515 h 737215"/>
                  <a:gd name="connsiteX5" fmla="*/ 167293 w 1430968"/>
                  <a:gd name="connsiteY5" fmla="*/ 398418 h 737215"/>
                  <a:gd name="connsiteX6" fmla="*/ 182582 w 1430968"/>
                  <a:gd name="connsiteY6" fmla="*/ 387079 h 737215"/>
                  <a:gd name="connsiteX7" fmla="*/ 214817 w 1430968"/>
                  <a:gd name="connsiteY7" fmla="*/ 370643 h 737215"/>
                  <a:gd name="connsiteX8" fmla="*/ 224883 w 1430968"/>
                  <a:gd name="connsiteY8" fmla="*/ 369368 h 737215"/>
                  <a:gd name="connsiteX9" fmla="*/ 337898 w 1430968"/>
                  <a:gd name="connsiteY9" fmla="*/ 413708 h 737215"/>
                  <a:gd name="connsiteX10" fmla="*/ 367457 w 1430968"/>
                  <a:gd name="connsiteY10" fmla="*/ 340955 h 737215"/>
                  <a:gd name="connsiteX11" fmla="*/ 381218 w 1430968"/>
                  <a:gd name="connsiteY11" fmla="*/ 329616 h 737215"/>
                  <a:gd name="connsiteX12" fmla="*/ 407592 w 1430968"/>
                  <a:gd name="connsiteY12" fmla="*/ 305535 h 737215"/>
                  <a:gd name="connsiteX13" fmla="*/ 422882 w 1430968"/>
                  <a:gd name="connsiteY13" fmla="*/ 300438 h 737215"/>
                  <a:gd name="connsiteX14" fmla="*/ 449893 w 1430968"/>
                  <a:gd name="connsiteY14" fmla="*/ 294195 h 737215"/>
                  <a:gd name="connsiteX15" fmla="*/ 459322 w 1430968"/>
                  <a:gd name="connsiteY15" fmla="*/ 292921 h 737215"/>
                  <a:gd name="connsiteX16" fmla="*/ 527997 w 1430968"/>
                  <a:gd name="connsiteY16" fmla="*/ 385805 h 737215"/>
                  <a:gd name="connsiteX17" fmla="*/ 592977 w 1430968"/>
                  <a:gd name="connsiteY17" fmla="*/ 402241 h 737215"/>
                  <a:gd name="connsiteX18" fmla="*/ 603043 w 1430968"/>
                  <a:gd name="connsiteY18" fmla="*/ 419314 h 737215"/>
                  <a:gd name="connsiteX19" fmla="*/ 612471 w 1430968"/>
                  <a:gd name="connsiteY19" fmla="*/ 435750 h 737215"/>
                  <a:gd name="connsiteX20" fmla="*/ 655792 w 1430968"/>
                  <a:gd name="connsiteY20" fmla="*/ 553989 h 737215"/>
                  <a:gd name="connsiteX21" fmla="*/ 663181 w 1430968"/>
                  <a:gd name="connsiteY21" fmla="*/ 570425 h 737215"/>
                  <a:gd name="connsiteX22" fmla="*/ 689556 w 1430968"/>
                  <a:gd name="connsiteY22" fmla="*/ 604572 h 737215"/>
                  <a:gd name="connsiteX23" fmla="*/ 700641 w 1430968"/>
                  <a:gd name="connsiteY23" fmla="*/ 609668 h 737215"/>
                  <a:gd name="connsiteX24" fmla="*/ 715930 w 1430968"/>
                  <a:gd name="connsiteY24" fmla="*/ 615911 h 737215"/>
                  <a:gd name="connsiteX25" fmla="*/ 728671 w 1430968"/>
                  <a:gd name="connsiteY25" fmla="*/ 627251 h 737215"/>
                  <a:gd name="connsiteX26" fmla="*/ 855956 w 1430968"/>
                  <a:gd name="connsiteY26" fmla="*/ 736953 h 737215"/>
                  <a:gd name="connsiteX27" fmla="*/ 878636 w 1430968"/>
                  <a:gd name="connsiteY27" fmla="*/ 735297 h 737215"/>
                  <a:gd name="connsiteX28" fmla="*/ 891377 w 1430968"/>
                  <a:gd name="connsiteY28" fmla="*/ 728289 h 737215"/>
                  <a:gd name="connsiteX29" fmla="*/ 903099 w 1430968"/>
                  <a:gd name="connsiteY29" fmla="*/ 720007 h 737215"/>
                  <a:gd name="connsiteX30" fmla="*/ 973940 w 1430968"/>
                  <a:gd name="connsiteY30" fmla="*/ 656174 h 737215"/>
                  <a:gd name="connsiteX31" fmla="*/ 983369 w 1430968"/>
                  <a:gd name="connsiteY31" fmla="*/ 642923 h 737215"/>
                  <a:gd name="connsiteX32" fmla="*/ 989230 w 1430968"/>
                  <a:gd name="connsiteY32" fmla="*/ 625850 h 737215"/>
                  <a:gd name="connsiteX33" fmla="*/ 1019936 w 1430968"/>
                  <a:gd name="connsiteY33" fmla="*/ 568259 h 737215"/>
                  <a:gd name="connsiteX34" fmla="*/ 1030002 w 1430968"/>
                  <a:gd name="connsiteY34" fmla="*/ 556919 h 737215"/>
                  <a:gd name="connsiteX35" fmla="*/ 1141488 w 1430968"/>
                  <a:gd name="connsiteY35" fmla="*/ 480345 h 737215"/>
                  <a:gd name="connsiteX36" fmla="*/ 1126198 w 1430968"/>
                  <a:gd name="connsiteY36" fmla="*/ 392430 h 737215"/>
                  <a:gd name="connsiteX37" fmla="*/ 1111928 w 1430968"/>
                  <a:gd name="connsiteY37" fmla="*/ 386187 h 737215"/>
                  <a:gd name="connsiteX38" fmla="*/ 1103519 w 1430968"/>
                  <a:gd name="connsiteY38" fmla="*/ 374210 h 737215"/>
                  <a:gd name="connsiteX39" fmla="*/ 1183788 w 1430968"/>
                  <a:gd name="connsiteY39" fmla="*/ 315346 h 737215"/>
                  <a:gd name="connsiteX40" fmla="*/ 1197549 w 1430968"/>
                  <a:gd name="connsiteY40" fmla="*/ 310249 h 737215"/>
                  <a:gd name="connsiteX41" fmla="*/ 1211310 w 1430968"/>
                  <a:gd name="connsiteY41" fmla="*/ 303241 h 737215"/>
                  <a:gd name="connsiteX42" fmla="*/ 1221375 w 1430968"/>
                  <a:gd name="connsiteY42" fmla="*/ 298145 h 737215"/>
                  <a:gd name="connsiteX43" fmla="*/ 1248387 w 1430968"/>
                  <a:gd name="connsiteY43" fmla="*/ 279797 h 737215"/>
                  <a:gd name="connsiteX44" fmla="*/ 1258452 w 1430968"/>
                  <a:gd name="connsiteY44" fmla="*/ 271516 h 737215"/>
                  <a:gd name="connsiteX45" fmla="*/ 1283807 w 1430968"/>
                  <a:gd name="connsiteY45" fmla="*/ 253168 h 737215"/>
                  <a:gd name="connsiteX46" fmla="*/ 1293236 w 1430968"/>
                  <a:gd name="connsiteY46" fmla="*/ 246925 h 737215"/>
                  <a:gd name="connsiteX47" fmla="*/ 1351336 w 1430968"/>
                  <a:gd name="connsiteY47" fmla="*/ 199528 h 737215"/>
                  <a:gd name="connsiteX48" fmla="*/ 1360764 w 1430968"/>
                  <a:gd name="connsiteY48" fmla="*/ 188188 h 737215"/>
                  <a:gd name="connsiteX49" fmla="*/ 1397714 w 1430968"/>
                  <a:gd name="connsiteY49" fmla="*/ 47780 h 737215"/>
                  <a:gd name="connsiteX50" fmla="*/ 1406123 w 1430968"/>
                  <a:gd name="connsiteY50" fmla="*/ 32618 h 737215"/>
                  <a:gd name="connsiteX51" fmla="*/ 1430969 w 1430968"/>
                  <a:gd name="connsiteY51" fmla="*/ 0 h 737215"/>
                  <a:gd name="connsiteX52" fmla="*/ 0 w 1430968"/>
                  <a:gd name="connsiteY52" fmla="*/ 0 h 737215"/>
                  <a:gd name="connsiteX53" fmla="*/ 13633 w 1430968"/>
                  <a:gd name="connsiteY53" fmla="*/ 142192 h 73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430968" h="737215">
                    <a:moveTo>
                      <a:pt x="13633" y="142192"/>
                    </a:moveTo>
                    <a:cubicBezTo>
                      <a:pt x="28923" y="177613"/>
                      <a:pt x="60648" y="186532"/>
                      <a:pt x="70077" y="228833"/>
                    </a:cubicBezTo>
                    <a:cubicBezTo>
                      <a:pt x="71733" y="232655"/>
                      <a:pt x="72753" y="237114"/>
                      <a:pt x="74281" y="240809"/>
                    </a:cubicBezTo>
                    <a:cubicBezTo>
                      <a:pt x="79505" y="257883"/>
                      <a:pt x="85366" y="278778"/>
                      <a:pt x="92247" y="305408"/>
                    </a:cubicBezTo>
                    <a:cubicBezTo>
                      <a:pt x="110721" y="370005"/>
                      <a:pt x="124992" y="403515"/>
                      <a:pt x="150347" y="403515"/>
                    </a:cubicBezTo>
                    <a:cubicBezTo>
                      <a:pt x="156208" y="403515"/>
                      <a:pt x="162069" y="401604"/>
                      <a:pt x="167293" y="398418"/>
                    </a:cubicBezTo>
                    <a:cubicBezTo>
                      <a:pt x="172516" y="395233"/>
                      <a:pt x="177358" y="390901"/>
                      <a:pt x="182582" y="387079"/>
                    </a:cubicBezTo>
                    <a:cubicBezTo>
                      <a:pt x="192648" y="380836"/>
                      <a:pt x="203732" y="373828"/>
                      <a:pt x="214817" y="370643"/>
                    </a:cubicBezTo>
                    <a:cubicBezTo>
                      <a:pt x="218003" y="369368"/>
                      <a:pt x="221698" y="369368"/>
                      <a:pt x="224883" y="369368"/>
                    </a:cubicBezTo>
                    <a:cubicBezTo>
                      <a:pt x="265018" y="378160"/>
                      <a:pt x="298272" y="413708"/>
                      <a:pt x="337898" y="413708"/>
                    </a:cubicBezTo>
                    <a:cubicBezTo>
                      <a:pt x="367457" y="409886"/>
                      <a:pt x="348983" y="364399"/>
                      <a:pt x="367457" y="340955"/>
                    </a:cubicBezTo>
                    <a:cubicBezTo>
                      <a:pt x="371662" y="336496"/>
                      <a:pt x="375867" y="333438"/>
                      <a:pt x="381218" y="329616"/>
                    </a:cubicBezTo>
                    <a:cubicBezTo>
                      <a:pt x="390646" y="322608"/>
                      <a:pt x="399183" y="314454"/>
                      <a:pt x="407592" y="305535"/>
                    </a:cubicBezTo>
                    <a:cubicBezTo>
                      <a:pt x="412816" y="303624"/>
                      <a:pt x="417658" y="301712"/>
                      <a:pt x="422882" y="300438"/>
                    </a:cubicBezTo>
                    <a:cubicBezTo>
                      <a:pt x="431291" y="297890"/>
                      <a:pt x="439828" y="295979"/>
                      <a:pt x="449893" y="294195"/>
                    </a:cubicBezTo>
                    <a:cubicBezTo>
                      <a:pt x="452569" y="294195"/>
                      <a:pt x="456264" y="292921"/>
                      <a:pt x="459322" y="292921"/>
                    </a:cubicBezTo>
                    <a:cubicBezTo>
                      <a:pt x="505827" y="287825"/>
                      <a:pt x="502642" y="359303"/>
                      <a:pt x="527997" y="385805"/>
                    </a:cubicBezTo>
                    <a:cubicBezTo>
                      <a:pt x="549657" y="409121"/>
                      <a:pt x="575012" y="373063"/>
                      <a:pt x="592977" y="402241"/>
                    </a:cubicBezTo>
                    <a:cubicBezTo>
                      <a:pt x="596163" y="407337"/>
                      <a:pt x="599858" y="412943"/>
                      <a:pt x="603043" y="419314"/>
                    </a:cubicBezTo>
                    <a:cubicBezTo>
                      <a:pt x="606738" y="425557"/>
                      <a:pt x="609286" y="430654"/>
                      <a:pt x="612471" y="435750"/>
                    </a:cubicBezTo>
                    <a:cubicBezTo>
                      <a:pt x="633622" y="464800"/>
                      <a:pt x="641521" y="516657"/>
                      <a:pt x="655792" y="553989"/>
                    </a:cubicBezTo>
                    <a:cubicBezTo>
                      <a:pt x="657830" y="560232"/>
                      <a:pt x="660633" y="565329"/>
                      <a:pt x="663181" y="570425"/>
                    </a:cubicBezTo>
                    <a:cubicBezTo>
                      <a:pt x="670062" y="588135"/>
                      <a:pt x="679490" y="599475"/>
                      <a:pt x="689556" y="604572"/>
                    </a:cubicBezTo>
                    <a:cubicBezTo>
                      <a:pt x="693251" y="606483"/>
                      <a:pt x="696436" y="608394"/>
                      <a:pt x="700641" y="609668"/>
                    </a:cubicBezTo>
                    <a:cubicBezTo>
                      <a:pt x="706502" y="610942"/>
                      <a:pt x="711726" y="612853"/>
                      <a:pt x="715930" y="615911"/>
                    </a:cubicBezTo>
                    <a:cubicBezTo>
                      <a:pt x="721154" y="619097"/>
                      <a:pt x="725359" y="623429"/>
                      <a:pt x="728671" y="627251"/>
                    </a:cubicBezTo>
                    <a:cubicBezTo>
                      <a:pt x="761544" y="675795"/>
                      <a:pt x="804354" y="732749"/>
                      <a:pt x="855956" y="736953"/>
                    </a:cubicBezTo>
                    <a:cubicBezTo>
                      <a:pt x="863346" y="737590"/>
                      <a:pt x="870864" y="737081"/>
                      <a:pt x="878636" y="735297"/>
                    </a:cubicBezTo>
                    <a:cubicBezTo>
                      <a:pt x="882840" y="733386"/>
                      <a:pt x="887045" y="731474"/>
                      <a:pt x="891377" y="728289"/>
                    </a:cubicBezTo>
                    <a:cubicBezTo>
                      <a:pt x="895582" y="726378"/>
                      <a:pt x="898767" y="723193"/>
                      <a:pt x="903099" y="720007"/>
                    </a:cubicBezTo>
                    <a:cubicBezTo>
                      <a:pt x="930110" y="702297"/>
                      <a:pt x="953809" y="681401"/>
                      <a:pt x="973940" y="656174"/>
                    </a:cubicBezTo>
                    <a:cubicBezTo>
                      <a:pt x="977635" y="651077"/>
                      <a:pt x="980311" y="646618"/>
                      <a:pt x="983369" y="642923"/>
                    </a:cubicBezTo>
                    <a:cubicBezTo>
                      <a:pt x="985025" y="637189"/>
                      <a:pt x="986554" y="632220"/>
                      <a:pt x="989230" y="625850"/>
                    </a:cubicBezTo>
                    <a:cubicBezTo>
                      <a:pt x="996110" y="602533"/>
                      <a:pt x="1007195" y="584823"/>
                      <a:pt x="1019936" y="568259"/>
                    </a:cubicBezTo>
                    <a:cubicBezTo>
                      <a:pt x="1023121" y="563800"/>
                      <a:pt x="1026817" y="559977"/>
                      <a:pt x="1030002" y="556919"/>
                    </a:cubicBezTo>
                    <a:cubicBezTo>
                      <a:pt x="1061218" y="520862"/>
                      <a:pt x="1111928" y="525958"/>
                      <a:pt x="1141488" y="480345"/>
                    </a:cubicBezTo>
                    <a:cubicBezTo>
                      <a:pt x="1160982" y="457028"/>
                      <a:pt x="1154229" y="409503"/>
                      <a:pt x="1126198" y="392430"/>
                    </a:cubicBezTo>
                    <a:cubicBezTo>
                      <a:pt x="1121994" y="389245"/>
                      <a:pt x="1117152" y="387971"/>
                      <a:pt x="1111928" y="386187"/>
                    </a:cubicBezTo>
                    <a:cubicBezTo>
                      <a:pt x="1107723" y="383002"/>
                      <a:pt x="1105048" y="379179"/>
                      <a:pt x="1103519" y="374210"/>
                    </a:cubicBezTo>
                    <a:cubicBezTo>
                      <a:pt x="1094090" y="319168"/>
                      <a:pt x="1155758" y="323627"/>
                      <a:pt x="1183788" y="315346"/>
                    </a:cubicBezTo>
                    <a:cubicBezTo>
                      <a:pt x="1189012" y="313434"/>
                      <a:pt x="1193217" y="312160"/>
                      <a:pt x="1197549" y="310249"/>
                    </a:cubicBezTo>
                    <a:cubicBezTo>
                      <a:pt x="1202773" y="308338"/>
                      <a:pt x="1206978" y="306427"/>
                      <a:pt x="1211310" y="303241"/>
                    </a:cubicBezTo>
                    <a:cubicBezTo>
                      <a:pt x="1214495" y="301967"/>
                      <a:pt x="1218190" y="300056"/>
                      <a:pt x="1221375" y="298145"/>
                    </a:cubicBezTo>
                    <a:cubicBezTo>
                      <a:pt x="1231441" y="293048"/>
                      <a:pt x="1240869" y="286805"/>
                      <a:pt x="1248387" y="279797"/>
                    </a:cubicBezTo>
                    <a:cubicBezTo>
                      <a:pt x="1251572" y="277886"/>
                      <a:pt x="1255267" y="274701"/>
                      <a:pt x="1258452" y="271516"/>
                    </a:cubicBezTo>
                    <a:cubicBezTo>
                      <a:pt x="1266861" y="265272"/>
                      <a:pt x="1275398" y="259539"/>
                      <a:pt x="1283807" y="253168"/>
                    </a:cubicBezTo>
                    <a:cubicBezTo>
                      <a:pt x="1287502" y="250620"/>
                      <a:pt x="1290687" y="248709"/>
                      <a:pt x="1293236" y="246925"/>
                    </a:cubicBezTo>
                    <a:cubicBezTo>
                      <a:pt x="1316425" y="235585"/>
                      <a:pt x="1334390" y="217875"/>
                      <a:pt x="1351336" y="199528"/>
                    </a:cubicBezTo>
                    <a:cubicBezTo>
                      <a:pt x="1355031" y="195068"/>
                      <a:pt x="1357706" y="191246"/>
                      <a:pt x="1360764" y="188188"/>
                    </a:cubicBezTo>
                    <a:cubicBezTo>
                      <a:pt x="1400390" y="156590"/>
                      <a:pt x="1407779" y="103331"/>
                      <a:pt x="1397714" y="47780"/>
                    </a:cubicBezTo>
                    <a:cubicBezTo>
                      <a:pt x="1400390" y="42683"/>
                      <a:pt x="1402938" y="37714"/>
                      <a:pt x="1406123" y="32618"/>
                    </a:cubicBezTo>
                    <a:cubicBezTo>
                      <a:pt x="1413258" y="20641"/>
                      <a:pt x="1421667" y="9938"/>
                      <a:pt x="1430969" y="0"/>
                    </a:cubicBezTo>
                    <a:lnTo>
                      <a:pt x="0" y="0"/>
                    </a:lnTo>
                    <a:cubicBezTo>
                      <a:pt x="16181" y="41664"/>
                      <a:pt x="2294" y="99127"/>
                      <a:pt x="13633" y="14219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1B9E814-BE16-47DB-8960-0C186FDF8C09}"/>
                  </a:ext>
                </a:extLst>
              </p:cNvPr>
              <p:cNvSpPr/>
              <p:nvPr/>
            </p:nvSpPr>
            <p:spPr>
              <a:xfrm>
                <a:off x="3728946" y="3429127"/>
                <a:ext cx="4560916" cy="736953"/>
              </a:xfrm>
              <a:custGeom>
                <a:avLst/>
                <a:gdLst>
                  <a:gd name="connsiteX0" fmla="*/ 4294471 w 4560916"/>
                  <a:gd name="connsiteY0" fmla="*/ 662035 h 736953"/>
                  <a:gd name="connsiteX1" fmla="*/ 4297656 w 4560916"/>
                  <a:gd name="connsiteY1" fmla="*/ 648784 h 736953"/>
                  <a:gd name="connsiteX2" fmla="*/ 4298676 w 4560916"/>
                  <a:gd name="connsiteY2" fmla="*/ 633622 h 736953"/>
                  <a:gd name="connsiteX3" fmla="*/ 4297656 w 4560916"/>
                  <a:gd name="connsiteY3" fmla="*/ 602024 h 736953"/>
                  <a:gd name="connsiteX4" fmla="*/ 4291795 w 4560916"/>
                  <a:gd name="connsiteY4" fmla="*/ 509140 h 736953"/>
                  <a:gd name="connsiteX5" fmla="*/ 4301861 w 4560916"/>
                  <a:gd name="connsiteY5" fmla="*/ 481874 h 736953"/>
                  <a:gd name="connsiteX6" fmla="*/ 4327216 w 4560916"/>
                  <a:gd name="connsiteY6" fmla="*/ 464800 h 736953"/>
                  <a:gd name="connsiteX7" fmla="*/ 4340977 w 4560916"/>
                  <a:gd name="connsiteY7" fmla="*/ 458557 h 736953"/>
                  <a:gd name="connsiteX8" fmla="*/ 4422903 w 4560916"/>
                  <a:gd name="connsiteY8" fmla="*/ 337133 h 736953"/>
                  <a:gd name="connsiteX9" fmla="*/ 4420227 w 4560916"/>
                  <a:gd name="connsiteY9" fmla="*/ 318149 h 736953"/>
                  <a:gd name="connsiteX10" fmla="*/ 4417551 w 4560916"/>
                  <a:gd name="connsiteY10" fmla="*/ 301713 h 736953"/>
                  <a:gd name="connsiteX11" fmla="*/ 4418571 w 4560916"/>
                  <a:gd name="connsiteY11" fmla="*/ 287697 h 736953"/>
                  <a:gd name="connsiteX12" fmla="*/ 4420227 w 4560916"/>
                  <a:gd name="connsiteY12" fmla="*/ 270624 h 736953"/>
                  <a:gd name="connsiteX13" fmla="*/ 4435517 w 4560916"/>
                  <a:gd name="connsiteY13" fmla="*/ 225010 h 736953"/>
                  <a:gd name="connsiteX14" fmla="*/ 4443926 w 4560916"/>
                  <a:gd name="connsiteY14" fmla="*/ 213034 h 736953"/>
                  <a:gd name="connsiteX15" fmla="*/ 4452335 w 4560916"/>
                  <a:gd name="connsiteY15" fmla="*/ 199783 h 736953"/>
                  <a:gd name="connsiteX16" fmla="*/ 4460744 w 4560916"/>
                  <a:gd name="connsiteY16" fmla="*/ 186532 h 736953"/>
                  <a:gd name="connsiteX17" fmla="*/ 4546238 w 4560916"/>
                  <a:gd name="connsiteY17" fmla="*/ 2548 h 736953"/>
                  <a:gd name="connsiteX18" fmla="*/ 4542925 w 4560916"/>
                  <a:gd name="connsiteY18" fmla="*/ 0 h 736953"/>
                  <a:gd name="connsiteX19" fmla="*/ 4434752 w 4560916"/>
                  <a:gd name="connsiteY19" fmla="*/ 0 h 736953"/>
                  <a:gd name="connsiteX20" fmla="*/ 4425324 w 4560916"/>
                  <a:gd name="connsiteY20" fmla="*/ 0 h 736953"/>
                  <a:gd name="connsiteX21" fmla="*/ 5261 w 4560916"/>
                  <a:gd name="connsiteY21" fmla="*/ 0 h 736953"/>
                  <a:gd name="connsiteX22" fmla="*/ 3604 w 4560916"/>
                  <a:gd name="connsiteY22" fmla="*/ 20131 h 736953"/>
                  <a:gd name="connsiteX23" fmla="*/ 1566 w 4560916"/>
                  <a:gd name="connsiteY23" fmla="*/ 41664 h 736953"/>
                  <a:gd name="connsiteX24" fmla="*/ 419 w 4560916"/>
                  <a:gd name="connsiteY24" fmla="*/ 73262 h 736953"/>
                  <a:gd name="connsiteX25" fmla="*/ 9848 w 4560916"/>
                  <a:gd name="connsiteY25" fmla="*/ 107409 h 736953"/>
                  <a:gd name="connsiteX26" fmla="*/ 17238 w 4560916"/>
                  <a:gd name="connsiteY26" fmla="*/ 120660 h 736953"/>
                  <a:gd name="connsiteX27" fmla="*/ 167712 w 4560916"/>
                  <a:gd name="connsiteY27" fmla="*/ 357264 h 736953"/>
                  <a:gd name="connsiteX28" fmla="*/ 176121 w 4560916"/>
                  <a:gd name="connsiteY28" fmla="*/ 372426 h 736953"/>
                  <a:gd name="connsiteX29" fmla="*/ 219441 w 4560916"/>
                  <a:gd name="connsiteY29" fmla="*/ 416766 h 736953"/>
                  <a:gd name="connsiteX30" fmla="*/ 272827 w 4560916"/>
                  <a:gd name="connsiteY30" fmla="*/ 507866 h 736953"/>
                  <a:gd name="connsiteX31" fmla="*/ 286587 w 4560916"/>
                  <a:gd name="connsiteY31" fmla="*/ 514109 h 736953"/>
                  <a:gd name="connsiteX32" fmla="*/ 336151 w 4560916"/>
                  <a:gd name="connsiteY32" fmla="*/ 544433 h 736953"/>
                  <a:gd name="connsiteX33" fmla="*/ 348892 w 4560916"/>
                  <a:gd name="connsiteY33" fmla="*/ 548256 h 736953"/>
                  <a:gd name="connsiteX34" fmla="*/ 385842 w 4560916"/>
                  <a:gd name="connsiteY34" fmla="*/ 558321 h 736953"/>
                  <a:gd name="connsiteX35" fmla="*/ 397563 w 4560916"/>
                  <a:gd name="connsiteY35" fmla="*/ 563418 h 736953"/>
                  <a:gd name="connsiteX36" fmla="*/ 480509 w 4560916"/>
                  <a:gd name="connsiteY36" fmla="*/ 598838 h 736953"/>
                  <a:gd name="connsiteX37" fmla="*/ 490574 w 4560916"/>
                  <a:gd name="connsiteY37" fmla="*/ 608904 h 736953"/>
                  <a:gd name="connsiteX38" fmla="*/ 494779 w 4560916"/>
                  <a:gd name="connsiteY38" fmla="*/ 686753 h 736953"/>
                  <a:gd name="connsiteX39" fmla="*/ 491594 w 4560916"/>
                  <a:gd name="connsiteY39" fmla="*/ 703826 h 736953"/>
                  <a:gd name="connsiteX40" fmla="*/ 488408 w 4560916"/>
                  <a:gd name="connsiteY40" fmla="*/ 736953 h 736953"/>
                  <a:gd name="connsiteX41" fmla="*/ 4249750 w 4560916"/>
                  <a:gd name="connsiteY41" fmla="*/ 736953 h 736953"/>
                  <a:gd name="connsiteX42" fmla="*/ 4294471 w 4560916"/>
                  <a:gd name="connsiteY42" fmla="*/ 662035 h 73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560916" h="736953">
                    <a:moveTo>
                      <a:pt x="4294471" y="662035"/>
                    </a:moveTo>
                    <a:cubicBezTo>
                      <a:pt x="4295108" y="657575"/>
                      <a:pt x="4296637" y="652479"/>
                      <a:pt x="4297656" y="648784"/>
                    </a:cubicBezTo>
                    <a:cubicBezTo>
                      <a:pt x="4298676" y="643687"/>
                      <a:pt x="4298676" y="638718"/>
                      <a:pt x="4298676" y="633622"/>
                    </a:cubicBezTo>
                    <a:cubicBezTo>
                      <a:pt x="4299313" y="623556"/>
                      <a:pt x="4298676" y="613363"/>
                      <a:pt x="4297656" y="602024"/>
                    </a:cubicBezTo>
                    <a:cubicBezTo>
                      <a:pt x="4294981" y="571699"/>
                      <a:pt x="4289247" y="540738"/>
                      <a:pt x="4291795" y="509140"/>
                    </a:cubicBezTo>
                    <a:cubicBezTo>
                      <a:pt x="4291795" y="500348"/>
                      <a:pt x="4298676" y="490792"/>
                      <a:pt x="4301861" y="481874"/>
                    </a:cubicBezTo>
                    <a:cubicBezTo>
                      <a:pt x="4310270" y="474866"/>
                      <a:pt x="4318807" y="469897"/>
                      <a:pt x="4327216" y="464800"/>
                    </a:cubicBezTo>
                    <a:cubicBezTo>
                      <a:pt x="4331421" y="462252"/>
                      <a:pt x="4336644" y="460341"/>
                      <a:pt x="4340977" y="458557"/>
                    </a:cubicBezTo>
                    <a:cubicBezTo>
                      <a:pt x="4396401" y="451040"/>
                      <a:pt x="4428636" y="400967"/>
                      <a:pt x="4422903" y="337133"/>
                    </a:cubicBezTo>
                    <a:cubicBezTo>
                      <a:pt x="4422903" y="331400"/>
                      <a:pt x="4421883" y="325156"/>
                      <a:pt x="4420227" y="318149"/>
                    </a:cubicBezTo>
                    <a:cubicBezTo>
                      <a:pt x="4418571" y="313052"/>
                      <a:pt x="4417551" y="306809"/>
                      <a:pt x="4417551" y="301713"/>
                    </a:cubicBezTo>
                    <a:cubicBezTo>
                      <a:pt x="4417551" y="296616"/>
                      <a:pt x="4417551" y="292921"/>
                      <a:pt x="4418571" y="287697"/>
                    </a:cubicBezTo>
                    <a:cubicBezTo>
                      <a:pt x="4418571" y="281964"/>
                      <a:pt x="4419208" y="275720"/>
                      <a:pt x="4420227" y="270624"/>
                    </a:cubicBezTo>
                    <a:cubicBezTo>
                      <a:pt x="4423922" y="253551"/>
                      <a:pt x="4428636" y="238389"/>
                      <a:pt x="4435517" y="225010"/>
                    </a:cubicBezTo>
                    <a:cubicBezTo>
                      <a:pt x="4438192" y="221188"/>
                      <a:pt x="4440741" y="216728"/>
                      <a:pt x="4443926" y="213034"/>
                    </a:cubicBezTo>
                    <a:cubicBezTo>
                      <a:pt x="4446601" y="208574"/>
                      <a:pt x="4449150" y="203478"/>
                      <a:pt x="4452335" y="199783"/>
                    </a:cubicBezTo>
                    <a:cubicBezTo>
                      <a:pt x="4455011" y="194686"/>
                      <a:pt x="4458196" y="190227"/>
                      <a:pt x="4460744" y="186532"/>
                    </a:cubicBezTo>
                    <a:cubicBezTo>
                      <a:pt x="4498841" y="127667"/>
                      <a:pt x="4598095" y="87150"/>
                      <a:pt x="4546238" y="2548"/>
                    </a:cubicBezTo>
                    <a:cubicBezTo>
                      <a:pt x="4545346" y="1529"/>
                      <a:pt x="4544072" y="764"/>
                      <a:pt x="4542925" y="0"/>
                    </a:cubicBezTo>
                    <a:lnTo>
                      <a:pt x="4434752" y="0"/>
                    </a:lnTo>
                    <a:cubicBezTo>
                      <a:pt x="4432077" y="0"/>
                      <a:pt x="4428509" y="0"/>
                      <a:pt x="4425324" y="0"/>
                    </a:cubicBezTo>
                    <a:lnTo>
                      <a:pt x="5261" y="0"/>
                    </a:lnTo>
                    <a:lnTo>
                      <a:pt x="3604" y="20131"/>
                    </a:lnTo>
                    <a:cubicBezTo>
                      <a:pt x="3095" y="23954"/>
                      <a:pt x="3095" y="31471"/>
                      <a:pt x="1566" y="41664"/>
                    </a:cubicBezTo>
                    <a:cubicBezTo>
                      <a:pt x="419" y="51092"/>
                      <a:pt x="-600" y="61922"/>
                      <a:pt x="419" y="73262"/>
                    </a:cubicBezTo>
                    <a:cubicBezTo>
                      <a:pt x="2458" y="86003"/>
                      <a:pt x="4624" y="97343"/>
                      <a:pt x="9848" y="107409"/>
                    </a:cubicBezTo>
                    <a:cubicBezTo>
                      <a:pt x="11886" y="112505"/>
                      <a:pt x="14689" y="116965"/>
                      <a:pt x="17238" y="120660"/>
                    </a:cubicBezTo>
                    <a:cubicBezTo>
                      <a:pt x="99164" y="170733"/>
                      <a:pt x="132418" y="259157"/>
                      <a:pt x="167712" y="357264"/>
                    </a:cubicBezTo>
                    <a:cubicBezTo>
                      <a:pt x="170387" y="362361"/>
                      <a:pt x="172935" y="367330"/>
                      <a:pt x="176121" y="372426"/>
                    </a:cubicBezTo>
                    <a:cubicBezTo>
                      <a:pt x="186696" y="393195"/>
                      <a:pt x="219441" y="389500"/>
                      <a:pt x="219441" y="416766"/>
                    </a:cubicBezTo>
                    <a:cubicBezTo>
                      <a:pt x="223646" y="456646"/>
                      <a:pt x="237916" y="501623"/>
                      <a:pt x="272827" y="507866"/>
                    </a:cubicBezTo>
                    <a:cubicBezTo>
                      <a:pt x="277031" y="510414"/>
                      <a:pt x="281236" y="512325"/>
                      <a:pt x="286587" y="514109"/>
                    </a:cubicBezTo>
                    <a:cubicBezTo>
                      <a:pt x="303533" y="522391"/>
                      <a:pt x="320479" y="532456"/>
                      <a:pt x="336151" y="544433"/>
                    </a:cubicBezTo>
                    <a:cubicBezTo>
                      <a:pt x="340355" y="546344"/>
                      <a:pt x="344560" y="546981"/>
                      <a:pt x="348892" y="548256"/>
                    </a:cubicBezTo>
                    <a:cubicBezTo>
                      <a:pt x="360614" y="552078"/>
                      <a:pt x="373228" y="555263"/>
                      <a:pt x="385842" y="558321"/>
                    </a:cubicBezTo>
                    <a:cubicBezTo>
                      <a:pt x="389027" y="560232"/>
                      <a:pt x="393231" y="562143"/>
                      <a:pt x="397563" y="563418"/>
                    </a:cubicBezTo>
                    <a:cubicBezTo>
                      <a:pt x="424575" y="574757"/>
                      <a:pt x="458339" y="581765"/>
                      <a:pt x="480509" y="598838"/>
                    </a:cubicBezTo>
                    <a:cubicBezTo>
                      <a:pt x="484714" y="602024"/>
                      <a:pt x="487389" y="605081"/>
                      <a:pt x="490574" y="608904"/>
                    </a:cubicBezTo>
                    <a:cubicBezTo>
                      <a:pt x="507520" y="630946"/>
                      <a:pt x="507520" y="658212"/>
                      <a:pt x="494779" y="686753"/>
                    </a:cubicBezTo>
                    <a:cubicBezTo>
                      <a:pt x="493123" y="692486"/>
                      <a:pt x="492740" y="698730"/>
                      <a:pt x="491594" y="703826"/>
                    </a:cubicBezTo>
                    <a:cubicBezTo>
                      <a:pt x="489937" y="714783"/>
                      <a:pt x="488791" y="725868"/>
                      <a:pt x="488408" y="736953"/>
                    </a:cubicBezTo>
                    <a:lnTo>
                      <a:pt x="4249750" y="736953"/>
                    </a:lnTo>
                    <a:cubicBezTo>
                      <a:pt x="4262236" y="710579"/>
                      <a:pt x="4280456" y="687772"/>
                      <a:pt x="4294471" y="6620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8F3350B-40D0-4D62-AECC-0EE6F4876B11}"/>
                  </a:ext>
                </a:extLst>
              </p:cNvPr>
              <p:cNvSpPr/>
              <p:nvPr/>
            </p:nvSpPr>
            <p:spPr>
              <a:xfrm>
                <a:off x="4217097" y="4166080"/>
                <a:ext cx="3761598" cy="736698"/>
              </a:xfrm>
              <a:custGeom>
                <a:avLst/>
                <a:gdLst>
                  <a:gd name="connsiteX0" fmla="*/ 2947561 w 3761598"/>
                  <a:gd name="connsiteY0" fmla="*/ 710324 h 736698"/>
                  <a:gd name="connsiteX1" fmla="*/ 2954951 w 3761598"/>
                  <a:gd name="connsiteY1" fmla="*/ 693888 h 736698"/>
                  <a:gd name="connsiteX2" fmla="*/ 2990371 w 3761598"/>
                  <a:gd name="connsiteY2" fmla="*/ 609796 h 736698"/>
                  <a:gd name="connsiteX3" fmla="*/ 2997251 w 3761598"/>
                  <a:gd name="connsiteY3" fmla="*/ 591448 h 736698"/>
                  <a:gd name="connsiteX4" fmla="*/ 3044776 w 3761598"/>
                  <a:gd name="connsiteY4" fmla="*/ 497291 h 736698"/>
                  <a:gd name="connsiteX5" fmla="*/ 3055861 w 3761598"/>
                  <a:gd name="connsiteY5" fmla="*/ 485951 h 736698"/>
                  <a:gd name="connsiteX6" fmla="*/ 3119185 w 3761598"/>
                  <a:gd name="connsiteY6" fmla="*/ 398036 h 736698"/>
                  <a:gd name="connsiteX7" fmla="*/ 3120205 w 3761598"/>
                  <a:gd name="connsiteY7" fmla="*/ 394851 h 736698"/>
                  <a:gd name="connsiteX8" fmla="*/ 3133965 w 3761598"/>
                  <a:gd name="connsiteY8" fmla="*/ 355608 h 736698"/>
                  <a:gd name="connsiteX9" fmla="*/ 3145050 w 3761598"/>
                  <a:gd name="connsiteY9" fmla="*/ 346817 h 736698"/>
                  <a:gd name="connsiteX10" fmla="*/ 3231181 w 3761598"/>
                  <a:gd name="connsiteY10" fmla="*/ 287442 h 736698"/>
                  <a:gd name="connsiteX11" fmla="*/ 3188880 w 3761598"/>
                  <a:gd name="connsiteY11" fmla="*/ 177358 h 736698"/>
                  <a:gd name="connsiteX12" fmla="*/ 3187861 w 3761598"/>
                  <a:gd name="connsiteY12" fmla="*/ 171115 h 736698"/>
                  <a:gd name="connsiteX13" fmla="*/ 3190536 w 3761598"/>
                  <a:gd name="connsiteY13" fmla="*/ 142065 h 736698"/>
                  <a:gd name="connsiteX14" fmla="*/ 3197926 w 3761598"/>
                  <a:gd name="connsiteY14" fmla="*/ 130725 h 736698"/>
                  <a:gd name="connsiteX15" fmla="*/ 3310941 w 3761598"/>
                  <a:gd name="connsiteY15" fmla="*/ 90208 h 736698"/>
                  <a:gd name="connsiteX16" fmla="*/ 3322026 w 3761598"/>
                  <a:gd name="connsiteY16" fmla="*/ 94030 h 736698"/>
                  <a:gd name="connsiteX17" fmla="*/ 3370060 w 3761598"/>
                  <a:gd name="connsiteY17" fmla="*/ 88934 h 736698"/>
                  <a:gd name="connsiteX18" fmla="*/ 3382801 w 3761598"/>
                  <a:gd name="connsiteY18" fmla="*/ 82691 h 736698"/>
                  <a:gd name="connsiteX19" fmla="*/ 3494287 w 3761598"/>
                  <a:gd name="connsiteY19" fmla="*/ 82691 h 736698"/>
                  <a:gd name="connsiteX20" fmla="*/ 3502697 w 3761598"/>
                  <a:gd name="connsiteY20" fmla="*/ 92756 h 736698"/>
                  <a:gd name="connsiteX21" fmla="*/ 3512125 w 3761598"/>
                  <a:gd name="connsiteY21" fmla="*/ 224373 h 736698"/>
                  <a:gd name="connsiteX22" fmla="*/ 3595070 w 3761598"/>
                  <a:gd name="connsiteY22" fmla="*/ 224373 h 736698"/>
                  <a:gd name="connsiteX23" fmla="*/ 3607812 w 3761598"/>
                  <a:gd name="connsiteY23" fmla="*/ 227559 h 736698"/>
                  <a:gd name="connsiteX24" fmla="*/ 3731911 w 3761598"/>
                  <a:gd name="connsiteY24" fmla="*/ 146652 h 736698"/>
                  <a:gd name="connsiteX25" fmla="*/ 3737135 w 3761598"/>
                  <a:gd name="connsiteY25" fmla="*/ 114416 h 736698"/>
                  <a:gd name="connsiteX26" fmla="*/ 3742996 w 3761598"/>
                  <a:gd name="connsiteY26" fmla="*/ 82818 h 736698"/>
                  <a:gd name="connsiteX27" fmla="*/ 3747201 w 3761598"/>
                  <a:gd name="connsiteY27" fmla="*/ 64471 h 736698"/>
                  <a:gd name="connsiteX28" fmla="*/ 3761599 w 3761598"/>
                  <a:gd name="connsiteY28" fmla="*/ 0 h 736698"/>
                  <a:gd name="connsiteX29" fmla="*/ 258 w 3761598"/>
                  <a:gd name="connsiteY29" fmla="*/ 0 h 736698"/>
                  <a:gd name="connsiteX30" fmla="*/ 10833 w 3761598"/>
                  <a:gd name="connsiteY30" fmla="*/ 87023 h 736698"/>
                  <a:gd name="connsiteX31" fmla="*/ 17713 w 3761598"/>
                  <a:gd name="connsiteY31" fmla="*/ 103459 h 736698"/>
                  <a:gd name="connsiteX32" fmla="*/ 57338 w 3761598"/>
                  <a:gd name="connsiteY32" fmla="*/ 202840 h 736698"/>
                  <a:gd name="connsiteX33" fmla="*/ 61543 w 3761598"/>
                  <a:gd name="connsiteY33" fmla="*/ 219914 h 736698"/>
                  <a:gd name="connsiteX34" fmla="*/ 43068 w 3761598"/>
                  <a:gd name="connsiteY34" fmla="*/ 326176 h 736698"/>
                  <a:gd name="connsiteX35" fmla="*/ 47273 w 3761598"/>
                  <a:gd name="connsiteY35" fmla="*/ 341338 h 736698"/>
                  <a:gd name="connsiteX36" fmla="*/ 82693 w 3761598"/>
                  <a:gd name="connsiteY36" fmla="*/ 395743 h 736698"/>
                  <a:gd name="connsiteX37" fmla="*/ 89574 w 3761598"/>
                  <a:gd name="connsiteY37" fmla="*/ 408994 h 736698"/>
                  <a:gd name="connsiteX38" fmla="*/ 93778 w 3761598"/>
                  <a:gd name="connsiteY38" fmla="*/ 427341 h 736698"/>
                  <a:gd name="connsiteX39" fmla="*/ 101168 w 3761598"/>
                  <a:gd name="connsiteY39" fmla="*/ 442503 h 736698"/>
                  <a:gd name="connsiteX40" fmla="*/ 109577 w 3761598"/>
                  <a:gd name="connsiteY40" fmla="*/ 457665 h 736698"/>
                  <a:gd name="connsiteX41" fmla="*/ 117987 w 3761598"/>
                  <a:gd name="connsiteY41" fmla="*/ 466457 h 736698"/>
                  <a:gd name="connsiteX42" fmla="*/ 140156 w 3761598"/>
                  <a:gd name="connsiteY42" fmla="*/ 537298 h 736698"/>
                  <a:gd name="connsiteX43" fmla="*/ 148566 w 3761598"/>
                  <a:gd name="connsiteY43" fmla="*/ 557557 h 736698"/>
                  <a:gd name="connsiteX44" fmla="*/ 175577 w 3761598"/>
                  <a:gd name="connsiteY44" fmla="*/ 589155 h 736698"/>
                  <a:gd name="connsiteX45" fmla="*/ 266932 w 3761598"/>
                  <a:gd name="connsiteY45" fmla="*/ 549912 h 736698"/>
                  <a:gd name="connsiteX46" fmla="*/ 282858 w 3761598"/>
                  <a:gd name="connsiteY46" fmla="*/ 549912 h 736698"/>
                  <a:gd name="connsiteX47" fmla="*/ 442379 w 3761598"/>
                  <a:gd name="connsiteY47" fmla="*/ 475885 h 736698"/>
                  <a:gd name="connsiteX48" fmla="*/ 452444 w 3761598"/>
                  <a:gd name="connsiteY48" fmla="*/ 463909 h 736698"/>
                  <a:gd name="connsiteX49" fmla="*/ 483151 w 3761598"/>
                  <a:gd name="connsiteY49" fmla="*/ 456901 h 736698"/>
                  <a:gd name="connsiteX50" fmla="*/ 495892 w 3761598"/>
                  <a:gd name="connsiteY50" fmla="*/ 458812 h 736698"/>
                  <a:gd name="connsiteX51" fmla="*/ 521247 w 3761598"/>
                  <a:gd name="connsiteY51" fmla="*/ 465055 h 736698"/>
                  <a:gd name="connsiteX52" fmla="*/ 536536 w 3761598"/>
                  <a:gd name="connsiteY52" fmla="*/ 471298 h 736698"/>
                  <a:gd name="connsiteX53" fmla="*/ 685991 w 3761598"/>
                  <a:gd name="connsiteY53" fmla="*/ 635788 h 736698"/>
                  <a:gd name="connsiteX54" fmla="*/ 688667 w 3761598"/>
                  <a:gd name="connsiteY54" fmla="*/ 650950 h 736698"/>
                  <a:gd name="connsiteX55" fmla="*/ 708161 w 3761598"/>
                  <a:gd name="connsiteY55" fmla="*/ 736698 h 736698"/>
                  <a:gd name="connsiteX56" fmla="*/ 2936348 w 3761598"/>
                  <a:gd name="connsiteY56" fmla="*/ 736698 h 736698"/>
                  <a:gd name="connsiteX57" fmla="*/ 2947561 w 3761598"/>
                  <a:gd name="connsiteY57" fmla="*/ 710324 h 736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3761598" h="736698">
                    <a:moveTo>
                      <a:pt x="2947561" y="710324"/>
                    </a:moveTo>
                    <a:cubicBezTo>
                      <a:pt x="2949599" y="705228"/>
                      <a:pt x="2952402" y="700258"/>
                      <a:pt x="2954951" y="693888"/>
                    </a:cubicBezTo>
                    <a:cubicBezTo>
                      <a:pt x="2966036" y="666112"/>
                      <a:pt x="2978777" y="638846"/>
                      <a:pt x="2990371" y="609796"/>
                    </a:cubicBezTo>
                    <a:cubicBezTo>
                      <a:pt x="2992028" y="603553"/>
                      <a:pt x="2994576" y="597819"/>
                      <a:pt x="2997251" y="591448"/>
                    </a:cubicBezTo>
                    <a:cubicBezTo>
                      <a:pt x="3008337" y="556028"/>
                      <a:pt x="3019421" y="520607"/>
                      <a:pt x="3044776" y="497291"/>
                    </a:cubicBezTo>
                    <a:cubicBezTo>
                      <a:pt x="3048471" y="492831"/>
                      <a:pt x="3052676" y="489773"/>
                      <a:pt x="3055861" y="485951"/>
                    </a:cubicBezTo>
                    <a:cubicBezTo>
                      <a:pt x="3081217" y="462634"/>
                      <a:pt x="3110776" y="442376"/>
                      <a:pt x="3119185" y="398036"/>
                    </a:cubicBezTo>
                    <a:cubicBezTo>
                      <a:pt x="3120205" y="396762"/>
                      <a:pt x="3120205" y="396125"/>
                      <a:pt x="3120205" y="394851"/>
                    </a:cubicBezTo>
                    <a:cubicBezTo>
                      <a:pt x="3118548" y="377778"/>
                      <a:pt x="3124409" y="365801"/>
                      <a:pt x="3133965" y="355608"/>
                    </a:cubicBezTo>
                    <a:cubicBezTo>
                      <a:pt x="3137660" y="353060"/>
                      <a:pt x="3140845" y="349874"/>
                      <a:pt x="3145050" y="346817"/>
                    </a:cubicBezTo>
                    <a:cubicBezTo>
                      <a:pt x="3177285" y="336751"/>
                      <a:pt x="3220096" y="327832"/>
                      <a:pt x="3231181" y="287442"/>
                    </a:cubicBezTo>
                    <a:cubicBezTo>
                      <a:pt x="3242266" y="238134"/>
                      <a:pt x="3194741" y="221060"/>
                      <a:pt x="3188880" y="177358"/>
                    </a:cubicBezTo>
                    <a:cubicBezTo>
                      <a:pt x="3188880" y="174810"/>
                      <a:pt x="3187861" y="172899"/>
                      <a:pt x="3187861" y="171115"/>
                    </a:cubicBezTo>
                    <a:cubicBezTo>
                      <a:pt x="3187861" y="162323"/>
                      <a:pt x="3187861" y="149073"/>
                      <a:pt x="3190536" y="142065"/>
                    </a:cubicBezTo>
                    <a:cubicBezTo>
                      <a:pt x="3192193" y="137605"/>
                      <a:pt x="3194741" y="132509"/>
                      <a:pt x="3197926" y="130725"/>
                    </a:cubicBezTo>
                    <a:cubicBezTo>
                      <a:pt x="3238061" y="121934"/>
                      <a:pt x="3267748" y="86386"/>
                      <a:pt x="3310941" y="90208"/>
                    </a:cubicBezTo>
                    <a:cubicBezTo>
                      <a:pt x="3315145" y="92119"/>
                      <a:pt x="3318841" y="92756"/>
                      <a:pt x="3322026" y="94030"/>
                    </a:cubicBezTo>
                    <a:cubicBezTo>
                      <a:pt x="3339481" y="97853"/>
                      <a:pt x="3354771" y="95305"/>
                      <a:pt x="3370060" y="88934"/>
                    </a:cubicBezTo>
                    <a:cubicBezTo>
                      <a:pt x="3374265" y="86386"/>
                      <a:pt x="3378469" y="84474"/>
                      <a:pt x="3382801" y="82691"/>
                    </a:cubicBezTo>
                    <a:cubicBezTo>
                      <a:pt x="3416693" y="61158"/>
                      <a:pt x="3464727" y="55424"/>
                      <a:pt x="3494287" y="82691"/>
                    </a:cubicBezTo>
                    <a:cubicBezTo>
                      <a:pt x="3496963" y="85876"/>
                      <a:pt x="3500148" y="88934"/>
                      <a:pt x="3502697" y="92756"/>
                    </a:cubicBezTo>
                    <a:cubicBezTo>
                      <a:pt x="3507920" y="139517"/>
                      <a:pt x="3471480" y="197744"/>
                      <a:pt x="3512125" y="224373"/>
                    </a:cubicBezTo>
                    <a:cubicBezTo>
                      <a:pt x="3537480" y="240809"/>
                      <a:pt x="3565511" y="221188"/>
                      <a:pt x="3595070" y="224373"/>
                    </a:cubicBezTo>
                    <a:cubicBezTo>
                      <a:pt x="3599275" y="225647"/>
                      <a:pt x="3603480" y="226284"/>
                      <a:pt x="3607812" y="227559"/>
                    </a:cubicBezTo>
                    <a:cubicBezTo>
                      <a:pt x="3657375" y="242721"/>
                      <a:pt x="3737773" y="233292"/>
                      <a:pt x="3731911" y="146652"/>
                    </a:cubicBezTo>
                    <a:cubicBezTo>
                      <a:pt x="3734077" y="135949"/>
                      <a:pt x="3735606" y="125883"/>
                      <a:pt x="3737135" y="114416"/>
                    </a:cubicBezTo>
                    <a:cubicBezTo>
                      <a:pt x="3738792" y="104351"/>
                      <a:pt x="3741340" y="94158"/>
                      <a:pt x="3742996" y="82818"/>
                    </a:cubicBezTo>
                    <a:cubicBezTo>
                      <a:pt x="3744653" y="76575"/>
                      <a:pt x="3746181" y="70841"/>
                      <a:pt x="3747201" y="64471"/>
                    </a:cubicBezTo>
                    <a:cubicBezTo>
                      <a:pt x="3746564" y="39498"/>
                      <a:pt x="3752552" y="18857"/>
                      <a:pt x="3761599" y="0"/>
                    </a:cubicBezTo>
                    <a:lnTo>
                      <a:pt x="258" y="0"/>
                    </a:lnTo>
                    <a:cubicBezTo>
                      <a:pt x="-1017" y="29942"/>
                      <a:pt x="2424" y="59756"/>
                      <a:pt x="10833" y="87023"/>
                    </a:cubicBezTo>
                    <a:cubicBezTo>
                      <a:pt x="13509" y="92119"/>
                      <a:pt x="15037" y="98362"/>
                      <a:pt x="17713" y="103459"/>
                    </a:cubicBezTo>
                    <a:cubicBezTo>
                      <a:pt x="33640" y="136331"/>
                      <a:pt x="44725" y="168567"/>
                      <a:pt x="57338" y="202840"/>
                    </a:cubicBezTo>
                    <a:cubicBezTo>
                      <a:pt x="58995" y="208574"/>
                      <a:pt x="60524" y="213543"/>
                      <a:pt x="61543" y="219914"/>
                    </a:cubicBezTo>
                    <a:cubicBezTo>
                      <a:pt x="65238" y="253423"/>
                      <a:pt x="44597" y="287570"/>
                      <a:pt x="43068" y="326176"/>
                    </a:cubicBezTo>
                    <a:cubicBezTo>
                      <a:pt x="44087" y="331272"/>
                      <a:pt x="45744" y="336241"/>
                      <a:pt x="47273" y="341338"/>
                    </a:cubicBezTo>
                    <a:cubicBezTo>
                      <a:pt x="55682" y="360322"/>
                      <a:pt x="68933" y="378670"/>
                      <a:pt x="82693" y="395743"/>
                    </a:cubicBezTo>
                    <a:cubicBezTo>
                      <a:pt x="85369" y="400202"/>
                      <a:pt x="87917" y="404025"/>
                      <a:pt x="89574" y="408994"/>
                    </a:cubicBezTo>
                    <a:cubicBezTo>
                      <a:pt x="92249" y="415237"/>
                      <a:pt x="92759" y="420333"/>
                      <a:pt x="93778" y="427341"/>
                    </a:cubicBezTo>
                    <a:cubicBezTo>
                      <a:pt x="95817" y="432438"/>
                      <a:pt x="98620" y="437407"/>
                      <a:pt x="101168" y="442503"/>
                    </a:cubicBezTo>
                    <a:cubicBezTo>
                      <a:pt x="103844" y="447600"/>
                      <a:pt x="106392" y="452569"/>
                      <a:pt x="109577" y="457665"/>
                    </a:cubicBezTo>
                    <a:cubicBezTo>
                      <a:pt x="112253" y="460214"/>
                      <a:pt x="115438" y="463399"/>
                      <a:pt x="117987" y="466457"/>
                    </a:cubicBezTo>
                    <a:cubicBezTo>
                      <a:pt x="130091" y="483530"/>
                      <a:pt x="138627" y="505700"/>
                      <a:pt x="140156" y="537298"/>
                    </a:cubicBezTo>
                    <a:cubicBezTo>
                      <a:pt x="142832" y="544306"/>
                      <a:pt x="145380" y="550549"/>
                      <a:pt x="148566" y="557557"/>
                    </a:cubicBezTo>
                    <a:cubicBezTo>
                      <a:pt x="155446" y="570298"/>
                      <a:pt x="163855" y="580873"/>
                      <a:pt x="175577" y="589155"/>
                    </a:cubicBezTo>
                    <a:cubicBezTo>
                      <a:pt x="204627" y="605591"/>
                      <a:pt x="230492" y="556283"/>
                      <a:pt x="266932" y="549912"/>
                    </a:cubicBezTo>
                    <a:cubicBezTo>
                      <a:pt x="271773" y="548638"/>
                      <a:pt x="277507" y="548638"/>
                      <a:pt x="282858" y="549912"/>
                    </a:cubicBezTo>
                    <a:cubicBezTo>
                      <a:pt x="354719" y="597946"/>
                      <a:pt x="427089" y="592977"/>
                      <a:pt x="442379" y="475885"/>
                    </a:cubicBezTo>
                    <a:cubicBezTo>
                      <a:pt x="445054" y="470789"/>
                      <a:pt x="448240" y="467094"/>
                      <a:pt x="452444" y="463909"/>
                    </a:cubicBezTo>
                    <a:cubicBezTo>
                      <a:pt x="460344" y="455117"/>
                      <a:pt x="471429" y="450658"/>
                      <a:pt x="483151" y="456901"/>
                    </a:cubicBezTo>
                    <a:cubicBezTo>
                      <a:pt x="487355" y="456901"/>
                      <a:pt x="491560" y="457538"/>
                      <a:pt x="495892" y="458812"/>
                    </a:cubicBezTo>
                    <a:cubicBezTo>
                      <a:pt x="504301" y="460086"/>
                      <a:pt x="513857" y="463271"/>
                      <a:pt x="521247" y="465055"/>
                    </a:cubicBezTo>
                    <a:cubicBezTo>
                      <a:pt x="526471" y="467604"/>
                      <a:pt x="531312" y="469515"/>
                      <a:pt x="536536" y="471298"/>
                    </a:cubicBezTo>
                    <a:cubicBezTo>
                      <a:pt x="597312" y="498565"/>
                      <a:pt x="648022" y="571954"/>
                      <a:pt x="685991" y="635788"/>
                    </a:cubicBezTo>
                    <a:cubicBezTo>
                      <a:pt x="687010" y="640884"/>
                      <a:pt x="687647" y="645853"/>
                      <a:pt x="688667" y="650950"/>
                    </a:cubicBezTo>
                    <a:cubicBezTo>
                      <a:pt x="682424" y="690830"/>
                      <a:pt x="691725" y="716058"/>
                      <a:pt x="708161" y="736698"/>
                    </a:cubicBezTo>
                    <a:lnTo>
                      <a:pt x="2936348" y="736698"/>
                    </a:lnTo>
                    <a:cubicBezTo>
                      <a:pt x="2939661" y="727907"/>
                      <a:pt x="2943483" y="719116"/>
                      <a:pt x="2947561" y="7103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3F46541B-5759-4BFB-9BD0-4797800D5992}"/>
                  </a:ext>
                </a:extLst>
              </p:cNvPr>
              <p:cNvSpPr/>
              <p:nvPr/>
            </p:nvSpPr>
            <p:spPr>
              <a:xfrm>
                <a:off x="4924875" y="4902651"/>
                <a:ext cx="2228187" cy="736953"/>
              </a:xfrm>
              <a:custGeom>
                <a:avLst/>
                <a:gdLst>
                  <a:gd name="connsiteX0" fmla="*/ 2040254 w 2228187"/>
                  <a:gd name="connsiteY0" fmla="*/ 630436 h 736953"/>
                  <a:gd name="connsiteX1" fmla="*/ 2038471 w 2228187"/>
                  <a:gd name="connsiteY1" fmla="*/ 631201 h 736953"/>
                  <a:gd name="connsiteX2" fmla="*/ 2053760 w 2228187"/>
                  <a:gd name="connsiteY2" fmla="*/ 617186 h 736953"/>
                  <a:gd name="connsiteX3" fmla="*/ 2071725 w 2228187"/>
                  <a:gd name="connsiteY3" fmla="*/ 593105 h 736953"/>
                  <a:gd name="connsiteX4" fmla="*/ 2100266 w 2228187"/>
                  <a:gd name="connsiteY4" fmla="*/ 496271 h 736953"/>
                  <a:gd name="connsiteX5" fmla="*/ 2102941 w 2228187"/>
                  <a:gd name="connsiteY5" fmla="*/ 469769 h 736953"/>
                  <a:gd name="connsiteX6" fmla="*/ 2166265 w 2228187"/>
                  <a:gd name="connsiteY6" fmla="*/ 285021 h 736953"/>
                  <a:gd name="connsiteX7" fmla="*/ 2179007 w 2228187"/>
                  <a:gd name="connsiteY7" fmla="*/ 259666 h 736953"/>
                  <a:gd name="connsiteX8" fmla="*/ 2188435 w 2228187"/>
                  <a:gd name="connsiteY8" fmla="*/ 227431 h 736953"/>
                  <a:gd name="connsiteX9" fmla="*/ 2200157 w 2228187"/>
                  <a:gd name="connsiteY9" fmla="*/ 154679 h 736953"/>
                  <a:gd name="connsiteX10" fmla="*/ 2201814 w 2228187"/>
                  <a:gd name="connsiteY10" fmla="*/ 150856 h 736953"/>
                  <a:gd name="connsiteX11" fmla="*/ 2207674 w 2228187"/>
                  <a:gd name="connsiteY11" fmla="*/ 76830 h 736953"/>
                  <a:gd name="connsiteX12" fmla="*/ 2210350 w 2228187"/>
                  <a:gd name="connsiteY12" fmla="*/ 58482 h 736953"/>
                  <a:gd name="connsiteX13" fmla="*/ 2228188 w 2228187"/>
                  <a:gd name="connsiteY13" fmla="*/ 0 h 736953"/>
                  <a:gd name="connsiteX14" fmla="*/ 0 w 2228187"/>
                  <a:gd name="connsiteY14" fmla="*/ 0 h 736953"/>
                  <a:gd name="connsiteX15" fmla="*/ 25482 w 2228187"/>
                  <a:gd name="connsiteY15" fmla="*/ 25610 h 736953"/>
                  <a:gd name="connsiteX16" fmla="*/ 38224 w 2228187"/>
                  <a:gd name="connsiteY16" fmla="*/ 35675 h 736953"/>
                  <a:gd name="connsiteX17" fmla="*/ 100019 w 2228187"/>
                  <a:gd name="connsiteY17" fmla="*/ 108428 h 736953"/>
                  <a:gd name="connsiteX18" fmla="*/ 107409 w 2228187"/>
                  <a:gd name="connsiteY18" fmla="*/ 121679 h 736953"/>
                  <a:gd name="connsiteX19" fmla="*/ 130215 w 2228187"/>
                  <a:gd name="connsiteY19" fmla="*/ 196343 h 736953"/>
                  <a:gd name="connsiteX20" fmla="*/ 137096 w 2228187"/>
                  <a:gd name="connsiteY20" fmla="*/ 209593 h 736953"/>
                  <a:gd name="connsiteX21" fmla="*/ 164107 w 2228187"/>
                  <a:gd name="connsiteY21" fmla="*/ 253933 h 736953"/>
                  <a:gd name="connsiteX22" fmla="*/ 174173 w 2228187"/>
                  <a:gd name="connsiteY22" fmla="*/ 265272 h 736953"/>
                  <a:gd name="connsiteX23" fmla="*/ 250238 w 2228187"/>
                  <a:gd name="connsiteY23" fmla="*/ 281709 h 736953"/>
                  <a:gd name="connsiteX24" fmla="*/ 267184 w 2228187"/>
                  <a:gd name="connsiteY24" fmla="*/ 278523 h 736953"/>
                  <a:gd name="connsiteX25" fmla="*/ 327450 w 2228187"/>
                  <a:gd name="connsiteY25" fmla="*/ 272280 h 736953"/>
                  <a:gd name="connsiteX26" fmla="*/ 341720 w 2228187"/>
                  <a:gd name="connsiteY26" fmla="*/ 273554 h 736953"/>
                  <a:gd name="connsiteX27" fmla="*/ 355481 w 2228187"/>
                  <a:gd name="connsiteY27" fmla="*/ 273554 h 736953"/>
                  <a:gd name="connsiteX28" fmla="*/ 405044 w 2228187"/>
                  <a:gd name="connsiteY28" fmla="*/ 332419 h 736953"/>
                  <a:gd name="connsiteX29" fmla="*/ 407720 w 2228187"/>
                  <a:gd name="connsiteY29" fmla="*/ 349492 h 736953"/>
                  <a:gd name="connsiteX30" fmla="*/ 408739 w 2228187"/>
                  <a:gd name="connsiteY30" fmla="*/ 365928 h 736953"/>
                  <a:gd name="connsiteX31" fmla="*/ 410395 w 2228187"/>
                  <a:gd name="connsiteY31" fmla="*/ 398164 h 736953"/>
                  <a:gd name="connsiteX32" fmla="*/ 432565 w 2228187"/>
                  <a:gd name="connsiteY32" fmla="*/ 675795 h 736953"/>
                  <a:gd name="connsiteX33" fmla="*/ 441994 w 2228187"/>
                  <a:gd name="connsiteY33" fmla="*/ 694780 h 736953"/>
                  <a:gd name="connsiteX34" fmla="*/ 450403 w 2228187"/>
                  <a:gd name="connsiteY34" fmla="*/ 703061 h 736953"/>
                  <a:gd name="connsiteX35" fmla="*/ 460468 w 2228187"/>
                  <a:gd name="connsiteY35" fmla="*/ 709305 h 736953"/>
                  <a:gd name="connsiteX36" fmla="*/ 478943 w 2228187"/>
                  <a:gd name="connsiteY36" fmla="*/ 736953 h 736953"/>
                  <a:gd name="connsiteX37" fmla="*/ 1909147 w 2228187"/>
                  <a:gd name="connsiteY37" fmla="*/ 736953 h 736953"/>
                  <a:gd name="connsiteX38" fmla="*/ 2003560 w 2228187"/>
                  <a:gd name="connsiteY38" fmla="*/ 661143 h 736953"/>
                  <a:gd name="connsiteX39" fmla="*/ 2040254 w 2228187"/>
                  <a:gd name="connsiteY39" fmla="*/ 630436 h 73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228187" h="736953">
                    <a:moveTo>
                      <a:pt x="2040254" y="630436"/>
                    </a:moveTo>
                    <a:lnTo>
                      <a:pt x="2038471" y="631201"/>
                    </a:lnTo>
                    <a:cubicBezTo>
                      <a:pt x="2043694" y="627378"/>
                      <a:pt x="2048536" y="622409"/>
                      <a:pt x="2053760" y="617186"/>
                    </a:cubicBezTo>
                    <a:cubicBezTo>
                      <a:pt x="2060640" y="609668"/>
                      <a:pt x="2066501" y="601386"/>
                      <a:pt x="2071725" y="593105"/>
                    </a:cubicBezTo>
                    <a:cubicBezTo>
                      <a:pt x="2089181" y="564055"/>
                      <a:pt x="2096061" y="531819"/>
                      <a:pt x="2100266" y="496271"/>
                    </a:cubicBezTo>
                    <a:cubicBezTo>
                      <a:pt x="2101285" y="487989"/>
                      <a:pt x="2101922" y="478561"/>
                      <a:pt x="2102941" y="469769"/>
                    </a:cubicBezTo>
                    <a:cubicBezTo>
                      <a:pt x="2097717" y="397017"/>
                      <a:pt x="2135686" y="341338"/>
                      <a:pt x="2166265" y="285021"/>
                    </a:cubicBezTo>
                    <a:cubicBezTo>
                      <a:pt x="2170470" y="276740"/>
                      <a:pt x="2175694" y="268585"/>
                      <a:pt x="2179007" y="259666"/>
                    </a:cubicBezTo>
                    <a:cubicBezTo>
                      <a:pt x="2184231" y="249601"/>
                      <a:pt x="2191748" y="236350"/>
                      <a:pt x="2188435" y="227431"/>
                    </a:cubicBezTo>
                    <a:cubicBezTo>
                      <a:pt x="2177350" y="190736"/>
                      <a:pt x="2190601" y="176848"/>
                      <a:pt x="2200157" y="154679"/>
                    </a:cubicBezTo>
                    <a:cubicBezTo>
                      <a:pt x="2200157" y="152767"/>
                      <a:pt x="2200794" y="152130"/>
                      <a:pt x="2201814" y="150856"/>
                    </a:cubicBezTo>
                    <a:cubicBezTo>
                      <a:pt x="2206018" y="128049"/>
                      <a:pt x="2204999" y="102057"/>
                      <a:pt x="2207674" y="76830"/>
                    </a:cubicBezTo>
                    <a:cubicBezTo>
                      <a:pt x="2208694" y="70586"/>
                      <a:pt x="2209331" y="64853"/>
                      <a:pt x="2210350" y="58482"/>
                    </a:cubicBezTo>
                    <a:cubicBezTo>
                      <a:pt x="2213917" y="37587"/>
                      <a:pt x="2220416" y="18475"/>
                      <a:pt x="2228188" y="0"/>
                    </a:cubicBezTo>
                    <a:lnTo>
                      <a:pt x="0" y="0"/>
                    </a:lnTo>
                    <a:cubicBezTo>
                      <a:pt x="7263" y="9174"/>
                      <a:pt x="16054" y="17455"/>
                      <a:pt x="25482" y="25610"/>
                    </a:cubicBezTo>
                    <a:cubicBezTo>
                      <a:pt x="29687" y="28795"/>
                      <a:pt x="33892" y="32618"/>
                      <a:pt x="38224" y="35675"/>
                    </a:cubicBezTo>
                    <a:cubicBezTo>
                      <a:pt x="62050" y="54023"/>
                      <a:pt x="88424" y="76702"/>
                      <a:pt x="100019" y="108428"/>
                    </a:cubicBezTo>
                    <a:cubicBezTo>
                      <a:pt x="102057" y="112887"/>
                      <a:pt x="104860" y="117984"/>
                      <a:pt x="107409" y="121679"/>
                    </a:cubicBezTo>
                    <a:cubicBezTo>
                      <a:pt x="119131" y="144995"/>
                      <a:pt x="126903" y="172261"/>
                      <a:pt x="130215" y="196343"/>
                    </a:cubicBezTo>
                    <a:cubicBezTo>
                      <a:pt x="132891" y="200802"/>
                      <a:pt x="134420" y="205898"/>
                      <a:pt x="137096" y="209593"/>
                    </a:cubicBezTo>
                    <a:cubicBezTo>
                      <a:pt x="145505" y="226667"/>
                      <a:pt x="154042" y="241829"/>
                      <a:pt x="164107" y="253933"/>
                    </a:cubicBezTo>
                    <a:cubicBezTo>
                      <a:pt x="167292" y="258392"/>
                      <a:pt x="170987" y="261450"/>
                      <a:pt x="174173" y="265272"/>
                    </a:cubicBezTo>
                    <a:cubicBezTo>
                      <a:pt x="196342" y="285531"/>
                      <a:pt x="223354" y="285531"/>
                      <a:pt x="250238" y="281709"/>
                    </a:cubicBezTo>
                    <a:cubicBezTo>
                      <a:pt x="256099" y="280435"/>
                      <a:pt x="261960" y="279797"/>
                      <a:pt x="267184" y="278523"/>
                    </a:cubicBezTo>
                    <a:cubicBezTo>
                      <a:pt x="286168" y="275975"/>
                      <a:pt x="307319" y="272280"/>
                      <a:pt x="327450" y="272280"/>
                    </a:cubicBezTo>
                    <a:cubicBezTo>
                      <a:pt x="332292" y="272280"/>
                      <a:pt x="337515" y="272280"/>
                      <a:pt x="341720" y="273554"/>
                    </a:cubicBezTo>
                    <a:cubicBezTo>
                      <a:pt x="346944" y="272280"/>
                      <a:pt x="351148" y="272280"/>
                      <a:pt x="355481" y="273554"/>
                    </a:cubicBezTo>
                    <a:cubicBezTo>
                      <a:pt x="379816" y="274828"/>
                      <a:pt x="397781" y="300821"/>
                      <a:pt x="405044" y="332419"/>
                    </a:cubicBezTo>
                    <a:cubicBezTo>
                      <a:pt x="406063" y="338152"/>
                      <a:pt x="406700" y="343121"/>
                      <a:pt x="407720" y="349492"/>
                    </a:cubicBezTo>
                    <a:cubicBezTo>
                      <a:pt x="407720" y="354589"/>
                      <a:pt x="408739" y="360832"/>
                      <a:pt x="408739" y="365928"/>
                    </a:cubicBezTo>
                    <a:cubicBezTo>
                      <a:pt x="409249" y="376631"/>
                      <a:pt x="410395" y="387971"/>
                      <a:pt x="410395" y="398164"/>
                    </a:cubicBezTo>
                    <a:cubicBezTo>
                      <a:pt x="397654" y="494360"/>
                      <a:pt x="419824" y="582912"/>
                      <a:pt x="432565" y="675795"/>
                    </a:cubicBezTo>
                    <a:cubicBezTo>
                      <a:pt x="435241" y="682803"/>
                      <a:pt x="437789" y="688536"/>
                      <a:pt x="441994" y="694780"/>
                    </a:cubicBezTo>
                    <a:cubicBezTo>
                      <a:pt x="444669" y="697965"/>
                      <a:pt x="447218" y="699876"/>
                      <a:pt x="450403" y="703061"/>
                    </a:cubicBezTo>
                    <a:cubicBezTo>
                      <a:pt x="453588" y="705610"/>
                      <a:pt x="457283" y="707521"/>
                      <a:pt x="460468" y="709305"/>
                    </a:cubicBezTo>
                    <a:cubicBezTo>
                      <a:pt x="469132" y="717204"/>
                      <a:pt x="474993" y="726505"/>
                      <a:pt x="478943" y="736953"/>
                    </a:cubicBezTo>
                    <a:lnTo>
                      <a:pt x="1909147" y="736953"/>
                    </a:lnTo>
                    <a:cubicBezTo>
                      <a:pt x="1936668" y="707393"/>
                      <a:pt x="1971452" y="685096"/>
                      <a:pt x="2003560" y="661143"/>
                    </a:cubicBezTo>
                    <a:lnTo>
                      <a:pt x="2040254" y="630436"/>
                    </a:lnTo>
                    <a:close/>
                  </a:path>
                </a:pathLst>
              </a:custGeom>
              <a:solidFill>
                <a:schemeClr val="accent3"/>
              </a:solidFill>
              <a:ln w="1271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" name="Graphic 8">
              <a:extLst>
                <a:ext uri="{FF2B5EF4-FFF2-40B4-BE49-F238E27FC236}">
                  <a16:creationId xmlns:a16="http://schemas.microsoft.com/office/drawing/2014/main" id="{15F575DB-23AC-4757-A6F6-25F477B0C120}"/>
                </a:ext>
              </a:extLst>
            </p:cNvPr>
            <p:cNvSpPr/>
            <p:nvPr/>
          </p:nvSpPr>
          <p:spPr>
            <a:xfrm>
              <a:off x="4131423" y="1819377"/>
              <a:ext cx="3915623" cy="1628546"/>
            </a:xfrm>
            <a:custGeom>
              <a:avLst/>
              <a:gdLst>
                <a:gd name="connsiteX0" fmla="*/ 2924012 w 8225337"/>
                <a:gd name="connsiteY0" fmla="*/ 1853526 h 4446604"/>
                <a:gd name="connsiteX1" fmla="*/ 2819237 w 8225337"/>
                <a:gd name="connsiteY1" fmla="*/ 1934489 h 4446604"/>
                <a:gd name="connsiteX2" fmla="*/ 2798282 w 8225337"/>
                <a:gd name="connsiteY2" fmla="*/ 1936394 h 4446604"/>
                <a:gd name="connsiteX3" fmla="*/ 2778279 w 8225337"/>
                <a:gd name="connsiteY3" fmla="*/ 1939251 h 4446604"/>
                <a:gd name="connsiteX4" fmla="*/ 2752562 w 8225337"/>
                <a:gd name="connsiteY4" fmla="*/ 1942109 h 4446604"/>
                <a:gd name="connsiteX5" fmla="*/ 2579207 w 8225337"/>
                <a:gd name="connsiteY5" fmla="*/ 1987829 h 4446604"/>
                <a:gd name="connsiteX6" fmla="*/ 2563967 w 8225337"/>
                <a:gd name="connsiteY6" fmla="*/ 2003069 h 4446604"/>
                <a:gd name="connsiteX7" fmla="*/ 2538249 w 8225337"/>
                <a:gd name="connsiteY7" fmla="*/ 2204047 h 4446604"/>
                <a:gd name="connsiteX8" fmla="*/ 2527772 w 8225337"/>
                <a:gd name="connsiteY8" fmla="*/ 2222144 h 4446604"/>
                <a:gd name="connsiteX9" fmla="*/ 2491577 w 8225337"/>
                <a:gd name="connsiteY9" fmla="*/ 2258339 h 4446604"/>
                <a:gd name="connsiteX10" fmla="*/ 2473479 w 8225337"/>
                <a:gd name="connsiteY10" fmla="*/ 2276436 h 4446604"/>
                <a:gd name="connsiteX11" fmla="*/ 2452524 w 8225337"/>
                <a:gd name="connsiteY11" fmla="*/ 2325014 h 4446604"/>
                <a:gd name="connsiteX12" fmla="*/ 2442999 w 8225337"/>
                <a:gd name="connsiteY12" fmla="*/ 2350732 h 4446604"/>
                <a:gd name="connsiteX13" fmla="*/ 2391564 w 8225337"/>
                <a:gd name="connsiteY13" fmla="*/ 2473604 h 4446604"/>
                <a:gd name="connsiteX14" fmla="*/ 2383944 w 8225337"/>
                <a:gd name="connsiteY14" fmla="*/ 2491702 h 4446604"/>
                <a:gd name="connsiteX15" fmla="*/ 2378229 w 8225337"/>
                <a:gd name="connsiteY15" fmla="*/ 2516467 h 4446604"/>
                <a:gd name="connsiteX16" fmla="*/ 2279169 w 8225337"/>
                <a:gd name="connsiteY16" fmla="*/ 2639339 h 4446604"/>
                <a:gd name="connsiteX17" fmla="*/ 2258214 w 8225337"/>
                <a:gd name="connsiteY17" fmla="*/ 2656484 h 4446604"/>
                <a:gd name="connsiteX18" fmla="*/ 2237259 w 8225337"/>
                <a:gd name="connsiteY18" fmla="*/ 2700299 h 4446604"/>
                <a:gd name="connsiteX19" fmla="*/ 2237259 w 8225337"/>
                <a:gd name="connsiteY19" fmla="*/ 2717444 h 4446604"/>
                <a:gd name="connsiteX20" fmla="*/ 2232497 w 8225337"/>
                <a:gd name="connsiteY20" fmla="*/ 2743161 h 4446604"/>
                <a:gd name="connsiteX21" fmla="*/ 2196302 w 8225337"/>
                <a:gd name="connsiteY21" fmla="*/ 2770784 h 4446604"/>
                <a:gd name="connsiteX22" fmla="*/ 2173442 w 8225337"/>
                <a:gd name="connsiteY22" fmla="*/ 2776499 h 4446604"/>
                <a:gd name="connsiteX23" fmla="*/ 2153439 w 8225337"/>
                <a:gd name="connsiteY23" fmla="*/ 2782214 h 4446604"/>
                <a:gd name="connsiteX24" fmla="*/ 2133437 w 8225337"/>
                <a:gd name="connsiteY24" fmla="*/ 2787929 h 4446604"/>
                <a:gd name="connsiteX25" fmla="*/ 2101052 w 8225337"/>
                <a:gd name="connsiteY25" fmla="*/ 2803169 h 4446604"/>
                <a:gd name="connsiteX26" fmla="*/ 2088669 w 8225337"/>
                <a:gd name="connsiteY26" fmla="*/ 2815552 h 4446604"/>
                <a:gd name="connsiteX27" fmla="*/ 2090574 w 8225337"/>
                <a:gd name="connsiteY27" fmla="*/ 2930804 h 4446604"/>
                <a:gd name="connsiteX28" fmla="*/ 2172489 w 8225337"/>
                <a:gd name="connsiteY28" fmla="*/ 2917469 h 4446604"/>
                <a:gd name="connsiteX29" fmla="*/ 2197254 w 8225337"/>
                <a:gd name="connsiteY29" fmla="*/ 2911754 h 4446604"/>
                <a:gd name="connsiteX30" fmla="*/ 2326794 w 8225337"/>
                <a:gd name="connsiteY30" fmla="*/ 2906039 h 4446604"/>
                <a:gd name="connsiteX31" fmla="*/ 2349654 w 8225337"/>
                <a:gd name="connsiteY31" fmla="*/ 2903182 h 4446604"/>
                <a:gd name="connsiteX32" fmla="*/ 2436332 w 8225337"/>
                <a:gd name="connsiteY32" fmla="*/ 2889846 h 4446604"/>
                <a:gd name="connsiteX33" fmla="*/ 2461097 w 8225337"/>
                <a:gd name="connsiteY33" fmla="*/ 2889846 h 4446604"/>
                <a:gd name="connsiteX34" fmla="*/ 2680172 w 8225337"/>
                <a:gd name="connsiteY34" fmla="*/ 2940329 h 4446604"/>
                <a:gd name="connsiteX35" fmla="*/ 2705889 w 8225337"/>
                <a:gd name="connsiteY35" fmla="*/ 2942234 h 4446604"/>
                <a:gd name="connsiteX36" fmla="*/ 2822094 w 8225337"/>
                <a:gd name="connsiteY36" fmla="*/ 2878417 h 4446604"/>
                <a:gd name="connsiteX37" fmla="*/ 2931632 w 8225337"/>
                <a:gd name="connsiteY37" fmla="*/ 2733636 h 4446604"/>
                <a:gd name="connsiteX38" fmla="*/ 2944967 w 8225337"/>
                <a:gd name="connsiteY38" fmla="*/ 2721254 h 4446604"/>
                <a:gd name="connsiteX39" fmla="*/ 2957349 w 8225337"/>
                <a:gd name="connsiteY39" fmla="*/ 2683154 h 4446604"/>
                <a:gd name="connsiteX40" fmla="*/ 2955444 w 8225337"/>
                <a:gd name="connsiteY40" fmla="*/ 2703157 h 4446604"/>
                <a:gd name="connsiteX41" fmla="*/ 2937347 w 8225337"/>
                <a:gd name="connsiteY41" fmla="*/ 2753639 h 4446604"/>
                <a:gd name="connsiteX42" fmla="*/ 2932584 w 8225337"/>
                <a:gd name="connsiteY42" fmla="*/ 2770784 h 4446604"/>
                <a:gd name="connsiteX43" fmla="*/ 2881149 w 8225337"/>
                <a:gd name="connsiteY43" fmla="*/ 2857461 h 4446604"/>
                <a:gd name="connsiteX44" fmla="*/ 2871624 w 8225337"/>
                <a:gd name="connsiteY44" fmla="*/ 2877464 h 4446604"/>
                <a:gd name="connsiteX45" fmla="*/ 2862099 w 8225337"/>
                <a:gd name="connsiteY45" fmla="*/ 2895561 h 4446604"/>
                <a:gd name="connsiteX46" fmla="*/ 2851622 w 8225337"/>
                <a:gd name="connsiteY46" fmla="*/ 2907944 h 4446604"/>
                <a:gd name="connsiteX47" fmla="*/ 2798282 w 8225337"/>
                <a:gd name="connsiteY47" fmla="*/ 2959379 h 4446604"/>
                <a:gd name="connsiteX48" fmla="*/ 2781137 w 8225337"/>
                <a:gd name="connsiteY48" fmla="*/ 2966999 h 4446604"/>
                <a:gd name="connsiteX49" fmla="*/ 2763039 w 8225337"/>
                <a:gd name="connsiteY49" fmla="*/ 2969857 h 4446604"/>
                <a:gd name="connsiteX50" fmla="*/ 2732559 w 8225337"/>
                <a:gd name="connsiteY50" fmla="*/ 2974619 h 4446604"/>
                <a:gd name="connsiteX51" fmla="*/ 2704937 w 8225337"/>
                <a:gd name="connsiteY51" fmla="*/ 2969857 h 4446604"/>
                <a:gd name="connsiteX52" fmla="*/ 2555394 w 8225337"/>
                <a:gd name="connsiteY52" fmla="*/ 2974619 h 4446604"/>
                <a:gd name="connsiteX53" fmla="*/ 2601114 w 8225337"/>
                <a:gd name="connsiteY53" fmla="*/ 2974619 h 4446604"/>
                <a:gd name="connsiteX54" fmla="*/ 2567777 w 8225337"/>
                <a:gd name="connsiteY54" fmla="*/ 2980334 h 4446604"/>
                <a:gd name="connsiteX55" fmla="*/ 2550632 w 8225337"/>
                <a:gd name="connsiteY55" fmla="*/ 3001289 h 4446604"/>
                <a:gd name="connsiteX56" fmla="*/ 2530629 w 8225337"/>
                <a:gd name="connsiteY56" fmla="*/ 3019386 h 4446604"/>
                <a:gd name="connsiteX57" fmla="*/ 2482052 w 8225337"/>
                <a:gd name="connsiteY57" fmla="*/ 3040342 h 4446604"/>
                <a:gd name="connsiteX58" fmla="*/ 2360132 w 8225337"/>
                <a:gd name="connsiteY58" fmla="*/ 3034627 h 4446604"/>
                <a:gd name="connsiteX59" fmla="*/ 2337272 w 8225337"/>
                <a:gd name="connsiteY59" fmla="*/ 3039389 h 4446604"/>
                <a:gd name="connsiteX60" fmla="*/ 2142009 w 8225337"/>
                <a:gd name="connsiteY60" fmla="*/ 3158452 h 4446604"/>
                <a:gd name="connsiteX61" fmla="*/ 2119149 w 8225337"/>
                <a:gd name="connsiteY61" fmla="*/ 3163214 h 4446604"/>
                <a:gd name="connsiteX62" fmla="*/ 2088669 w 8225337"/>
                <a:gd name="connsiteY62" fmla="*/ 3160357 h 4446604"/>
                <a:gd name="connsiteX63" fmla="*/ 2061047 w 8225337"/>
                <a:gd name="connsiteY63" fmla="*/ 3142259 h 4446604"/>
                <a:gd name="connsiteX64" fmla="*/ 1870547 w 8225337"/>
                <a:gd name="connsiteY64" fmla="*/ 3094634 h 4446604"/>
                <a:gd name="connsiteX65" fmla="*/ 1815302 w 8225337"/>
                <a:gd name="connsiteY65" fmla="*/ 3053677 h 4446604"/>
                <a:gd name="connsiteX66" fmla="*/ 1797204 w 8225337"/>
                <a:gd name="connsiteY66" fmla="*/ 3040342 h 4446604"/>
                <a:gd name="connsiteX67" fmla="*/ 1693382 w 8225337"/>
                <a:gd name="connsiteY67" fmla="*/ 2981286 h 4446604"/>
                <a:gd name="connsiteX68" fmla="*/ 1662902 w 8225337"/>
                <a:gd name="connsiteY68" fmla="*/ 2933661 h 4446604"/>
                <a:gd name="connsiteX69" fmla="*/ 1647662 w 8225337"/>
                <a:gd name="connsiteY69" fmla="*/ 2907944 h 4446604"/>
                <a:gd name="connsiteX70" fmla="*/ 1630517 w 8225337"/>
                <a:gd name="connsiteY70" fmla="*/ 2885084 h 4446604"/>
                <a:gd name="connsiteX71" fmla="*/ 1613372 w 8225337"/>
                <a:gd name="connsiteY71" fmla="*/ 2880321 h 4446604"/>
                <a:gd name="connsiteX72" fmla="*/ 1561937 w 8225337"/>
                <a:gd name="connsiteY72" fmla="*/ 2883179 h 4446604"/>
                <a:gd name="connsiteX73" fmla="*/ 1536219 w 8225337"/>
                <a:gd name="connsiteY73" fmla="*/ 2885084 h 4446604"/>
                <a:gd name="connsiteX74" fmla="*/ 1403822 w 8225337"/>
                <a:gd name="connsiteY74" fmla="*/ 2892704 h 4446604"/>
                <a:gd name="connsiteX75" fmla="*/ 1393344 w 8225337"/>
                <a:gd name="connsiteY75" fmla="*/ 2915564 h 4446604"/>
                <a:gd name="connsiteX76" fmla="*/ 1352387 w 8225337"/>
                <a:gd name="connsiteY76" fmla="*/ 3055582 h 4446604"/>
                <a:gd name="connsiteX77" fmla="*/ 1314287 w 8225337"/>
                <a:gd name="connsiteY77" fmla="*/ 3083204 h 4446604"/>
                <a:gd name="connsiteX78" fmla="*/ 1297142 w 8225337"/>
                <a:gd name="connsiteY78" fmla="*/ 3098444 h 4446604"/>
                <a:gd name="connsiteX79" fmla="*/ 1284759 w 8225337"/>
                <a:gd name="connsiteY79" fmla="*/ 3116542 h 4446604"/>
                <a:gd name="connsiteX80" fmla="*/ 1356197 w 8225337"/>
                <a:gd name="connsiteY80" fmla="*/ 3345142 h 4446604"/>
                <a:gd name="connsiteX81" fmla="*/ 1366674 w 8225337"/>
                <a:gd name="connsiteY81" fmla="*/ 3370859 h 4446604"/>
                <a:gd name="connsiteX82" fmla="*/ 1237134 w 8225337"/>
                <a:gd name="connsiteY82" fmla="*/ 3569932 h 4446604"/>
                <a:gd name="connsiteX83" fmla="*/ 1221894 w 8225337"/>
                <a:gd name="connsiteY83" fmla="*/ 3590886 h 4446604"/>
                <a:gd name="connsiteX84" fmla="*/ 1206654 w 8225337"/>
                <a:gd name="connsiteY84" fmla="*/ 3608032 h 4446604"/>
                <a:gd name="connsiteX85" fmla="*/ 960909 w 8225337"/>
                <a:gd name="connsiteY85" fmla="*/ 3816629 h 4446604"/>
                <a:gd name="connsiteX86" fmla="*/ 939954 w 8225337"/>
                <a:gd name="connsiteY86" fmla="*/ 3826154 h 4446604"/>
                <a:gd name="connsiteX87" fmla="*/ 917094 w 8225337"/>
                <a:gd name="connsiteY87" fmla="*/ 3830917 h 4446604"/>
                <a:gd name="connsiteX88" fmla="*/ 698019 w 8225337"/>
                <a:gd name="connsiteY88" fmla="*/ 3805199 h 4446604"/>
                <a:gd name="connsiteX89" fmla="*/ 682779 w 8225337"/>
                <a:gd name="connsiteY89" fmla="*/ 3794721 h 4446604"/>
                <a:gd name="connsiteX90" fmla="*/ 635154 w 8225337"/>
                <a:gd name="connsiteY90" fmla="*/ 3761384 h 4446604"/>
                <a:gd name="connsiteX91" fmla="*/ 609437 w 8225337"/>
                <a:gd name="connsiteY91" fmla="*/ 3749002 h 4446604"/>
                <a:gd name="connsiteX92" fmla="*/ 574194 w 8225337"/>
                <a:gd name="connsiteY92" fmla="*/ 3736619 h 4446604"/>
                <a:gd name="connsiteX93" fmla="*/ 556097 w 8225337"/>
                <a:gd name="connsiteY93" fmla="*/ 3736619 h 4446604"/>
                <a:gd name="connsiteX94" fmla="*/ 537999 w 8225337"/>
                <a:gd name="connsiteY94" fmla="*/ 3738524 h 4446604"/>
                <a:gd name="connsiteX95" fmla="*/ 556097 w 8225337"/>
                <a:gd name="connsiteY95" fmla="*/ 3725189 h 4446604"/>
                <a:gd name="connsiteX96" fmla="*/ 578957 w 8225337"/>
                <a:gd name="connsiteY96" fmla="*/ 3719474 h 4446604"/>
                <a:gd name="connsiteX97" fmla="*/ 621819 w 8225337"/>
                <a:gd name="connsiteY97" fmla="*/ 3704234 h 4446604"/>
                <a:gd name="connsiteX98" fmla="*/ 646584 w 8225337"/>
                <a:gd name="connsiteY98" fmla="*/ 3702329 h 4446604"/>
                <a:gd name="connsiteX99" fmla="*/ 771362 w 8225337"/>
                <a:gd name="connsiteY99" fmla="*/ 3702329 h 4446604"/>
                <a:gd name="connsiteX100" fmla="*/ 797079 w 8225337"/>
                <a:gd name="connsiteY100" fmla="*/ 3697567 h 4446604"/>
                <a:gd name="connsiteX101" fmla="*/ 929477 w 8225337"/>
                <a:gd name="connsiteY101" fmla="*/ 3626129 h 4446604"/>
                <a:gd name="connsiteX102" fmla="*/ 949479 w 8225337"/>
                <a:gd name="connsiteY102" fmla="*/ 3605174 h 4446604"/>
                <a:gd name="connsiteX103" fmla="*/ 975197 w 8225337"/>
                <a:gd name="connsiteY103" fmla="*/ 3365144 h 4446604"/>
                <a:gd name="connsiteX104" fmla="*/ 964719 w 8225337"/>
                <a:gd name="connsiteY104" fmla="*/ 3337521 h 4446604"/>
                <a:gd name="connsiteX105" fmla="*/ 982817 w 8225337"/>
                <a:gd name="connsiteY105" fmla="*/ 3200361 h 4446604"/>
                <a:gd name="connsiteX106" fmla="*/ 996152 w 8225337"/>
                <a:gd name="connsiteY106" fmla="*/ 3179407 h 4446604"/>
                <a:gd name="connsiteX107" fmla="*/ 1061874 w 8225337"/>
                <a:gd name="connsiteY107" fmla="*/ 3029864 h 4446604"/>
                <a:gd name="connsiteX108" fmla="*/ 1063779 w 8225337"/>
                <a:gd name="connsiteY108" fmla="*/ 3004146 h 4446604"/>
                <a:gd name="connsiteX109" fmla="*/ 1069494 w 8225337"/>
                <a:gd name="connsiteY109" fmla="*/ 2823171 h 4446604"/>
                <a:gd name="connsiteX110" fmla="*/ 1077114 w 8225337"/>
                <a:gd name="connsiteY110" fmla="*/ 2800311 h 4446604"/>
                <a:gd name="connsiteX111" fmla="*/ 1081877 w 8225337"/>
                <a:gd name="connsiteY111" fmla="*/ 2775546 h 4446604"/>
                <a:gd name="connsiteX112" fmla="*/ 1087592 w 8225337"/>
                <a:gd name="connsiteY112" fmla="*/ 2752686 h 4446604"/>
                <a:gd name="connsiteX113" fmla="*/ 1118072 w 8225337"/>
                <a:gd name="connsiteY113" fmla="*/ 2724111 h 4446604"/>
                <a:gd name="connsiteX114" fmla="*/ 1139027 w 8225337"/>
                <a:gd name="connsiteY114" fmla="*/ 2711729 h 4446604"/>
                <a:gd name="connsiteX115" fmla="*/ 1152362 w 8225337"/>
                <a:gd name="connsiteY115" fmla="*/ 2699346 h 4446604"/>
                <a:gd name="connsiteX116" fmla="*/ 1207607 w 8225337"/>
                <a:gd name="connsiteY116" fmla="*/ 2600286 h 4446604"/>
                <a:gd name="connsiteX117" fmla="*/ 1227609 w 8225337"/>
                <a:gd name="connsiteY117" fmla="*/ 2583142 h 4446604"/>
                <a:gd name="connsiteX118" fmla="*/ 1245707 w 8225337"/>
                <a:gd name="connsiteY118" fmla="*/ 2563139 h 4446604"/>
                <a:gd name="connsiteX119" fmla="*/ 1266662 w 8225337"/>
                <a:gd name="connsiteY119" fmla="*/ 2555519 h 4446604"/>
                <a:gd name="connsiteX120" fmla="*/ 1332384 w 8225337"/>
                <a:gd name="connsiteY120" fmla="*/ 2563139 h 4446604"/>
                <a:gd name="connsiteX121" fmla="*/ 1357149 w 8225337"/>
                <a:gd name="connsiteY121" fmla="*/ 2565996 h 4446604"/>
                <a:gd name="connsiteX122" fmla="*/ 1560984 w 8225337"/>
                <a:gd name="connsiteY122" fmla="*/ 2576474 h 4446604"/>
                <a:gd name="connsiteX123" fmla="*/ 1585749 w 8225337"/>
                <a:gd name="connsiteY123" fmla="*/ 2703157 h 4446604"/>
                <a:gd name="connsiteX124" fmla="*/ 1599084 w 8225337"/>
                <a:gd name="connsiteY124" fmla="*/ 2718396 h 4446604"/>
                <a:gd name="connsiteX125" fmla="*/ 1649567 w 8225337"/>
                <a:gd name="connsiteY125" fmla="*/ 2728874 h 4446604"/>
                <a:gd name="connsiteX126" fmla="*/ 1670522 w 8225337"/>
                <a:gd name="connsiteY126" fmla="*/ 2730779 h 4446604"/>
                <a:gd name="connsiteX127" fmla="*/ 1800062 w 8225337"/>
                <a:gd name="connsiteY127" fmla="*/ 2726017 h 4446604"/>
                <a:gd name="connsiteX128" fmla="*/ 1821017 w 8225337"/>
                <a:gd name="connsiteY128" fmla="*/ 2726017 h 4446604"/>
                <a:gd name="connsiteX129" fmla="*/ 1963892 w 8225337"/>
                <a:gd name="connsiteY129" fmla="*/ 2690774 h 4446604"/>
                <a:gd name="connsiteX130" fmla="*/ 1991514 w 8225337"/>
                <a:gd name="connsiteY130" fmla="*/ 2677439 h 4446604"/>
                <a:gd name="connsiteX131" fmla="*/ 2116292 w 8225337"/>
                <a:gd name="connsiteY131" fmla="*/ 2581236 h 4446604"/>
                <a:gd name="connsiteX132" fmla="*/ 2129627 w 8225337"/>
                <a:gd name="connsiteY132" fmla="*/ 2564092 h 4446604"/>
                <a:gd name="connsiteX133" fmla="*/ 2190587 w 8225337"/>
                <a:gd name="connsiteY133" fmla="*/ 2454554 h 4446604"/>
                <a:gd name="connsiteX134" fmla="*/ 2198207 w 8225337"/>
                <a:gd name="connsiteY134" fmla="*/ 2431694 h 4446604"/>
                <a:gd name="connsiteX135" fmla="*/ 2300124 w 8225337"/>
                <a:gd name="connsiteY135" fmla="*/ 2278342 h 4446604"/>
                <a:gd name="connsiteX136" fmla="*/ 2317269 w 8225337"/>
                <a:gd name="connsiteY136" fmla="*/ 2263102 h 4446604"/>
                <a:gd name="connsiteX137" fmla="*/ 2362989 w 8225337"/>
                <a:gd name="connsiteY137" fmla="*/ 2204999 h 4446604"/>
                <a:gd name="connsiteX138" fmla="*/ 2373467 w 8225337"/>
                <a:gd name="connsiteY138" fmla="*/ 2187854 h 4446604"/>
                <a:gd name="connsiteX139" fmla="*/ 2469669 w 8225337"/>
                <a:gd name="connsiteY139" fmla="*/ 1996401 h 4446604"/>
                <a:gd name="connsiteX140" fmla="*/ 2483004 w 8225337"/>
                <a:gd name="connsiteY140" fmla="*/ 1973542 h 4446604"/>
                <a:gd name="connsiteX141" fmla="*/ 2562062 w 8225337"/>
                <a:gd name="connsiteY141" fmla="*/ 1919249 h 4446604"/>
                <a:gd name="connsiteX142" fmla="*/ 2583017 w 8225337"/>
                <a:gd name="connsiteY142" fmla="*/ 1914486 h 4446604"/>
                <a:gd name="connsiteX143" fmla="*/ 2710652 w 8225337"/>
                <a:gd name="connsiteY143" fmla="*/ 1906867 h 4446604"/>
                <a:gd name="connsiteX144" fmla="*/ 2736369 w 8225337"/>
                <a:gd name="connsiteY144" fmla="*/ 1906867 h 4446604"/>
                <a:gd name="connsiteX145" fmla="*/ 2782089 w 8225337"/>
                <a:gd name="connsiteY145" fmla="*/ 1908772 h 4446604"/>
                <a:gd name="connsiteX146" fmla="*/ 2804949 w 8225337"/>
                <a:gd name="connsiteY146" fmla="*/ 1904009 h 4446604"/>
                <a:gd name="connsiteX147" fmla="*/ 2917344 w 8225337"/>
                <a:gd name="connsiteY147" fmla="*/ 1860194 h 4446604"/>
                <a:gd name="connsiteX148" fmla="*/ 2924012 w 8225337"/>
                <a:gd name="connsiteY148" fmla="*/ 1853526 h 4446604"/>
                <a:gd name="connsiteX149" fmla="*/ 6679719 w 8225337"/>
                <a:gd name="connsiteY149" fmla="*/ 3301327 h 4446604"/>
                <a:gd name="connsiteX150" fmla="*/ 6670194 w 8225337"/>
                <a:gd name="connsiteY150" fmla="*/ 3362286 h 4446604"/>
                <a:gd name="connsiteX151" fmla="*/ 6680672 w 8225337"/>
                <a:gd name="connsiteY151" fmla="*/ 3383242 h 4446604"/>
                <a:gd name="connsiteX152" fmla="*/ 6911177 w 8225337"/>
                <a:gd name="connsiteY152" fmla="*/ 3449917 h 4446604"/>
                <a:gd name="connsiteX153" fmla="*/ 6570182 w 8225337"/>
                <a:gd name="connsiteY153" fmla="*/ 3337521 h 4446604"/>
                <a:gd name="connsiteX154" fmla="*/ 6557799 w 8225337"/>
                <a:gd name="connsiteY154" fmla="*/ 3320377 h 4446604"/>
                <a:gd name="connsiteX155" fmla="*/ 6486362 w 8225337"/>
                <a:gd name="connsiteY155" fmla="*/ 3247034 h 4446604"/>
                <a:gd name="connsiteX156" fmla="*/ 6478742 w 8225337"/>
                <a:gd name="connsiteY156" fmla="*/ 3242271 h 4446604"/>
                <a:gd name="connsiteX157" fmla="*/ 6417782 w 8225337"/>
                <a:gd name="connsiteY157" fmla="*/ 3214649 h 4446604"/>
                <a:gd name="connsiteX158" fmla="*/ 6412067 w 8225337"/>
                <a:gd name="connsiteY158" fmla="*/ 3211792 h 4446604"/>
                <a:gd name="connsiteX159" fmla="*/ 6402542 w 8225337"/>
                <a:gd name="connsiteY159" fmla="*/ 3204171 h 4446604"/>
                <a:gd name="connsiteX160" fmla="*/ 6387302 w 8225337"/>
                <a:gd name="connsiteY160" fmla="*/ 3188932 h 4446604"/>
                <a:gd name="connsiteX161" fmla="*/ 6384444 w 8225337"/>
                <a:gd name="connsiteY161" fmla="*/ 3184169 h 4446604"/>
                <a:gd name="connsiteX162" fmla="*/ 6372062 w 8225337"/>
                <a:gd name="connsiteY162" fmla="*/ 3151784 h 4446604"/>
                <a:gd name="connsiteX163" fmla="*/ 6370157 w 8225337"/>
                <a:gd name="connsiteY163" fmla="*/ 3134639 h 4446604"/>
                <a:gd name="connsiteX164" fmla="*/ 6380634 w 8225337"/>
                <a:gd name="connsiteY164" fmla="*/ 3116542 h 4446604"/>
                <a:gd name="connsiteX165" fmla="*/ 6391112 w 8225337"/>
                <a:gd name="connsiteY165" fmla="*/ 2915564 h 4446604"/>
                <a:gd name="connsiteX166" fmla="*/ 6313007 w 8225337"/>
                <a:gd name="connsiteY166" fmla="*/ 2867939 h 4446604"/>
                <a:gd name="connsiteX167" fmla="*/ 6293004 w 8225337"/>
                <a:gd name="connsiteY167" fmla="*/ 2847936 h 4446604"/>
                <a:gd name="connsiteX168" fmla="*/ 6279669 w 8225337"/>
                <a:gd name="connsiteY168" fmla="*/ 2826982 h 4446604"/>
                <a:gd name="connsiteX169" fmla="*/ 6211090 w 8225337"/>
                <a:gd name="connsiteY169" fmla="*/ 2726969 h 4446604"/>
                <a:gd name="connsiteX170" fmla="*/ 6197754 w 8225337"/>
                <a:gd name="connsiteY170" fmla="*/ 2706967 h 4446604"/>
                <a:gd name="connsiteX171" fmla="*/ 6035829 w 8225337"/>
                <a:gd name="connsiteY171" fmla="*/ 2599334 h 4446604"/>
                <a:gd name="connsiteX172" fmla="*/ 6014874 w 8225337"/>
                <a:gd name="connsiteY172" fmla="*/ 2596477 h 4446604"/>
                <a:gd name="connsiteX173" fmla="*/ 5948199 w 8225337"/>
                <a:gd name="connsiteY173" fmla="*/ 2583142 h 4446604"/>
                <a:gd name="connsiteX174" fmla="*/ 5925340 w 8225337"/>
                <a:gd name="connsiteY174" fmla="*/ 2580284 h 4446604"/>
                <a:gd name="connsiteX175" fmla="*/ 5835804 w 8225337"/>
                <a:gd name="connsiteY175" fmla="*/ 2572664 h 4446604"/>
                <a:gd name="connsiteX176" fmla="*/ 5810087 w 8225337"/>
                <a:gd name="connsiteY176" fmla="*/ 2570759 h 4446604"/>
                <a:gd name="connsiteX177" fmla="*/ 5642447 w 8225337"/>
                <a:gd name="connsiteY177" fmla="*/ 2624099 h 4446604"/>
                <a:gd name="connsiteX178" fmla="*/ 5624349 w 8225337"/>
                <a:gd name="connsiteY178" fmla="*/ 2639339 h 4446604"/>
                <a:gd name="connsiteX179" fmla="*/ 5604347 w 8225337"/>
                <a:gd name="connsiteY179" fmla="*/ 2660294 h 4446604"/>
                <a:gd name="connsiteX180" fmla="*/ 5492904 w 8225337"/>
                <a:gd name="connsiteY180" fmla="*/ 2787929 h 4446604"/>
                <a:gd name="connsiteX181" fmla="*/ 5475759 w 8225337"/>
                <a:gd name="connsiteY181" fmla="*/ 2857461 h 4446604"/>
                <a:gd name="connsiteX182" fmla="*/ 5473854 w 8225337"/>
                <a:gd name="connsiteY182" fmla="*/ 2882227 h 4446604"/>
                <a:gd name="connsiteX183" fmla="*/ 5458615 w 8225337"/>
                <a:gd name="connsiteY183" fmla="*/ 2915564 h 4446604"/>
                <a:gd name="connsiteX184" fmla="*/ 5438612 w 8225337"/>
                <a:gd name="connsiteY184" fmla="*/ 2927946 h 4446604"/>
                <a:gd name="connsiteX185" fmla="*/ 5421467 w 8225337"/>
                <a:gd name="connsiteY185" fmla="*/ 2932709 h 4446604"/>
                <a:gd name="connsiteX186" fmla="*/ 5398607 w 8225337"/>
                <a:gd name="connsiteY186" fmla="*/ 2945092 h 4446604"/>
                <a:gd name="connsiteX187" fmla="*/ 5377652 w 8225337"/>
                <a:gd name="connsiteY187" fmla="*/ 2954617 h 4446604"/>
                <a:gd name="connsiteX188" fmla="*/ 5327169 w 8225337"/>
                <a:gd name="connsiteY188" fmla="*/ 3044152 h 4446604"/>
                <a:gd name="connsiteX189" fmla="*/ 5337647 w 8225337"/>
                <a:gd name="connsiteY189" fmla="*/ 3069869 h 4446604"/>
                <a:gd name="connsiteX190" fmla="*/ 5393844 w 8225337"/>
                <a:gd name="connsiteY190" fmla="*/ 3184169 h 4446604"/>
                <a:gd name="connsiteX191" fmla="*/ 5389082 w 8225337"/>
                <a:gd name="connsiteY191" fmla="*/ 3205124 h 4446604"/>
                <a:gd name="connsiteX192" fmla="*/ 5378604 w 8225337"/>
                <a:gd name="connsiteY192" fmla="*/ 3232746 h 4446604"/>
                <a:gd name="connsiteX193" fmla="*/ 5353840 w 8225337"/>
                <a:gd name="connsiteY193" fmla="*/ 3252749 h 4446604"/>
                <a:gd name="connsiteX194" fmla="*/ 5332884 w 8225337"/>
                <a:gd name="connsiteY194" fmla="*/ 3272752 h 4446604"/>
                <a:gd name="connsiteX195" fmla="*/ 5299547 w 8225337"/>
                <a:gd name="connsiteY195" fmla="*/ 3428961 h 4446604"/>
                <a:gd name="connsiteX196" fmla="*/ 5310024 w 8225337"/>
                <a:gd name="connsiteY196" fmla="*/ 3451821 h 4446604"/>
                <a:gd name="connsiteX197" fmla="*/ 5346219 w 8225337"/>
                <a:gd name="connsiteY197" fmla="*/ 3495636 h 4446604"/>
                <a:gd name="connsiteX198" fmla="*/ 5370984 w 8225337"/>
                <a:gd name="connsiteY198" fmla="*/ 3653752 h 4446604"/>
                <a:gd name="connsiteX199" fmla="*/ 5378604 w 8225337"/>
                <a:gd name="connsiteY199" fmla="*/ 3679469 h 4446604"/>
                <a:gd name="connsiteX200" fmla="*/ 5384319 w 8225337"/>
                <a:gd name="connsiteY200" fmla="*/ 3707092 h 4446604"/>
                <a:gd name="connsiteX201" fmla="*/ 5389082 w 8225337"/>
                <a:gd name="connsiteY201" fmla="*/ 3732809 h 4446604"/>
                <a:gd name="connsiteX202" fmla="*/ 5378604 w 8225337"/>
                <a:gd name="connsiteY202" fmla="*/ 3893782 h 4446604"/>
                <a:gd name="connsiteX203" fmla="*/ 5366222 w 8225337"/>
                <a:gd name="connsiteY203" fmla="*/ 3914736 h 4446604"/>
                <a:gd name="connsiteX204" fmla="*/ 5322407 w 8225337"/>
                <a:gd name="connsiteY204" fmla="*/ 4024274 h 4446604"/>
                <a:gd name="connsiteX205" fmla="*/ 5332884 w 8225337"/>
                <a:gd name="connsiteY205" fmla="*/ 4041419 h 4446604"/>
                <a:gd name="connsiteX206" fmla="*/ 5363365 w 8225337"/>
                <a:gd name="connsiteY206" fmla="*/ 4092854 h 4446604"/>
                <a:gd name="connsiteX207" fmla="*/ 5365269 w 8225337"/>
                <a:gd name="connsiteY207" fmla="*/ 4125239 h 4446604"/>
                <a:gd name="connsiteX208" fmla="*/ 5347172 w 8225337"/>
                <a:gd name="connsiteY208" fmla="*/ 4224299 h 4446604"/>
                <a:gd name="connsiteX209" fmla="*/ 5295737 w 8225337"/>
                <a:gd name="connsiteY209" fmla="*/ 4120477 h 4446604"/>
                <a:gd name="connsiteX210" fmla="*/ 5285259 w 8225337"/>
                <a:gd name="connsiteY210" fmla="*/ 4100474 h 4446604"/>
                <a:gd name="connsiteX211" fmla="*/ 5244302 w 8225337"/>
                <a:gd name="connsiteY211" fmla="*/ 4042371 h 4446604"/>
                <a:gd name="connsiteX212" fmla="*/ 5230967 w 8225337"/>
                <a:gd name="connsiteY212" fmla="*/ 4024274 h 4446604"/>
                <a:gd name="connsiteX213" fmla="*/ 5213822 w 8225337"/>
                <a:gd name="connsiteY213" fmla="*/ 4003319 h 4446604"/>
                <a:gd name="connsiteX214" fmla="*/ 5201440 w 8225337"/>
                <a:gd name="connsiteY214" fmla="*/ 3980459 h 4446604"/>
                <a:gd name="connsiteX215" fmla="*/ 5190962 w 8225337"/>
                <a:gd name="connsiteY215" fmla="*/ 3957599 h 4446604"/>
                <a:gd name="connsiteX216" fmla="*/ 5189057 w 8225337"/>
                <a:gd name="connsiteY216" fmla="*/ 3932834 h 4446604"/>
                <a:gd name="connsiteX217" fmla="*/ 5242397 w 8225337"/>
                <a:gd name="connsiteY217" fmla="*/ 3704234 h 4446604"/>
                <a:gd name="connsiteX218" fmla="*/ 5232872 w 8225337"/>
                <a:gd name="connsiteY218" fmla="*/ 3655657 h 4446604"/>
                <a:gd name="connsiteX219" fmla="*/ 5230967 w 8225337"/>
                <a:gd name="connsiteY219" fmla="*/ 3635654 h 4446604"/>
                <a:gd name="connsiteX220" fmla="*/ 5221442 w 8225337"/>
                <a:gd name="connsiteY220" fmla="*/ 3622319 h 4446604"/>
                <a:gd name="connsiteX221" fmla="*/ 5152862 w 8225337"/>
                <a:gd name="connsiteY221" fmla="*/ 3371811 h 4446604"/>
                <a:gd name="connsiteX222" fmla="*/ 5165244 w 8225337"/>
                <a:gd name="connsiteY222" fmla="*/ 3350857 h 4446604"/>
                <a:gd name="connsiteX223" fmla="*/ 5081424 w 8225337"/>
                <a:gd name="connsiteY223" fmla="*/ 3083204 h 4446604"/>
                <a:gd name="connsiteX224" fmla="*/ 5058565 w 8225337"/>
                <a:gd name="connsiteY224" fmla="*/ 3065107 h 4446604"/>
                <a:gd name="connsiteX225" fmla="*/ 4924262 w 8225337"/>
                <a:gd name="connsiteY225" fmla="*/ 2998432 h 4446604"/>
                <a:gd name="connsiteX226" fmla="*/ 4903307 w 8225337"/>
                <a:gd name="connsiteY226" fmla="*/ 2993669 h 4446604"/>
                <a:gd name="connsiteX227" fmla="*/ 4802342 w 8225337"/>
                <a:gd name="connsiteY227" fmla="*/ 2960332 h 4446604"/>
                <a:gd name="connsiteX228" fmla="*/ 4789959 w 8225337"/>
                <a:gd name="connsiteY228" fmla="*/ 2945092 h 4446604"/>
                <a:gd name="connsiteX229" fmla="*/ 4723284 w 8225337"/>
                <a:gd name="connsiteY229" fmla="*/ 2883179 h 4446604"/>
                <a:gd name="connsiteX230" fmla="*/ 4700424 w 8225337"/>
                <a:gd name="connsiteY230" fmla="*/ 2870796 h 4446604"/>
                <a:gd name="connsiteX231" fmla="*/ 4462299 w 8225337"/>
                <a:gd name="connsiteY231" fmla="*/ 2918421 h 4446604"/>
                <a:gd name="connsiteX232" fmla="*/ 4447059 w 8225337"/>
                <a:gd name="connsiteY232" fmla="*/ 2928899 h 4446604"/>
                <a:gd name="connsiteX233" fmla="*/ 4421342 w 8225337"/>
                <a:gd name="connsiteY233" fmla="*/ 2956521 h 4446604"/>
                <a:gd name="connsiteX234" fmla="*/ 4396577 w 8225337"/>
                <a:gd name="connsiteY234" fmla="*/ 2956521 h 4446604"/>
                <a:gd name="connsiteX235" fmla="*/ 4305137 w 8225337"/>
                <a:gd name="connsiteY235" fmla="*/ 2912707 h 4446604"/>
                <a:gd name="connsiteX236" fmla="*/ 4284182 w 8225337"/>
                <a:gd name="connsiteY236" fmla="*/ 2895561 h 4446604"/>
                <a:gd name="connsiteX237" fmla="*/ 4244177 w 8225337"/>
                <a:gd name="connsiteY237" fmla="*/ 2862224 h 4446604"/>
                <a:gd name="connsiteX238" fmla="*/ 4216554 w 8225337"/>
                <a:gd name="connsiteY238" fmla="*/ 2854604 h 4446604"/>
                <a:gd name="connsiteX239" fmla="*/ 4196552 w 8225337"/>
                <a:gd name="connsiteY239" fmla="*/ 2844127 h 4446604"/>
                <a:gd name="connsiteX240" fmla="*/ 4120352 w 8225337"/>
                <a:gd name="connsiteY240" fmla="*/ 2775546 h 4446604"/>
                <a:gd name="connsiteX241" fmla="*/ 4094634 w 8225337"/>
                <a:gd name="connsiteY241" fmla="*/ 2765069 h 4446604"/>
                <a:gd name="connsiteX242" fmla="*/ 3925089 w 8225337"/>
                <a:gd name="connsiteY242" fmla="*/ 2657436 h 4446604"/>
                <a:gd name="connsiteX243" fmla="*/ 4128924 w 8225337"/>
                <a:gd name="connsiteY243" fmla="*/ 2726017 h 4446604"/>
                <a:gd name="connsiteX244" fmla="*/ 4149879 w 8225337"/>
                <a:gd name="connsiteY244" fmla="*/ 2728874 h 4446604"/>
                <a:gd name="connsiteX245" fmla="*/ 4384194 w 8225337"/>
                <a:gd name="connsiteY245" fmla="*/ 2790786 h 4446604"/>
                <a:gd name="connsiteX246" fmla="*/ 4409912 w 8225337"/>
                <a:gd name="connsiteY246" fmla="*/ 2788882 h 4446604"/>
                <a:gd name="connsiteX247" fmla="*/ 4483254 w 8225337"/>
                <a:gd name="connsiteY247" fmla="*/ 2653627 h 4446604"/>
                <a:gd name="connsiteX248" fmla="*/ 4676612 w 8225337"/>
                <a:gd name="connsiteY248" fmla="*/ 2765069 h 4446604"/>
                <a:gd name="connsiteX249" fmla="*/ 4701377 w 8225337"/>
                <a:gd name="connsiteY249" fmla="*/ 2766974 h 4446604"/>
                <a:gd name="connsiteX250" fmla="*/ 4745192 w 8225337"/>
                <a:gd name="connsiteY250" fmla="*/ 2742209 h 4446604"/>
                <a:gd name="connsiteX251" fmla="*/ 4765194 w 8225337"/>
                <a:gd name="connsiteY251" fmla="*/ 2731732 h 4446604"/>
                <a:gd name="connsiteX252" fmla="*/ 4862349 w 8225337"/>
                <a:gd name="connsiteY252" fmla="*/ 2779357 h 4446604"/>
                <a:gd name="connsiteX253" fmla="*/ 4883304 w 8225337"/>
                <a:gd name="connsiteY253" fmla="*/ 2789834 h 4446604"/>
                <a:gd name="connsiteX254" fmla="*/ 4909022 w 8225337"/>
                <a:gd name="connsiteY254" fmla="*/ 2797454 h 4446604"/>
                <a:gd name="connsiteX255" fmla="*/ 4988079 w 8225337"/>
                <a:gd name="connsiteY255" fmla="*/ 2911754 h 4446604"/>
                <a:gd name="connsiteX256" fmla="*/ 5028084 w 8225337"/>
                <a:gd name="connsiteY256" fmla="*/ 2937471 h 4446604"/>
                <a:gd name="connsiteX257" fmla="*/ 5056659 w 8225337"/>
                <a:gd name="connsiteY257" fmla="*/ 2934614 h 4446604"/>
                <a:gd name="connsiteX258" fmla="*/ 5264304 w 8225337"/>
                <a:gd name="connsiteY258" fmla="*/ 2937471 h 4446604"/>
                <a:gd name="connsiteX259" fmla="*/ 5330979 w 8225337"/>
                <a:gd name="connsiteY259" fmla="*/ 2815552 h 4446604"/>
                <a:gd name="connsiteX260" fmla="*/ 5336694 w 8225337"/>
                <a:gd name="connsiteY260" fmla="*/ 2794596 h 4446604"/>
                <a:gd name="connsiteX261" fmla="*/ 5367174 w 8225337"/>
                <a:gd name="connsiteY261" fmla="*/ 2710777 h 4446604"/>
                <a:gd name="connsiteX262" fmla="*/ 5387177 w 8225337"/>
                <a:gd name="connsiteY262" fmla="*/ 2689821 h 4446604"/>
                <a:gd name="connsiteX263" fmla="*/ 5397654 w 8225337"/>
                <a:gd name="connsiteY263" fmla="*/ 2666961 h 4446604"/>
                <a:gd name="connsiteX264" fmla="*/ 5458615 w 8225337"/>
                <a:gd name="connsiteY264" fmla="*/ 2555519 h 4446604"/>
                <a:gd name="connsiteX265" fmla="*/ 5473854 w 8225337"/>
                <a:gd name="connsiteY265" fmla="*/ 2534564 h 4446604"/>
                <a:gd name="connsiteX266" fmla="*/ 5644352 w 8225337"/>
                <a:gd name="connsiteY266" fmla="*/ 2480271 h 4446604"/>
                <a:gd name="connsiteX267" fmla="*/ 5545292 w 8225337"/>
                <a:gd name="connsiteY267" fmla="*/ 2345969 h 4446604"/>
                <a:gd name="connsiteX268" fmla="*/ 5540529 w 8225337"/>
                <a:gd name="connsiteY268" fmla="*/ 2312632 h 4446604"/>
                <a:gd name="connsiteX269" fmla="*/ 5563390 w 8225337"/>
                <a:gd name="connsiteY269" fmla="*/ 2282152 h 4446604"/>
                <a:gd name="connsiteX270" fmla="*/ 5690072 w 8225337"/>
                <a:gd name="connsiteY270" fmla="*/ 2230717 h 4446604"/>
                <a:gd name="connsiteX271" fmla="*/ 5634827 w 8225337"/>
                <a:gd name="connsiteY271" fmla="*/ 2151659 h 4446604"/>
                <a:gd name="connsiteX272" fmla="*/ 5609109 w 8225337"/>
                <a:gd name="connsiteY272" fmla="*/ 2139277 h 4446604"/>
                <a:gd name="connsiteX273" fmla="*/ 5507192 w 8225337"/>
                <a:gd name="connsiteY273" fmla="*/ 2055456 h 4446604"/>
                <a:gd name="connsiteX274" fmla="*/ 5501477 w 8225337"/>
                <a:gd name="connsiteY274" fmla="*/ 2034501 h 4446604"/>
                <a:gd name="connsiteX275" fmla="*/ 5526242 w 8225337"/>
                <a:gd name="connsiteY275" fmla="*/ 1942109 h 4446604"/>
                <a:gd name="connsiteX276" fmla="*/ 5401465 w 8225337"/>
                <a:gd name="connsiteY276" fmla="*/ 1832572 h 4446604"/>
                <a:gd name="connsiteX277" fmla="*/ 5393844 w 8225337"/>
                <a:gd name="connsiteY277" fmla="*/ 1809711 h 4446604"/>
                <a:gd name="connsiteX278" fmla="*/ 5384319 w 8225337"/>
                <a:gd name="connsiteY278" fmla="*/ 1789709 h 4446604"/>
                <a:gd name="connsiteX279" fmla="*/ 5371937 w 8225337"/>
                <a:gd name="connsiteY279" fmla="*/ 1768754 h 4446604"/>
                <a:gd name="connsiteX280" fmla="*/ 5245254 w 8225337"/>
                <a:gd name="connsiteY280" fmla="*/ 1817331 h 4446604"/>
                <a:gd name="connsiteX281" fmla="*/ 5228109 w 8225337"/>
                <a:gd name="connsiteY281" fmla="*/ 1840192 h 4446604"/>
                <a:gd name="connsiteX282" fmla="*/ 5208107 w 8225337"/>
                <a:gd name="connsiteY282" fmla="*/ 1858289 h 4446604"/>
                <a:gd name="connsiteX283" fmla="*/ 5190009 w 8225337"/>
                <a:gd name="connsiteY283" fmla="*/ 1879244 h 4446604"/>
                <a:gd name="connsiteX284" fmla="*/ 5177627 w 8225337"/>
                <a:gd name="connsiteY284" fmla="*/ 1906867 h 4446604"/>
                <a:gd name="connsiteX285" fmla="*/ 5164292 w 8225337"/>
                <a:gd name="connsiteY285" fmla="*/ 1920201 h 4446604"/>
                <a:gd name="connsiteX286" fmla="*/ 5143337 w 8225337"/>
                <a:gd name="connsiteY286" fmla="*/ 1927822 h 4446604"/>
                <a:gd name="connsiteX287" fmla="*/ 5112857 w 8225337"/>
                <a:gd name="connsiteY287" fmla="*/ 1914486 h 4446604"/>
                <a:gd name="connsiteX288" fmla="*/ 5099522 w 8225337"/>
                <a:gd name="connsiteY288" fmla="*/ 1853526 h 4446604"/>
                <a:gd name="connsiteX289" fmla="*/ 5086187 w 8225337"/>
                <a:gd name="connsiteY289" fmla="*/ 1832572 h 4446604"/>
                <a:gd name="connsiteX290" fmla="*/ 5088092 w 8225337"/>
                <a:gd name="connsiteY290" fmla="*/ 1745894 h 4446604"/>
                <a:gd name="connsiteX291" fmla="*/ 4892829 w 8225337"/>
                <a:gd name="connsiteY291" fmla="*/ 1623974 h 4446604"/>
                <a:gd name="connsiteX292" fmla="*/ 4880447 w 8225337"/>
                <a:gd name="connsiteY292" fmla="*/ 1610639 h 4446604"/>
                <a:gd name="connsiteX293" fmla="*/ 4862349 w 8225337"/>
                <a:gd name="connsiteY293" fmla="*/ 1590636 h 4446604"/>
                <a:gd name="connsiteX294" fmla="*/ 4746144 w 8225337"/>
                <a:gd name="connsiteY294" fmla="*/ 1509674 h 4446604"/>
                <a:gd name="connsiteX295" fmla="*/ 4736619 w 8225337"/>
                <a:gd name="connsiteY295" fmla="*/ 1484909 h 4446604"/>
                <a:gd name="connsiteX296" fmla="*/ 4736619 w 8225337"/>
                <a:gd name="connsiteY296" fmla="*/ 1350606 h 4446604"/>
                <a:gd name="connsiteX297" fmla="*/ 4716617 w 8225337"/>
                <a:gd name="connsiteY297" fmla="*/ 1340129 h 4446604"/>
                <a:gd name="connsiteX298" fmla="*/ 4440392 w 8225337"/>
                <a:gd name="connsiteY298" fmla="*/ 1355369 h 4446604"/>
                <a:gd name="connsiteX299" fmla="*/ 4420389 w 8225337"/>
                <a:gd name="connsiteY299" fmla="*/ 1360131 h 4446604"/>
                <a:gd name="connsiteX300" fmla="*/ 4380384 w 8225337"/>
                <a:gd name="connsiteY300" fmla="*/ 1367751 h 4446604"/>
                <a:gd name="connsiteX301" fmla="*/ 4355619 w 8225337"/>
                <a:gd name="connsiteY301" fmla="*/ 1369656 h 4446604"/>
                <a:gd name="connsiteX302" fmla="*/ 4155594 w 8225337"/>
                <a:gd name="connsiteY302" fmla="*/ 1417281 h 4446604"/>
                <a:gd name="connsiteX303" fmla="*/ 4132734 w 8225337"/>
                <a:gd name="connsiteY303" fmla="*/ 1422044 h 4446604"/>
                <a:gd name="connsiteX304" fmla="*/ 4071774 w 8225337"/>
                <a:gd name="connsiteY304" fmla="*/ 1396326 h 4446604"/>
                <a:gd name="connsiteX305" fmla="*/ 3951759 w 8225337"/>
                <a:gd name="connsiteY305" fmla="*/ 1320126 h 4446604"/>
                <a:gd name="connsiteX306" fmla="*/ 3934614 w 8225337"/>
                <a:gd name="connsiteY306" fmla="*/ 1312506 h 4446604"/>
                <a:gd name="connsiteX307" fmla="*/ 3921279 w 8225337"/>
                <a:gd name="connsiteY307" fmla="*/ 1294409 h 4446604"/>
                <a:gd name="connsiteX308" fmla="*/ 4007004 w 8225337"/>
                <a:gd name="connsiteY308" fmla="*/ 1194397 h 4446604"/>
                <a:gd name="connsiteX309" fmla="*/ 4002242 w 8225337"/>
                <a:gd name="connsiteY309" fmla="*/ 1240117 h 4446604"/>
                <a:gd name="connsiteX310" fmla="*/ 4015577 w 8225337"/>
                <a:gd name="connsiteY310" fmla="*/ 1253451 h 4446604"/>
                <a:gd name="connsiteX311" fmla="*/ 4084157 w 8225337"/>
                <a:gd name="connsiteY311" fmla="*/ 1274406 h 4446604"/>
                <a:gd name="connsiteX312" fmla="*/ 4107017 w 8225337"/>
                <a:gd name="connsiteY312" fmla="*/ 1276311 h 4446604"/>
                <a:gd name="connsiteX313" fmla="*/ 4227032 w 8225337"/>
                <a:gd name="connsiteY313" fmla="*/ 1225829 h 4446604"/>
                <a:gd name="connsiteX314" fmla="*/ 4247034 w 8225337"/>
                <a:gd name="connsiteY314" fmla="*/ 1205826 h 4446604"/>
                <a:gd name="connsiteX315" fmla="*/ 4434677 w 8225337"/>
                <a:gd name="connsiteY315" fmla="*/ 1078191 h 4446604"/>
                <a:gd name="connsiteX316" fmla="*/ 4475634 w 8225337"/>
                <a:gd name="connsiteY316" fmla="*/ 1049616 h 4446604"/>
                <a:gd name="connsiteX317" fmla="*/ 4493732 w 8225337"/>
                <a:gd name="connsiteY317" fmla="*/ 1046759 h 4446604"/>
                <a:gd name="connsiteX318" fmla="*/ 4521354 w 8225337"/>
                <a:gd name="connsiteY318" fmla="*/ 1041996 h 4446604"/>
                <a:gd name="connsiteX319" fmla="*/ 4548977 w 8225337"/>
                <a:gd name="connsiteY319" fmla="*/ 1039139 h 4446604"/>
                <a:gd name="connsiteX320" fmla="*/ 4627082 w 8225337"/>
                <a:gd name="connsiteY320" fmla="*/ 1056284 h 4446604"/>
                <a:gd name="connsiteX321" fmla="*/ 4652799 w 8225337"/>
                <a:gd name="connsiteY321" fmla="*/ 1063904 h 4446604"/>
                <a:gd name="connsiteX322" fmla="*/ 4708044 w 8225337"/>
                <a:gd name="connsiteY322" fmla="*/ 1051522 h 4446604"/>
                <a:gd name="connsiteX323" fmla="*/ 4736619 w 8225337"/>
                <a:gd name="connsiteY323" fmla="*/ 1045806 h 4446604"/>
                <a:gd name="connsiteX324" fmla="*/ 4764242 w 8225337"/>
                <a:gd name="connsiteY324" fmla="*/ 1036281 h 4446604"/>
                <a:gd name="connsiteX325" fmla="*/ 4794722 w 8225337"/>
                <a:gd name="connsiteY325" fmla="*/ 1025804 h 4446604"/>
                <a:gd name="connsiteX326" fmla="*/ 4941407 w 8225337"/>
                <a:gd name="connsiteY326" fmla="*/ 951509 h 4446604"/>
                <a:gd name="connsiteX327" fmla="*/ 4804247 w 8225337"/>
                <a:gd name="connsiteY327" fmla="*/ 844829 h 4446604"/>
                <a:gd name="connsiteX328" fmla="*/ 4783292 w 8225337"/>
                <a:gd name="connsiteY328" fmla="*/ 829589 h 4446604"/>
                <a:gd name="connsiteX329" fmla="*/ 4760432 w 8225337"/>
                <a:gd name="connsiteY329" fmla="*/ 781011 h 4446604"/>
                <a:gd name="connsiteX330" fmla="*/ 4758527 w 8225337"/>
                <a:gd name="connsiteY330" fmla="*/ 750531 h 4446604"/>
                <a:gd name="connsiteX331" fmla="*/ 4580409 w 8225337"/>
                <a:gd name="connsiteY331" fmla="*/ 643851 h 4446604"/>
                <a:gd name="connsiteX332" fmla="*/ 4562312 w 8225337"/>
                <a:gd name="connsiteY332" fmla="*/ 630516 h 4446604"/>
                <a:gd name="connsiteX333" fmla="*/ 4518497 w 8225337"/>
                <a:gd name="connsiteY333" fmla="*/ 592416 h 4446604"/>
                <a:gd name="connsiteX334" fmla="*/ 4505162 w 8225337"/>
                <a:gd name="connsiteY334" fmla="*/ 574319 h 4446604"/>
                <a:gd name="connsiteX335" fmla="*/ 4514687 w 8225337"/>
                <a:gd name="connsiteY335" fmla="*/ 520979 h 4446604"/>
                <a:gd name="connsiteX336" fmla="*/ 4532784 w 8225337"/>
                <a:gd name="connsiteY336" fmla="*/ 515264 h 4446604"/>
                <a:gd name="connsiteX337" fmla="*/ 4674707 w 8225337"/>
                <a:gd name="connsiteY337" fmla="*/ 364769 h 4446604"/>
                <a:gd name="connsiteX338" fmla="*/ 4659467 w 8225337"/>
                <a:gd name="connsiteY338" fmla="*/ 343814 h 4446604"/>
                <a:gd name="connsiteX339" fmla="*/ 4555644 w 8225337"/>
                <a:gd name="connsiteY339" fmla="*/ 299999 h 4446604"/>
                <a:gd name="connsiteX340" fmla="*/ 4537547 w 8225337"/>
                <a:gd name="connsiteY340" fmla="*/ 299999 h 4446604"/>
                <a:gd name="connsiteX341" fmla="*/ 4501352 w 8225337"/>
                <a:gd name="connsiteY341" fmla="*/ 301904 h 4446604"/>
                <a:gd name="connsiteX342" fmla="*/ 4475634 w 8225337"/>
                <a:gd name="connsiteY342" fmla="*/ 311429 h 4446604"/>
                <a:gd name="connsiteX343" fmla="*/ 4401339 w 8225337"/>
                <a:gd name="connsiteY343" fmla="*/ 344766 h 4446604"/>
                <a:gd name="connsiteX344" fmla="*/ 4378479 w 8225337"/>
                <a:gd name="connsiteY344" fmla="*/ 347624 h 4446604"/>
                <a:gd name="connsiteX345" fmla="*/ 4334664 w 8225337"/>
                <a:gd name="connsiteY345" fmla="*/ 335241 h 4446604"/>
                <a:gd name="connsiteX346" fmla="*/ 4316567 w 8225337"/>
                <a:gd name="connsiteY346" fmla="*/ 317144 h 4446604"/>
                <a:gd name="connsiteX347" fmla="*/ 4306089 w 8225337"/>
                <a:gd name="connsiteY347" fmla="*/ 292379 h 4446604"/>
                <a:gd name="connsiteX348" fmla="*/ 4318472 w 8225337"/>
                <a:gd name="connsiteY348" fmla="*/ 287616 h 4446604"/>
                <a:gd name="connsiteX349" fmla="*/ 4339427 w 8225337"/>
                <a:gd name="connsiteY349" fmla="*/ 278091 h 4446604"/>
                <a:gd name="connsiteX350" fmla="*/ 4354667 w 8225337"/>
                <a:gd name="connsiteY350" fmla="*/ 259994 h 4446604"/>
                <a:gd name="connsiteX351" fmla="*/ 4369907 w 8225337"/>
                <a:gd name="connsiteY351" fmla="*/ 239991 h 4446604"/>
                <a:gd name="connsiteX352" fmla="*/ 4489922 w 8225337"/>
                <a:gd name="connsiteY352" fmla="*/ 170459 h 4446604"/>
                <a:gd name="connsiteX353" fmla="*/ 4591839 w 8225337"/>
                <a:gd name="connsiteY353" fmla="*/ 76161 h 4446604"/>
                <a:gd name="connsiteX354" fmla="*/ 4619462 w 8225337"/>
                <a:gd name="connsiteY354" fmla="*/ 79019 h 4446604"/>
                <a:gd name="connsiteX355" fmla="*/ 4712807 w 8225337"/>
                <a:gd name="connsiteY355" fmla="*/ 165696 h 4446604"/>
                <a:gd name="connsiteX356" fmla="*/ 4728047 w 8225337"/>
                <a:gd name="connsiteY356" fmla="*/ 185699 h 4446604"/>
                <a:gd name="connsiteX357" fmla="*/ 4741382 w 8225337"/>
                <a:gd name="connsiteY357" fmla="*/ 211416 h 4446604"/>
                <a:gd name="connsiteX358" fmla="*/ 4754717 w 8225337"/>
                <a:gd name="connsiteY358" fmla="*/ 239039 h 4446604"/>
                <a:gd name="connsiteX359" fmla="*/ 4779482 w 8225337"/>
                <a:gd name="connsiteY359" fmla="*/ 279044 h 4446604"/>
                <a:gd name="connsiteX360" fmla="*/ 4794722 w 8225337"/>
                <a:gd name="connsiteY360" fmla="*/ 297141 h 4446604"/>
                <a:gd name="connsiteX361" fmla="*/ 4983317 w 8225337"/>
                <a:gd name="connsiteY361" fmla="*/ 427634 h 4446604"/>
                <a:gd name="connsiteX362" fmla="*/ 4985222 w 8225337"/>
                <a:gd name="connsiteY362" fmla="*/ 448589 h 4446604"/>
                <a:gd name="connsiteX363" fmla="*/ 4944265 w 8225337"/>
                <a:gd name="connsiteY363" fmla="*/ 563841 h 4446604"/>
                <a:gd name="connsiteX364" fmla="*/ 4949027 w 8225337"/>
                <a:gd name="connsiteY364" fmla="*/ 584796 h 4446604"/>
                <a:gd name="connsiteX365" fmla="*/ 5164292 w 8225337"/>
                <a:gd name="connsiteY365" fmla="*/ 721956 h 4446604"/>
                <a:gd name="connsiteX366" fmla="*/ 5187152 w 8225337"/>
                <a:gd name="connsiteY366" fmla="*/ 732434 h 4446604"/>
                <a:gd name="connsiteX367" fmla="*/ 5402417 w 8225337"/>
                <a:gd name="connsiteY367" fmla="*/ 864831 h 4446604"/>
                <a:gd name="connsiteX368" fmla="*/ 5415752 w 8225337"/>
                <a:gd name="connsiteY368" fmla="*/ 878166 h 4446604"/>
                <a:gd name="connsiteX369" fmla="*/ 5446232 w 8225337"/>
                <a:gd name="connsiteY369" fmla="*/ 931506 h 4446604"/>
                <a:gd name="connsiteX370" fmla="*/ 5455757 w 8225337"/>
                <a:gd name="connsiteY370" fmla="*/ 960081 h 4446604"/>
                <a:gd name="connsiteX371" fmla="*/ 5405274 w 8225337"/>
                <a:gd name="connsiteY371" fmla="*/ 1092479 h 4446604"/>
                <a:gd name="connsiteX372" fmla="*/ 5380509 w 8225337"/>
                <a:gd name="connsiteY372" fmla="*/ 1102956 h 4446604"/>
                <a:gd name="connsiteX373" fmla="*/ 5136669 w 8225337"/>
                <a:gd name="connsiteY373" fmla="*/ 1130579 h 4446604"/>
                <a:gd name="connsiteX374" fmla="*/ 5108094 w 8225337"/>
                <a:gd name="connsiteY374" fmla="*/ 1136294 h 4446604"/>
                <a:gd name="connsiteX375" fmla="*/ 5082377 w 8225337"/>
                <a:gd name="connsiteY375" fmla="*/ 1146772 h 4446604"/>
                <a:gd name="connsiteX376" fmla="*/ 5061422 w 8225337"/>
                <a:gd name="connsiteY376" fmla="*/ 1162011 h 4446604"/>
                <a:gd name="connsiteX377" fmla="*/ 5038562 w 8225337"/>
                <a:gd name="connsiteY377" fmla="*/ 1197254 h 4446604"/>
                <a:gd name="connsiteX378" fmla="*/ 5033799 w 8225337"/>
                <a:gd name="connsiteY378" fmla="*/ 1218209 h 4446604"/>
                <a:gd name="connsiteX379" fmla="*/ 5039515 w 8225337"/>
                <a:gd name="connsiteY379" fmla="*/ 1239164 h 4446604"/>
                <a:gd name="connsiteX380" fmla="*/ 5003319 w 8225337"/>
                <a:gd name="connsiteY380" fmla="*/ 1362036 h 4446604"/>
                <a:gd name="connsiteX381" fmla="*/ 5233824 w 8225337"/>
                <a:gd name="connsiteY381" fmla="*/ 1436331 h 4446604"/>
                <a:gd name="connsiteX382" fmla="*/ 5262399 w 8225337"/>
                <a:gd name="connsiteY382" fmla="*/ 1438236 h 4446604"/>
                <a:gd name="connsiteX383" fmla="*/ 5338599 w 8225337"/>
                <a:gd name="connsiteY383" fmla="*/ 1442999 h 4446604"/>
                <a:gd name="connsiteX384" fmla="*/ 5424324 w 8225337"/>
                <a:gd name="connsiteY384" fmla="*/ 1499197 h 4446604"/>
                <a:gd name="connsiteX385" fmla="*/ 5413847 w 8225337"/>
                <a:gd name="connsiteY385" fmla="*/ 1517294 h 4446604"/>
                <a:gd name="connsiteX386" fmla="*/ 5406227 w 8225337"/>
                <a:gd name="connsiteY386" fmla="*/ 1537297 h 4446604"/>
                <a:gd name="connsiteX387" fmla="*/ 5587202 w 8225337"/>
                <a:gd name="connsiteY387" fmla="*/ 1539201 h 4446604"/>
                <a:gd name="connsiteX388" fmla="*/ 5615777 w 8225337"/>
                <a:gd name="connsiteY388" fmla="*/ 1539201 h 4446604"/>
                <a:gd name="connsiteX389" fmla="*/ 5768177 w 8225337"/>
                <a:gd name="connsiteY389" fmla="*/ 1621117 h 4446604"/>
                <a:gd name="connsiteX390" fmla="*/ 5788179 w 8225337"/>
                <a:gd name="connsiteY390" fmla="*/ 1671599 h 4446604"/>
                <a:gd name="connsiteX391" fmla="*/ 5716742 w 8225337"/>
                <a:gd name="connsiteY391" fmla="*/ 1760181 h 4446604"/>
                <a:gd name="connsiteX392" fmla="*/ 5713884 w 8225337"/>
                <a:gd name="connsiteY392" fmla="*/ 1778279 h 4446604"/>
                <a:gd name="connsiteX393" fmla="*/ 5983442 w 8225337"/>
                <a:gd name="connsiteY393" fmla="*/ 1854479 h 4446604"/>
                <a:gd name="connsiteX394" fmla="*/ 5980584 w 8225337"/>
                <a:gd name="connsiteY394" fmla="*/ 2006879 h 4446604"/>
                <a:gd name="connsiteX395" fmla="*/ 5977727 w 8225337"/>
                <a:gd name="connsiteY395" fmla="*/ 2029739 h 4446604"/>
                <a:gd name="connsiteX396" fmla="*/ 6029162 w 8225337"/>
                <a:gd name="connsiteY396" fmla="*/ 2157374 h 4446604"/>
                <a:gd name="connsiteX397" fmla="*/ 6041544 w 8225337"/>
                <a:gd name="connsiteY397" fmla="*/ 2174519 h 4446604"/>
                <a:gd name="connsiteX398" fmla="*/ 6128222 w 8225337"/>
                <a:gd name="connsiteY398" fmla="*/ 2286914 h 4446604"/>
                <a:gd name="connsiteX399" fmla="*/ 6140604 w 8225337"/>
                <a:gd name="connsiteY399" fmla="*/ 2309774 h 4446604"/>
                <a:gd name="connsiteX400" fmla="*/ 6134890 w 8225337"/>
                <a:gd name="connsiteY400" fmla="*/ 2391689 h 4446604"/>
                <a:gd name="connsiteX401" fmla="*/ 6140604 w 8225337"/>
                <a:gd name="connsiteY401" fmla="*/ 2416454 h 4446604"/>
                <a:gd name="connsiteX402" fmla="*/ 6219662 w 8225337"/>
                <a:gd name="connsiteY402" fmla="*/ 2536469 h 4446604"/>
                <a:gd name="connsiteX403" fmla="*/ 6349202 w 8225337"/>
                <a:gd name="connsiteY403" fmla="*/ 2696489 h 4446604"/>
                <a:gd name="connsiteX404" fmla="*/ 6370157 w 8225337"/>
                <a:gd name="connsiteY404" fmla="*/ 2709824 h 4446604"/>
                <a:gd name="connsiteX405" fmla="*/ 6449215 w 8225337"/>
                <a:gd name="connsiteY405" fmla="*/ 2808884 h 4446604"/>
                <a:gd name="connsiteX406" fmla="*/ 6462549 w 8225337"/>
                <a:gd name="connsiteY406" fmla="*/ 2828886 h 4446604"/>
                <a:gd name="connsiteX407" fmla="*/ 6473027 w 8225337"/>
                <a:gd name="connsiteY407" fmla="*/ 2842221 h 4446604"/>
                <a:gd name="connsiteX408" fmla="*/ 6579707 w 8225337"/>
                <a:gd name="connsiteY408" fmla="*/ 2906039 h 4446604"/>
                <a:gd name="connsiteX409" fmla="*/ 6607329 w 8225337"/>
                <a:gd name="connsiteY409" fmla="*/ 2939377 h 4446604"/>
                <a:gd name="connsiteX410" fmla="*/ 6573992 w 8225337"/>
                <a:gd name="connsiteY410" fmla="*/ 3073679 h 4446604"/>
                <a:gd name="connsiteX411" fmla="*/ 6572087 w 8225337"/>
                <a:gd name="connsiteY411" fmla="*/ 3098444 h 4446604"/>
                <a:gd name="connsiteX412" fmla="*/ 6599709 w 8225337"/>
                <a:gd name="connsiteY412" fmla="*/ 3192742 h 4446604"/>
                <a:gd name="connsiteX413" fmla="*/ 6604472 w 8225337"/>
                <a:gd name="connsiteY413" fmla="*/ 3197504 h 4446604"/>
                <a:gd name="connsiteX414" fmla="*/ 6680672 w 8225337"/>
                <a:gd name="connsiteY414" fmla="*/ 3297517 h 4446604"/>
                <a:gd name="connsiteX415" fmla="*/ 6679719 w 8225337"/>
                <a:gd name="connsiteY415" fmla="*/ 3301327 h 4446604"/>
                <a:gd name="connsiteX416" fmla="*/ 7928447 w 8225337"/>
                <a:gd name="connsiteY416" fmla="*/ 4060469 h 4446604"/>
                <a:gd name="connsiteX417" fmla="*/ 7954165 w 8225337"/>
                <a:gd name="connsiteY417" fmla="*/ 4142384 h 4446604"/>
                <a:gd name="connsiteX418" fmla="*/ 7971309 w 8225337"/>
                <a:gd name="connsiteY418" fmla="*/ 4162386 h 4446604"/>
                <a:gd name="connsiteX419" fmla="*/ 7991312 w 8225337"/>
                <a:gd name="connsiteY419" fmla="*/ 4180484 h 4446604"/>
                <a:gd name="connsiteX420" fmla="*/ 8108469 w 8225337"/>
                <a:gd name="connsiteY420" fmla="*/ 4287164 h 4446604"/>
                <a:gd name="connsiteX421" fmla="*/ 7974167 w 8225337"/>
                <a:gd name="connsiteY421" fmla="*/ 4221442 h 4446604"/>
                <a:gd name="connsiteX422" fmla="*/ 7949402 w 8225337"/>
                <a:gd name="connsiteY422" fmla="*/ 4209059 h 4446604"/>
                <a:gd name="connsiteX423" fmla="*/ 7929399 w 8225337"/>
                <a:gd name="connsiteY423" fmla="*/ 4193819 h 4446604"/>
                <a:gd name="connsiteX424" fmla="*/ 7900824 w 8225337"/>
                <a:gd name="connsiteY424" fmla="*/ 4150957 h 4446604"/>
                <a:gd name="connsiteX425" fmla="*/ 7890347 w 8225337"/>
                <a:gd name="connsiteY425" fmla="*/ 4126192 h 4446604"/>
                <a:gd name="connsiteX426" fmla="*/ 7880822 w 8225337"/>
                <a:gd name="connsiteY426" fmla="*/ 4108094 h 4446604"/>
                <a:gd name="connsiteX427" fmla="*/ 7852247 w 8225337"/>
                <a:gd name="connsiteY427" fmla="*/ 4003319 h 4446604"/>
                <a:gd name="connsiteX428" fmla="*/ 7791287 w 8225337"/>
                <a:gd name="connsiteY428" fmla="*/ 3921404 h 4446604"/>
                <a:gd name="connsiteX429" fmla="*/ 7777952 w 8225337"/>
                <a:gd name="connsiteY429" fmla="*/ 3904259 h 4446604"/>
                <a:gd name="connsiteX430" fmla="*/ 7669367 w 8225337"/>
                <a:gd name="connsiteY430" fmla="*/ 3835679 h 4446604"/>
                <a:gd name="connsiteX431" fmla="*/ 7651269 w 8225337"/>
                <a:gd name="connsiteY431" fmla="*/ 3815677 h 4446604"/>
                <a:gd name="connsiteX432" fmla="*/ 7636029 w 8225337"/>
                <a:gd name="connsiteY432" fmla="*/ 3792817 h 4446604"/>
                <a:gd name="connsiteX433" fmla="*/ 7595072 w 8225337"/>
                <a:gd name="connsiteY433" fmla="*/ 3568027 h 4446604"/>
                <a:gd name="connsiteX434" fmla="*/ 7587452 w 8225337"/>
                <a:gd name="connsiteY434" fmla="*/ 3543261 h 4446604"/>
                <a:gd name="connsiteX435" fmla="*/ 7575069 w 8225337"/>
                <a:gd name="connsiteY435" fmla="*/ 3518496 h 4446604"/>
                <a:gd name="connsiteX436" fmla="*/ 7564592 w 8225337"/>
                <a:gd name="connsiteY436" fmla="*/ 3492779 h 4446604"/>
                <a:gd name="connsiteX437" fmla="*/ 7500774 w 8225337"/>
                <a:gd name="connsiteY437" fmla="*/ 3342284 h 4446604"/>
                <a:gd name="connsiteX438" fmla="*/ 7495059 w 8225337"/>
                <a:gd name="connsiteY438" fmla="*/ 3319424 h 4446604"/>
                <a:gd name="connsiteX439" fmla="*/ 7444577 w 8225337"/>
                <a:gd name="connsiteY439" fmla="*/ 3192742 h 4446604"/>
                <a:gd name="connsiteX440" fmla="*/ 7316942 w 8225337"/>
                <a:gd name="connsiteY440" fmla="*/ 3250844 h 4446604"/>
                <a:gd name="connsiteX441" fmla="*/ 7307417 w 8225337"/>
                <a:gd name="connsiteY441" fmla="*/ 3273704 h 4446604"/>
                <a:gd name="connsiteX442" fmla="*/ 7281699 w 8225337"/>
                <a:gd name="connsiteY442" fmla="*/ 3322282 h 4446604"/>
                <a:gd name="connsiteX443" fmla="*/ 7271222 w 8225337"/>
                <a:gd name="connsiteY443" fmla="*/ 3334664 h 4446604"/>
                <a:gd name="connsiteX444" fmla="*/ 7143587 w 8225337"/>
                <a:gd name="connsiteY444" fmla="*/ 3301327 h 4446604"/>
                <a:gd name="connsiteX445" fmla="*/ 7252172 w 8225337"/>
                <a:gd name="connsiteY445" fmla="*/ 3231794 h 4446604"/>
                <a:gd name="connsiteX446" fmla="*/ 7259792 w 8225337"/>
                <a:gd name="connsiteY446" fmla="*/ 3208934 h 4446604"/>
                <a:gd name="connsiteX447" fmla="*/ 7284557 w 8225337"/>
                <a:gd name="connsiteY447" fmla="*/ 3070821 h 4446604"/>
                <a:gd name="connsiteX448" fmla="*/ 7302654 w 8225337"/>
                <a:gd name="connsiteY448" fmla="*/ 3060344 h 4446604"/>
                <a:gd name="connsiteX449" fmla="*/ 7449340 w 8225337"/>
                <a:gd name="connsiteY449" fmla="*/ 3060344 h 4446604"/>
                <a:gd name="connsiteX450" fmla="*/ 7476962 w 8225337"/>
                <a:gd name="connsiteY450" fmla="*/ 3066059 h 4446604"/>
                <a:gd name="connsiteX451" fmla="*/ 7588404 w 8225337"/>
                <a:gd name="connsiteY451" fmla="*/ 3252749 h 4446604"/>
                <a:gd name="connsiteX452" fmla="*/ 7597929 w 8225337"/>
                <a:gd name="connsiteY452" fmla="*/ 3280371 h 4446604"/>
                <a:gd name="connsiteX453" fmla="*/ 7698894 w 8225337"/>
                <a:gd name="connsiteY453" fmla="*/ 3488969 h 4446604"/>
                <a:gd name="connsiteX454" fmla="*/ 7701752 w 8225337"/>
                <a:gd name="connsiteY454" fmla="*/ 3509924 h 4446604"/>
                <a:gd name="connsiteX455" fmla="*/ 7701752 w 8225337"/>
                <a:gd name="connsiteY455" fmla="*/ 3530879 h 4446604"/>
                <a:gd name="connsiteX456" fmla="*/ 7756997 w 8225337"/>
                <a:gd name="connsiteY456" fmla="*/ 3759479 h 4446604"/>
                <a:gd name="connsiteX457" fmla="*/ 7777952 w 8225337"/>
                <a:gd name="connsiteY457" fmla="*/ 3771861 h 4446604"/>
                <a:gd name="connsiteX458" fmla="*/ 7797954 w 8225337"/>
                <a:gd name="connsiteY458" fmla="*/ 3782339 h 4446604"/>
                <a:gd name="connsiteX459" fmla="*/ 7919874 w 8225337"/>
                <a:gd name="connsiteY459" fmla="*/ 3894734 h 4446604"/>
                <a:gd name="connsiteX460" fmla="*/ 7924637 w 8225337"/>
                <a:gd name="connsiteY460" fmla="*/ 3919499 h 4446604"/>
                <a:gd name="connsiteX461" fmla="*/ 7924637 w 8225337"/>
                <a:gd name="connsiteY461" fmla="*/ 4023321 h 4446604"/>
                <a:gd name="connsiteX462" fmla="*/ 7927494 w 8225337"/>
                <a:gd name="connsiteY462" fmla="*/ 4044277 h 4446604"/>
                <a:gd name="connsiteX463" fmla="*/ 7928447 w 8225337"/>
                <a:gd name="connsiteY463" fmla="*/ 4060469 h 4446604"/>
                <a:gd name="connsiteX464" fmla="*/ 6504 w 8225337"/>
                <a:gd name="connsiteY464" fmla="*/ 4409084 h 4446604"/>
                <a:gd name="connsiteX465" fmla="*/ 9362 w 8225337"/>
                <a:gd name="connsiteY465" fmla="*/ 4439564 h 4446604"/>
                <a:gd name="connsiteX466" fmla="*/ 7980834 w 8225337"/>
                <a:gd name="connsiteY466" fmla="*/ 4439564 h 4446604"/>
                <a:gd name="connsiteX467" fmla="*/ 7997979 w 8225337"/>
                <a:gd name="connsiteY467" fmla="*/ 4439564 h 4446604"/>
                <a:gd name="connsiteX468" fmla="*/ 8056082 w 8225337"/>
                <a:gd name="connsiteY468" fmla="*/ 4441469 h 4446604"/>
                <a:gd name="connsiteX469" fmla="*/ 8074179 w 8225337"/>
                <a:gd name="connsiteY469" fmla="*/ 4441469 h 4446604"/>
                <a:gd name="connsiteX470" fmla="*/ 8198957 w 8225337"/>
                <a:gd name="connsiteY470" fmla="*/ 4435754 h 4446604"/>
                <a:gd name="connsiteX471" fmla="*/ 8044652 w 8225337"/>
                <a:gd name="connsiteY471" fmla="*/ 4158577 h 4446604"/>
                <a:gd name="connsiteX472" fmla="*/ 8029412 w 8225337"/>
                <a:gd name="connsiteY472" fmla="*/ 4138574 h 4446604"/>
                <a:gd name="connsiteX473" fmla="*/ 8014172 w 8225337"/>
                <a:gd name="connsiteY473" fmla="*/ 4118571 h 4446604"/>
                <a:gd name="connsiteX474" fmla="*/ 7998932 w 8225337"/>
                <a:gd name="connsiteY474" fmla="*/ 4100474 h 4446604"/>
                <a:gd name="connsiteX475" fmla="*/ 7971309 w 8225337"/>
                <a:gd name="connsiteY475" fmla="*/ 4031894 h 4446604"/>
                <a:gd name="connsiteX476" fmla="*/ 7968452 w 8225337"/>
                <a:gd name="connsiteY476" fmla="*/ 4006177 h 4446604"/>
                <a:gd name="connsiteX477" fmla="*/ 7966547 w 8225337"/>
                <a:gd name="connsiteY477" fmla="*/ 3985221 h 4446604"/>
                <a:gd name="connsiteX478" fmla="*/ 7971309 w 8225337"/>
                <a:gd name="connsiteY478" fmla="*/ 3960457 h 4446604"/>
                <a:gd name="connsiteX479" fmla="*/ 7976072 w 8225337"/>
                <a:gd name="connsiteY479" fmla="*/ 3931882 h 4446604"/>
                <a:gd name="connsiteX480" fmla="*/ 7828434 w 8225337"/>
                <a:gd name="connsiteY480" fmla="*/ 3749002 h 4446604"/>
                <a:gd name="connsiteX481" fmla="*/ 7803669 w 8225337"/>
                <a:gd name="connsiteY481" fmla="*/ 3739477 h 4446604"/>
                <a:gd name="connsiteX482" fmla="*/ 7757949 w 8225337"/>
                <a:gd name="connsiteY482" fmla="*/ 3713759 h 4446604"/>
                <a:gd name="connsiteX483" fmla="*/ 7739852 w 8225337"/>
                <a:gd name="connsiteY483" fmla="*/ 3672802 h 4446604"/>
                <a:gd name="connsiteX484" fmla="*/ 7750329 w 8225337"/>
                <a:gd name="connsiteY484" fmla="*/ 3532784 h 4446604"/>
                <a:gd name="connsiteX485" fmla="*/ 7752234 w 8225337"/>
                <a:gd name="connsiteY485" fmla="*/ 3485159 h 4446604"/>
                <a:gd name="connsiteX486" fmla="*/ 7750329 w 8225337"/>
                <a:gd name="connsiteY486" fmla="*/ 3462299 h 4446604"/>
                <a:gd name="connsiteX487" fmla="*/ 7744615 w 8225337"/>
                <a:gd name="connsiteY487" fmla="*/ 3442296 h 4446604"/>
                <a:gd name="connsiteX488" fmla="*/ 7637934 w 8225337"/>
                <a:gd name="connsiteY488" fmla="*/ 3232746 h 4446604"/>
                <a:gd name="connsiteX489" fmla="*/ 7630315 w 8225337"/>
                <a:gd name="connsiteY489" fmla="*/ 3205124 h 4446604"/>
                <a:gd name="connsiteX490" fmla="*/ 7619837 w 8225337"/>
                <a:gd name="connsiteY490" fmla="*/ 3157499 h 4446604"/>
                <a:gd name="connsiteX491" fmla="*/ 7610312 w 8225337"/>
                <a:gd name="connsiteY491" fmla="*/ 3108921 h 4446604"/>
                <a:gd name="connsiteX492" fmla="*/ 7386474 w 8225337"/>
                <a:gd name="connsiteY492" fmla="*/ 2987002 h 4446604"/>
                <a:gd name="connsiteX493" fmla="*/ 7363615 w 8225337"/>
                <a:gd name="connsiteY493" fmla="*/ 2991764 h 4446604"/>
                <a:gd name="connsiteX494" fmla="*/ 7214072 w 8225337"/>
                <a:gd name="connsiteY494" fmla="*/ 2991764 h 4446604"/>
                <a:gd name="connsiteX495" fmla="*/ 7196927 w 8225337"/>
                <a:gd name="connsiteY495" fmla="*/ 3189884 h 4446604"/>
                <a:gd name="connsiteX496" fmla="*/ 7181687 w 8225337"/>
                <a:gd name="connsiteY496" fmla="*/ 3205124 h 4446604"/>
                <a:gd name="connsiteX497" fmla="*/ 6980709 w 8225337"/>
                <a:gd name="connsiteY497" fmla="*/ 3205124 h 4446604"/>
                <a:gd name="connsiteX498" fmla="*/ 6957849 w 8225337"/>
                <a:gd name="connsiteY498" fmla="*/ 3195599 h 4446604"/>
                <a:gd name="connsiteX499" fmla="*/ 6871172 w 8225337"/>
                <a:gd name="connsiteY499" fmla="*/ 3187979 h 4446604"/>
                <a:gd name="connsiteX500" fmla="*/ 6851169 w 8225337"/>
                <a:gd name="connsiteY500" fmla="*/ 3193694 h 4446604"/>
                <a:gd name="connsiteX501" fmla="*/ 6647334 w 8225337"/>
                <a:gd name="connsiteY501" fmla="*/ 3132734 h 4446604"/>
                <a:gd name="connsiteX502" fmla="*/ 6633999 w 8225337"/>
                <a:gd name="connsiteY502" fmla="*/ 3115589 h 4446604"/>
                <a:gd name="connsiteX503" fmla="*/ 6629237 w 8225337"/>
                <a:gd name="connsiteY503" fmla="*/ 3071774 h 4446604"/>
                <a:gd name="connsiteX504" fmla="*/ 6631142 w 8225337"/>
                <a:gd name="connsiteY504" fmla="*/ 3062249 h 4446604"/>
                <a:gd name="connsiteX505" fmla="*/ 6707342 w 8225337"/>
                <a:gd name="connsiteY505" fmla="*/ 2896514 h 4446604"/>
                <a:gd name="connsiteX506" fmla="*/ 6552084 w 8225337"/>
                <a:gd name="connsiteY506" fmla="*/ 2806979 h 4446604"/>
                <a:gd name="connsiteX507" fmla="*/ 6532082 w 8225337"/>
                <a:gd name="connsiteY507" fmla="*/ 2793644 h 4446604"/>
                <a:gd name="connsiteX508" fmla="*/ 6507317 w 8225337"/>
                <a:gd name="connsiteY508" fmla="*/ 2734589 h 4446604"/>
                <a:gd name="connsiteX509" fmla="*/ 6505412 w 8225337"/>
                <a:gd name="connsiteY509" fmla="*/ 2729827 h 4446604"/>
                <a:gd name="connsiteX510" fmla="*/ 6391112 w 8225337"/>
                <a:gd name="connsiteY510" fmla="*/ 2597429 h 4446604"/>
                <a:gd name="connsiteX511" fmla="*/ 6371109 w 8225337"/>
                <a:gd name="connsiteY511" fmla="*/ 2580284 h 4446604"/>
                <a:gd name="connsiteX512" fmla="*/ 6285384 w 8225337"/>
                <a:gd name="connsiteY512" fmla="*/ 2438361 h 4446604"/>
                <a:gd name="connsiteX513" fmla="*/ 6273002 w 8225337"/>
                <a:gd name="connsiteY513" fmla="*/ 2410739 h 4446604"/>
                <a:gd name="connsiteX514" fmla="*/ 6209184 w 8225337"/>
                <a:gd name="connsiteY514" fmla="*/ 2284057 h 4446604"/>
                <a:gd name="connsiteX515" fmla="*/ 6195849 w 8225337"/>
                <a:gd name="connsiteY515" fmla="*/ 2259292 h 4446604"/>
                <a:gd name="connsiteX516" fmla="*/ 6142509 w 8225337"/>
                <a:gd name="connsiteY516" fmla="*/ 2131657 h 4446604"/>
                <a:gd name="connsiteX517" fmla="*/ 6137747 w 8225337"/>
                <a:gd name="connsiteY517" fmla="*/ 2104034 h 4446604"/>
                <a:gd name="connsiteX518" fmla="*/ 6127269 w 8225337"/>
                <a:gd name="connsiteY518" fmla="*/ 1992592 h 4446604"/>
                <a:gd name="connsiteX519" fmla="*/ 6124412 w 8225337"/>
                <a:gd name="connsiteY519" fmla="*/ 1986876 h 4446604"/>
                <a:gd name="connsiteX520" fmla="*/ 6103457 w 8225337"/>
                <a:gd name="connsiteY520" fmla="*/ 1877339 h 4446604"/>
                <a:gd name="connsiteX521" fmla="*/ 6086312 w 8225337"/>
                <a:gd name="connsiteY521" fmla="*/ 1828761 h 4446604"/>
                <a:gd name="connsiteX522" fmla="*/ 6063452 w 8225337"/>
                <a:gd name="connsiteY522" fmla="*/ 1790661 h 4446604"/>
                <a:gd name="connsiteX523" fmla="*/ 5949152 w 8225337"/>
                <a:gd name="connsiteY523" fmla="*/ 1512531 h 4446604"/>
                <a:gd name="connsiteX524" fmla="*/ 5944390 w 8225337"/>
                <a:gd name="connsiteY524" fmla="*/ 1472526 h 4446604"/>
                <a:gd name="connsiteX525" fmla="*/ 5892954 w 8225337"/>
                <a:gd name="connsiteY525" fmla="*/ 1326794 h 4446604"/>
                <a:gd name="connsiteX526" fmla="*/ 5860569 w 8225337"/>
                <a:gd name="connsiteY526" fmla="*/ 1290599 h 4446604"/>
                <a:gd name="connsiteX527" fmla="*/ 5832947 w 8225337"/>
                <a:gd name="connsiteY527" fmla="*/ 1269644 h 4446604"/>
                <a:gd name="connsiteX528" fmla="*/ 5872952 w 8225337"/>
                <a:gd name="connsiteY528" fmla="*/ 1284884 h 4446604"/>
                <a:gd name="connsiteX529" fmla="*/ 5842472 w 8225337"/>
                <a:gd name="connsiteY529" fmla="*/ 1275359 h 4446604"/>
                <a:gd name="connsiteX530" fmla="*/ 5554817 w 8225337"/>
                <a:gd name="connsiteY530" fmla="*/ 1061047 h 4446604"/>
                <a:gd name="connsiteX531" fmla="*/ 5539577 w 8225337"/>
                <a:gd name="connsiteY531" fmla="*/ 1038186 h 4446604"/>
                <a:gd name="connsiteX532" fmla="*/ 5472902 w 8225337"/>
                <a:gd name="connsiteY532" fmla="*/ 826731 h 4446604"/>
                <a:gd name="connsiteX533" fmla="*/ 5455757 w 8225337"/>
                <a:gd name="connsiteY533" fmla="*/ 809586 h 4446604"/>
                <a:gd name="connsiteX534" fmla="*/ 5350982 w 8225337"/>
                <a:gd name="connsiteY534" fmla="*/ 738149 h 4446604"/>
                <a:gd name="connsiteX535" fmla="*/ 5333837 w 8225337"/>
                <a:gd name="connsiteY535" fmla="*/ 728624 h 4446604"/>
                <a:gd name="connsiteX536" fmla="*/ 5288117 w 8225337"/>
                <a:gd name="connsiteY536" fmla="*/ 701001 h 4446604"/>
                <a:gd name="connsiteX537" fmla="*/ 5270019 w 8225337"/>
                <a:gd name="connsiteY537" fmla="*/ 688619 h 4446604"/>
                <a:gd name="connsiteX538" fmla="*/ 5221442 w 8225337"/>
                <a:gd name="connsiteY538" fmla="*/ 660996 h 4446604"/>
                <a:gd name="connsiteX539" fmla="*/ 5203344 w 8225337"/>
                <a:gd name="connsiteY539" fmla="*/ 653376 h 4446604"/>
                <a:gd name="connsiteX540" fmla="*/ 5178579 w 8225337"/>
                <a:gd name="connsiteY540" fmla="*/ 642899 h 4446604"/>
                <a:gd name="connsiteX541" fmla="*/ 5153815 w 8225337"/>
                <a:gd name="connsiteY541" fmla="*/ 635279 h 4446604"/>
                <a:gd name="connsiteX542" fmla="*/ 5009034 w 8225337"/>
                <a:gd name="connsiteY542" fmla="*/ 546696 h 4446604"/>
                <a:gd name="connsiteX543" fmla="*/ 5024274 w 8225337"/>
                <a:gd name="connsiteY543" fmla="*/ 528599 h 4446604"/>
                <a:gd name="connsiteX544" fmla="*/ 5049992 w 8225337"/>
                <a:gd name="connsiteY544" fmla="*/ 519074 h 4446604"/>
                <a:gd name="connsiteX545" fmla="*/ 5077615 w 8225337"/>
                <a:gd name="connsiteY545" fmla="*/ 386676 h 4446604"/>
                <a:gd name="connsiteX546" fmla="*/ 4876637 w 8225337"/>
                <a:gd name="connsiteY546" fmla="*/ 271424 h 4446604"/>
                <a:gd name="connsiteX547" fmla="*/ 4858539 w 8225337"/>
                <a:gd name="connsiteY547" fmla="*/ 254279 h 4446604"/>
                <a:gd name="connsiteX548" fmla="*/ 4803294 w 8225337"/>
                <a:gd name="connsiteY548" fmla="*/ 167601 h 4446604"/>
                <a:gd name="connsiteX549" fmla="*/ 4792817 w 8225337"/>
                <a:gd name="connsiteY549" fmla="*/ 141884 h 4446604"/>
                <a:gd name="connsiteX550" fmla="*/ 4775672 w 8225337"/>
                <a:gd name="connsiteY550" fmla="*/ 121881 h 4446604"/>
                <a:gd name="connsiteX551" fmla="*/ 4648037 w 8225337"/>
                <a:gd name="connsiteY551" fmla="*/ 25679 h 4446604"/>
                <a:gd name="connsiteX552" fmla="*/ 4627082 w 8225337"/>
                <a:gd name="connsiteY552" fmla="*/ 13296 h 4446604"/>
                <a:gd name="connsiteX553" fmla="*/ 4604222 w 8225337"/>
                <a:gd name="connsiteY553" fmla="*/ 2819 h 4446604"/>
                <a:gd name="connsiteX554" fmla="*/ 4334664 w 8225337"/>
                <a:gd name="connsiteY554" fmla="*/ 165696 h 4446604"/>
                <a:gd name="connsiteX555" fmla="*/ 4311804 w 8225337"/>
                <a:gd name="connsiteY555" fmla="*/ 182841 h 4446604"/>
                <a:gd name="connsiteX556" fmla="*/ 4284182 w 8225337"/>
                <a:gd name="connsiteY556" fmla="*/ 192366 h 4446604"/>
                <a:gd name="connsiteX557" fmla="*/ 4264179 w 8225337"/>
                <a:gd name="connsiteY557" fmla="*/ 199986 h 4446604"/>
                <a:gd name="connsiteX558" fmla="*/ 4216554 w 8225337"/>
                <a:gd name="connsiteY558" fmla="*/ 251421 h 4446604"/>
                <a:gd name="connsiteX559" fmla="*/ 4203219 w 8225337"/>
                <a:gd name="connsiteY559" fmla="*/ 276186 h 4446604"/>
                <a:gd name="connsiteX560" fmla="*/ 4125114 w 8225337"/>
                <a:gd name="connsiteY560" fmla="*/ 454304 h 4446604"/>
                <a:gd name="connsiteX561" fmla="*/ 4107969 w 8225337"/>
                <a:gd name="connsiteY561" fmla="*/ 479069 h 4446604"/>
                <a:gd name="connsiteX562" fmla="*/ 4089872 w 8225337"/>
                <a:gd name="connsiteY562" fmla="*/ 504786 h 4446604"/>
                <a:gd name="connsiteX563" fmla="*/ 3972714 w 8225337"/>
                <a:gd name="connsiteY563" fmla="*/ 529551 h 4446604"/>
                <a:gd name="connsiteX564" fmla="*/ 3848889 w 8225337"/>
                <a:gd name="connsiteY564" fmla="*/ 669569 h 4446604"/>
                <a:gd name="connsiteX565" fmla="*/ 3831744 w 8225337"/>
                <a:gd name="connsiteY565" fmla="*/ 667664 h 4446604"/>
                <a:gd name="connsiteX566" fmla="*/ 3783167 w 8225337"/>
                <a:gd name="connsiteY566" fmla="*/ 658139 h 4446604"/>
                <a:gd name="connsiteX567" fmla="*/ 3755544 w 8225337"/>
                <a:gd name="connsiteY567" fmla="*/ 650519 h 4446604"/>
                <a:gd name="connsiteX568" fmla="*/ 3707919 w 8225337"/>
                <a:gd name="connsiteY568" fmla="*/ 614324 h 4446604"/>
                <a:gd name="connsiteX569" fmla="*/ 3683154 w 8225337"/>
                <a:gd name="connsiteY569" fmla="*/ 597179 h 4446604"/>
                <a:gd name="connsiteX570" fmla="*/ 3629814 w 8225337"/>
                <a:gd name="connsiteY570" fmla="*/ 487641 h 4446604"/>
                <a:gd name="connsiteX571" fmla="*/ 3425979 w 8225337"/>
                <a:gd name="connsiteY571" fmla="*/ 554316 h 4446604"/>
                <a:gd name="connsiteX572" fmla="*/ 3407882 w 8225337"/>
                <a:gd name="connsiteY572" fmla="*/ 552411 h 4446604"/>
                <a:gd name="connsiteX573" fmla="*/ 3349779 w 8225337"/>
                <a:gd name="connsiteY573" fmla="*/ 527646 h 4446604"/>
                <a:gd name="connsiteX574" fmla="*/ 3322157 w 8225337"/>
                <a:gd name="connsiteY574" fmla="*/ 510501 h 4446604"/>
                <a:gd name="connsiteX575" fmla="*/ 3291677 w 8225337"/>
                <a:gd name="connsiteY575" fmla="*/ 502881 h 4446604"/>
                <a:gd name="connsiteX576" fmla="*/ 3186902 w 8225337"/>
                <a:gd name="connsiteY576" fmla="*/ 650519 h 4446604"/>
                <a:gd name="connsiteX577" fmla="*/ 3154517 w 8225337"/>
                <a:gd name="connsiteY577" fmla="*/ 747674 h 4446604"/>
                <a:gd name="connsiteX578" fmla="*/ 3146897 w 8225337"/>
                <a:gd name="connsiteY578" fmla="*/ 765771 h 4446604"/>
                <a:gd name="connsiteX579" fmla="*/ 3044979 w 8225337"/>
                <a:gd name="connsiteY579" fmla="*/ 896264 h 4446604"/>
                <a:gd name="connsiteX580" fmla="*/ 2986877 w 8225337"/>
                <a:gd name="connsiteY580" fmla="*/ 1151534 h 4446604"/>
                <a:gd name="connsiteX581" fmla="*/ 2968779 w 8225337"/>
                <a:gd name="connsiteY581" fmla="*/ 1161059 h 4446604"/>
                <a:gd name="connsiteX582" fmla="*/ 2953539 w 8225337"/>
                <a:gd name="connsiteY582" fmla="*/ 1173441 h 4446604"/>
                <a:gd name="connsiteX583" fmla="*/ 2936394 w 8225337"/>
                <a:gd name="connsiteY583" fmla="*/ 1202016 h 4446604"/>
                <a:gd name="connsiteX584" fmla="*/ 2896389 w 8225337"/>
                <a:gd name="connsiteY584" fmla="*/ 1620164 h 4446604"/>
                <a:gd name="connsiteX585" fmla="*/ 2893532 w 8225337"/>
                <a:gd name="connsiteY585" fmla="*/ 1668742 h 4446604"/>
                <a:gd name="connsiteX586" fmla="*/ 2891627 w 8225337"/>
                <a:gd name="connsiteY586" fmla="*/ 1693506 h 4446604"/>
                <a:gd name="connsiteX587" fmla="*/ 2886864 w 8225337"/>
                <a:gd name="connsiteY587" fmla="*/ 1719224 h 4446604"/>
                <a:gd name="connsiteX588" fmla="*/ 2797329 w 8225337"/>
                <a:gd name="connsiteY588" fmla="*/ 1807806 h 4446604"/>
                <a:gd name="connsiteX589" fmla="*/ 2772564 w 8225337"/>
                <a:gd name="connsiteY589" fmla="*/ 1807806 h 4446604"/>
                <a:gd name="connsiteX590" fmla="*/ 2746847 w 8225337"/>
                <a:gd name="connsiteY590" fmla="*/ 1809711 h 4446604"/>
                <a:gd name="connsiteX591" fmla="*/ 2638262 w 8225337"/>
                <a:gd name="connsiteY591" fmla="*/ 1800186 h 4446604"/>
                <a:gd name="connsiteX592" fmla="*/ 2607782 w 8225337"/>
                <a:gd name="connsiteY592" fmla="*/ 1795424 h 4446604"/>
                <a:gd name="connsiteX593" fmla="*/ 2470622 w 8225337"/>
                <a:gd name="connsiteY593" fmla="*/ 1820189 h 4446604"/>
                <a:gd name="connsiteX594" fmla="*/ 2452524 w 8225337"/>
                <a:gd name="connsiteY594" fmla="*/ 1837334 h 4446604"/>
                <a:gd name="connsiteX595" fmla="*/ 2403947 w 8225337"/>
                <a:gd name="connsiteY595" fmla="*/ 1904009 h 4446604"/>
                <a:gd name="connsiteX596" fmla="*/ 2391564 w 8225337"/>
                <a:gd name="connsiteY596" fmla="*/ 1924011 h 4446604"/>
                <a:gd name="connsiteX597" fmla="*/ 2350607 w 8225337"/>
                <a:gd name="connsiteY597" fmla="*/ 2036406 h 4446604"/>
                <a:gd name="connsiteX598" fmla="*/ 2337272 w 8225337"/>
                <a:gd name="connsiteY598" fmla="*/ 2056409 h 4446604"/>
                <a:gd name="connsiteX599" fmla="*/ 2225829 w 8225337"/>
                <a:gd name="connsiteY599" fmla="*/ 2165947 h 4446604"/>
                <a:gd name="connsiteX600" fmla="*/ 2202969 w 8225337"/>
                <a:gd name="connsiteY600" fmla="*/ 2181186 h 4446604"/>
                <a:gd name="connsiteX601" fmla="*/ 2122007 w 8225337"/>
                <a:gd name="connsiteY601" fmla="*/ 2348827 h 4446604"/>
                <a:gd name="connsiteX602" fmla="*/ 2117244 w 8225337"/>
                <a:gd name="connsiteY602" fmla="*/ 2371686 h 4446604"/>
                <a:gd name="connsiteX603" fmla="*/ 1847687 w 8225337"/>
                <a:gd name="connsiteY603" fmla="*/ 2619336 h 4446604"/>
                <a:gd name="connsiteX604" fmla="*/ 1820064 w 8225337"/>
                <a:gd name="connsiteY604" fmla="*/ 2628861 h 4446604"/>
                <a:gd name="connsiteX605" fmla="*/ 1774344 w 8225337"/>
                <a:gd name="connsiteY605" fmla="*/ 2638386 h 4446604"/>
                <a:gd name="connsiteX606" fmla="*/ 1751484 w 8225337"/>
                <a:gd name="connsiteY606" fmla="*/ 2641244 h 4446604"/>
                <a:gd name="connsiteX607" fmla="*/ 1696239 w 8225337"/>
                <a:gd name="connsiteY607" fmla="*/ 2630767 h 4446604"/>
                <a:gd name="connsiteX608" fmla="*/ 1678142 w 8225337"/>
                <a:gd name="connsiteY608" fmla="*/ 2612669 h 4446604"/>
                <a:gd name="connsiteX609" fmla="*/ 1390487 w 8225337"/>
                <a:gd name="connsiteY609" fmla="*/ 2501227 h 4446604"/>
                <a:gd name="connsiteX610" fmla="*/ 1361912 w 8225337"/>
                <a:gd name="connsiteY610" fmla="*/ 2501227 h 4446604"/>
                <a:gd name="connsiteX611" fmla="*/ 1197129 w 8225337"/>
                <a:gd name="connsiteY611" fmla="*/ 2442172 h 4446604"/>
                <a:gd name="connsiteX612" fmla="*/ 1148552 w 8225337"/>
                <a:gd name="connsiteY612" fmla="*/ 2489796 h 4446604"/>
                <a:gd name="connsiteX613" fmla="*/ 1133312 w 8225337"/>
                <a:gd name="connsiteY613" fmla="*/ 2520277 h 4446604"/>
                <a:gd name="connsiteX614" fmla="*/ 1093307 w 8225337"/>
                <a:gd name="connsiteY614" fmla="*/ 2626957 h 4446604"/>
                <a:gd name="connsiteX615" fmla="*/ 1078067 w 8225337"/>
                <a:gd name="connsiteY615" fmla="*/ 2640292 h 4446604"/>
                <a:gd name="connsiteX616" fmla="*/ 1062827 w 8225337"/>
                <a:gd name="connsiteY616" fmla="*/ 2663152 h 4446604"/>
                <a:gd name="connsiteX617" fmla="*/ 1049492 w 8225337"/>
                <a:gd name="connsiteY617" fmla="*/ 2686011 h 4446604"/>
                <a:gd name="connsiteX618" fmla="*/ 1041872 w 8225337"/>
                <a:gd name="connsiteY618" fmla="*/ 2713634 h 4446604"/>
                <a:gd name="connsiteX619" fmla="*/ 1029489 w 8225337"/>
                <a:gd name="connsiteY619" fmla="*/ 2733636 h 4446604"/>
                <a:gd name="connsiteX620" fmla="*/ 965672 w 8225337"/>
                <a:gd name="connsiteY620" fmla="*/ 2815552 h 4446604"/>
                <a:gd name="connsiteX621" fmla="*/ 958052 w 8225337"/>
                <a:gd name="connsiteY621" fmla="*/ 2838411 h 4446604"/>
                <a:gd name="connsiteX622" fmla="*/ 991389 w 8225337"/>
                <a:gd name="connsiteY622" fmla="*/ 2998432 h 4446604"/>
                <a:gd name="connsiteX623" fmla="*/ 983769 w 8225337"/>
                <a:gd name="connsiteY623" fmla="*/ 3024149 h 4446604"/>
                <a:gd name="connsiteX624" fmla="*/ 912332 w 8225337"/>
                <a:gd name="connsiteY624" fmla="*/ 3173692 h 4446604"/>
                <a:gd name="connsiteX625" fmla="*/ 899949 w 8225337"/>
                <a:gd name="connsiteY625" fmla="*/ 3198457 h 4446604"/>
                <a:gd name="connsiteX626" fmla="*/ 886614 w 8225337"/>
                <a:gd name="connsiteY626" fmla="*/ 3379432 h 4446604"/>
                <a:gd name="connsiteX627" fmla="*/ 892329 w 8225337"/>
                <a:gd name="connsiteY627" fmla="*/ 3405149 h 4446604"/>
                <a:gd name="connsiteX628" fmla="*/ 884709 w 8225337"/>
                <a:gd name="connsiteY628" fmla="*/ 3522307 h 4446604"/>
                <a:gd name="connsiteX629" fmla="*/ 866612 w 8225337"/>
                <a:gd name="connsiteY629" fmla="*/ 3537546 h 4446604"/>
                <a:gd name="connsiteX630" fmla="*/ 717069 w 8225337"/>
                <a:gd name="connsiteY630" fmla="*/ 3590886 h 4446604"/>
                <a:gd name="connsiteX631" fmla="*/ 696114 w 8225337"/>
                <a:gd name="connsiteY631" fmla="*/ 3598507 h 4446604"/>
                <a:gd name="connsiteX632" fmla="*/ 629439 w 8225337"/>
                <a:gd name="connsiteY632" fmla="*/ 3613746 h 4446604"/>
                <a:gd name="connsiteX633" fmla="*/ 606579 w 8225337"/>
                <a:gd name="connsiteY633" fmla="*/ 3619461 h 4446604"/>
                <a:gd name="connsiteX634" fmla="*/ 517044 w 8225337"/>
                <a:gd name="connsiteY634" fmla="*/ 3665182 h 4446604"/>
                <a:gd name="connsiteX635" fmla="*/ 492279 w 8225337"/>
                <a:gd name="connsiteY635" fmla="*/ 3674707 h 4446604"/>
                <a:gd name="connsiteX636" fmla="*/ 396077 w 8225337"/>
                <a:gd name="connsiteY636" fmla="*/ 3811867 h 4446604"/>
                <a:gd name="connsiteX637" fmla="*/ 317972 w 8225337"/>
                <a:gd name="connsiteY637" fmla="*/ 3878542 h 4446604"/>
                <a:gd name="connsiteX638" fmla="*/ 302732 w 8225337"/>
                <a:gd name="connsiteY638" fmla="*/ 3901402 h 4446604"/>
                <a:gd name="connsiteX639" fmla="*/ 31269 w 8225337"/>
                <a:gd name="connsiteY639" fmla="*/ 4257637 h 4446604"/>
                <a:gd name="connsiteX640" fmla="*/ 17934 w 8225337"/>
                <a:gd name="connsiteY640" fmla="*/ 4277639 h 4446604"/>
                <a:gd name="connsiteX641" fmla="*/ 789 w 8225337"/>
                <a:gd name="connsiteY641" fmla="*/ 4329074 h 4446604"/>
                <a:gd name="connsiteX642" fmla="*/ 2694 w 8225337"/>
                <a:gd name="connsiteY642" fmla="*/ 4376699 h 4446604"/>
                <a:gd name="connsiteX643" fmla="*/ 6504 w 8225337"/>
                <a:gd name="connsiteY643" fmla="*/ 4409084 h 4446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</a:cxnLst>
              <a:rect l="l" t="t" r="r" b="b"/>
              <a:pathLst>
                <a:path w="8225337" h="4446604">
                  <a:moveTo>
                    <a:pt x="2924012" y="1853526"/>
                  </a:moveTo>
                  <a:cubicBezTo>
                    <a:pt x="2914487" y="1906867"/>
                    <a:pt x="2863052" y="1927822"/>
                    <a:pt x="2819237" y="1934489"/>
                  </a:cubicBezTo>
                  <a:cubicBezTo>
                    <a:pt x="2811617" y="1934489"/>
                    <a:pt x="2805902" y="1936394"/>
                    <a:pt x="2798282" y="1936394"/>
                  </a:cubicBezTo>
                  <a:cubicBezTo>
                    <a:pt x="2792567" y="1938299"/>
                    <a:pt x="2784947" y="1938299"/>
                    <a:pt x="2778279" y="1939251"/>
                  </a:cubicBezTo>
                  <a:cubicBezTo>
                    <a:pt x="2768754" y="1941156"/>
                    <a:pt x="2761134" y="1941156"/>
                    <a:pt x="2752562" y="1942109"/>
                  </a:cubicBezTo>
                  <a:cubicBezTo>
                    <a:pt x="2694459" y="1947824"/>
                    <a:pt x="2635404" y="1964969"/>
                    <a:pt x="2579207" y="1987829"/>
                  </a:cubicBezTo>
                  <a:cubicBezTo>
                    <a:pt x="2573492" y="1990686"/>
                    <a:pt x="2568729" y="1997354"/>
                    <a:pt x="2563967" y="2003069"/>
                  </a:cubicBezTo>
                  <a:cubicBezTo>
                    <a:pt x="2535392" y="2066886"/>
                    <a:pt x="2563967" y="2148802"/>
                    <a:pt x="2538249" y="2204047"/>
                  </a:cubicBezTo>
                  <a:cubicBezTo>
                    <a:pt x="2535392" y="2209761"/>
                    <a:pt x="2532534" y="2216429"/>
                    <a:pt x="2527772" y="2222144"/>
                  </a:cubicBezTo>
                  <a:cubicBezTo>
                    <a:pt x="2515389" y="2234527"/>
                    <a:pt x="2503007" y="2246909"/>
                    <a:pt x="2491577" y="2258339"/>
                  </a:cubicBezTo>
                  <a:cubicBezTo>
                    <a:pt x="2485862" y="2264054"/>
                    <a:pt x="2479194" y="2270722"/>
                    <a:pt x="2473479" y="2276436"/>
                  </a:cubicBezTo>
                  <a:cubicBezTo>
                    <a:pt x="2463954" y="2291677"/>
                    <a:pt x="2458239" y="2308822"/>
                    <a:pt x="2452524" y="2325014"/>
                  </a:cubicBezTo>
                  <a:cubicBezTo>
                    <a:pt x="2447762" y="2334539"/>
                    <a:pt x="2444904" y="2342159"/>
                    <a:pt x="2442999" y="2350732"/>
                  </a:cubicBezTo>
                  <a:cubicBezTo>
                    <a:pt x="2424902" y="2393594"/>
                    <a:pt x="2404899" y="2432647"/>
                    <a:pt x="2391564" y="2473604"/>
                  </a:cubicBezTo>
                  <a:cubicBezTo>
                    <a:pt x="2388707" y="2478367"/>
                    <a:pt x="2385849" y="2485986"/>
                    <a:pt x="2383944" y="2491702"/>
                  </a:cubicBezTo>
                  <a:cubicBezTo>
                    <a:pt x="2381087" y="2499321"/>
                    <a:pt x="2379182" y="2506942"/>
                    <a:pt x="2378229" y="2516467"/>
                  </a:cubicBezTo>
                  <a:cubicBezTo>
                    <a:pt x="2367752" y="2575521"/>
                    <a:pt x="2324889" y="2608859"/>
                    <a:pt x="2279169" y="2639339"/>
                  </a:cubicBezTo>
                  <a:cubicBezTo>
                    <a:pt x="2271549" y="2645054"/>
                    <a:pt x="2265834" y="2649817"/>
                    <a:pt x="2258214" y="2656484"/>
                  </a:cubicBezTo>
                  <a:cubicBezTo>
                    <a:pt x="2240117" y="2666009"/>
                    <a:pt x="2237259" y="2682202"/>
                    <a:pt x="2237259" y="2700299"/>
                  </a:cubicBezTo>
                  <a:cubicBezTo>
                    <a:pt x="2237259" y="2706014"/>
                    <a:pt x="2237259" y="2712682"/>
                    <a:pt x="2237259" y="2717444"/>
                  </a:cubicBezTo>
                  <a:cubicBezTo>
                    <a:pt x="2237259" y="2727921"/>
                    <a:pt x="2235354" y="2735542"/>
                    <a:pt x="2232497" y="2743161"/>
                  </a:cubicBezTo>
                  <a:cubicBezTo>
                    <a:pt x="2222019" y="2748877"/>
                    <a:pt x="2207732" y="2763164"/>
                    <a:pt x="2196302" y="2770784"/>
                  </a:cubicBezTo>
                  <a:cubicBezTo>
                    <a:pt x="2188682" y="2773642"/>
                    <a:pt x="2181062" y="2775546"/>
                    <a:pt x="2173442" y="2776499"/>
                  </a:cubicBezTo>
                  <a:cubicBezTo>
                    <a:pt x="2167727" y="2778404"/>
                    <a:pt x="2161059" y="2779357"/>
                    <a:pt x="2153439" y="2782214"/>
                  </a:cubicBezTo>
                  <a:cubicBezTo>
                    <a:pt x="2147724" y="2784119"/>
                    <a:pt x="2140104" y="2785071"/>
                    <a:pt x="2133437" y="2787929"/>
                  </a:cubicBezTo>
                  <a:cubicBezTo>
                    <a:pt x="2121054" y="2789834"/>
                    <a:pt x="2110577" y="2795549"/>
                    <a:pt x="2101052" y="2803169"/>
                  </a:cubicBezTo>
                  <a:cubicBezTo>
                    <a:pt x="2096289" y="2807932"/>
                    <a:pt x="2093432" y="2810789"/>
                    <a:pt x="2088669" y="2815552"/>
                  </a:cubicBezTo>
                  <a:cubicBezTo>
                    <a:pt x="2050569" y="2843174"/>
                    <a:pt x="2062952" y="2897467"/>
                    <a:pt x="2090574" y="2930804"/>
                  </a:cubicBezTo>
                  <a:cubicBezTo>
                    <a:pt x="2122959" y="2958427"/>
                    <a:pt x="2148677" y="2917469"/>
                    <a:pt x="2172489" y="2917469"/>
                  </a:cubicBezTo>
                  <a:cubicBezTo>
                    <a:pt x="2180109" y="2914611"/>
                    <a:pt x="2187729" y="2912707"/>
                    <a:pt x="2197254" y="2911754"/>
                  </a:cubicBezTo>
                  <a:cubicBezTo>
                    <a:pt x="2238212" y="2901277"/>
                    <a:pt x="2281074" y="2901277"/>
                    <a:pt x="2326794" y="2906039"/>
                  </a:cubicBezTo>
                  <a:cubicBezTo>
                    <a:pt x="2334414" y="2906039"/>
                    <a:pt x="2342034" y="2904134"/>
                    <a:pt x="2349654" y="2903182"/>
                  </a:cubicBezTo>
                  <a:cubicBezTo>
                    <a:pt x="2378229" y="2900324"/>
                    <a:pt x="2407757" y="2893657"/>
                    <a:pt x="2436332" y="2889846"/>
                  </a:cubicBezTo>
                  <a:cubicBezTo>
                    <a:pt x="2443952" y="2889846"/>
                    <a:pt x="2453477" y="2889846"/>
                    <a:pt x="2461097" y="2889846"/>
                  </a:cubicBezTo>
                  <a:cubicBezTo>
                    <a:pt x="2535392" y="2891752"/>
                    <a:pt x="2603019" y="2933661"/>
                    <a:pt x="2680172" y="2940329"/>
                  </a:cubicBezTo>
                  <a:cubicBezTo>
                    <a:pt x="2689697" y="2942234"/>
                    <a:pt x="2697317" y="2942234"/>
                    <a:pt x="2705889" y="2942234"/>
                  </a:cubicBezTo>
                  <a:cubicBezTo>
                    <a:pt x="2748752" y="2939377"/>
                    <a:pt x="2787804" y="2922232"/>
                    <a:pt x="2822094" y="2878417"/>
                  </a:cubicBezTo>
                  <a:cubicBezTo>
                    <a:pt x="2858289" y="2830792"/>
                    <a:pt x="2890674" y="2776499"/>
                    <a:pt x="2931632" y="2733636"/>
                  </a:cubicBezTo>
                  <a:cubicBezTo>
                    <a:pt x="2936394" y="2728874"/>
                    <a:pt x="2941157" y="2726017"/>
                    <a:pt x="2944967" y="2721254"/>
                  </a:cubicBezTo>
                  <a:cubicBezTo>
                    <a:pt x="2950682" y="2710777"/>
                    <a:pt x="2957349" y="2696489"/>
                    <a:pt x="2957349" y="2683154"/>
                  </a:cubicBezTo>
                  <a:cubicBezTo>
                    <a:pt x="2957349" y="2688869"/>
                    <a:pt x="2957349" y="2696489"/>
                    <a:pt x="2955444" y="2703157"/>
                  </a:cubicBezTo>
                  <a:cubicBezTo>
                    <a:pt x="2949729" y="2720302"/>
                    <a:pt x="2943062" y="2736494"/>
                    <a:pt x="2937347" y="2753639"/>
                  </a:cubicBezTo>
                  <a:cubicBezTo>
                    <a:pt x="2935442" y="2759354"/>
                    <a:pt x="2934489" y="2764117"/>
                    <a:pt x="2932584" y="2770784"/>
                  </a:cubicBezTo>
                  <a:cubicBezTo>
                    <a:pt x="2917344" y="2806027"/>
                    <a:pt x="2891627" y="2825077"/>
                    <a:pt x="2881149" y="2857461"/>
                  </a:cubicBezTo>
                  <a:cubicBezTo>
                    <a:pt x="2878292" y="2863177"/>
                    <a:pt x="2875434" y="2870796"/>
                    <a:pt x="2871624" y="2877464"/>
                  </a:cubicBezTo>
                  <a:cubicBezTo>
                    <a:pt x="2868767" y="2885084"/>
                    <a:pt x="2865909" y="2890799"/>
                    <a:pt x="2862099" y="2895561"/>
                  </a:cubicBezTo>
                  <a:cubicBezTo>
                    <a:pt x="2859242" y="2900324"/>
                    <a:pt x="2854479" y="2903182"/>
                    <a:pt x="2851622" y="2907944"/>
                  </a:cubicBezTo>
                  <a:cubicBezTo>
                    <a:pt x="2831619" y="2927946"/>
                    <a:pt x="2818284" y="2940329"/>
                    <a:pt x="2798282" y="2959379"/>
                  </a:cubicBezTo>
                  <a:cubicBezTo>
                    <a:pt x="2792567" y="2962236"/>
                    <a:pt x="2787804" y="2964142"/>
                    <a:pt x="2781137" y="2966999"/>
                  </a:cubicBezTo>
                  <a:cubicBezTo>
                    <a:pt x="2776374" y="2968904"/>
                    <a:pt x="2770659" y="2969857"/>
                    <a:pt x="2763039" y="2969857"/>
                  </a:cubicBezTo>
                  <a:cubicBezTo>
                    <a:pt x="2753514" y="2969857"/>
                    <a:pt x="2743037" y="2971761"/>
                    <a:pt x="2732559" y="2974619"/>
                  </a:cubicBezTo>
                  <a:cubicBezTo>
                    <a:pt x="2723034" y="2972714"/>
                    <a:pt x="2714462" y="2971761"/>
                    <a:pt x="2704937" y="2969857"/>
                  </a:cubicBezTo>
                  <a:cubicBezTo>
                    <a:pt x="2654454" y="2966999"/>
                    <a:pt x="2607782" y="2966999"/>
                    <a:pt x="2555394" y="2974619"/>
                  </a:cubicBezTo>
                  <a:cubicBezTo>
                    <a:pt x="2567777" y="2987002"/>
                    <a:pt x="2587779" y="2974619"/>
                    <a:pt x="2601114" y="2974619"/>
                  </a:cubicBezTo>
                  <a:cubicBezTo>
                    <a:pt x="2587779" y="2974619"/>
                    <a:pt x="2575397" y="2974619"/>
                    <a:pt x="2567777" y="2980334"/>
                  </a:cubicBezTo>
                  <a:cubicBezTo>
                    <a:pt x="2563014" y="2987954"/>
                    <a:pt x="2557299" y="2995574"/>
                    <a:pt x="2550632" y="3001289"/>
                  </a:cubicBezTo>
                  <a:cubicBezTo>
                    <a:pt x="2544917" y="3008909"/>
                    <a:pt x="2538249" y="3013671"/>
                    <a:pt x="2530629" y="3019386"/>
                  </a:cubicBezTo>
                  <a:cubicBezTo>
                    <a:pt x="2515389" y="3032721"/>
                    <a:pt x="2502054" y="3040342"/>
                    <a:pt x="2482052" y="3040342"/>
                  </a:cubicBezTo>
                  <a:cubicBezTo>
                    <a:pt x="2439189" y="3032721"/>
                    <a:pt x="2398232" y="3027959"/>
                    <a:pt x="2360132" y="3034627"/>
                  </a:cubicBezTo>
                  <a:cubicBezTo>
                    <a:pt x="2352512" y="3034627"/>
                    <a:pt x="2344892" y="3036532"/>
                    <a:pt x="2337272" y="3039389"/>
                  </a:cubicBezTo>
                  <a:cubicBezTo>
                    <a:pt x="2251547" y="3041294"/>
                    <a:pt x="2205827" y="3128924"/>
                    <a:pt x="2142009" y="3158452"/>
                  </a:cubicBezTo>
                  <a:cubicBezTo>
                    <a:pt x="2134389" y="3161309"/>
                    <a:pt x="2126769" y="3161309"/>
                    <a:pt x="2119149" y="3163214"/>
                  </a:cubicBezTo>
                  <a:cubicBezTo>
                    <a:pt x="2108672" y="3163214"/>
                    <a:pt x="2098194" y="3163214"/>
                    <a:pt x="2088669" y="3160357"/>
                  </a:cubicBezTo>
                  <a:cubicBezTo>
                    <a:pt x="2079144" y="3157499"/>
                    <a:pt x="2070572" y="3150832"/>
                    <a:pt x="2061047" y="3142259"/>
                  </a:cubicBezTo>
                  <a:cubicBezTo>
                    <a:pt x="2009612" y="3088919"/>
                    <a:pt x="1943889" y="3081299"/>
                    <a:pt x="1870547" y="3094634"/>
                  </a:cubicBezTo>
                  <a:cubicBezTo>
                    <a:pt x="1844829" y="3094634"/>
                    <a:pt x="1838162" y="3068917"/>
                    <a:pt x="1815302" y="3053677"/>
                  </a:cubicBezTo>
                  <a:cubicBezTo>
                    <a:pt x="1809587" y="3048914"/>
                    <a:pt x="1802919" y="3044152"/>
                    <a:pt x="1797204" y="3040342"/>
                  </a:cubicBezTo>
                  <a:cubicBezTo>
                    <a:pt x="1764819" y="3017482"/>
                    <a:pt x="1730529" y="3002242"/>
                    <a:pt x="1693382" y="2981286"/>
                  </a:cubicBezTo>
                  <a:cubicBezTo>
                    <a:pt x="1673379" y="2967952"/>
                    <a:pt x="1667664" y="2953664"/>
                    <a:pt x="1662902" y="2933661"/>
                  </a:cubicBezTo>
                  <a:cubicBezTo>
                    <a:pt x="1658139" y="2926042"/>
                    <a:pt x="1653377" y="2916517"/>
                    <a:pt x="1647662" y="2907944"/>
                  </a:cubicBezTo>
                  <a:cubicBezTo>
                    <a:pt x="1642899" y="2900324"/>
                    <a:pt x="1637184" y="2892704"/>
                    <a:pt x="1630517" y="2885084"/>
                  </a:cubicBezTo>
                  <a:cubicBezTo>
                    <a:pt x="1625754" y="2882227"/>
                    <a:pt x="1620039" y="2880321"/>
                    <a:pt x="1613372" y="2880321"/>
                  </a:cubicBezTo>
                  <a:cubicBezTo>
                    <a:pt x="1596227" y="2880321"/>
                    <a:pt x="1578129" y="2882227"/>
                    <a:pt x="1561937" y="2883179"/>
                  </a:cubicBezTo>
                  <a:cubicBezTo>
                    <a:pt x="1552412" y="2885084"/>
                    <a:pt x="1544792" y="2885084"/>
                    <a:pt x="1536219" y="2885084"/>
                  </a:cubicBezTo>
                  <a:cubicBezTo>
                    <a:pt x="1488594" y="2880321"/>
                    <a:pt x="1429539" y="2833649"/>
                    <a:pt x="1403822" y="2892704"/>
                  </a:cubicBezTo>
                  <a:cubicBezTo>
                    <a:pt x="1399059" y="2898419"/>
                    <a:pt x="1396202" y="2906039"/>
                    <a:pt x="1393344" y="2915564"/>
                  </a:cubicBezTo>
                  <a:cubicBezTo>
                    <a:pt x="1378104" y="2958427"/>
                    <a:pt x="1376199" y="3012719"/>
                    <a:pt x="1352387" y="3055582"/>
                  </a:cubicBezTo>
                  <a:cubicBezTo>
                    <a:pt x="1339052" y="3068917"/>
                    <a:pt x="1324764" y="3075584"/>
                    <a:pt x="1314287" y="3083204"/>
                  </a:cubicBezTo>
                  <a:cubicBezTo>
                    <a:pt x="1308572" y="3087967"/>
                    <a:pt x="1301904" y="3092729"/>
                    <a:pt x="1297142" y="3098444"/>
                  </a:cubicBezTo>
                  <a:cubicBezTo>
                    <a:pt x="1291427" y="3103207"/>
                    <a:pt x="1287617" y="3108921"/>
                    <a:pt x="1284759" y="3116542"/>
                  </a:cubicBezTo>
                  <a:cubicBezTo>
                    <a:pt x="1266662" y="3197504"/>
                    <a:pt x="1312382" y="3277514"/>
                    <a:pt x="1356197" y="3345142"/>
                  </a:cubicBezTo>
                  <a:cubicBezTo>
                    <a:pt x="1360959" y="3354667"/>
                    <a:pt x="1365722" y="3363239"/>
                    <a:pt x="1366674" y="3370859"/>
                  </a:cubicBezTo>
                  <a:cubicBezTo>
                    <a:pt x="1383819" y="3448011"/>
                    <a:pt x="1298094" y="3520402"/>
                    <a:pt x="1237134" y="3569932"/>
                  </a:cubicBezTo>
                  <a:cubicBezTo>
                    <a:pt x="1231419" y="3575646"/>
                    <a:pt x="1226657" y="3583267"/>
                    <a:pt x="1221894" y="3590886"/>
                  </a:cubicBezTo>
                  <a:cubicBezTo>
                    <a:pt x="1217132" y="3596602"/>
                    <a:pt x="1212369" y="3604221"/>
                    <a:pt x="1206654" y="3608032"/>
                  </a:cubicBezTo>
                  <a:cubicBezTo>
                    <a:pt x="1081877" y="3621367"/>
                    <a:pt x="1036157" y="3735667"/>
                    <a:pt x="960909" y="3816629"/>
                  </a:cubicBezTo>
                  <a:cubicBezTo>
                    <a:pt x="955194" y="3819486"/>
                    <a:pt x="947574" y="3824249"/>
                    <a:pt x="939954" y="3826154"/>
                  </a:cubicBezTo>
                  <a:cubicBezTo>
                    <a:pt x="932334" y="3829011"/>
                    <a:pt x="924714" y="3830917"/>
                    <a:pt x="917094" y="3830917"/>
                  </a:cubicBezTo>
                  <a:cubicBezTo>
                    <a:pt x="845657" y="3830917"/>
                    <a:pt x="752312" y="3871874"/>
                    <a:pt x="698019" y="3805199"/>
                  </a:cubicBezTo>
                  <a:cubicBezTo>
                    <a:pt x="693257" y="3802342"/>
                    <a:pt x="688494" y="3797579"/>
                    <a:pt x="682779" y="3794721"/>
                  </a:cubicBezTo>
                  <a:cubicBezTo>
                    <a:pt x="667539" y="3782339"/>
                    <a:pt x="652299" y="3769957"/>
                    <a:pt x="635154" y="3761384"/>
                  </a:cubicBezTo>
                  <a:cubicBezTo>
                    <a:pt x="625629" y="3756621"/>
                    <a:pt x="618009" y="3751859"/>
                    <a:pt x="609437" y="3749002"/>
                  </a:cubicBezTo>
                  <a:cubicBezTo>
                    <a:pt x="598959" y="3739477"/>
                    <a:pt x="586577" y="3736619"/>
                    <a:pt x="574194" y="3736619"/>
                  </a:cubicBezTo>
                  <a:cubicBezTo>
                    <a:pt x="568479" y="3734714"/>
                    <a:pt x="561812" y="3736619"/>
                    <a:pt x="556097" y="3736619"/>
                  </a:cubicBezTo>
                  <a:cubicBezTo>
                    <a:pt x="550382" y="3736619"/>
                    <a:pt x="543714" y="3738524"/>
                    <a:pt x="537999" y="3738524"/>
                  </a:cubicBezTo>
                  <a:cubicBezTo>
                    <a:pt x="542762" y="3732809"/>
                    <a:pt x="550382" y="3728999"/>
                    <a:pt x="556097" y="3725189"/>
                  </a:cubicBezTo>
                  <a:cubicBezTo>
                    <a:pt x="563717" y="3722332"/>
                    <a:pt x="571337" y="3720427"/>
                    <a:pt x="578957" y="3719474"/>
                  </a:cubicBezTo>
                  <a:cubicBezTo>
                    <a:pt x="594197" y="3714711"/>
                    <a:pt x="607532" y="3711854"/>
                    <a:pt x="621819" y="3704234"/>
                  </a:cubicBezTo>
                  <a:cubicBezTo>
                    <a:pt x="629439" y="3704234"/>
                    <a:pt x="638964" y="3704234"/>
                    <a:pt x="646584" y="3702329"/>
                  </a:cubicBezTo>
                  <a:cubicBezTo>
                    <a:pt x="687542" y="3702329"/>
                    <a:pt x="730404" y="3707092"/>
                    <a:pt x="771362" y="3702329"/>
                  </a:cubicBezTo>
                  <a:cubicBezTo>
                    <a:pt x="780887" y="3700424"/>
                    <a:pt x="788507" y="3699471"/>
                    <a:pt x="797079" y="3697567"/>
                  </a:cubicBezTo>
                  <a:cubicBezTo>
                    <a:pt x="847562" y="3684232"/>
                    <a:pt x="891377" y="3661371"/>
                    <a:pt x="929477" y="3626129"/>
                  </a:cubicBezTo>
                  <a:cubicBezTo>
                    <a:pt x="935192" y="3618509"/>
                    <a:pt x="942812" y="3612794"/>
                    <a:pt x="949479" y="3605174"/>
                  </a:cubicBezTo>
                  <a:cubicBezTo>
                    <a:pt x="1022822" y="3543261"/>
                    <a:pt x="1056159" y="3434677"/>
                    <a:pt x="975197" y="3365144"/>
                  </a:cubicBezTo>
                  <a:cubicBezTo>
                    <a:pt x="970434" y="3355619"/>
                    <a:pt x="967577" y="3347046"/>
                    <a:pt x="964719" y="3337521"/>
                  </a:cubicBezTo>
                  <a:cubicBezTo>
                    <a:pt x="951384" y="3291802"/>
                    <a:pt x="959004" y="3241319"/>
                    <a:pt x="982817" y="3200361"/>
                  </a:cubicBezTo>
                  <a:cubicBezTo>
                    <a:pt x="987579" y="3194646"/>
                    <a:pt x="992342" y="3187027"/>
                    <a:pt x="996152" y="3179407"/>
                  </a:cubicBezTo>
                  <a:cubicBezTo>
                    <a:pt x="1026632" y="3136544"/>
                    <a:pt x="1049492" y="3090824"/>
                    <a:pt x="1061874" y="3029864"/>
                  </a:cubicBezTo>
                  <a:cubicBezTo>
                    <a:pt x="1061874" y="3022244"/>
                    <a:pt x="1063779" y="3012719"/>
                    <a:pt x="1063779" y="3004146"/>
                  </a:cubicBezTo>
                  <a:cubicBezTo>
                    <a:pt x="1065684" y="2945092"/>
                    <a:pt x="1058064" y="2881274"/>
                    <a:pt x="1069494" y="2823171"/>
                  </a:cubicBezTo>
                  <a:cubicBezTo>
                    <a:pt x="1072352" y="2815552"/>
                    <a:pt x="1075209" y="2807932"/>
                    <a:pt x="1077114" y="2800311"/>
                  </a:cubicBezTo>
                  <a:cubicBezTo>
                    <a:pt x="1079019" y="2792692"/>
                    <a:pt x="1079972" y="2783167"/>
                    <a:pt x="1081877" y="2775546"/>
                  </a:cubicBezTo>
                  <a:cubicBezTo>
                    <a:pt x="1083782" y="2767927"/>
                    <a:pt x="1084734" y="2760307"/>
                    <a:pt x="1087592" y="2752686"/>
                  </a:cubicBezTo>
                  <a:cubicBezTo>
                    <a:pt x="1093307" y="2740304"/>
                    <a:pt x="1107594" y="2732684"/>
                    <a:pt x="1118072" y="2724111"/>
                  </a:cubicBezTo>
                  <a:cubicBezTo>
                    <a:pt x="1125692" y="2719349"/>
                    <a:pt x="1131407" y="2716492"/>
                    <a:pt x="1139027" y="2711729"/>
                  </a:cubicBezTo>
                  <a:cubicBezTo>
                    <a:pt x="1144742" y="2706967"/>
                    <a:pt x="1149504" y="2702204"/>
                    <a:pt x="1152362" y="2699346"/>
                  </a:cubicBezTo>
                  <a:cubicBezTo>
                    <a:pt x="1172364" y="2666009"/>
                    <a:pt x="1178079" y="2625052"/>
                    <a:pt x="1207607" y="2600286"/>
                  </a:cubicBezTo>
                  <a:cubicBezTo>
                    <a:pt x="1213322" y="2594571"/>
                    <a:pt x="1220942" y="2589809"/>
                    <a:pt x="1227609" y="2583142"/>
                  </a:cubicBezTo>
                  <a:cubicBezTo>
                    <a:pt x="1233324" y="2577427"/>
                    <a:pt x="1239992" y="2570759"/>
                    <a:pt x="1245707" y="2563139"/>
                  </a:cubicBezTo>
                  <a:cubicBezTo>
                    <a:pt x="1251422" y="2558377"/>
                    <a:pt x="1259042" y="2557424"/>
                    <a:pt x="1266662" y="2555519"/>
                  </a:cubicBezTo>
                  <a:cubicBezTo>
                    <a:pt x="1286664" y="2552661"/>
                    <a:pt x="1309524" y="2558377"/>
                    <a:pt x="1332384" y="2563139"/>
                  </a:cubicBezTo>
                  <a:cubicBezTo>
                    <a:pt x="1341909" y="2565044"/>
                    <a:pt x="1349529" y="2565996"/>
                    <a:pt x="1357149" y="2565996"/>
                  </a:cubicBezTo>
                  <a:cubicBezTo>
                    <a:pt x="1422872" y="2556471"/>
                    <a:pt x="1494309" y="2543136"/>
                    <a:pt x="1560984" y="2576474"/>
                  </a:cubicBezTo>
                  <a:cubicBezTo>
                    <a:pt x="1606704" y="2604096"/>
                    <a:pt x="1566699" y="2665057"/>
                    <a:pt x="1585749" y="2703157"/>
                  </a:cubicBezTo>
                  <a:cubicBezTo>
                    <a:pt x="1588607" y="2708871"/>
                    <a:pt x="1593369" y="2713634"/>
                    <a:pt x="1599084" y="2718396"/>
                  </a:cubicBezTo>
                  <a:cubicBezTo>
                    <a:pt x="1609562" y="2726017"/>
                    <a:pt x="1626707" y="2730779"/>
                    <a:pt x="1649567" y="2728874"/>
                  </a:cubicBezTo>
                  <a:cubicBezTo>
                    <a:pt x="1657187" y="2728874"/>
                    <a:pt x="1664807" y="2730779"/>
                    <a:pt x="1670522" y="2730779"/>
                  </a:cubicBezTo>
                  <a:cubicBezTo>
                    <a:pt x="1714337" y="2728874"/>
                    <a:pt x="1757199" y="2726017"/>
                    <a:pt x="1800062" y="2726017"/>
                  </a:cubicBezTo>
                  <a:cubicBezTo>
                    <a:pt x="1805777" y="2726017"/>
                    <a:pt x="1813397" y="2727921"/>
                    <a:pt x="1821017" y="2726017"/>
                  </a:cubicBezTo>
                  <a:cubicBezTo>
                    <a:pt x="1868642" y="2726017"/>
                    <a:pt x="1915314" y="2703157"/>
                    <a:pt x="1963892" y="2690774"/>
                  </a:cubicBezTo>
                  <a:cubicBezTo>
                    <a:pt x="1973417" y="2686011"/>
                    <a:pt x="1981989" y="2681249"/>
                    <a:pt x="1991514" y="2677439"/>
                  </a:cubicBezTo>
                  <a:cubicBezTo>
                    <a:pt x="2039139" y="2652674"/>
                    <a:pt x="2081049" y="2621242"/>
                    <a:pt x="2116292" y="2581236"/>
                  </a:cubicBezTo>
                  <a:cubicBezTo>
                    <a:pt x="2121054" y="2576474"/>
                    <a:pt x="2125817" y="2570759"/>
                    <a:pt x="2129627" y="2564092"/>
                  </a:cubicBezTo>
                  <a:cubicBezTo>
                    <a:pt x="2157249" y="2528849"/>
                    <a:pt x="2182967" y="2495511"/>
                    <a:pt x="2190587" y="2454554"/>
                  </a:cubicBezTo>
                  <a:cubicBezTo>
                    <a:pt x="2193444" y="2446934"/>
                    <a:pt x="2195349" y="2439314"/>
                    <a:pt x="2198207" y="2431694"/>
                  </a:cubicBezTo>
                  <a:cubicBezTo>
                    <a:pt x="2218209" y="2367877"/>
                    <a:pt x="2238212" y="2306917"/>
                    <a:pt x="2300124" y="2278342"/>
                  </a:cubicBezTo>
                  <a:cubicBezTo>
                    <a:pt x="2305839" y="2273579"/>
                    <a:pt x="2312507" y="2267864"/>
                    <a:pt x="2317269" y="2263102"/>
                  </a:cubicBezTo>
                  <a:cubicBezTo>
                    <a:pt x="2334414" y="2245957"/>
                    <a:pt x="2349654" y="2227859"/>
                    <a:pt x="2362989" y="2204999"/>
                  </a:cubicBezTo>
                  <a:cubicBezTo>
                    <a:pt x="2365847" y="2200236"/>
                    <a:pt x="2370609" y="2194522"/>
                    <a:pt x="2373467" y="2187854"/>
                  </a:cubicBezTo>
                  <a:cubicBezTo>
                    <a:pt x="2426807" y="2131657"/>
                    <a:pt x="2452524" y="2076411"/>
                    <a:pt x="2469669" y="1996401"/>
                  </a:cubicBezTo>
                  <a:cubicBezTo>
                    <a:pt x="2472527" y="1988781"/>
                    <a:pt x="2477289" y="1981161"/>
                    <a:pt x="2483004" y="1973542"/>
                  </a:cubicBezTo>
                  <a:cubicBezTo>
                    <a:pt x="2503007" y="1945919"/>
                    <a:pt x="2530629" y="1927822"/>
                    <a:pt x="2562062" y="1919249"/>
                  </a:cubicBezTo>
                  <a:cubicBezTo>
                    <a:pt x="2567777" y="1917344"/>
                    <a:pt x="2575397" y="1916392"/>
                    <a:pt x="2583017" y="1914486"/>
                  </a:cubicBezTo>
                  <a:cubicBezTo>
                    <a:pt x="2625879" y="1904961"/>
                    <a:pt x="2668742" y="1904961"/>
                    <a:pt x="2710652" y="1906867"/>
                  </a:cubicBezTo>
                  <a:cubicBezTo>
                    <a:pt x="2720177" y="1906867"/>
                    <a:pt x="2727797" y="1906867"/>
                    <a:pt x="2736369" y="1906867"/>
                  </a:cubicBezTo>
                  <a:cubicBezTo>
                    <a:pt x="2751609" y="1909724"/>
                    <a:pt x="2766849" y="1909724"/>
                    <a:pt x="2782089" y="1908772"/>
                  </a:cubicBezTo>
                  <a:cubicBezTo>
                    <a:pt x="2789709" y="1906867"/>
                    <a:pt x="2797329" y="1905914"/>
                    <a:pt x="2804949" y="1904009"/>
                  </a:cubicBezTo>
                  <a:cubicBezTo>
                    <a:pt x="2845907" y="1888769"/>
                    <a:pt x="2878292" y="1875434"/>
                    <a:pt x="2917344" y="1860194"/>
                  </a:cubicBezTo>
                  <a:cubicBezTo>
                    <a:pt x="2923059" y="1856384"/>
                    <a:pt x="2924012" y="1855431"/>
                    <a:pt x="2924012" y="1853526"/>
                  </a:cubicBezTo>
                  <a:moveTo>
                    <a:pt x="6679719" y="3301327"/>
                  </a:moveTo>
                  <a:cubicBezTo>
                    <a:pt x="6661622" y="3316567"/>
                    <a:pt x="6669242" y="3342284"/>
                    <a:pt x="6670194" y="3362286"/>
                  </a:cubicBezTo>
                  <a:cubicBezTo>
                    <a:pt x="6673052" y="3369907"/>
                    <a:pt x="6675909" y="3375621"/>
                    <a:pt x="6680672" y="3383242"/>
                  </a:cubicBezTo>
                  <a:cubicBezTo>
                    <a:pt x="6739727" y="3449917"/>
                    <a:pt x="6831167" y="3423246"/>
                    <a:pt x="6911177" y="3449917"/>
                  </a:cubicBezTo>
                  <a:cubicBezTo>
                    <a:pt x="6786399" y="3490874"/>
                    <a:pt x="6641619" y="3449917"/>
                    <a:pt x="6570182" y="3337521"/>
                  </a:cubicBezTo>
                  <a:cubicBezTo>
                    <a:pt x="6565419" y="3332759"/>
                    <a:pt x="6562562" y="3327044"/>
                    <a:pt x="6557799" y="3320377"/>
                  </a:cubicBezTo>
                  <a:cubicBezTo>
                    <a:pt x="6539702" y="3291802"/>
                    <a:pt x="6516842" y="3261321"/>
                    <a:pt x="6486362" y="3247034"/>
                  </a:cubicBezTo>
                  <a:cubicBezTo>
                    <a:pt x="6483504" y="3245129"/>
                    <a:pt x="6481599" y="3244177"/>
                    <a:pt x="6478742" y="3242271"/>
                  </a:cubicBezTo>
                  <a:cubicBezTo>
                    <a:pt x="6458740" y="3232746"/>
                    <a:pt x="6435879" y="3228936"/>
                    <a:pt x="6417782" y="3214649"/>
                  </a:cubicBezTo>
                  <a:cubicBezTo>
                    <a:pt x="6415877" y="3212744"/>
                    <a:pt x="6413019" y="3211792"/>
                    <a:pt x="6412067" y="3211792"/>
                  </a:cubicBezTo>
                  <a:cubicBezTo>
                    <a:pt x="6409209" y="3208934"/>
                    <a:pt x="6406352" y="3206077"/>
                    <a:pt x="6402542" y="3204171"/>
                  </a:cubicBezTo>
                  <a:cubicBezTo>
                    <a:pt x="6396827" y="3199409"/>
                    <a:pt x="6392065" y="3193694"/>
                    <a:pt x="6387302" y="3188932"/>
                  </a:cubicBezTo>
                  <a:cubicBezTo>
                    <a:pt x="6385397" y="3187027"/>
                    <a:pt x="6385397" y="3186074"/>
                    <a:pt x="6384444" y="3184169"/>
                  </a:cubicBezTo>
                  <a:cubicBezTo>
                    <a:pt x="6378729" y="3173692"/>
                    <a:pt x="6373967" y="3163214"/>
                    <a:pt x="6372062" y="3151784"/>
                  </a:cubicBezTo>
                  <a:cubicBezTo>
                    <a:pt x="6372062" y="3146069"/>
                    <a:pt x="6370157" y="3139402"/>
                    <a:pt x="6370157" y="3134639"/>
                  </a:cubicBezTo>
                  <a:cubicBezTo>
                    <a:pt x="6373015" y="3128924"/>
                    <a:pt x="6377777" y="3122257"/>
                    <a:pt x="6380634" y="3116542"/>
                  </a:cubicBezTo>
                  <a:cubicBezTo>
                    <a:pt x="6458740" y="3065107"/>
                    <a:pt x="6405399" y="2989859"/>
                    <a:pt x="6391112" y="2915564"/>
                  </a:cubicBezTo>
                  <a:cubicBezTo>
                    <a:pt x="6385397" y="2882227"/>
                    <a:pt x="6339677" y="2887942"/>
                    <a:pt x="6313007" y="2867939"/>
                  </a:cubicBezTo>
                  <a:cubicBezTo>
                    <a:pt x="6305387" y="2862224"/>
                    <a:pt x="6299672" y="2855557"/>
                    <a:pt x="6293004" y="2847936"/>
                  </a:cubicBezTo>
                  <a:cubicBezTo>
                    <a:pt x="6288242" y="2842221"/>
                    <a:pt x="6283479" y="2834602"/>
                    <a:pt x="6279669" y="2826982"/>
                  </a:cubicBezTo>
                  <a:cubicBezTo>
                    <a:pt x="6256809" y="2793644"/>
                    <a:pt x="6233949" y="2760307"/>
                    <a:pt x="6211090" y="2726969"/>
                  </a:cubicBezTo>
                  <a:cubicBezTo>
                    <a:pt x="6206327" y="2721254"/>
                    <a:pt x="6201565" y="2713634"/>
                    <a:pt x="6197754" y="2706967"/>
                  </a:cubicBezTo>
                  <a:cubicBezTo>
                    <a:pt x="6161559" y="2638386"/>
                    <a:pt x="6109172" y="2605049"/>
                    <a:pt x="6035829" y="2599334"/>
                  </a:cubicBezTo>
                  <a:cubicBezTo>
                    <a:pt x="6028209" y="2597429"/>
                    <a:pt x="6022494" y="2597429"/>
                    <a:pt x="6014874" y="2596477"/>
                  </a:cubicBezTo>
                  <a:cubicBezTo>
                    <a:pt x="5990109" y="2591714"/>
                    <a:pt x="5971059" y="2579332"/>
                    <a:pt x="5948199" y="2583142"/>
                  </a:cubicBezTo>
                  <a:cubicBezTo>
                    <a:pt x="5940579" y="2581236"/>
                    <a:pt x="5932959" y="2580284"/>
                    <a:pt x="5925340" y="2580284"/>
                  </a:cubicBezTo>
                  <a:cubicBezTo>
                    <a:pt x="5894859" y="2575521"/>
                    <a:pt x="5866284" y="2572664"/>
                    <a:pt x="5835804" y="2572664"/>
                  </a:cubicBezTo>
                  <a:cubicBezTo>
                    <a:pt x="5826279" y="2570759"/>
                    <a:pt x="5818659" y="2570759"/>
                    <a:pt x="5810087" y="2570759"/>
                  </a:cubicBezTo>
                  <a:cubicBezTo>
                    <a:pt x="5749127" y="2572664"/>
                    <a:pt x="5690072" y="2585999"/>
                    <a:pt x="5642447" y="2624099"/>
                  </a:cubicBezTo>
                  <a:cubicBezTo>
                    <a:pt x="5636732" y="2628861"/>
                    <a:pt x="5630065" y="2634577"/>
                    <a:pt x="5624349" y="2639339"/>
                  </a:cubicBezTo>
                  <a:cubicBezTo>
                    <a:pt x="5618634" y="2645054"/>
                    <a:pt x="5611015" y="2652674"/>
                    <a:pt x="5604347" y="2660294"/>
                  </a:cubicBezTo>
                  <a:cubicBezTo>
                    <a:pt x="5578629" y="2713634"/>
                    <a:pt x="5525290" y="2741257"/>
                    <a:pt x="5492904" y="2787929"/>
                  </a:cubicBezTo>
                  <a:cubicBezTo>
                    <a:pt x="5475759" y="2807932"/>
                    <a:pt x="5475759" y="2833649"/>
                    <a:pt x="5475759" y="2857461"/>
                  </a:cubicBezTo>
                  <a:cubicBezTo>
                    <a:pt x="5475759" y="2866986"/>
                    <a:pt x="5475759" y="2874607"/>
                    <a:pt x="5473854" y="2882227"/>
                  </a:cubicBezTo>
                  <a:cubicBezTo>
                    <a:pt x="5471949" y="2895561"/>
                    <a:pt x="5464329" y="2909849"/>
                    <a:pt x="5458615" y="2915564"/>
                  </a:cubicBezTo>
                  <a:cubicBezTo>
                    <a:pt x="5452899" y="2920327"/>
                    <a:pt x="5445279" y="2925089"/>
                    <a:pt x="5438612" y="2927946"/>
                  </a:cubicBezTo>
                  <a:cubicBezTo>
                    <a:pt x="5432897" y="2929852"/>
                    <a:pt x="5426229" y="2930804"/>
                    <a:pt x="5421467" y="2932709"/>
                  </a:cubicBezTo>
                  <a:cubicBezTo>
                    <a:pt x="5413847" y="2937471"/>
                    <a:pt x="5406227" y="2940329"/>
                    <a:pt x="5398607" y="2945092"/>
                  </a:cubicBezTo>
                  <a:cubicBezTo>
                    <a:pt x="5390987" y="2947949"/>
                    <a:pt x="5385272" y="2950807"/>
                    <a:pt x="5377652" y="2954617"/>
                  </a:cubicBezTo>
                  <a:cubicBezTo>
                    <a:pt x="5339552" y="2964142"/>
                    <a:pt x="5319549" y="3005099"/>
                    <a:pt x="5327169" y="3044152"/>
                  </a:cubicBezTo>
                  <a:cubicBezTo>
                    <a:pt x="5329074" y="3053677"/>
                    <a:pt x="5332884" y="3062249"/>
                    <a:pt x="5337647" y="3069869"/>
                  </a:cubicBezTo>
                  <a:cubicBezTo>
                    <a:pt x="5363365" y="3107969"/>
                    <a:pt x="5415752" y="3135592"/>
                    <a:pt x="5393844" y="3184169"/>
                  </a:cubicBezTo>
                  <a:cubicBezTo>
                    <a:pt x="5391940" y="3191789"/>
                    <a:pt x="5390987" y="3197504"/>
                    <a:pt x="5389082" y="3205124"/>
                  </a:cubicBezTo>
                  <a:cubicBezTo>
                    <a:pt x="5384319" y="3214649"/>
                    <a:pt x="5381462" y="3223221"/>
                    <a:pt x="5378604" y="3232746"/>
                  </a:cubicBezTo>
                  <a:cubicBezTo>
                    <a:pt x="5369079" y="3238461"/>
                    <a:pt x="5361459" y="3245129"/>
                    <a:pt x="5353840" y="3252749"/>
                  </a:cubicBezTo>
                  <a:cubicBezTo>
                    <a:pt x="5346219" y="3258464"/>
                    <a:pt x="5338599" y="3265132"/>
                    <a:pt x="5332884" y="3272752"/>
                  </a:cubicBezTo>
                  <a:cubicBezTo>
                    <a:pt x="5304309" y="3320377"/>
                    <a:pt x="5285259" y="3380384"/>
                    <a:pt x="5299547" y="3428961"/>
                  </a:cubicBezTo>
                  <a:cubicBezTo>
                    <a:pt x="5302404" y="3436582"/>
                    <a:pt x="5305262" y="3446107"/>
                    <a:pt x="5310024" y="3451821"/>
                  </a:cubicBezTo>
                  <a:cubicBezTo>
                    <a:pt x="5312882" y="3476586"/>
                    <a:pt x="5346219" y="3476586"/>
                    <a:pt x="5346219" y="3495636"/>
                  </a:cubicBezTo>
                  <a:cubicBezTo>
                    <a:pt x="5346219" y="3549929"/>
                    <a:pt x="5351934" y="3597554"/>
                    <a:pt x="5370984" y="3653752"/>
                  </a:cubicBezTo>
                  <a:cubicBezTo>
                    <a:pt x="5373842" y="3663277"/>
                    <a:pt x="5375747" y="3671849"/>
                    <a:pt x="5378604" y="3679469"/>
                  </a:cubicBezTo>
                  <a:cubicBezTo>
                    <a:pt x="5380509" y="3688994"/>
                    <a:pt x="5383367" y="3697567"/>
                    <a:pt x="5384319" y="3707092"/>
                  </a:cubicBezTo>
                  <a:cubicBezTo>
                    <a:pt x="5386224" y="3714711"/>
                    <a:pt x="5387177" y="3724236"/>
                    <a:pt x="5389082" y="3732809"/>
                  </a:cubicBezTo>
                  <a:cubicBezTo>
                    <a:pt x="5391940" y="3786149"/>
                    <a:pt x="5398607" y="3839489"/>
                    <a:pt x="5378604" y="3893782"/>
                  </a:cubicBezTo>
                  <a:cubicBezTo>
                    <a:pt x="5375747" y="3901402"/>
                    <a:pt x="5370984" y="3907117"/>
                    <a:pt x="5366222" y="3914736"/>
                  </a:cubicBezTo>
                  <a:cubicBezTo>
                    <a:pt x="5340504" y="3948074"/>
                    <a:pt x="5297642" y="3970934"/>
                    <a:pt x="5322407" y="4024274"/>
                  </a:cubicBezTo>
                  <a:cubicBezTo>
                    <a:pt x="5325265" y="4029989"/>
                    <a:pt x="5328122" y="4034752"/>
                    <a:pt x="5332884" y="4041419"/>
                  </a:cubicBezTo>
                  <a:cubicBezTo>
                    <a:pt x="5343362" y="4058564"/>
                    <a:pt x="5358602" y="4073804"/>
                    <a:pt x="5363365" y="4092854"/>
                  </a:cubicBezTo>
                  <a:cubicBezTo>
                    <a:pt x="5365269" y="4103332"/>
                    <a:pt x="5366222" y="4113809"/>
                    <a:pt x="5365269" y="4125239"/>
                  </a:cubicBezTo>
                  <a:cubicBezTo>
                    <a:pt x="5365269" y="4157624"/>
                    <a:pt x="5359554" y="4190961"/>
                    <a:pt x="5347172" y="4224299"/>
                  </a:cubicBezTo>
                  <a:cubicBezTo>
                    <a:pt x="5330027" y="4189057"/>
                    <a:pt x="5313834" y="4154767"/>
                    <a:pt x="5295737" y="4120477"/>
                  </a:cubicBezTo>
                  <a:cubicBezTo>
                    <a:pt x="5292879" y="4112857"/>
                    <a:pt x="5290022" y="4107142"/>
                    <a:pt x="5285259" y="4100474"/>
                  </a:cubicBezTo>
                  <a:cubicBezTo>
                    <a:pt x="5272877" y="4080471"/>
                    <a:pt x="5257637" y="4062374"/>
                    <a:pt x="5244302" y="4042371"/>
                  </a:cubicBezTo>
                  <a:cubicBezTo>
                    <a:pt x="5239540" y="4036657"/>
                    <a:pt x="5234777" y="4029989"/>
                    <a:pt x="5230967" y="4024274"/>
                  </a:cubicBezTo>
                  <a:cubicBezTo>
                    <a:pt x="5225252" y="4018559"/>
                    <a:pt x="5218584" y="4010939"/>
                    <a:pt x="5213822" y="4003319"/>
                  </a:cubicBezTo>
                  <a:cubicBezTo>
                    <a:pt x="5208107" y="3995699"/>
                    <a:pt x="5204297" y="3988079"/>
                    <a:pt x="5201440" y="3980459"/>
                  </a:cubicBezTo>
                  <a:cubicBezTo>
                    <a:pt x="5198582" y="3974744"/>
                    <a:pt x="5193819" y="3965219"/>
                    <a:pt x="5190962" y="3957599"/>
                  </a:cubicBezTo>
                  <a:cubicBezTo>
                    <a:pt x="5188104" y="3948074"/>
                    <a:pt x="5186199" y="3940454"/>
                    <a:pt x="5189057" y="3932834"/>
                  </a:cubicBezTo>
                  <a:cubicBezTo>
                    <a:pt x="5262399" y="3871874"/>
                    <a:pt x="5333837" y="3785196"/>
                    <a:pt x="5242397" y="3704234"/>
                  </a:cubicBezTo>
                  <a:cubicBezTo>
                    <a:pt x="5234777" y="3690899"/>
                    <a:pt x="5234777" y="3668992"/>
                    <a:pt x="5232872" y="3655657"/>
                  </a:cubicBezTo>
                  <a:cubicBezTo>
                    <a:pt x="5232872" y="3648036"/>
                    <a:pt x="5232872" y="3642321"/>
                    <a:pt x="5230967" y="3635654"/>
                  </a:cubicBezTo>
                  <a:cubicBezTo>
                    <a:pt x="5229062" y="3630892"/>
                    <a:pt x="5226204" y="3626129"/>
                    <a:pt x="5221442" y="3622319"/>
                  </a:cubicBezTo>
                  <a:cubicBezTo>
                    <a:pt x="5155719" y="3568979"/>
                    <a:pt x="5089997" y="3441344"/>
                    <a:pt x="5152862" y="3371811"/>
                  </a:cubicBezTo>
                  <a:cubicBezTo>
                    <a:pt x="5157624" y="3364192"/>
                    <a:pt x="5162387" y="3356571"/>
                    <a:pt x="5165244" y="3350857"/>
                  </a:cubicBezTo>
                  <a:cubicBezTo>
                    <a:pt x="5203344" y="3269894"/>
                    <a:pt x="5145242" y="3159404"/>
                    <a:pt x="5081424" y="3083204"/>
                  </a:cubicBezTo>
                  <a:cubicBezTo>
                    <a:pt x="5073804" y="3077489"/>
                    <a:pt x="5066184" y="3070821"/>
                    <a:pt x="5058565" y="3065107"/>
                  </a:cubicBezTo>
                  <a:cubicBezTo>
                    <a:pt x="5017607" y="3032721"/>
                    <a:pt x="4967124" y="3010814"/>
                    <a:pt x="4924262" y="2998432"/>
                  </a:cubicBezTo>
                  <a:cubicBezTo>
                    <a:pt x="4916642" y="2996527"/>
                    <a:pt x="4909022" y="2995574"/>
                    <a:pt x="4903307" y="2993669"/>
                  </a:cubicBezTo>
                  <a:cubicBezTo>
                    <a:pt x="4868064" y="2986049"/>
                    <a:pt x="4831869" y="2978429"/>
                    <a:pt x="4802342" y="2960332"/>
                  </a:cubicBezTo>
                  <a:cubicBezTo>
                    <a:pt x="4797579" y="2954617"/>
                    <a:pt x="4794722" y="2949854"/>
                    <a:pt x="4789959" y="2945092"/>
                  </a:cubicBezTo>
                  <a:cubicBezTo>
                    <a:pt x="4769004" y="2920327"/>
                    <a:pt x="4746144" y="2899371"/>
                    <a:pt x="4723284" y="2883179"/>
                  </a:cubicBezTo>
                  <a:cubicBezTo>
                    <a:pt x="4715664" y="2878417"/>
                    <a:pt x="4708044" y="2873654"/>
                    <a:pt x="4700424" y="2870796"/>
                  </a:cubicBezTo>
                  <a:cubicBezTo>
                    <a:pt x="4610889" y="2794596"/>
                    <a:pt x="4530879" y="2835554"/>
                    <a:pt x="4462299" y="2918421"/>
                  </a:cubicBezTo>
                  <a:cubicBezTo>
                    <a:pt x="4457537" y="2921279"/>
                    <a:pt x="4451822" y="2926042"/>
                    <a:pt x="4447059" y="2928899"/>
                  </a:cubicBezTo>
                  <a:cubicBezTo>
                    <a:pt x="4437534" y="2936519"/>
                    <a:pt x="4429914" y="2946044"/>
                    <a:pt x="4421342" y="2956521"/>
                  </a:cubicBezTo>
                  <a:cubicBezTo>
                    <a:pt x="4413722" y="2956521"/>
                    <a:pt x="4404197" y="2956521"/>
                    <a:pt x="4396577" y="2956521"/>
                  </a:cubicBezTo>
                  <a:cubicBezTo>
                    <a:pt x="4364192" y="2953664"/>
                    <a:pt x="4333712" y="2941282"/>
                    <a:pt x="4305137" y="2912707"/>
                  </a:cubicBezTo>
                  <a:cubicBezTo>
                    <a:pt x="4299422" y="2907944"/>
                    <a:pt x="4291802" y="2902229"/>
                    <a:pt x="4284182" y="2895561"/>
                  </a:cubicBezTo>
                  <a:cubicBezTo>
                    <a:pt x="4270847" y="2885084"/>
                    <a:pt x="4256559" y="2872702"/>
                    <a:pt x="4244177" y="2862224"/>
                  </a:cubicBezTo>
                  <a:cubicBezTo>
                    <a:pt x="4234652" y="2859367"/>
                    <a:pt x="4227032" y="2856509"/>
                    <a:pt x="4216554" y="2854604"/>
                  </a:cubicBezTo>
                  <a:cubicBezTo>
                    <a:pt x="4210839" y="2851746"/>
                    <a:pt x="4203219" y="2848889"/>
                    <a:pt x="4196552" y="2844127"/>
                  </a:cubicBezTo>
                  <a:cubicBezTo>
                    <a:pt x="4168929" y="2828886"/>
                    <a:pt x="4145117" y="2806027"/>
                    <a:pt x="4120352" y="2775546"/>
                  </a:cubicBezTo>
                  <a:cubicBezTo>
                    <a:pt x="4110827" y="2772689"/>
                    <a:pt x="4102254" y="2769832"/>
                    <a:pt x="4094634" y="2765069"/>
                  </a:cubicBezTo>
                  <a:cubicBezTo>
                    <a:pt x="4033674" y="2737446"/>
                    <a:pt x="3977477" y="2703157"/>
                    <a:pt x="3925089" y="2657436"/>
                  </a:cubicBezTo>
                  <a:cubicBezTo>
                    <a:pt x="3990812" y="2680296"/>
                    <a:pt x="4060344" y="2715539"/>
                    <a:pt x="4128924" y="2726017"/>
                  </a:cubicBezTo>
                  <a:cubicBezTo>
                    <a:pt x="4134639" y="2727921"/>
                    <a:pt x="4142259" y="2727921"/>
                    <a:pt x="4149879" y="2728874"/>
                  </a:cubicBezTo>
                  <a:cubicBezTo>
                    <a:pt x="4230842" y="2734589"/>
                    <a:pt x="4307994" y="2789834"/>
                    <a:pt x="4384194" y="2790786"/>
                  </a:cubicBezTo>
                  <a:cubicBezTo>
                    <a:pt x="4393719" y="2790786"/>
                    <a:pt x="4402292" y="2790786"/>
                    <a:pt x="4409912" y="2788882"/>
                  </a:cubicBezTo>
                  <a:cubicBezTo>
                    <a:pt x="4443249" y="2741257"/>
                    <a:pt x="4397529" y="2653627"/>
                    <a:pt x="4483254" y="2653627"/>
                  </a:cubicBezTo>
                  <a:cubicBezTo>
                    <a:pt x="4562312" y="2661246"/>
                    <a:pt x="4608032" y="2735542"/>
                    <a:pt x="4676612" y="2765069"/>
                  </a:cubicBezTo>
                  <a:cubicBezTo>
                    <a:pt x="4684232" y="2766974"/>
                    <a:pt x="4693757" y="2767927"/>
                    <a:pt x="4701377" y="2766974"/>
                  </a:cubicBezTo>
                  <a:cubicBezTo>
                    <a:pt x="4718522" y="2765069"/>
                    <a:pt x="4733762" y="2757449"/>
                    <a:pt x="4745192" y="2742209"/>
                  </a:cubicBezTo>
                  <a:cubicBezTo>
                    <a:pt x="4752812" y="2736494"/>
                    <a:pt x="4758527" y="2732684"/>
                    <a:pt x="4765194" y="2731732"/>
                  </a:cubicBezTo>
                  <a:cubicBezTo>
                    <a:pt x="4795674" y="2726017"/>
                    <a:pt x="4828059" y="2757449"/>
                    <a:pt x="4862349" y="2779357"/>
                  </a:cubicBezTo>
                  <a:cubicBezTo>
                    <a:pt x="4869969" y="2782214"/>
                    <a:pt x="4875684" y="2786977"/>
                    <a:pt x="4883304" y="2789834"/>
                  </a:cubicBezTo>
                  <a:cubicBezTo>
                    <a:pt x="4892829" y="2792692"/>
                    <a:pt x="4901402" y="2794596"/>
                    <a:pt x="4909022" y="2797454"/>
                  </a:cubicBezTo>
                  <a:cubicBezTo>
                    <a:pt x="4954742" y="2817457"/>
                    <a:pt x="4974744" y="2864129"/>
                    <a:pt x="4988079" y="2911754"/>
                  </a:cubicBezTo>
                  <a:cubicBezTo>
                    <a:pt x="4993794" y="2925089"/>
                    <a:pt x="5013797" y="2931757"/>
                    <a:pt x="5028084" y="2937471"/>
                  </a:cubicBezTo>
                  <a:cubicBezTo>
                    <a:pt x="5037609" y="2942234"/>
                    <a:pt x="5048087" y="2937471"/>
                    <a:pt x="5056659" y="2934614"/>
                  </a:cubicBezTo>
                  <a:cubicBezTo>
                    <a:pt x="5125240" y="2917469"/>
                    <a:pt x="5198582" y="2998432"/>
                    <a:pt x="5264304" y="2937471"/>
                  </a:cubicBezTo>
                  <a:cubicBezTo>
                    <a:pt x="5264304" y="2945092"/>
                    <a:pt x="5315740" y="2864129"/>
                    <a:pt x="5330979" y="2815552"/>
                  </a:cubicBezTo>
                  <a:cubicBezTo>
                    <a:pt x="5332884" y="2809836"/>
                    <a:pt x="5335742" y="2802217"/>
                    <a:pt x="5336694" y="2794596"/>
                  </a:cubicBezTo>
                  <a:cubicBezTo>
                    <a:pt x="5346219" y="2764117"/>
                    <a:pt x="5353840" y="2735542"/>
                    <a:pt x="5367174" y="2710777"/>
                  </a:cubicBezTo>
                  <a:cubicBezTo>
                    <a:pt x="5372890" y="2701252"/>
                    <a:pt x="5379557" y="2695536"/>
                    <a:pt x="5387177" y="2689821"/>
                  </a:cubicBezTo>
                  <a:cubicBezTo>
                    <a:pt x="5390034" y="2682202"/>
                    <a:pt x="5394797" y="2674582"/>
                    <a:pt x="5397654" y="2666961"/>
                  </a:cubicBezTo>
                  <a:cubicBezTo>
                    <a:pt x="5417657" y="2628861"/>
                    <a:pt x="5433849" y="2590761"/>
                    <a:pt x="5458615" y="2555519"/>
                  </a:cubicBezTo>
                  <a:cubicBezTo>
                    <a:pt x="5463377" y="2547899"/>
                    <a:pt x="5468140" y="2542184"/>
                    <a:pt x="5473854" y="2534564"/>
                  </a:cubicBezTo>
                  <a:cubicBezTo>
                    <a:pt x="5525290" y="2486939"/>
                    <a:pt x="5605299" y="2526944"/>
                    <a:pt x="5644352" y="2480271"/>
                  </a:cubicBezTo>
                  <a:cubicBezTo>
                    <a:pt x="5703407" y="2419311"/>
                    <a:pt x="5578629" y="2385974"/>
                    <a:pt x="5545292" y="2345969"/>
                  </a:cubicBezTo>
                  <a:cubicBezTo>
                    <a:pt x="5539577" y="2335492"/>
                    <a:pt x="5537672" y="2323109"/>
                    <a:pt x="5540529" y="2312632"/>
                  </a:cubicBezTo>
                  <a:cubicBezTo>
                    <a:pt x="5543387" y="2300249"/>
                    <a:pt x="5551007" y="2289772"/>
                    <a:pt x="5563390" y="2282152"/>
                  </a:cubicBezTo>
                  <a:cubicBezTo>
                    <a:pt x="5591965" y="2244052"/>
                    <a:pt x="5644352" y="2230717"/>
                    <a:pt x="5690072" y="2230717"/>
                  </a:cubicBezTo>
                  <a:cubicBezTo>
                    <a:pt x="5690072" y="2197379"/>
                    <a:pt x="5670069" y="2164042"/>
                    <a:pt x="5634827" y="2151659"/>
                  </a:cubicBezTo>
                  <a:cubicBezTo>
                    <a:pt x="5625302" y="2146897"/>
                    <a:pt x="5617682" y="2142134"/>
                    <a:pt x="5609109" y="2139277"/>
                  </a:cubicBezTo>
                  <a:cubicBezTo>
                    <a:pt x="5569104" y="2119274"/>
                    <a:pt x="5530052" y="2099272"/>
                    <a:pt x="5507192" y="2055456"/>
                  </a:cubicBezTo>
                  <a:cubicBezTo>
                    <a:pt x="5502429" y="2049742"/>
                    <a:pt x="5501477" y="2042122"/>
                    <a:pt x="5501477" y="2034501"/>
                  </a:cubicBezTo>
                  <a:cubicBezTo>
                    <a:pt x="5499572" y="2004022"/>
                    <a:pt x="5526242" y="1972589"/>
                    <a:pt x="5526242" y="1942109"/>
                  </a:cubicBezTo>
                  <a:cubicBezTo>
                    <a:pt x="5526242" y="1887817"/>
                    <a:pt x="5429087" y="1894484"/>
                    <a:pt x="5401465" y="1832572"/>
                  </a:cubicBezTo>
                  <a:cubicBezTo>
                    <a:pt x="5398607" y="1824951"/>
                    <a:pt x="5396702" y="1817331"/>
                    <a:pt x="5393844" y="1809711"/>
                  </a:cubicBezTo>
                  <a:cubicBezTo>
                    <a:pt x="5390987" y="1802092"/>
                    <a:pt x="5389082" y="1796376"/>
                    <a:pt x="5384319" y="1789709"/>
                  </a:cubicBezTo>
                  <a:cubicBezTo>
                    <a:pt x="5381462" y="1780184"/>
                    <a:pt x="5376699" y="1774469"/>
                    <a:pt x="5371937" y="1768754"/>
                  </a:cubicBezTo>
                  <a:cubicBezTo>
                    <a:pt x="5315740" y="1712556"/>
                    <a:pt x="5277640" y="1779231"/>
                    <a:pt x="5245254" y="1817331"/>
                  </a:cubicBezTo>
                  <a:cubicBezTo>
                    <a:pt x="5240492" y="1824951"/>
                    <a:pt x="5234777" y="1832572"/>
                    <a:pt x="5228109" y="1840192"/>
                  </a:cubicBezTo>
                  <a:cubicBezTo>
                    <a:pt x="5222394" y="1845906"/>
                    <a:pt x="5215727" y="1853526"/>
                    <a:pt x="5208107" y="1858289"/>
                  </a:cubicBezTo>
                  <a:cubicBezTo>
                    <a:pt x="5202392" y="1864004"/>
                    <a:pt x="5195724" y="1870672"/>
                    <a:pt x="5190009" y="1879244"/>
                  </a:cubicBezTo>
                  <a:cubicBezTo>
                    <a:pt x="5185247" y="1886864"/>
                    <a:pt x="5180484" y="1896389"/>
                    <a:pt x="5177627" y="1906867"/>
                  </a:cubicBezTo>
                  <a:cubicBezTo>
                    <a:pt x="5175722" y="1912581"/>
                    <a:pt x="5171912" y="1917344"/>
                    <a:pt x="5164292" y="1920201"/>
                  </a:cubicBezTo>
                  <a:cubicBezTo>
                    <a:pt x="5158577" y="1924964"/>
                    <a:pt x="5150957" y="1927822"/>
                    <a:pt x="5143337" y="1927822"/>
                  </a:cubicBezTo>
                  <a:cubicBezTo>
                    <a:pt x="5126192" y="1930679"/>
                    <a:pt x="5112857" y="1927822"/>
                    <a:pt x="5112857" y="1914486"/>
                  </a:cubicBezTo>
                  <a:cubicBezTo>
                    <a:pt x="5112857" y="1888769"/>
                    <a:pt x="5108094" y="1868767"/>
                    <a:pt x="5099522" y="1853526"/>
                  </a:cubicBezTo>
                  <a:cubicBezTo>
                    <a:pt x="5096665" y="1845906"/>
                    <a:pt x="5089997" y="1838286"/>
                    <a:pt x="5086187" y="1832572"/>
                  </a:cubicBezTo>
                  <a:cubicBezTo>
                    <a:pt x="5073804" y="1800186"/>
                    <a:pt x="5106190" y="1759229"/>
                    <a:pt x="5088092" y="1745894"/>
                  </a:cubicBezTo>
                  <a:cubicBezTo>
                    <a:pt x="5034752" y="1684934"/>
                    <a:pt x="4943312" y="1692554"/>
                    <a:pt x="4892829" y="1623974"/>
                  </a:cubicBezTo>
                  <a:cubicBezTo>
                    <a:pt x="4888067" y="1619211"/>
                    <a:pt x="4885209" y="1614449"/>
                    <a:pt x="4880447" y="1610639"/>
                  </a:cubicBezTo>
                  <a:cubicBezTo>
                    <a:pt x="4874732" y="1603019"/>
                    <a:pt x="4868064" y="1597304"/>
                    <a:pt x="4862349" y="1590636"/>
                  </a:cubicBezTo>
                  <a:cubicBezTo>
                    <a:pt x="4807104" y="1577301"/>
                    <a:pt x="4766147" y="1547774"/>
                    <a:pt x="4746144" y="1509674"/>
                  </a:cubicBezTo>
                  <a:cubicBezTo>
                    <a:pt x="4743287" y="1502054"/>
                    <a:pt x="4740429" y="1494434"/>
                    <a:pt x="4736619" y="1484909"/>
                  </a:cubicBezTo>
                  <a:cubicBezTo>
                    <a:pt x="4704234" y="1434426"/>
                    <a:pt x="4784244" y="1401089"/>
                    <a:pt x="4736619" y="1350606"/>
                  </a:cubicBezTo>
                  <a:cubicBezTo>
                    <a:pt x="4730904" y="1345844"/>
                    <a:pt x="4723284" y="1342986"/>
                    <a:pt x="4716617" y="1340129"/>
                  </a:cubicBezTo>
                  <a:cubicBezTo>
                    <a:pt x="4637559" y="1307744"/>
                    <a:pt x="4530879" y="1360131"/>
                    <a:pt x="4440392" y="1355369"/>
                  </a:cubicBezTo>
                  <a:cubicBezTo>
                    <a:pt x="4434677" y="1357274"/>
                    <a:pt x="4427057" y="1358226"/>
                    <a:pt x="4420389" y="1360131"/>
                  </a:cubicBezTo>
                  <a:cubicBezTo>
                    <a:pt x="4408007" y="1362989"/>
                    <a:pt x="4394672" y="1364894"/>
                    <a:pt x="4380384" y="1367751"/>
                  </a:cubicBezTo>
                  <a:cubicBezTo>
                    <a:pt x="4372764" y="1367751"/>
                    <a:pt x="4365144" y="1369656"/>
                    <a:pt x="4355619" y="1369656"/>
                  </a:cubicBezTo>
                  <a:cubicBezTo>
                    <a:pt x="4276562" y="1362036"/>
                    <a:pt x="4216554" y="1348701"/>
                    <a:pt x="4155594" y="1417281"/>
                  </a:cubicBezTo>
                  <a:cubicBezTo>
                    <a:pt x="4147974" y="1420139"/>
                    <a:pt x="4140354" y="1422044"/>
                    <a:pt x="4132734" y="1422044"/>
                  </a:cubicBezTo>
                  <a:cubicBezTo>
                    <a:pt x="4109874" y="1423949"/>
                    <a:pt x="4087014" y="1416329"/>
                    <a:pt x="4071774" y="1396326"/>
                  </a:cubicBezTo>
                  <a:cubicBezTo>
                    <a:pt x="4039389" y="1355369"/>
                    <a:pt x="4013672" y="1307744"/>
                    <a:pt x="3951759" y="1320126"/>
                  </a:cubicBezTo>
                  <a:cubicBezTo>
                    <a:pt x="3946044" y="1318222"/>
                    <a:pt x="3939377" y="1315364"/>
                    <a:pt x="3934614" y="1312506"/>
                  </a:cubicBezTo>
                  <a:cubicBezTo>
                    <a:pt x="3928899" y="1307744"/>
                    <a:pt x="3924137" y="1302029"/>
                    <a:pt x="3921279" y="1294409"/>
                  </a:cubicBezTo>
                  <a:cubicBezTo>
                    <a:pt x="3901277" y="1254404"/>
                    <a:pt x="3974619" y="1227734"/>
                    <a:pt x="4007004" y="1194397"/>
                  </a:cubicBezTo>
                  <a:cubicBezTo>
                    <a:pt x="3996527" y="1214399"/>
                    <a:pt x="3996527" y="1229639"/>
                    <a:pt x="4002242" y="1240117"/>
                  </a:cubicBezTo>
                  <a:cubicBezTo>
                    <a:pt x="4005099" y="1245831"/>
                    <a:pt x="4009862" y="1250594"/>
                    <a:pt x="4015577" y="1253451"/>
                  </a:cubicBezTo>
                  <a:cubicBezTo>
                    <a:pt x="4036532" y="1263929"/>
                    <a:pt x="4061297" y="1271549"/>
                    <a:pt x="4084157" y="1274406"/>
                  </a:cubicBezTo>
                  <a:cubicBezTo>
                    <a:pt x="4091777" y="1276311"/>
                    <a:pt x="4099397" y="1276311"/>
                    <a:pt x="4107017" y="1276311"/>
                  </a:cubicBezTo>
                  <a:cubicBezTo>
                    <a:pt x="4162262" y="1285836"/>
                    <a:pt x="4196552" y="1259167"/>
                    <a:pt x="4227032" y="1225829"/>
                  </a:cubicBezTo>
                  <a:cubicBezTo>
                    <a:pt x="4232747" y="1218209"/>
                    <a:pt x="4239414" y="1212494"/>
                    <a:pt x="4247034" y="1205826"/>
                  </a:cubicBezTo>
                  <a:cubicBezTo>
                    <a:pt x="4321329" y="1152486"/>
                    <a:pt x="4454679" y="1226781"/>
                    <a:pt x="4434677" y="1078191"/>
                  </a:cubicBezTo>
                  <a:cubicBezTo>
                    <a:pt x="4427057" y="1058189"/>
                    <a:pt x="4460394" y="1058189"/>
                    <a:pt x="4475634" y="1049616"/>
                  </a:cubicBezTo>
                  <a:cubicBezTo>
                    <a:pt x="4481349" y="1047711"/>
                    <a:pt x="4488017" y="1046759"/>
                    <a:pt x="4493732" y="1046759"/>
                  </a:cubicBezTo>
                  <a:cubicBezTo>
                    <a:pt x="4503257" y="1044854"/>
                    <a:pt x="4511829" y="1043901"/>
                    <a:pt x="4521354" y="1041996"/>
                  </a:cubicBezTo>
                  <a:cubicBezTo>
                    <a:pt x="4530879" y="1041996"/>
                    <a:pt x="4539452" y="1040091"/>
                    <a:pt x="4548977" y="1039139"/>
                  </a:cubicBezTo>
                  <a:cubicBezTo>
                    <a:pt x="4573742" y="1033424"/>
                    <a:pt x="4600412" y="1044854"/>
                    <a:pt x="4627082" y="1056284"/>
                  </a:cubicBezTo>
                  <a:cubicBezTo>
                    <a:pt x="4636607" y="1059141"/>
                    <a:pt x="4644227" y="1061999"/>
                    <a:pt x="4652799" y="1063904"/>
                  </a:cubicBezTo>
                  <a:cubicBezTo>
                    <a:pt x="4669944" y="1059141"/>
                    <a:pt x="4688994" y="1056284"/>
                    <a:pt x="4708044" y="1051522"/>
                  </a:cubicBezTo>
                  <a:cubicBezTo>
                    <a:pt x="4717569" y="1049616"/>
                    <a:pt x="4728047" y="1046759"/>
                    <a:pt x="4736619" y="1045806"/>
                  </a:cubicBezTo>
                  <a:cubicBezTo>
                    <a:pt x="4746144" y="1042949"/>
                    <a:pt x="4754717" y="1040091"/>
                    <a:pt x="4764242" y="1036281"/>
                  </a:cubicBezTo>
                  <a:cubicBezTo>
                    <a:pt x="4774719" y="1033424"/>
                    <a:pt x="4784244" y="1030566"/>
                    <a:pt x="4794722" y="1025804"/>
                  </a:cubicBezTo>
                  <a:cubicBezTo>
                    <a:pt x="4842347" y="992466"/>
                    <a:pt x="4941407" y="1012469"/>
                    <a:pt x="4941407" y="951509"/>
                  </a:cubicBezTo>
                  <a:cubicBezTo>
                    <a:pt x="4947122" y="890549"/>
                    <a:pt x="4855682" y="878166"/>
                    <a:pt x="4804247" y="844829"/>
                  </a:cubicBezTo>
                  <a:cubicBezTo>
                    <a:pt x="4796627" y="840066"/>
                    <a:pt x="4789007" y="834351"/>
                    <a:pt x="4783292" y="829589"/>
                  </a:cubicBezTo>
                  <a:cubicBezTo>
                    <a:pt x="4770909" y="817206"/>
                    <a:pt x="4763289" y="801966"/>
                    <a:pt x="4760432" y="781011"/>
                  </a:cubicBezTo>
                  <a:cubicBezTo>
                    <a:pt x="4762337" y="770534"/>
                    <a:pt x="4760432" y="760056"/>
                    <a:pt x="4758527" y="750531"/>
                  </a:cubicBezTo>
                  <a:cubicBezTo>
                    <a:pt x="4745192" y="671474"/>
                    <a:pt x="4631844" y="684809"/>
                    <a:pt x="4580409" y="643851"/>
                  </a:cubicBezTo>
                  <a:cubicBezTo>
                    <a:pt x="4574694" y="639089"/>
                    <a:pt x="4568027" y="634326"/>
                    <a:pt x="4562312" y="630516"/>
                  </a:cubicBezTo>
                  <a:cubicBezTo>
                    <a:pt x="4545167" y="618134"/>
                    <a:pt x="4529927" y="605751"/>
                    <a:pt x="4518497" y="592416"/>
                  </a:cubicBezTo>
                  <a:cubicBezTo>
                    <a:pt x="4513734" y="586701"/>
                    <a:pt x="4508972" y="580034"/>
                    <a:pt x="4505162" y="574319"/>
                  </a:cubicBezTo>
                  <a:cubicBezTo>
                    <a:pt x="4482302" y="560984"/>
                    <a:pt x="4502304" y="534314"/>
                    <a:pt x="4514687" y="520979"/>
                  </a:cubicBezTo>
                  <a:cubicBezTo>
                    <a:pt x="4520402" y="518121"/>
                    <a:pt x="4527069" y="516216"/>
                    <a:pt x="4532784" y="515264"/>
                  </a:cubicBezTo>
                  <a:cubicBezTo>
                    <a:pt x="4613747" y="535266"/>
                    <a:pt x="4685184" y="446684"/>
                    <a:pt x="4674707" y="364769"/>
                  </a:cubicBezTo>
                  <a:cubicBezTo>
                    <a:pt x="4669944" y="357149"/>
                    <a:pt x="4665182" y="351434"/>
                    <a:pt x="4659467" y="343814"/>
                  </a:cubicBezTo>
                  <a:cubicBezTo>
                    <a:pt x="4633749" y="319049"/>
                    <a:pt x="4593744" y="298094"/>
                    <a:pt x="4555644" y="299999"/>
                  </a:cubicBezTo>
                  <a:cubicBezTo>
                    <a:pt x="4549929" y="298094"/>
                    <a:pt x="4543262" y="299999"/>
                    <a:pt x="4537547" y="299999"/>
                  </a:cubicBezTo>
                  <a:cubicBezTo>
                    <a:pt x="4524212" y="299999"/>
                    <a:pt x="4511829" y="299999"/>
                    <a:pt x="4501352" y="301904"/>
                  </a:cubicBezTo>
                  <a:cubicBezTo>
                    <a:pt x="4491827" y="303809"/>
                    <a:pt x="4484207" y="307619"/>
                    <a:pt x="4475634" y="311429"/>
                  </a:cubicBezTo>
                  <a:cubicBezTo>
                    <a:pt x="4450869" y="323811"/>
                    <a:pt x="4425152" y="340004"/>
                    <a:pt x="4401339" y="344766"/>
                  </a:cubicBezTo>
                  <a:cubicBezTo>
                    <a:pt x="4393719" y="347624"/>
                    <a:pt x="4386099" y="347624"/>
                    <a:pt x="4378479" y="347624"/>
                  </a:cubicBezTo>
                  <a:cubicBezTo>
                    <a:pt x="4365144" y="347624"/>
                    <a:pt x="4349904" y="344766"/>
                    <a:pt x="4334664" y="335241"/>
                  </a:cubicBezTo>
                  <a:cubicBezTo>
                    <a:pt x="4327044" y="330479"/>
                    <a:pt x="4321329" y="324764"/>
                    <a:pt x="4316567" y="317144"/>
                  </a:cubicBezTo>
                  <a:cubicBezTo>
                    <a:pt x="4311804" y="309524"/>
                    <a:pt x="4308947" y="301904"/>
                    <a:pt x="4306089" y="292379"/>
                  </a:cubicBezTo>
                  <a:cubicBezTo>
                    <a:pt x="4306089" y="292379"/>
                    <a:pt x="4311804" y="290474"/>
                    <a:pt x="4318472" y="287616"/>
                  </a:cubicBezTo>
                  <a:cubicBezTo>
                    <a:pt x="4324187" y="285711"/>
                    <a:pt x="4333712" y="281901"/>
                    <a:pt x="4339427" y="278091"/>
                  </a:cubicBezTo>
                  <a:cubicBezTo>
                    <a:pt x="4345142" y="272376"/>
                    <a:pt x="4349904" y="265709"/>
                    <a:pt x="4354667" y="259994"/>
                  </a:cubicBezTo>
                  <a:cubicBezTo>
                    <a:pt x="4360382" y="254279"/>
                    <a:pt x="4365144" y="246659"/>
                    <a:pt x="4369907" y="239991"/>
                  </a:cubicBezTo>
                  <a:cubicBezTo>
                    <a:pt x="4398482" y="191414"/>
                    <a:pt x="4438487" y="170459"/>
                    <a:pt x="4489922" y="170459"/>
                  </a:cubicBezTo>
                  <a:cubicBezTo>
                    <a:pt x="4535642" y="170459"/>
                    <a:pt x="4529927" y="83781"/>
                    <a:pt x="4591839" y="76161"/>
                  </a:cubicBezTo>
                  <a:cubicBezTo>
                    <a:pt x="4601364" y="76161"/>
                    <a:pt x="4609937" y="78066"/>
                    <a:pt x="4619462" y="79019"/>
                  </a:cubicBezTo>
                  <a:cubicBezTo>
                    <a:pt x="4660419" y="99021"/>
                    <a:pt x="4686137" y="130454"/>
                    <a:pt x="4712807" y="165696"/>
                  </a:cubicBezTo>
                  <a:cubicBezTo>
                    <a:pt x="4717569" y="171411"/>
                    <a:pt x="4722332" y="179031"/>
                    <a:pt x="4728047" y="185699"/>
                  </a:cubicBezTo>
                  <a:cubicBezTo>
                    <a:pt x="4732809" y="195224"/>
                    <a:pt x="4737572" y="203796"/>
                    <a:pt x="4741382" y="211416"/>
                  </a:cubicBezTo>
                  <a:cubicBezTo>
                    <a:pt x="4746144" y="220941"/>
                    <a:pt x="4750907" y="229514"/>
                    <a:pt x="4754717" y="239039"/>
                  </a:cubicBezTo>
                  <a:cubicBezTo>
                    <a:pt x="4762337" y="252374"/>
                    <a:pt x="4769957" y="266661"/>
                    <a:pt x="4779482" y="279044"/>
                  </a:cubicBezTo>
                  <a:cubicBezTo>
                    <a:pt x="4784244" y="284759"/>
                    <a:pt x="4789007" y="291426"/>
                    <a:pt x="4794722" y="297141"/>
                  </a:cubicBezTo>
                  <a:cubicBezTo>
                    <a:pt x="4850919" y="353339"/>
                    <a:pt x="4949979" y="347624"/>
                    <a:pt x="4983317" y="427634"/>
                  </a:cubicBezTo>
                  <a:cubicBezTo>
                    <a:pt x="4985222" y="435254"/>
                    <a:pt x="4985222" y="442874"/>
                    <a:pt x="4985222" y="448589"/>
                  </a:cubicBezTo>
                  <a:cubicBezTo>
                    <a:pt x="4954742" y="486689"/>
                    <a:pt x="4941407" y="527646"/>
                    <a:pt x="4944265" y="563841"/>
                  </a:cubicBezTo>
                  <a:cubicBezTo>
                    <a:pt x="4946169" y="571461"/>
                    <a:pt x="4946169" y="577176"/>
                    <a:pt x="4949027" y="584796"/>
                  </a:cubicBezTo>
                  <a:cubicBezTo>
                    <a:pt x="4944265" y="709574"/>
                    <a:pt x="5089044" y="681951"/>
                    <a:pt x="5164292" y="721956"/>
                  </a:cubicBezTo>
                  <a:cubicBezTo>
                    <a:pt x="5171912" y="726719"/>
                    <a:pt x="5179532" y="729576"/>
                    <a:pt x="5187152" y="732434"/>
                  </a:cubicBezTo>
                  <a:cubicBezTo>
                    <a:pt x="5260494" y="770534"/>
                    <a:pt x="5331932" y="823874"/>
                    <a:pt x="5402417" y="864831"/>
                  </a:cubicBezTo>
                  <a:cubicBezTo>
                    <a:pt x="5407179" y="869594"/>
                    <a:pt x="5411942" y="874356"/>
                    <a:pt x="5415752" y="878166"/>
                  </a:cubicBezTo>
                  <a:cubicBezTo>
                    <a:pt x="5428134" y="893406"/>
                    <a:pt x="5438612" y="911504"/>
                    <a:pt x="5446232" y="931506"/>
                  </a:cubicBezTo>
                  <a:cubicBezTo>
                    <a:pt x="5450994" y="941031"/>
                    <a:pt x="5451947" y="951509"/>
                    <a:pt x="5455757" y="960081"/>
                  </a:cubicBezTo>
                  <a:cubicBezTo>
                    <a:pt x="5461472" y="1031519"/>
                    <a:pt x="5440517" y="1069619"/>
                    <a:pt x="5405274" y="1092479"/>
                  </a:cubicBezTo>
                  <a:cubicBezTo>
                    <a:pt x="5397654" y="1097241"/>
                    <a:pt x="5390034" y="1100099"/>
                    <a:pt x="5380509" y="1102956"/>
                  </a:cubicBezTo>
                  <a:cubicBezTo>
                    <a:pt x="5299547" y="1127722"/>
                    <a:pt x="5212869" y="1120101"/>
                    <a:pt x="5136669" y="1130579"/>
                  </a:cubicBezTo>
                  <a:cubicBezTo>
                    <a:pt x="5127144" y="1132484"/>
                    <a:pt x="5116667" y="1135341"/>
                    <a:pt x="5108094" y="1136294"/>
                  </a:cubicBezTo>
                  <a:cubicBezTo>
                    <a:pt x="5098569" y="1139151"/>
                    <a:pt x="5090949" y="1142009"/>
                    <a:pt x="5082377" y="1146772"/>
                  </a:cubicBezTo>
                  <a:cubicBezTo>
                    <a:pt x="5074757" y="1151534"/>
                    <a:pt x="5067137" y="1156297"/>
                    <a:pt x="5061422" y="1162011"/>
                  </a:cubicBezTo>
                  <a:cubicBezTo>
                    <a:pt x="5050944" y="1171536"/>
                    <a:pt x="5043324" y="1182966"/>
                    <a:pt x="5038562" y="1197254"/>
                  </a:cubicBezTo>
                  <a:cubicBezTo>
                    <a:pt x="5036657" y="1202969"/>
                    <a:pt x="5033799" y="1210589"/>
                    <a:pt x="5033799" y="1218209"/>
                  </a:cubicBezTo>
                  <a:cubicBezTo>
                    <a:pt x="5035704" y="1223924"/>
                    <a:pt x="5038562" y="1231544"/>
                    <a:pt x="5039515" y="1239164"/>
                  </a:cubicBezTo>
                  <a:cubicBezTo>
                    <a:pt x="5056659" y="1301076"/>
                    <a:pt x="4950932" y="1327747"/>
                    <a:pt x="5003319" y="1362036"/>
                  </a:cubicBezTo>
                  <a:cubicBezTo>
                    <a:pt x="5076662" y="1409661"/>
                    <a:pt x="5148099" y="1435379"/>
                    <a:pt x="5233824" y="1436331"/>
                  </a:cubicBezTo>
                  <a:cubicBezTo>
                    <a:pt x="5244302" y="1438236"/>
                    <a:pt x="5253827" y="1438236"/>
                    <a:pt x="5262399" y="1438236"/>
                  </a:cubicBezTo>
                  <a:cubicBezTo>
                    <a:pt x="5290022" y="1440142"/>
                    <a:pt x="5315740" y="1441094"/>
                    <a:pt x="5338599" y="1442999"/>
                  </a:cubicBezTo>
                  <a:cubicBezTo>
                    <a:pt x="5366222" y="1448714"/>
                    <a:pt x="5437659" y="1442999"/>
                    <a:pt x="5424324" y="1499197"/>
                  </a:cubicBezTo>
                  <a:cubicBezTo>
                    <a:pt x="5421467" y="1504911"/>
                    <a:pt x="5418609" y="1511579"/>
                    <a:pt x="5413847" y="1517294"/>
                  </a:cubicBezTo>
                  <a:cubicBezTo>
                    <a:pt x="5410990" y="1523009"/>
                    <a:pt x="5408132" y="1529676"/>
                    <a:pt x="5406227" y="1537297"/>
                  </a:cubicBezTo>
                  <a:cubicBezTo>
                    <a:pt x="5464329" y="1557299"/>
                    <a:pt x="5530052" y="1537297"/>
                    <a:pt x="5587202" y="1539201"/>
                  </a:cubicBezTo>
                  <a:cubicBezTo>
                    <a:pt x="5597679" y="1539201"/>
                    <a:pt x="5607204" y="1539201"/>
                    <a:pt x="5615777" y="1539201"/>
                  </a:cubicBezTo>
                  <a:cubicBezTo>
                    <a:pt x="5678642" y="1542059"/>
                    <a:pt x="5735792" y="1562061"/>
                    <a:pt x="5768177" y="1621117"/>
                  </a:cubicBezTo>
                  <a:cubicBezTo>
                    <a:pt x="5775797" y="1636356"/>
                    <a:pt x="5781512" y="1653501"/>
                    <a:pt x="5788179" y="1671599"/>
                  </a:cubicBezTo>
                  <a:cubicBezTo>
                    <a:pt x="5782465" y="1712556"/>
                    <a:pt x="5730077" y="1735417"/>
                    <a:pt x="5716742" y="1760181"/>
                  </a:cubicBezTo>
                  <a:cubicBezTo>
                    <a:pt x="5713884" y="1765897"/>
                    <a:pt x="5711979" y="1772564"/>
                    <a:pt x="5713884" y="1778279"/>
                  </a:cubicBezTo>
                  <a:cubicBezTo>
                    <a:pt x="5787227" y="1860194"/>
                    <a:pt x="5898669" y="1801139"/>
                    <a:pt x="5983442" y="1854479"/>
                  </a:cubicBezTo>
                  <a:cubicBezTo>
                    <a:pt x="6047259" y="1895436"/>
                    <a:pt x="5993919" y="1953539"/>
                    <a:pt x="5980584" y="2006879"/>
                  </a:cubicBezTo>
                  <a:cubicBezTo>
                    <a:pt x="5978679" y="2014499"/>
                    <a:pt x="5977727" y="2022119"/>
                    <a:pt x="5977727" y="2029739"/>
                  </a:cubicBezTo>
                  <a:cubicBezTo>
                    <a:pt x="6023447" y="2057361"/>
                    <a:pt x="6017732" y="2110702"/>
                    <a:pt x="6029162" y="2157374"/>
                  </a:cubicBezTo>
                  <a:cubicBezTo>
                    <a:pt x="6032019" y="2164994"/>
                    <a:pt x="6034877" y="2169757"/>
                    <a:pt x="6041544" y="2174519"/>
                  </a:cubicBezTo>
                  <a:cubicBezTo>
                    <a:pt x="6094884" y="2192617"/>
                    <a:pt x="6102504" y="2245957"/>
                    <a:pt x="6128222" y="2286914"/>
                  </a:cubicBezTo>
                  <a:cubicBezTo>
                    <a:pt x="6132984" y="2294534"/>
                    <a:pt x="6135842" y="2302154"/>
                    <a:pt x="6140604" y="2309774"/>
                  </a:cubicBezTo>
                  <a:cubicBezTo>
                    <a:pt x="6131079" y="2342159"/>
                    <a:pt x="6130127" y="2368829"/>
                    <a:pt x="6134890" y="2391689"/>
                  </a:cubicBezTo>
                  <a:cubicBezTo>
                    <a:pt x="6136794" y="2401214"/>
                    <a:pt x="6137747" y="2408834"/>
                    <a:pt x="6140604" y="2416454"/>
                  </a:cubicBezTo>
                  <a:cubicBezTo>
                    <a:pt x="6160607" y="2454554"/>
                    <a:pt x="6193944" y="2501227"/>
                    <a:pt x="6219662" y="2536469"/>
                  </a:cubicBezTo>
                  <a:cubicBezTo>
                    <a:pt x="6265382" y="2589809"/>
                    <a:pt x="6265382" y="2678392"/>
                    <a:pt x="6349202" y="2696489"/>
                  </a:cubicBezTo>
                  <a:cubicBezTo>
                    <a:pt x="6354917" y="2701252"/>
                    <a:pt x="6362537" y="2706014"/>
                    <a:pt x="6370157" y="2709824"/>
                  </a:cubicBezTo>
                  <a:cubicBezTo>
                    <a:pt x="6403494" y="2734589"/>
                    <a:pt x="6429212" y="2764117"/>
                    <a:pt x="6449215" y="2808884"/>
                  </a:cubicBezTo>
                  <a:cubicBezTo>
                    <a:pt x="6453977" y="2814599"/>
                    <a:pt x="6458740" y="2822219"/>
                    <a:pt x="6462549" y="2828886"/>
                  </a:cubicBezTo>
                  <a:cubicBezTo>
                    <a:pt x="6465407" y="2833649"/>
                    <a:pt x="6470169" y="2838411"/>
                    <a:pt x="6473027" y="2842221"/>
                  </a:cubicBezTo>
                  <a:cubicBezTo>
                    <a:pt x="6488267" y="2886036"/>
                    <a:pt x="6541607" y="2886036"/>
                    <a:pt x="6579707" y="2906039"/>
                  </a:cubicBezTo>
                  <a:cubicBezTo>
                    <a:pt x="6593042" y="2913659"/>
                    <a:pt x="6607329" y="2926994"/>
                    <a:pt x="6607329" y="2939377"/>
                  </a:cubicBezTo>
                  <a:cubicBezTo>
                    <a:pt x="6599709" y="2987002"/>
                    <a:pt x="6561609" y="3021292"/>
                    <a:pt x="6573992" y="3073679"/>
                  </a:cubicBezTo>
                  <a:cubicBezTo>
                    <a:pt x="6572087" y="3081299"/>
                    <a:pt x="6572087" y="3090824"/>
                    <a:pt x="6572087" y="3098444"/>
                  </a:cubicBezTo>
                  <a:cubicBezTo>
                    <a:pt x="6570182" y="3130829"/>
                    <a:pt x="6577802" y="3162261"/>
                    <a:pt x="6599709" y="3192742"/>
                  </a:cubicBezTo>
                  <a:cubicBezTo>
                    <a:pt x="6601615" y="3194646"/>
                    <a:pt x="6602567" y="3195599"/>
                    <a:pt x="6604472" y="3197504"/>
                  </a:cubicBezTo>
                  <a:cubicBezTo>
                    <a:pt x="6647334" y="3225127"/>
                    <a:pt x="6744490" y="3230842"/>
                    <a:pt x="6680672" y="3297517"/>
                  </a:cubicBezTo>
                  <a:cubicBezTo>
                    <a:pt x="6683529" y="3297517"/>
                    <a:pt x="6681624" y="3300374"/>
                    <a:pt x="6679719" y="3301327"/>
                  </a:cubicBezTo>
                  <a:moveTo>
                    <a:pt x="7928447" y="4060469"/>
                  </a:moveTo>
                  <a:cubicBezTo>
                    <a:pt x="7930352" y="4093807"/>
                    <a:pt x="7938924" y="4121429"/>
                    <a:pt x="7954165" y="4142384"/>
                  </a:cubicBezTo>
                  <a:cubicBezTo>
                    <a:pt x="7958927" y="4150004"/>
                    <a:pt x="7964642" y="4155719"/>
                    <a:pt x="7971309" y="4162386"/>
                  </a:cubicBezTo>
                  <a:cubicBezTo>
                    <a:pt x="7977024" y="4168102"/>
                    <a:pt x="7983692" y="4174769"/>
                    <a:pt x="7991312" y="4180484"/>
                  </a:cubicBezTo>
                  <a:cubicBezTo>
                    <a:pt x="8029412" y="4218584"/>
                    <a:pt x="8049415" y="4272877"/>
                    <a:pt x="8108469" y="4287164"/>
                  </a:cubicBezTo>
                  <a:cubicBezTo>
                    <a:pt x="8049415" y="4307167"/>
                    <a:pt x="8009409" y="4251922"/>
                    <a:pt x="7974167" y="4221442"/>
                  </a:cubicBezTo>
                  <a:cubicBezTo>
                    <a:pt x="7964642" y="4216679"/>
                    <a:pt x="7957022" y="4213822"/>
                    <a:pt x="7949402" y="4209059"/>
                  </a:cubicBezTo>
                  <a:cubicBezTo>
                    <a:pt x="7943687" y="4204297"/>
                    <a:pt x="7936067" y="4198582"/>
                    <a:pt x="7929399" y="4193819"/>
                  </a:cubicBezTo>
                  <a:cubicBezTo>
                    <a:pt x="7918922" y="4181436"/>
                    <a:pt x="7908444" y="4168102"/>
                    <a:pt x="7900824" y="4150957"/>
                  </a:cubicBezTo>
                  <a:cubicBezTo>
                    <a:pt x="7896062" y="4143336"/>
                    <a:pt x="7893204" y="4135717"/>
                    <a:pt x="7890347" y="4126192"/>
                  </a:cubicBezTo>
                  <a:cubicBezTo>
                    <a:pt x="7887490" y="4120477"/>
                    <a:pt x="7884632" y="4113809"/>
                    <a:pt x="7880822" y="4108094"/>
                  </a:cubicBezTo>
                  <a:cubicBezTo>
                    <a:pt x="7868440" y="4075709"/>
                    <a:pt x="7859867" y="4039514"/>
                    <a:pt x="7852247" y="4003319"/>
                  </a:cubicBezTo>
                  <a:cubicBezTo>
                    <a:pt x="7838912" y="3968077"/>
                    <a:pt x="7806527" y="3955694"/>
                    <a:pt x="7791287" y="3921404"/>
                  </a:cubicBezTo>
                  <a:cubicBezTo>
                    <a:pt x="7786524" y="3915689"/>
                    <a:pt x="7781762" y="3909021"/>
                    <a:pt x="7777952" y="3904259"/>
                  </a:cubicBezTo>
                  <a:cubicBezTo>
                    <a:pt x="7752234" y="3876636"/>
                    <a:pt x="7715087" y="3853777"/>
                    <a:pt x="7669367" y="3835679"/>
                  </a:cubicBezTo>
                  <a:cubicBezTo>
                    <a:pt x="7663652" y="3829964"/>
                    <a:pt x="7656984" y="3822344"/>
                    <a:pt x="7651269" y="3815677"/>
                  </a:cubicBezTo>
                  <a:cubicBezTo>
                    <a:pt x="7645554" y="3808057"/>
                    <a:pt x="7640792" y="3800436"/>
                    <a:pt x="7636029" y="3792817"/>
                  </a:cubicBezTo>
                  <a:cubicBezTo>
                    <a:pt x="7587452" y="3719474"/>
                    <a:pt x="7610312" y="3642321"/>
                    <a:pt x="7595072" y="3568027"/>
                  </a:cubicBezTo>
                  <a:cubicBezTo>
                    <a:pt x="7593167" y="3558502"/>
                    <a:pt x="7590309" y="3550882"/>
                    <a:pt x="7587452" y="3543261"/>
                  </a:cubicBezTo>
                  <a:cubicBezTo>
                    <a:pt x="7584594" y="3535642"/>
                    <a:pt x="7579832" y="3526117"/>
                    <a:pt x="7575069" y="3518496"/>
                  </a:cubicBezTo>
                  <a:cubicBezTo>
                    <a:pt x="7572212" y="3508971"/>
                    <a:pt x="7567449" y="3501352"/>
                    <a:pt x="7564592" y="3492779"/>
                  </a:cubicBezTo>
                  <a:cubicBezTo>
                    <a:pt x="7534112" y="3442296"/>
                    <a:pt x="7516015" y="3395624"/>
                    <a:pt x="7500774" y="3342284"/>
                  </a:cubicBezTo>
                  <a:cubicBezTo>
                    <a:pt x="7498869" y="3334664"/>
                    <a:pt x="7496012" y="3327044"/>
                    <a:pt x="7495059" y="3319424"/>
                  </a:cubicBezTo>
                  <a:cubicBezTo>
                    <a:pt x="7472199" y="3279419"/>
                    <a:pt x="7492202" y="3227032"/>
                    <a:pt x="7444577" y="3192742"/>
                  </a:cubicBezTo>
                  <a:cubicBezTo>
                    <a:pt x="7386474" y="3145117"/>
                    <a:pt x="7327419" y="3192742"/>
                    <a:pt x="7316942" y="3250844"/>
                  </a:cubicBezTo>
                  <a:cubicBezTo>
                    <a:pt x="7314084" y="3258464"/>
                    <a:pt x="7311227" y="3266084"/>
                    <a:pt x="7307417" y="3273704"/>
                  </a:cubicBezTo>
                  <a:cubicBezTo>
                    <a:pt x="7301702" y="3290849"/>
                    <a:pt x="7292177" y="3307042"/>
                    <a:pt x="7281699" y="3322282"/>
                  </a:cubicBezTo>
                  <a:cubicBezTo>
                    <a:pt x="7278842" y="3327044"/>
                    <a:pt x="7274079" y="3331807"/>
                    <a:pt x="7271222" y="3334664"/>
                  </a:cubicBezTo>
                  <a:cubicBezTo>
                    <a:pt x="7235027" y="3374669"/>
                    <a:pt x="7169304" y="3340379"/>
                    <a:pt x="7143587" y="3301327"/>
                  </a:cubicBezTo>
                  <a:cubicBezTo>
                    <a:pt x="7189307" y="3293707"/>
                    <a:pt x="7235027" y="3280371"/>
                    <a:pt x="7252172" y="3231794"/>
                  </a:cubicBezTo>
                  <a:cubicBezTo>
                    <a:pt x="7255029" y="3224174"/>
                    <a:pt x="7257887" y="3216554"/>
                    <a:pt x="7259792" y="3208934"/>
                  </a:cubicBezTo>
                  <a:cubicBezTo>
                    <a:pt x="7261697" y="3161309"/>
                    <a:pt x="7255029" y="3096539"/>
                    <a:pt x="7284557" y="3070821"/>
                  </a:cubicBezTo>
                  <a:cubicBezTo>
                    <a:pt x="7289319" y="3066059"/>
                    <a:pt x="7295034" y="3063202"/>
                    <a:pt x="7302654" y="3060344"/>
                  </a:cubicBezTo>
                  <a:cubicBezTo>
                    <a:pt x="7348374" y="3057486"/>
                    <a:pt x="7401715" y="3052724"/>
                    <a:pt x="7449340" y="3060344"/>
                  </a:cubicBezTo>
                  <a:cubicBezTo>
                    <a:pt x="7458865" y="3062249"/>
                    <a:pt x="7467437" y="3063202"/>
                    <a:pt x="7476962" y="3066059"/>
                  </a:cubicBezTo>
                  <a:cubicBezTo>
                    <a:pt x="7565544" y="3078442"/>
                    <a:pt x="7565544" y="3180359"/>
                    <a:pt x="7588404" y="3252749"/>
                  </a:cubicBezTo>
                  <a:cubicBezTo>
                    <a:pt x="7591262" y="3262274"/>
                    <a:pt x="7594119" y="3270846"/>
                    <a:pt x="7597929" y="3280371"/>
                  </a:cubicBezTo>
                  <a:cubicBezTo>
                    <a:pt x="7625552" y="3353714"/>
                    <a:pt x="7666509" y="3420389"/>
                    <a:pt x="7698894" y="3488969"/>
                  </a:cubicBezTo>
                  <a:cubicBezTo>
                    <a:pt x="7700799" y="3496589"/>
                    <a:pt x="7700799" y="3502304"/>
                    <a:pt x="7701752" y="3509924"/>
                  </a:cubicBezTo>
                  <a:cubicBezTo>
                    <a:pt x="7701752" y="3517544"/>
                    <a:pt x="7701752" y="3523259"/>
                    <a:pt x="7701752" y="3530879"/>
                  </a:cubicBezTo>
                  <a:cubicBezTo>
                    <a:pt x="7699847" y="3619461"/>
                    <a:pt x="7673177" y="3713759"/>
                    <a:pt x="7756997" y="3759479"/>
                  </a:cubicBezTo>
                  <a:cubicBezTo>
                    <a:pt x="7764617" y="3764242"/>
                    <a:pt x="7770332" y="3767099"/>
                    <a:pt x="7777952" y="3771861"/>
                  </a:cubicBezTo>
                  <a:cubicBezTo>
                    <a:pt x="7783667" y="3774719"/>
                    <a:pt x="7791287" y="3777577"/>
                    <a:pt x="7797954" y="3782339"/>
                  </a:cubicBezTo>
                  <a:cubicBezTo>
                    <a:pt x="7866534" y="3792817"/>
                    <a:pt x="7906540" y="3838536"/>
                    <a:pt x="7919874" y="3894734"/>
                  </a:cubicBezTo>
                  <a:cubicBezTo>
                    <a:pt x="7921779" y="3902354"/>
                    <a:pt x="7922732" y="3909974"/>
                    <a:pt x="7924637" y="3919499"/>
                  </a:cubicBezTo>
                  <a:cubicBezTo>
                    <a:pt x="7937972" y="3954742"/>
                    <a:pt x="7922732" y="3989032"/>
                    <a:pt x="7924637" y="4023321"/>
                  </a:cubicBezTo>
                  <a:cubicBezTo>
                    <a:pt x="7924637" y="4030942"/>
                    <a:pt x="7924637" y="4036657"/>
                    <a:pt x="7927494" y="4044277"/>
                  </a:cubicBezTo>
                  <a:cubicBezTo>
                    <a:pt x="7925590" y="4049992"/>
                    <a:pt x="7926542" y="4056659"/>
                    <a:pt x="7928447" y="4060469"/>
                  </a:cubicBezTo>
                  <a:moveTo>
                    <a:pt x="6504" y="4409084"/>
                  </a:moveTo>
                  <a:lnTo>
                    <a:pt x="9362" y="4439564"/>
                  </a:lnTo>
                  <a:lnTo>
                    <a:pt x="7980834" y="4439564"/>
                  </a:lnTo>
                  <a:cubicBezTo>
                    <a:pt x="7986549" y="4439564"/>
                    <a:pt x="7993217" y="4439564"/>
                    <a:pt x="7997979" y="4439564"/>
                  </a:cubicBezTo>
                  <a:cubicBezTo>
                    <a:pt x="8017982" y="4441469"/>
                    <a:pt x="8036079" y="4441469"/>
                    <a:pt x="8056082" y="4441469"/>
                  </a:cubicBezTo>
                  <a:cubicBezTo>
                    <a:pt x="8061797" y="4441469"/>
                    <a:pt x="8068465" y="4441469"/>
                    <a:pt x="8074179" y="4441469"/>
                  </a:cubicBezTo>
                  <a:cubicBezTo>
                    <a:pt x="8121804" y="4443374"/>
                    <a:pt x="8178954" y="4454804"/>
                    <a:pt x="8198957" y="4435754"/>
                  </a:cubicBezTo>
                  <a:cubicBezTo>
                    <a:pt x="8292302" y="4308119"/>
                    <a:pt x="8113232" y="4247159"/>
                    <a:pt x="8044652" y="4158577"/>
                  </a:cubicBezTo>
                  <a:cubicBezTo>
                    <a:pt x="8039890" y="4152861"/>
                    <a:pt x="8034174" y="4146194"/>
                    <a:pt x="8029412" y="4138574"/>
                  </a:cubicBezTo>
                  <a:cubicBezTo>
                    <a:pt x="8023697" y="4132859"/>
                    <a:pt x="8018934" y="4125239"/>
                    <a:pt x="8014172" y="4118571"/>
                  </a:cubicBezTo>
                  <a:cubicBezTo>
                    <a:pt x="8008457" y="4112857"/>
                    <a:pt x="8003694" y="4106189"/>
                    <a:pt x="7998932" y="4100474"/>
                  </a:cubicBezTo>
                  <a:cubicBezTo>
                    <a:pt x="7986549" y="4080471"/>
                    <a:pt x="7977977" y="4057611"/>
                    <a:pt x="7971309" y="4031894"/>
                  </a:cubicBezTo>
                  <a:cubicBezTo>
                    <a:pt x="7969404" y="4024274"/>
                    <a:pt x="7968452" y="4014749"/>
                    <a:pt x="7968452" y="4006177"/>
                  </a:cubicBezTo>
                  <a:cubicBezTo>
                    <a:pt x="7966547" y="3998557"/>
                    <a:pt x="7966547" y="3992842"/>
                    <a:pt x="7966547" y="3985221"/>
                  </a:cubicBezTo>
                  <a:cubicBezTo>
                    <a:pt x="7966547" y="3977602"/>
                    <a:pt x="7968452" y="3968077"/>
                    <a:pt x="7971309" y="3960457"/>
                  </a:cubicBezTo>
                  <a:cubicBezTo>
                    <a:pt x="7974167" y="3949979"/>
                    <a:pt x="7976072" y="3940454"/>
                    <a:pt x="7976072" y="3931882"/>
                  </a:cubicBezTo>
                  <a:cubicBezTo>
                    <a:pt x="7986549" y="3835679"/>
                    <a:pt x="7928447" y="3760432"/>
                    <a:pt x="7828434" y="3749002"/>
                  </a:cubicBezTo>
                  <a:cubicBezTo>
                    <a:pt x="7820815" y="3746144"/>
                    <a:pt x="7811290" y="3743286"/>
                    <a:pt x="7803669" y="3739477"/>
                  </a:cubicBezTo>
                  <a:cubicBezTo>
                    <a:pt x="7788429" y="3731857"/>
                    <a:pt x="7773190" y="3724236"/>
                    <a:pt x="7757949" y="3713759"/>
                  </a:cubicBezTo>
                  <a:cubicBezTo>
                    <a:pt x="7752234" y="3700424"/>
                    <a:pt x="7739852" y="3686136"/>
                    <a:pt x="7739852" y="3672802"/>
                  </a:cubicBezTo>
                  <a:cubicBezTo>
                    <a:pt x="7735090" y="3625177"/>
                    <a:pt x="7745567" y="3578504"/>
                    <a:pt x="7750329" y="3532784"/>
                  </a:cubicBezTo>
                  <a:cubicBezTo>
                    <a:pt x="7752234" y="3515639"/>
                    <a:pt x="7753187" y="3500399"/>
                    <a:pt x="7752234" y="3485159"/>
                  </a:cubicBezTo>
                  <a:cubicBezTo>
                    <a:pt x="7752234" y="3477539"/>
                    <a:pt x="7752234" y="3469919"/>
                    <a:pt x="7750329" y="3462299"/>
                  </a:cubicBezTo>
                  <a:cubicBezTo>
                    <a:pt x="7748424" y="3456584"/>
                    <a:pt x="7745567" y="3448964"/>
                    <a:pt x="7744615" y="3442296"/>
                  </a:cubicBezTo>
                  <a:cubicBezTo>
                    <a:pt x="7700799" y="3375621"/>
                    <a:pt x="7635077" y="3322282"/>
                    <a:pt x="7637934" y="3232746"/>
                  </a:cubicBezTo>
                  <a:cubicBezTo>
                    <a:pt x="7636029" y="3223221"/>
                    <a:pt x="7633172" y="3214649"/>
                    <a:pt x="7630315" y="3205124"/>
                  </a:cubicBezTo>
                  <a:cubicBezTo>
                    <a:pt x="7627457" y="3187979"/>
                    <a:pt x="7622694" y="3172739"/>
                    <a:pt x="7619837" y="3157499"/>
                  </a:cubicBezTo>
                  <a:cubicBezTo>
                    <a:pt x="7616979" y="3140354"/>
                    <a:pt x="7614122" y="3125114"/>
                    <a:pt x="7610312" y="3108921"/>
                  </a:cubicBezTo>
                  <a:cubicBezTo>
                    <a:pt x="7620790" y="2978429"/>
                    <a:pt x="7476009" y="2964142"/>
                    <a:pt x="7386474" y="2987002"/>
                  </a:cubicBezTo>
                  <a:cubicBezTo>
                    <a:pt x="7378854" y="2988907"/>
                    <a:pt x="7371234" y="2989859"/>
                    <a:pt x="7363615" y="2991764"/>
                  </a:cubicBezTo>
                  <a:cubicBezTo>
                    <a:pt x="7310274" y="2996527"/>
                    <a:pt x="7259792" y="2966999"/>
                    <a:pt x="7214072" y="2991764"/>
                  </a:cubicBezTo>
                  <a:cubicBezTo>
                    <a:pt x="7140729" y="3031769"/>
                    <a:pt x="7206452" y="3119399"/>
                    <a:pt x="7196927" y="3189884"/>
                  </a:cubicBezTo>
                  <a:cubicBezTo>
                    <a:pt x="7192165" y="3195599"/>
                    <a:pt x="7186449" y="3200361"/>
                    <a:pt x="7181687" y="3205124"/>
                  </a:cubicBezTo>
                  <a:cubicBezTo>
                    <a:pt x="7128347" y="3246082"/>
                    <a:pt x="7041669" y="3237509"/>
                    <a:pt x="6980709" y="3205124"/>
                  </a:cubicBezTo>
                  <a:cubicBezTo>
                    <a:pt x="6973090" y="3202267"/>
                    <a:pt x="6965469" y="3199409"/>
                    <a:pt x="6957849" y="3195599"/>
                  </a:cubicBezTo>
                  <a:cubicBezTo>
                    <a:pt x="6930227" y="3186074"/>
                    <a:pt x="6902604" y="3182264"/>
                    <a:pt x="6871172" y="3187979"/>
                  </a:cubicBezTo>
                  <a:cubicBezTo>
                    <a:pt x="6865457" y="3189884"/>
                    <a:pt x="6858790" y="3190836"/>
                    <a:pt x="6851169" y="3193694"/>
                  </a:cubicBezTo>
                  <a:cubicBezTo>
                    <a:pt x="6773065" y="3199409"/>
                    <a:pt x="6719724" y="3146069"/>
                    <a:pt x="6647334" y="3132734"/>
                  </a:cubicBezTo>
                  <a:cubicBezTo>
                    <a:pt x="6641619" y="3129877"/>
                    <a:pt x="6636857" y="3122257"/>
                    <a:pt x="6633999" y="3115589"/>
                  </a:cubicBezTo>
                  <a:cubicBezTo>
                    <a:pt x="6629237" y="3105111"/>
                    <a:pt x="6629237" y="3085109"/>
                    <a:pt x="6629237" y="3071774"/>
                  </a:cubicBezTo>
                  <a:cubicBezTo>
                    <a:pt x="6629237" y="3068917"/>
                    <a:pt x="6631142" y="3066059"/>
                    <a:pt x="6631142" y="3062249"/>
                  </a:cubicBezTo>
                  <a:cubicBezTo>
                    <a:pt x="6641619" y="2996527"/>
                    <a:pt x="6727344" y="2970809"/>
                    <a:pt x="6707342" y="2896514"/>
                  </a:cubicBezTo>
                  <a:cubicBezTo>
                    <a:pt x="6687340" y="2835554"/>
                    <a:pt x="6610187" y="2822219"/>
                    <a:pt x="6552084" y="2806979"/>
                  </a:cubicBezTo>
                  <a:cubicBezTo>
                    <a:pt x="6544465" y="2802217"/>
                    <a:pt x="6538749" y="2797454"/>
                    <a:pt x="6532082" y="2793644"/>
                  </a:cubicBezTo>
                  <a:cubicBezTo>
                    <a:pt x="6514937" y="2778404"/>
                    <a:pt x="6504459" y="2760307"/>
                    <a:pt x="6507317" y="2734589"/>
                  </a:cubicBezTo>
                  <a:cubicBezTo>
                    <a:pt x="6507317" y="2732684"/>
                    <a:pt x="6507317" y="2731732"/>
                    <a:pt x="6505412" y="2729827"/>
                  </a:cubicBezTo>
                  <a:cubicBezTo>
                    <a:pt x="6490172" y="2663152"/>
                    <a:pt x="6436832" y="2632671"/>
                    <a:pt x="6391112" y="2597429"/>
                  </a:cubicBezTo>
                  <a:cubicBezTo>
                    <a:pt x="6385397" y="2591714"/>
                    <a:pt x="6377777" y="2586952"/>
                    <a:pt x="6371109" y="2580284"/>
                  </a:cubicBezTo>
                  <a:cubicBezTo>
                    <a:pt x="6325390" y="2545042"/>
                    <a:pt x="6305387" y="2491702"/>
                    <a:pt x="6285384" y="2438361"/>
                  </a:cubicBezTo>
                  <a:cubicBezTo>
                    <a:pt x="6280622" y="2428836"/>
                    <a:pt x="6275859" y="2420264"/>
                    <a:pt x="6273002" y="2410739"/>
                  </a:cubicBezTo>
                  <a:cubicBezTo>
                    <a:pt x="6252047" y="2366924"/>
                    <a:pt x="6229187" y="2325967"/>
                    <a:pt x="6209184" y="2284057"/>
                  </a:cubicBezTo>
                  <a:cubicBezTo>
                    <a:pt x="6204422" y="2274532"/>
                    <a:pt x="6199659" y="2266911"/>
                    <a:pt x="6195849" y="2259292"/>
                  </a:cubicBezTo>
                  <a:cubicBezTo>
                    <a:pt x="6172990" y="2219286"/>
                    <a:pt x="6152034" y="2178329"/>
                    <a:pt x="6142509" y="2131657"/>
                  </a:cubicBezTo>
                  <a:cubicBezTo>
                    <a:pt x="6140604" y="2122132"/>
                    <a:pt x="6139652" y="2113559"/>
                    <a:pt x="6137747" y="2104034"/>
                  </a:cubicBezTo>
                  <a:cubicBezTo>
                    <a:pt x="6132984" y="2065934"/>
                    <a:pt x="6134890" y="2026881"/>
                    <a:pt x="6127269" y="1992592"/>
                  </a:cubicBezTo>
                  <a:cubicBezTo>
                    <a:pt x="6125365" y="1990686"/>
                    <a:pt x="6124412" y="1989734"/>
                    <a:pt x="6124412" y="1986876"/>
                  </a:cubicBezTo>
                  <a:cubicBezTo>
                    <a:pt x="6107267" y="1953539"/>
                    <a:pt x="6083454" y="1932584"/>
                    <a:pt x="6103457" y="1877339"/>
                  </a:cubicBezTo>
                  <a:cubicBezTo>
                    <a:pt x="6109172" y="1864004"/>
                    <a:pt x="6095837" y="1844001"/>
                    <a:pt x="6086312" y="1828761"/>
                  </a:cubicBezTo>
                  <a:cubicBezTo>
                    <a:pt x="6080597" y="1815426"/>
                    <a:pt x="6071072" y="1803044"/>
                    <a:pt x="6063452" y="1790661"/>
                  </a:cubicBezTo>
                  <a:cubicBezTo>
                    <a:pt x="6008207" y="1705889"/>
                    <a:pt x="5939627" y="1622069"/>
                    <a:pt x="5949152" y="1512531"/>
                  </a:cubicBezTo>
                  <a:cubicBezTo>
                    <a:pt x="5947247" y="1499197"/>
                    <a:pt x="5946294" y="1484909"/>
                    <a:pt x="5944390" y="1472526"/>
                  </a:cubicBezTo>
                  <a:cubicBezTo>
                    <a:pt x="5936769" y="1419186"/>
                    <a:pt x="5924387" y="1370609"/>
                    <a:pt x="5892954" y="1326794"/>
                  </a:cubicBezTo>
                  <a:cubicBezTo>
                    <a:pt x="5883429" y="1314411"/>
                    <a:pt x="5872952" y="1302029"/>
                    <a:pt x="5860569" y="1290599"/>
                  </a:cubicBezTo>
                  <a:cubicBezTo>
                    <a:pt x="5851044" y="1282979"/>
                    <a:pt x="5842472" y="1275359"/>
                    <a:pt x="5832947" y="1269644"/>
                  </a:cubicBezTo>
                  <a:cubicBezTo>
                    <a:pt x="5846282" y="1277264"/>
                    <a:pt x="5858665" y="1277264"/>
                    <a:pt x="5872952" y="1284884"/>
                  </a:cubicBezTo>
                  <a:cubicBezTo>
                    <a:pt x="5862474" y="1282026"/>
                    <a:pt x="5852949" y="1279169"/>
                    <a:pt x="5842472" y="1275359"/>
                  </a:cubicBezTo>
                  <a:cubicBezTo>
                    <a:pt x="5753890" y="1202016"/>
                    <a:pt x="5623397" y="1156297"/>
                    <a:pt x="5554817" y="1061047"/>
                  </a:cubicBezTo>
                  <a:cubicBezTo>
                    <a:pt x="5549102" y="1053426"/>
                    <a:pt x="5544340" y="1045806"/>
                    <a:pt x="5539577" y="1038186"/>
                  </a:cubicBezTo>
                  <a:cubicBezTo>
                    <a:pt x="5557674" y="954366"/>
                    <a:pt x="5544340" y="874356"/>
                    <a:pt x="5472902" y="826731"/>
                  </a:cubicBezTo>
                  <a:cubicBezTo>
                    <a:pt x="5467187" y="821969"/>
                    <a:pt x="5462424" y="816254"/>
                    <a:pt x="5455757" y="809586"/>
                  </a:cubicBezTo>
                  <a:cubicBezTo>
                    <a:pt x="5425277" y="781964"/>
                    <a:pt x="5392892" y="755294"/>
                    <a:pt x="5350982" y="738149"/>
                  </a:cubicBezTo>
                  <a:cubicBezTo>
                    <a:pt x="5346219" y="735291"/>
                    <a:pt x="5340504" y="732434"/>
                    <a:pt x="5333837" y="728624"/>
                  </a:cubicBezTo>
                  <a:cubicBezTo>
                    <a:pt x="5318597" y="719099"/>
                    <a:pt x="5303357" y="710526"/>
                    <a:pt x="5288117" y="701001"/>
                  </a:cubicBezTo>
                  <a:cubicBezTo>
                    <a:pt x="5282402" y="696239"/>
                    <a:pt x="5275734" y="691476"/>
                    <a:pt x="5270019" y="688619"/>
                  </a:cubicBezTo>
                  <a:cubicBezTo>
                    <a:pt x="5256684" y="678141"/>
                    <a:pt x="5239540" y="668616"/>
                    <a:pt x="5221442" y="660996"/>
                  </a:cubicBezTo>
                  <a:cubicBezTo>
                    <a:pt x="5215727" y="658139"/>
                    <a:pt x="5209059" y="655281"/>
                    <a:pt x="5203344" y="653376"/>
                  </a:cubicBezTo>
                  <a:cubicBezTo>
                    <a:pt x="5195724" y="648614"/>
                    <a:pt x="5188104" y="645756"/>
                    <a:pt x="5178579" y="642899"/>
                  </a:cubicBezTo>
                  <a:cubicBezTo>
                    <a:pt x="5170959" y="640041"/>
                    <a:pt x="5163340" y="638136"/>
                    <a:pt x="5153815" y="635279"/>
                  </a:cubicBezTo>
                  <a:cubicBezTo>
                    <a:pt x="5103332" y="622896"/>
                    <a:pt x="4991890" y="629564"/>
                    <a:pt x="5009034" y="546696"/>
                  </a:cubicBezTo>
                  <a:cubicBezTo>
                    <a:pt x="5011892" y="539076"/>
                    <a:pt x="5016654" y="533361"/>
                    <a:pt x="5024274" y="528599"/>
                  </a:cubicBezTo>
                  <a:cubicBezTo>
                    <a:pt x="5033799" y="525741"/>
                    <a:pt x="5042372" y="523836"/>
                    <a:pt x="5049992" y="519074"/>
                  </a:cubicBezTo>
                  <a:cubicBezTo>
                    <a:pt x="5100474" y="493356"/>
                    <a:pt x="5112857" y="421919"/>
                    <a:pt x="5077615" y="386676"/>
                  </a:cubicBezTo>
                  <a:cubicBezTo>
                    <a:pt x="5024274" y="318096"/>
                    <a:pt x="4932834" y="325716"/>
                    <a:pt x="4876637" y="271424"/>
                  </a:cubicBezTo>
                  <a:cubicBezTo>
                    <a:pt x="4870922" y="266661"/>
                    <a:pt x="4864254" y="260946"/>
                    <a:pt x="4858539" y="254279"/>
                  </a:cubicBezTo>
                  <a:cubicBezTo>
                    <a:pt x="4835679" y="229514"/>
                    <a:pt x="4815677" y="202844"/>
                    <a:pt x="4803294" y="167601"/>
                  </a:cubicBezTo>
                  <a:cubicBezTo>
                    <a:pt x="4798532" y="158076"/>
                    <a:pt x="4795674" y="150456"/>
                    <a:pt x="4792817" y="141884"/>
                  </a:cubicBezTo>
                  <a:cubicBezTo>
                    <a:pt x="4787102" y="136169"/>
                    <a:pt x="4782339" y="129501"/>
                    <a:pt x="4775672" y="121881"/>
                  </a:cubicBezTo>
                  <a:cubicBezTo>
                    <a:pt x="4739477" y="83781"/>
                    <a:pt x="4696614" y="52349"/>
                    <a:pt x="4648037" y="25679"/>
                  </a:cubicBezTo>
                  <a:cubicBezTo>
                    <a:pt x="4640417" y="20916"/>
                    <a:pt x="4634702" y="16154"/>
                    <a:pt x="4627082" y="13296"/>
                  </a:cubicBezTo>
                  <a:cubicBezTo>
                    <a:pt x="4619462" y="8534"/>
                    <a:pt x="4611842" y="5676"/>
                    <a:pt x="4604222" y="2819"/>
                  </a:cubicBezTo>
                  <a:cubicBezTo>
                    <a:pt x="4492779" y="-18136"/>
                    <a:pt x="4401339" y="81876"/>
                    <a:pt x="4334664" y="165696"/>
                  </a:cubicBezTo>
                  <a:cubicBezTo>
                    <a:pt x="4328949" y="171411"/>
                    <a:pt x="4321329" y="178079"/>
                    <a:pt x="4311804" y="182841"/>
                  </a:cubicBezTo>
                  <a:cubicBezTo>
                    <a:pt x="4304184" y="187604"/>
                    <a:pt x="4294659" y="190461"/>
                    <a:pt x="4284182" y="192366"/>
                  </a:cubicBezTo>
                  <a:cubicBezTo>
                    <a:pt x="4276562" y="194271"/>
                    <a:pt x="4270847" y="197129"/>
                    <a:pt x="4264179" y="199986"/>
                  </a:cubicBezTo>
                  <a:cubicBezTo>
                    <a:pt x="4246082" y="207606"/>
                    <a:pt x="4228937" y="224751"/>
                    <a:pt x="4216554" y="251421"/>
                  </a:cubicBezTo>
                  <a:cubicBezTo>
                    <a:pt x="4211792" y="259041"/>
                    <a:pt x="4207029" y="266661"/>
                    <a:pt x="4203219" y="276186"/>
                  </a:cubicBezTo>
                  <a:cubicBezTo>
                    <a:pt x="4177502" y="332384"/>
                    <a:pt x="4163214" y="410489"/>
                    <a:pt x="4125114" y="454304"/>
                  </a:cubicBezTo>
                  <a:cubicBezTo>
                    <a:pt x="4119399" y="461924"/>
                    <a:pt x="4114637" y="469544"/>
                    <a:pt x="4107969" y="479069"/>
                  </a:cubicBezTo>
                  <a:cubicBezTo>
                    <a:pt x="4102254" y="488594"/>
                    <a:pt x="4095587" y="497166"/>
                    <a:pt x="4089872" y="504786"/>
                  </a:cubicBezTo>
                  <a:cubicBezTo>
                    <a:pt x="4057487" y="548601"/>
                    <a:pt x="4011767" y="494309"/>
                    <a:pt x="3972714" y="529551"/>
                  </a:cubicBezTo>
                  <a:cubicBezTo>
                    <a:pt x="3926994" y="569556"/>
                    <a:pt x="3932709" y="677189"/>
                    <a:pt x="3848889" y="669569"/>
                  </a:cubicBezTo>
                  <a:cubicBezTo>
                    <a:pt x="3843174" y="669569"/>
                    <a:pt x="3836507" y="667664"/>
                    <a:pt x="3831744" y="667664"/>
                  </a:cubicBezTo>
                  <a:cubicBezTo>
                    <a:pt x="3813647" y="664806"/>
                    <a:pt x="3798407" y="661949"/>
                    <a:pt x="3783167" y="658139"/>
                  </a:cubicBezTo>
                  <a:cubicBezTo>
                    <a:pt x="3773642" y="656234"/>
                    <a:pt x="3765069" y="653376"/>
                    <a:pt x="3755544" y="650519"/>
                  </a:cubicBezTo>
                  <a:cubicBezTo>
                    <a:pt x="3740304" y="637184"/>
                    <a:pt x="3725064" y="624801"/>
                    <a:pt x="3707919" y="614324"/>
                  </a:cubicBezTo>
                  <a:cubicBezTo>
                    <a:pt x="3698394" y="608609"/>
                    <a:pt x="3690774" y="603846"/>
                    <a:pt x="3683154" y="597179"/>
                  </a:cubicBezTo>
                  <a:cubicBezTo>
                    <a:pt x="3649817" y="561936"/>
                    <a:pt x="3683154" y="493356"/>
                    <a:pt x="3629814" y="487641"/>
                  </a:cubicBezTo>
                  <a:cubicBezTo>
                    <a:pt x="3558377" y="487641"/>
                    <a:pt x="3498369" y="540981"/>
                    <a:pt x="3425979" y="554316"/>
                  </a:cubicBezTo>
                  <a:cubicBezTo>
                    <a:pt x="3420264" y="554316"/>
                    <a:pt x="3413597" y="554316"/>
                    <a:pt x="3407882" y="552411"/>
                  </a:cubicBezTo>
                  <a:cubicBezTo>
                    <a:pt x="3387879" y="547649"/>
                    <a:pt x="3367877" y="537171"/>
                    <a:pt x="3349779" y="527646"/>
                  </a:cubicBezTo>
                  <a:cubicBezTo>
                    <a:pt x="3340254" y="521931"/>
                    <a:pt x="3331682" y="515264"/>
                    <a:pt x="3322157" y="510501"/>
                  </a:cubicBezTo>
                  <a:cubicBezTo>
                    <a:pt x="3312632" y="505739"/>
                    <a:pt x="3302154" y="502881"/>
                    <a:pt x="3291677" y="502881"/>
                  </a:cubicBezTo>
                  <a:cubicBezTo>
                    <a:pt x="3245957" y="502881"/>
                    <a:pt x="3220239" y="553364"/>
                    <a:pt x="3186902" y="650519"/>
                  </a:cubicBezTo>
                  <a:cubicBezTo>
                    <a:pt x="3174519" y="690524"/>
                    <a:pt x="3164042" y="721956"/>
                    <a:pt x="3154517" y="747674"/>
                  </a:cubicBezTo>
                  <a:cubicBezTo>
                    <a:pt x="3151659" y="753389"/>
                    <a:pt x="3149754" y="760056"/>
                    <a:pt x="3146897" y="765771"/>
                  </a:cubicBezTo>
                  <a:cubicBezTo>
                    <a:pt x="3129752" y="829589"/>
                    <a:pt x="3072602" y="842924"/>
                    <a:pt x="3044979" y="896264"/>
                  </a:cubicBezTo>
                  <a:cubicBezTo>
                    <a:pt x="3019262" y="977226"/>
                    <a:pt x="3064982" y="1092479"/>
                    <a:pt x="2986877" y="1151534"/>
                  </a:cubicBezTo>
                  <a:cubicBezTo>
                    <a:pt x="2981162" y="1154391"/>
                    <a:pt x="2974494" y="1157249"/>
                    <a:pt x="2968779" y="1161059"/>
                  </a:cubicBezTo>
                  <a:cubicBezTo>
                    <a:pt x="2963064" y="1165822"/>
                    <a:pt x="2958302" y="1168679"/>
                    <a:pt x="2953539" y="1173441"/>
                  </a:cubicBezTo>
                  <a:cubicBezTo>
                    <a:pt x="2945919" y="1182966"/>
                    <a:pt x="2941157" y="1191539"/>
                    <a:pt x="2936394" y="1202016"/>
                  </a:cubicBezTo>
                  <a:cubicBezTo>
                    <a:pt x="2913534" y="1342034"/>
                    <a:pt x="2873529" y="1475384"/>
                    <a:pt x="2896389" y="1620164"/>
                  </a:cubicBezTo>
                  <a:cubicBezTo>
                    <a:pt x="2896389" y="1635404"/>
                    <a:pt x="2894484" y="1652549"/>
                    <a:pt x="2893532" y="1668742"/>
                  </a:cubicBezTo>
                  <a:cubicBezTo>
                    <a:pt x="2893532" y="1676361"/>
                    <a:pt x="2891627" y="1685886"/>
                    <a:pt x="2891627" y="1693506"/>
                  </a:cubicBezTo>
                  <a:cubicBezTo>
                    <a:pt x="2889722" y="1703031"/>
                    <a:pt x="2888769" y="1710651"/>
                    <a:pt x="2886864" y="1719224"/>
                  </a:cubicBezTo>
                  <a:cubicBezTo>
                    <a:pt x="2873529" y="1766849"/>
                    <a:pt x="2841144" y="1805901"/>
                    <a:pt x="2797329" y="1807806"/>
                  </a:cubicBezTo>
                  <a:cubicBezTo>
                    <a:pt x="2789709" y="1809711"/>
                    <a:pt x="2782089" y="1809711"/>
                    <a:pt x="2772564" y="1807806"/>
                  </a:cubicBezTo>
                  <a:cubicBezTo>
                    <a:pt x="2764944" y="1809711"/>
                    <a:pt x="2755419" y="1809711"/>
                    <a:pt x="2746847" y="1809711"/>
                  </a:cubicBezTo>
                  <a:cubicBezTo>
                    <a:pt x="2710652" y="1809711"/>
                    <a:pt x="2672552" y="1803997"/>
                    <a:pt x="2638262" y="1800186"/>
                  </a:cubicBezTo>
                  <a:cubicBezTo>
                    <a:pt x="2628737" y="1798281"/>
                    <a:pt x="2618259" y="1797329"/>
                    <a:pt x="2607782" y="1795424"/>
                  </a:cubicBezTo>
                  <a:cubicBezTo>
                    <a:pt x="2559204" y="1789709"/>
                    <a:pt x="2510627" y="1789709"/>
                    <a:pt x="2470622" y="1820189"/>
                  </a:cubicBezTo>
                  <a:cubicBezTo>
                    <a:pt x="2464907" y="1825904"/>
                    <a:pt x="2458239" y="1830667"/>
                    <a:pt x="2452524" y="1837334"/>
                  </a:cubicBezTo>
                  <a:cubicBezTo>
                    <a:pt x="2434427" y="1855431"/>
                    <a:pt x="2419187" y="1878292"/>
                    <a:pt x="2403947" y="1904009"/>
                  </a:cubicBezTo>
                  <a:cubicBezTo>
                    <a:pt x="2399184" y="1909724"/>
                    <a:pt x="2396327" y="1917344"/>
                    <a:pt x="2391564" y="1924011"/>
                  </a:cubicBezTo>
                  <a:cubicBezTo>
                    <a:pt x="2385849" y="1960206"/>
                    <a:pt x="2371562" y="2001164"/>
                    <a:pt x="2350607" y="2036406"/>
                  </a:cubicBezTo>
                  <a:cubicBezTo>
                    <a:pt x="2345844" y="2042122"/>
                    <a:pt x="2341082" y="2049742"/>
                    <a:pt x="2337272" y="2056409"/>
                  </a:cubicBezTo>
                  <a:cubicBezTo>
                    <a:pt x="2316317" y="2104034"/>
                    <a:pt x="2268692" y="2138324"/>
                    <a:pt x="2225829" y="2165947"/>
                  </a:cubicBezTo>
                  <a:cubicBezTo>
                    <a:pt x="2218209" y="2170709"/>
                    <a:pt x="2210589" y="2176424"/>
                    <a:pt x="2202969" y="2181186"/>
                  </a:cubicBezTo>
                  <a:cubicBezTo>
                    <a:pt x="2147724" y="2221192"/>
                    <a:pt x="2105814" y="2262149"/>
                    <a:pt x="2122007" y="2348827"/>
                  </a:cubicBezTo>
                  <a:cubicBezTo>
                    <a:pt x="2120102" y="2356447"/>
                    <a:pt x="2119149" y="2364067"/>
                    <a:pt x="2117244" y="2371686"/>
                  </a:cubicBezTo>
                  <a:cubicBezTo>
                    <a:pt x="2048664" y="2467889"/>
                    <a:pt x="1957224" y="2578379"/>
                    <a:pt x="1847687" y="2619336"/>
                  </a:cubicBezTo>
                  <a:cubicBezTo>
                    <a:pt x="1838162" y="2622194"/>
                    <a:pt x="1829589" y="2625052"/>
                    <a:pt x="1820064" y="2628861"/>
                  </a:cubicBezTo>
                  <a:cubicBezTo>
                    <a:pt x="1806729" y="2631719"/>
                    <a:pt x="1789584" y="2636482"/>
                    <a:pt x="1774344" y="2638386"/>
                  </a:cubicBezTo>
                  <a:cubicBezTo>
                    <a:pt x="1766724" y="2640292"/>
                    <a:pt x="1759104" y="2641244"/>
                    <a:pt x="1751484" y="2641244"/>
                  </a:cubicBezTo>
                  <a:cubicBezTo>
                    <a:pt x="1730529" y="2650769"/>
                    <a:pt x="1710527" y="2644102"/>
                    <a:pt x="1696239" y="2630767"/>
                  </a:cubicBezTo>
                  <a:cubicBezTo>
                    <a:pt x="1688619" y="2626004"/>
                    <a:pt x="1682904" y="2620289"/>
                    <a:pt x="1678142" y="2612669"/>
                  </a:cubicBezTo>
                  <a:cubicBezTo>
                    <a:pt x="1650519" y="2436457"/>
                    <a:pt x="1520027" y="2428836"/>
                    <a:pt x="1390487" y="2501227"/>
                  </a:cubicBezTo>
                  <a:cubicBezTo>
                    <a:pt x="1380962" y="2503132"/>
                    <a:pt x="1370484" y="2503132"/>
                    <a:pt x="1361912" y="2501227"/>
                  </a:cubicBezTo>
                  <a:cubicBezTo>
                    <a:pt x="1296189" y="2491702"/>
                    <a:pt x="1249517" y="2417407"/>
                    <a:pt x="1197129" y="2442172"/>
                  </a:cubicBezTo>
                  <a:cubicBezTo>
                    <a:pt x="1176174" y="2454554"/>
                    <a:pt x="1160934" y="2470746"/>
                    <a:pt x="1148552" y="2489796"/>
                  </a:cubicBezTo>
                  <a:cubicBezTo>
                    <a:pt x="1142837" y="2500274"/>
                    <a:pt x="1138074" y="2509799"/>
                    <a:pt x="1133312" y="2520277"/>
                  </a:cubicBezTo>
                  <a:cubicBezTo>
                    <a:pt x="1130454" y="2567902"/>
                    <a:pt x="1115214" y="2601239"/>
                    <a:pt x="1093307" y="2626957"/>
                  </a:cubicBezTo>
                  <a:cubicBezTo>
                    <a:pt x="1088544" y="2631719"/>
                    <a:pt x="1082829" y="2636482"/>
                    <a:pt x="1078067" y="2640292"/>
                  </a:cubicBezTo>
                  <a:cubicBezTo>
                    <a:pt x="1072352" y="2647911"/>
                    <a:pt x="1067589" y="2655532"/>
                    <a:pt x="1062827" y="2663152"/>
                  </a:cubicBezTo>
                  <a:cubicBezTo>
                    <a:pt x="1058064" y="2670771"/>
                    <a:pt x="1053302" y="2678392"/>
                    <a:pt x="1049492" y="2686011"/>
                  </a:cubicBezTo>
                  <a:cubicBezTo>
                    <a:pt x="1047587" y="2696489"/>
                    <a:pt x="1046634" y="2704109"/>
                    <a:pt x="1041872" y="2713634"/>
                  </a:cubicBezTo>
                  <a:cubicBezTo>
                    <a:pt x="1039014" y="2721254"/>
                    <a:pt x="1034252" y="2726969"/>
                    <a:pt x="1029489" y="2733636"/>
                  </a:cubicBezTo>
                  <a:cubicBezTo>
                    <a:pt x="1004724" y="2759354"/>
                    <a:pt x="980912" y="2786977"/>
                    <a:pt x="965672" y="2815552"/>
                  </a:cubicBezTo>
                  <a:cubicBezTo>
                    <a:pt x="962814" y="2823171"/>
                    <a:pt x="959957" y="2830792"/>
                    <a:pt x="958052" y="2838411"/>
                  </a:cubicBezTo>
                  <a:cubicBezTo>
                    <a:pt x="960909" y="2896514"/>
                    <a:pt x="998057" y="2947949"/>
                    <a:pt x="991389" y="2998432"/>
                  </a:cubicBezTo>
                  <a:cubicBezTo>
                    <a:pt x="989484" y="3007957"/>
                    <a:pt x="986627" y="3015577"/>
                    <a:pt x="983769" y="3024149"/>
                  </a:cubicBezTo>
                  <a:cubicBezTo>
                    <a:pt x="960909" y="3075584"/>
                    <a:pt x="940907" y="3124161"/>
                    <a:pt x="912332" y="3173692"/>
                  </a:cubicBezTo>
                  <a:cubicBezTo>
                    <a:pt x="907569" y="3181311"/>
                    <a:pt x="904712" y="3190836"/>
                    <a:pt x="899949" y="3198457"/>
                  </a:cubicBezTo>
                  <a:cubicBezTo>
                    <a:pt x="878994" y="3254654"/>
                    <a:pt x="875184" y="3318471"/>
                    <a:pt x="886614" y="3379432"/>
                  </a:cubicBezTo>
                  <a:cubicBezTo>
                    <a:pt x="888519" y="3387052"/>
                    <a:pt x="889472" y="3396577"/>
                    <a:pt x="892329" y="3405149"/>
                  </a:cubicBezTo>
                  <a:cubicBezTo>
                    <a:pt x="915189" y="3448011"/>
                    <a:pt x="915189" y="3488969"/>
                    <a:pt x="884709" y="3522307"/>
                  </a:cubicBezTo>
                  <a:cubicBezTo>
                    <a:pt x="878994" y="3528021"/>
                    <a:pt x="874232" y="3532784"/>
                    <a:pt x="866612" y="3537546"/>
                  </a:cubicBezTo>
                  <a:cubicBezTo>
                    <a:pt x="826607" y="3563264"/>
                    <a:pt x="765647" y="3573742"/>
                    <a:pt x="717069" y="3590886"/>
                  </a:cubicBezTo>
                  <a:cubicBezTo>
                    <a:pt x="709449" y="3592792"/>
                    <a:pt x="701829" y="3595649"/>
                    <a:pt x="696114" y="3598507"/>
                  </a:cubicBezTo>
                  <a:cubicBezTo>
                    <a:pt x="673254" y="3603269"/>
                    <a:pt x="650394" y="3608032"/>
                    <a:pt x="629439" y="3613746"/>
                  </a:cubicBezTo>
                  <a:cubicBezTo>
                    <a:pt x="621819" y="3615652"/>
                    <a:pt x="614199" y="3616604"/>
                    <a:pt x="606579" y="3619461"/>
                  </a:cubicBezTo>
                  <a:cubicBezTo>
                    <a:pt x="578004" y="3637559"/>
                    <a:pt x="547524" y="3652799"/>
                    <a:pt x="517044" y="3665182"/>
                  </a:cubicBezTo>
                  <a:cubicBezTo>
                    <a:pt x="507519" y="3668039"/>
                    <a:pt x="499899" y="3670896"/>
                    <a:pt x="492279" y="3674707"/>
                  </a:cubicBezTo>
                  <a:cubicBezTo>
                    <a:pt x="429414" y="3684232"/>
                    <a:pt x="403697" y="3751859"/>
                    <a:pt x="396077" y="3811867"/>
                  </a:cubicBezTo>
                  <a:cubicBezTo>
                    <a:pt x="396077" y="3852824"/>
                    <a:pt x="337022" y="3847109"/>
                    <a:pt x="317972" y="3878542"/>
                  </a:cubicBezTo>
                  <a:cubicBezTo>
                    <a:pt x="312257" y="3886161"/>
                    <a:pt x="307494" y="3893782"/>
                    <a:pt x="302732" y="3901402"/>
                  </a:cubicBezTo>
                  <a:cubicBezTo>
                    <a:pt x="238914" y="4049039"/>
                    <a:pt x="178907" y="4182389"/>
                    <a:pt x="31269" y="4257637"/>
                  </a:cubicBezTo>
                  <a:cubicBezTo>
                    <a:pt x="26507" y="4263352"/>
                    <a:pt x="21744" y="4270019"/>
                    <a:pt x="17934" y="4277639"/>
                  </a:cubicBezTo>
                  <a:cubicBezTo>
                    <a:pt x="8409" y="4292879"/>
                    <a:pt x="4599" y="4310024"/>
                    <a:pt x="789" y="4329074"/>
                  </a:cubicBezTo>
                  <a:cubicBezTo>
                    <a:pt x="-1116" y="4346219"/>
                    <a:pt x="789" y="4362412"/>
                    <a:pt x="2694" y="4376699"/>
                  </a:cubicBezTo>
                  <a:cubicBezTo>
                    <a:pt x="5552" y="4391939"/>
                    <a:pt x="5552" y="4403369"/>
                    <a:pt x="6504" y="4409084"/>
                  </a:cubicBezTo>
                </a:path>
              </a:pathLst>
            </a:custGeom>
            <a:solidFill>
              <a:srgbClr val="28292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CE944A2-CD49-45FF-A2D0-D939285045AC}"/>
              </a:ext>
            </a:extLst>
          </p:cNvPr>
          <p:cNvGrpSpPr/>
          <p:nvPr/>
        </p:nvGrpSpPr>
        <p:grpSpPr>
          <a:xfrm>
            <a:off x="659974" y="3072889"/>
            <a:ext cx="6507180" cy="3652492"/>
            <a:chOff x="1097766" y="1121820"/>
            <a:chExt cx="9920184" cy="5568218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D581421-0EFE-40DE-89F7-8AF6727A63B9}"/>
                </a:ext>
              </a:extLst>
            </p:cNvPr>
            <p:cNvSpPr/>
            <p:nvPr/>
          </p:nvSpPr>
          <p:spPr>
            <a:xfrm>
              <a:off x="1097766" y="4147242"/>
              <a:ext cx="2855109" cy="1782213"/>
            </a:xfrm>
            <a:custGeom>
              <a:avLst/>
              <a:gdLst>
                <a:gd name="connsiteX0" fmla="*/ 0 w 6857999"/>
                <a:gd name="connsiteY0" fmla="*/ 385763 h 4280892"/>
                <a:gd name="connsiteX1" fmla="*/ 0 w 6857999"/>
                <a:gd name="connsiteY1" fmla="*/ 294680 h 4280892"/>
                <a:gd name="connsiteX2" fmla="*/ 19288 w 6857999"/>
                <a:gd name="connsiteY2" fmla="*/ 183773 h 4280892"/>
                <a:gd name="connsiteX3" fmla="*/ 31075 w 6857999"/>
                <a:gd name="connsiteY3" fmla="*/ 199846 h 4280892"/>
                <a:gd name="connsiteX4" fmla="*/ 38040 w 6857999"/>
                <a:gd name="connsiteY4" fmla="*/ 311825 h 4280892"/>
                <a:gd name="connsiteX5" fmla="*/ 56793 w 6857999"/>
                <a:gd name="connsiteY5" fmla="*/ 392192 h 4280892"/>
                <a:gd name="connsiteX6" fmla="*/ 106085 w 6857999"/>
                <a:gd name="connsiteY6" fmla="*/ 413623 h 4280892"/>
                <a:gd name="connsiteX7" fmla="*/ 169843 w 6857999"/>
                <a:gd name="connsiteY7" fmla="*/ 380941 h 4280892"/>
                <a:gd name="connsiteX8" fmla="*/ 362188 w 6857999"/>
                <a:gd name="connsiteY8" fmla="*/ 227707 h 4280892"/>
                <a:gd name="connsiteX9" fmla="*/ 648295 w 6857999"/>
                <a:gd name="connsiteY9" fmla="*/ 0 h 4280892"/>
                <a:gd name="connsiteX10" fmla="*/ 685800 w 6857999"/>
                <a:gd name="connsiteY10" fmla="*/ 0 h 4280892"/>
                <a:gd name="connsiteX11" fmla="*/ 727591 w 6857999"/>
                <a:gd name="connsiteY11" fmla="*/ 27325 h 4280892"/>
                <a:gd name="connsiteX12" fmla="*/ 750094 w 6857999"/>
                <a:gd name="connsiteY12" fmla="*/ 152698 h 4280892"/>
                <a:gd name="connsiteX13" fmla="*/ 643473 w 6857999"/>
                <a:gd name="connsiteY13" fmla="*/ 530423 h 4280892"/>
                <a:gd name="connsiteX14" fmla="*/ 752773 w 6857999"/>
                <a:gd name="connsiteY14" fmla="*/ 862608 h 4280892"/>
                <a:gd name="connsiteX15" fmla="*/ 1143893 w 6857999"/>
                <a:gd name="connsiteY15" fmla="*/ 1106388 h 4280892"/>
                <a:gd name="connsiteX16" fmla="*/ 1171754 w 6857999"/>
                <a:gd name="connsiteY16" fmla="*/ 1099959 h 4280892"/>
                <a:gd name="connsiteX17" fmla="*/ 1309449 w 6857999"/>
                <a:gd name="connsiteY17" fmla="*/ 1012627 h 4280892"/>
                <a:gd name="connsiteX18" fmla="*/ 1481971 w 6857999"/>
                <a:gd name="connsiteY18" fmla="*/ 971907 h 4280892"/>
                <a:gd name="connsiteX19" fmla="*/ 1717715 w 6857999"/>
                <a:gd name="connsiteY19" fmla="*/ 966549 h 4280892"/>
                <a:gd name="connsiteX20" fmla="*/ 2466201 w 6857999"/>
                <a:gd name="connsiteY20" fmla="*/ 872788 h 4280892"/>
                <a:gd name="connsiteX21" fmla="*/ 2814995 w 6857999"/>
                <a:gd name="connsiteY21" fmla="*/ 758131 h 4280892"/>
                <a:gd name="connsiteX22" fmla="*/ 2988052 w 6857999"/>
                <a:gd name="connsiteY22" fmla="*/ 681514 h 4280892"/>
                <a:gd name="connsiteX23" fmla="*/ 3538835 w 6857999"/>
                <a:gd name="connsiteY23" fmla="*/ 482203 h 4280892"/>
                <a:gd name="connsiteX24" fmla="*/ 4148554 w 6857999"/>
                <a:gd name="connsiteY24" fmla="*/ 397550 h 4280892"/>
                <a:gd name="connsiteX25" fmla="*/ 4542889 w 6857999"/>
                <a:gd name="connsiteY25" fmla="*/ 503634 h 4280892"/>
                <a:gd name="connsiteX26" fmla="*/ 5078671 w 6857999"/>
                <a:gd name="connsiteY26" fmla="*/ 733485 h 4280892"/>
                <a:gd name="connsiteX27" fmla="*/ 5504617 w 6857999"/>
                <a:gd name="connsiteY27" fmla="*/ 1057096 h 4280892"/>
                <a:gd name="connsiteX28" fmla="*/ 5889307 w 6857999"/>
                <a:gd name="connsiteY28" fmla="*/ 1495901 h 4280892"/>
                <a:gd name="connsiteX29" fmla="*/ 5910739 w 6857999"/>
                <a:gd name="connsiteY29" fmla="*/ 1520547 h 4280892"/>
                <a:gd name="connsiteX30" fmla="*/ 6204347 w 6857999"/>
                <a:gd name="connsiteY30" fmla="*/ 1357670 h 4280892"/>
                <a:gd name="connsiteX31" fmla="*/ 6438483 w 6857999"/>
                <a:gd name="connsiteY31" fmla="*/ 1313200 h 4280892"/>
                <a:gd name="connsiteX32" fmla="*/ 6787813 w 6857999"/>
                <a:gd name="connsiteY32" fmla="*/ 1247299 h 4280892"/>
                <a:gd name="connsiteX33" fmla="*/ 6858000 w 6857999"/>
                <a:gd name="connsiteY33" fmla="*/ 1232833 h 4280892"/>
                <a:gd name="connsiteX34" fmla="*/ 6858000 w 6857999"/>
                <a:gd name="connsiteY34" fmla="*/ 1243548 h 4280892"/>
                <a:gd name="connsiteX35" fmla="*/ 6701016 w 6857999"/>
                <a:gd name="connsiteY35" fmla="*/ 1390352 h 4280892"/>
                <a:gd name="connsiteX36" fmla="*/ 6473309 w 6857999"/>
                <a:gd name="connsiteY36" fmla="*/ 1482507 h 4280892"/>
                <a:gd name="connsiteX37" fmla="*/ 6267033 w 6857999"/>
                <a:gd name="connsiteY37" fmla="*/ 1586448 h 4280892"/>
                <a:gd name="connsiteX38" fmla="*/ 6249353 w 6857999"/>
                <a:gd name="connsiteY38" fmla="*/ 1602522 h 4280892"/>
                <a:gd name="connsiteX39" fmla="*/ 6377405 w 6857999"/>
                <a:gd name="connsiteY39" fmla="*/ 1627168 h 4280892"/>
                <a:gd name="connsiteX40" fmla="*/ 6774418 w 6857999"/>
                <a:gd name="connsiteY40" fmla="*/ 1617524 h 4280892"/>
                <a:gd name="connsiteX41" fmla="*/ 6791563 w 6857999"/>
                <a:gd name="connsiteY41" fmla="*/ 1618595 h 4280892"/>
                <a:gd name="connsiteX42" fmla="*/ 6787277 w 6857999"/>
                <a:gd name="connsiteY42" fmla="*/ 1640027 h 4280892"/>
                <a:gd name="connsiteX43" fmla="*/ 6644223 w 6857999"/>
                <a:gd name="connsiteY43" fmla="*/ 1735931 h 4280892"/>
                <a:gd name="connsiteX44" fmla="*/ 6345258 w 6857999"/>
                <a:gd name="connsiteY44" fmla="*/ 1795403 h 4280892"/>
                <a:gd name="connsiteX45" fmla="*/ 6196310 w 6857999"/>
                <a:gd name="connsiteY45" fmla="*/ 1828621 h 4280892"/>
                <a:gd name="connsiteX46" fmla="*/ 6195775 w 6857999"/>
                <a:gd name="connsiteY46" fmla="*/ 1835587 h 4280892"/>
                <a:gd name="connsiteX47" fmla="*/ 6201668 w 6857999"/>
                <a:gd name="connsiteY47" fmla="*/ 1844695 h 4280892"/>
                <a:gd name="connsiteX48" fmla="*/ 6279356 w 6857999"/>
                <a:gd name="connsiteY48" fmla="*/ 2128659 h 4280892"/>
                <a:gd name="connsiteX49" fmla="*/ 6220956 w 6857999"/>
                <a:gd name="connsiteY49" fmla="*/ 2187059 h 4280892"/>
                <a:gd name="connsiteX50" fmla="*/ 6104692 w 6857999"/>
                <a:gd name="connsiteY50" fmla="*/ 2246531 h 4280892"/>
                <a:gd name="connsiteX51" fmla="*/ 5831443 w 6857999"/>
                <a:gd name="connsiteY51" fmla="*/ 2595860 h 4280892"/>
                <a:gd name="connsiteX52" fmla="*/ 5682496 w 6857999"/>
                <a:gd name="connsiteY52" fmla="*/ 2894826 h 4280892"/>
                <a:gd name="connsiteX53" fmla="*/ 5555516 w 6857999"/>
                <a:gd name="connsiteY53" fmla="*/ 2977872 h 4280892"/>
                <a:gd name="connsiteX54" fmla="*/ 5404425 w 6857999"/>
                <a:gd name="connsiteY54" fmla="*/ 2959120 h 4280892"/>
                <a:gd name="connsiteX55" fmla="*/ 5351919 w 6857999"/>
                <a:gd name="connsiteY55" fmla="*/ 2967157 h 4280892"/>
                <a:gd name="connsiteX56" fmla="*/ 5217438 w 6857999"/>
                <a:gd name="connsiteY56" fmla="*/ 2914650 h 4280892"/>
                <a:gd name="connsiteX57" fmla="*/ 5168682 w 6857999"/>
                <a:gd name="connsiteY57" fmla="*/ 2826246 h 4280892"/>
                <a:gd name="connsiteX58" fmla="*/ 5089922 w 6857999"/>
                <a:gd name="connsiteY58" fmla="*/ 2592110 h 4280892"/>
                <a:gd name="connsiteX59" fmla="*/ 5090993 w 6857999"/>
                <a:gd name="connsiteY59" fmla="*/ 2573357 h 4280892"/>
                <a:gd name="connsiteX60" fmla="*/ 5060990 w 6857999"/>
                <a:gd name="connsiteY60" fmla="*/ 2535853 h 4280892"/>
                <a:gd name="connsiteX61" fmla="*/ 4976336 w 6857999"/>
                <a:gd name="connsiteY61" fmla="*/ 2532102 h 4280892"/>
                <a:gd name="connsiteX62" fmla="*/ 4941510 w 6857999"/>
                <a:gd name="connsiteY62" fmla="*/ 2543889 h 4280892"/>
                <a:gd name="connsiteX63" fmla="*/ 4831675 w 6857999"/>
                <a:gd name="connsiteY63" fmla="*/ 2641937 h 4280892"/>
                <a:gd name="connsiteX64" fmla="*/ 4483954 w 6857999"/>
                <a:gd name="connsiteY64" fmla="*/ 2746415 h 4280892"/>
                <a:gd name="connsiteX65" fmla="*/ 4415909 w 6857999"/>
                <a:gd name="connsiteY65" fmla="*/ 2740521 h 4280892"/>
                <a:gd name="connsiteX66" fmla="*/ 4428768 w 6857999"/>
                <a:gd name="connsiteY66" fmla="*/ 2784455 h 4280892"/>
                <a:gd name="connsiteX67" fmla="*/ 4543425 w 6857999"/>
                <a:gd name="connsiteY67" fmla="*/ 3031450 h 4280892"/>
                <a:gd name="connsiteX68" fmla="*/ 4561106 w 6857999"/>
                <a:gd name="connsiteY68" fmla="*/ 3171825 h 4280892"/>
                <a:gd name="connsiteX69" fmla="*/ 4536460 w 6857999"/>
                <a:gd name="connsiteY69" fmla="*/ 3566160 h 4280892"/>
                <a:gd name="connsiteX70" fmla="*/ 4512885 w 6857999"/>
                <a:gd name="connsiteY70" fmla="*/ 3666351 h 4280892"/>
                <a:gd name="connsiteX71" fmla="*/ 4464665 w 6857999"/>
                <a:gd name="connsiteY71" fmla="*/ 3719929 h 4280892"/>
                <a:gd name="connsiteX72" fmla="*/ 4225707 w 6857999"/>
                <a:gd name="connsiteY72" fmla="*/ 3939064 h 4280892"/>
                <a:gd name="connsiteX73" fmla="*/ 4172664 w 6857999"/>
                <a:gd name="connsiteY73" fmla="*/ 3994249 h 4280892"/>
                <a:gd name="connsiteX74" fmla="*/ 4166235 w 6857999"/>
                <a:gd name="connsiteY74" fmla="*/ 3958352 h 4280892"/>
                <a:gd name="connsiteX75" fmla="*/ 4151769 w 6857999"/>
                <a:gd name="connsiteY75" fmla="*/ 3836194 h 4280892"/>
                <a:gd name="connsiteX76" fmla="*/ 4193560 w 6857999"/>
                <a:gd name="connsiteY76" fmla="*/ 3699034 h 4280892"/>
                <a:gd name="connsiteX77" fmla="*/ 4251424 w 6857999"/>
                <a:gd name="connsiteY77" fmla="*/ 3642241 h 4280892"/>
                <a:gd name="connsiteX78" fmla="*/ 4287857 w 6857999"/>
                <a:gd name="connsiteY78" fmla="*/ 3568839 h 4280892"/>
                <a:gd name="connsiteX79" fmla="*/ 4299109 w 6857999"/>
                <a:gd name="connsiteY79" fmla="*/ 3544729 h 4280892"/>
                <a:gd name="connsiteX80" fmla="*/ 4343579 w 6857999"/>
                <a:gd name="connsiteY80" fmla="*/ 3332560 h 4280892"/>
                <a:gd name="connsiteX81" fmla="*/ 4320004 w 6857999"/>
                <a:gd name="connsiteY81" fmla="*/ 3237726 h 4280892"/>
                <a:gd name="connsiteX82" fmla="*/ 3988891 w 6857999"/>
                <a:gd name="connsiteY82" fmla="*/ 2902327 h 4280892"/>
                <a:gd name="connsiteX83" fmla="*/ 3910131 w 6857999"/>
                <a:gd name="connsiteY83" fmla="*/ 2934474 h 4280892"/>
                <a:gd name="connsiteX84" fmla="*/ 3910667 w 6857999"/>
                <a:gd name="connsiteY84" fmla="*/ 3173432 h 4280892"/>
                <a:gd name="connsiteX85" fmla="*/ 3930491 w 6857999"/>
                <a:gd name="connsiteY85" fmla="*/ 3329345 h 4280892"/>
                <a:gd name="connsiteX86" fmla="*/ 3931027 w 6857999"/>
                <a:gd name="connsiteY86" fmla="*/ 3424714 h 4280892"/>
                <a:gd name="connsiteX87" fmla="*/ 3949779 w 6857999"/>
                <a:gd name="connsiteY87" fmla="*/ 3727430 h 4280892"/>
                <a:gd name="connsiteX88" fmla="*/ 4055864 w 6857999"/>
                <a:gd name="connsiteY88" fmla="*/ 3990499 h 4280892"/>
                <a:gd name="connsiteX89" fmla="*/ 4074616 w 6857999"/>
                <a:gd name="connsiteY89" fmla="*/ 4015681 h 4280892"/>
                <a:gd name="connsiteX90" fmla="*/ 4225171 w 6857999"/>
                <a:gd name="connsiteY90" fmla="*/ 4152305 h 4280892"/>
                <a:gd name="connsiteX91" fmla="*/ 4225171 w 6857999"/>
                <a:gd name="connsiteY91" fmla="*/ 4191953 h 4280892"/>
                <a:gd name="connsiteX92" fmla="*/ 4086939 w 6857999"/>
                <a:gd name="connsiteY92" fmla="*/ 4230529 h 4280892"/>
                <a:gd name="connsiteX93" fmla="*/ 3892986 w 6857999"/>
                <a:gd name="connsiteY93" fmla="*/ 4178558 h 4280892"/>
                <a:gd name="connsiteX94" fmla="*/ 3863518 w 6857999"/>
                <a:gd name="connsiteY94" fmla="*/ 4149090 h 4280892"/>
                <a:gd name="connsiteX95" fmla="*/ 3807797 w 6857999"/>
                <a:gd name="connsiteY95" fmla="*/ 4004429 h 4280892"/>
                <a:gd name="connsiteX96" fmla="*/ 3767614 w 6857999"/>
                <a:gd name="connsiteY96" fmla="*/ 3960495 h 4280892"/>
                <a:gd name="connsiteX97" fmla="*/ 3746183 w 6857999"/>
                <a:gd name="connsiteY97" fmla="*/ 3930491 h 4280892"/>
                <a:gd name="connsiteX98" fmla="*/ 3727966 w 6857999"/>
                <a:gd name="connsiteY98" fmla="*/ 3687782 h 4280892"/>
                <a:gd name="connsiteX99" fmla="*/ 3690461 w 6857999"/>
                <a:gd name="connsiteY99" fmla="*/ 3505617 h 4280892"/>
                <a:gd name="connsiteX100" fmla="*/ 3476149 w 6857999"/>
                <a:gd name="connsiteY100" fmla="*/ 2923222 h 4280892"/>
                <a:gd name="connsiteX101" fmla="*/ 3432751 w 6857999"/>
                <a:gd name="connsiteY101" fmla="*/ 2828925 h 4280892"/>
                <a:gd name="connsiteX102" fmla="*/ 3368457 w 6857999"/>
                <a:gd name="connsiteY102" fmla="*/ 2785527 h 4280892"/>
                <a:gd name="connsiteX103" fmla="*/ 3328273 w 6857999"/>
                <a:gd name="connsiteY103" fmla="*/ 2774811 h 4280892"/>
                <a:gd name="connsiteX104" fmla="*/ 3157359 w 6857999"/>
                <a:gd name="connsiteY104" fmla="*/ 2706231 h 4280892"/>
                <a:gd name="connsiteX105" fmla="*/ 2484953 w 6857999"/>
                <a:gd name="connsiteY105" fmla="*/ 2652653 h 4280892"/>
                <a:gd name="connsiteX106" fmla="*/ 2442627 w 6857999"/>
                <a:gd name="connsiteY106" fmla="*/ 2677835 h 4280892"/>
                <a:gd name="connsiteX107" fmla="*/ 2341364 w 6857999"/>
                <a:gd name="connsiteY107" fmla="*/ 2756059 h 4280892"/>
                <a:gd name="connsiteX108" fmla="*/ 2299573 w 6857999"/>
                <a:gd name="connsiteY108" fmla="*/ 2765703 h 4280892"/>
                <a:gd name="connsiteX109" fmla="*/ 2062758 w 6857999"/>
                <a:gd name="connsiteY109" fmla="*/ 2899112 h 4280892"/>
                <a:gd name="connsiteX110" fmla="*/ 1831836 w 6857999"/>
                <a:gd name="connsiteY110" fmla="*/ 3102174 h 4280892"/>
                <a:gd name="connsiteX111" fmla="*/ 1720394 w 6857999"/>
                <a:gd name="connsiteY111" fmla="*/ 3237191 h 4280892"/>
                <a:gd name="connsiteX112" fmla="*/ 1637348 w 6857999"/>
                <a:gd name="connsiteY112" fmla="*/ 3454182 h 4280892"/>
                <a:gd name="connsiteX113" fmla="*/ 1635740 w 6857999"/>
                <a:gd name="connsiteY113" fmla="*/ 3516332 h 4280892"/>
                <a:gd name="connsiteX114" fmla="*/ 1660922 w 6857999"/>
                <a:gd name="connsiteY114" fmla="*/ 3686711 h 4280892"/>
                <a:gd name="connsiteX115" fmla="*/ 1662529 w 6857999"/>
                <a:gd name="connsiteY115" fmla="*/ 3777794 h 4280892"/>
                <a:gd name="connsiteX116" fmla="*/ 1677531 w 6857999"/>
                <a:gd name="connsiteY116" fmla="*/ 3867269 h 4280892"/>
                <a:gd name="connsiteX117" fmla="*/ 1893987 w 6857999"/>
                <a:gd name="connsiteY117" fmla="*/ 4141054 h 4280892"/>
                <a:gd name="connsiteX118" fmla="*/ 1919168 w 6857999"/>
                <a:gd name="connsiteY118" fmla="*/ 4159270 h 4280892"/>
                <a:gd name="connsiteX119" fmla="*/ 1605201 w 6857999"/>
                <a:gd name="connsiteY119" fmla="*/ 4178558 h 4280892"/>
                <a:gd name="connsiteX120" fmla="*/ 1570911 w 6857999"/>
                <a:gd name="connsiteY120" fmla="*/ 4147483 h 4280892"/>
                <a:gd name="connsiteX121" fmla="*/ 1574125 w 6857999"/>
                <a:gd name="connsiteY121" fmla="*/ 4143732 h 4280892"/>
                <a:gd name="connsiteX122" fmla="*/ 1555373 w 6857999"/>
                <a:gd name="connsiteY122" fmla="*/ 4139982 h 4280892"/>
                <a:gd name="connsiteX123" fmla="*/ 1541443 w 6857999"/>
                <a:gd name="connsiteY123" fmla="*/ 4083725 h 4280892"/>
                <a:gd name="connsiteX124" fmla="*/ 1500723 w 6857999"/>
                <a:gd name="connsiteY124" fmla="*/ 4021038 h 4280892"/>
                <a:gd name="connsiteX125" fmla="*/ 1456789 w 6857999"/>
                <a:gd name="connsiteY125" fmla="*/ 4006037 h 4280892"/>
                <a:gd name="connsiteX126" fmla="*/ 1423571 w 6857999"/>
                <a:gd name="connsiteY126" fmla="*/ 3982462 h 4280892"/>
                <a:gd name="connsiteX127" fmla="*/ 1386066 w 6857999"/>
                <a:gd name="connsiteY127" fmla="*/ 3507224 h 4280892"/>
                <a:gd name="connsiteX128" fmla="*/ 1305163 w 6857999"/>
                <a:gd name="connsiteY128" fmla="*/ 3120390 h 4280892"/>
                <a:gd name="connsiteX129" fmla="*/ 1311592 w 6857999"/>
                <a:gd name="connsiteY129" fmla="*/ 2960192 h 4280892"/>
                <a:gd name="connsiteX130" fmla="*/ 1336238 w 6857999"/>
                <a:gd name="connsiteY130" fmla="*/ 2907149 h 4280892"/>
                <a:gd name="connsiteX131" fmla="*/ 1024949 w 6857999"/>
                <a:gd name="connsiteY131" fmla="*/ 3154144 h 4280892"/>
                <a:gd name="connsiteX132" fmla="*/ 805815 w 6857999"/>
                <a:gd name="connsiteY132" fmla="*/ 3474006 h 4280892"/>
                <a:gd name="connsiteX133" fmla="*/ 685800 w 6857999"/>
                <a:gd name="connsiteY133" fmla="*/ 4048363 h 4280892"/>
                <a:gd name="connsiteX134" fmla="*/ 712589 w 6857999"/>
                <a:gd name="connsiteY134" fmla="*/ 4132481 h 4280892"/>
                <a:gd name="connsiteX135" fmla="*/ 764024 w 6857999"/>
                <a:gd name="connsiteY135" fmla="*/ 4197846 h 4280892"/>
                <a:gd name="connsiteX136" fmla="*/ 742057 w 6857999"/>
                <a:gd name="connsiteY136" fmla="*/ 4278749 h 4280892"/>
                <a:gd name="connsiteX137" fmla="*/ 738842 w 6857999"/>
                <a:gd name="connsiteY137" fmla="*/ 4282500 h 4280892"/>
                <a:gd name="connsiteX138" fmla="*/ 599539 w 6857999"/>
                <a:gd name="connsiteY138" fmla="*/ 4282500 h 4280892"/>
                <a:gd name="connsiteX139" fmla="*/ 541139 w 6857999"/>
                <a:gd name="connsiteY139" fmla="*/ 4276070 h 4280892"/>
                <a:gd name="connsiteX140" fmla="*/ 403979 w 6857999"/>
                <a:gd name="connsiteY140" fmla="*/ 4203204 h 4280892"/>
                <a:gd name="connsiteX141" fmla="*/ 398085 w 6857999"/>
                <a:gd name="connsiteY141" fmla="*/ 4170522 h 4280892"/>
                <a:gd name="connsiteX142" fmla="*/ 410944 w 6857999"/>
                <a:gd name="connsiteY142" fmla="*/ 4008180 h 4280892"/>
                <a:gd name="connsiteX143" fmla="*/ 353080 w 6857999"/>
                <a:gd name="connsiteY143" fmla="*/ 3991570 h 4280892"/>
                <a:gd name="connsiteX144" fmla="*/ 399693 w 6857999"/>
                <a:gd name="connsiteY144" fmla="*/ 3905310 h 4280892"/>
                <a:gd name="connsiteX145" fmla="*/ 541139 w 6857999"/>
                <a:gd name="connsiteY145" fmla="*/ 3482578 h 4280892"/>
                <a:gd name="connsiteX146" fmla="*/ 564178 w 6857999"/>
                <a:gd name="connsiteY146" fmla="*/ 3209330 h 4280892"/>
                <a:gd name="connsiteX147" fmla="*/ 557748 w 6857999"/>
                <a:gd name="connsiteY147" fmla="*/ 3033058 h 4280892"/>
                <a:gd name="connsiteX148" fmla="*/ 622042 w 6857999"/>
                <a:gd name="connsiteY148" fmla="*/ 2901256 h 4280892"/>
                <a:gd name="connsiteX149" fmla="*/ 715268 w 6857999"/>
                <a:gd name="connsiteY149" fmla="*/ 2820888 h 4280892"/>
                <a:gd name="connsiteX150" fmla="*/ 846534 w 6857999"/>
                <a:gd name="connsiteY150" fmla="*/ 2607112 h 4280892"/>
                <a:gd name="connsiteX151" fmla="*/ 851892 w 6857999"/>
                <a:gd name="connsiteY151" fmla="*/ 2301716 h 4280892"/>
                <a:gd name="connsiteX152" fmla="*/ 805279 w 6857999"/>
                <a:gd name="connsiteY152" fmla="*/ 2109371 h 4280892"/>
                <a:gd name="connsiteX153" fmla="*/ 804208 w 6857999"/>
                <a:gd name="connsiteY153" fmla="*/ 1676460 h 4280892"/>
                <a:gd name="connsiteX154" fmla="*/ 956905 w 6857999"/>
                <a:gd name="connsiteY154" fmla="*/ 1347490 h 4280892"/>
                <a:gd name="connsiteX155" fmla="*/ 973515 w 6857999"/>
                <a:gd name="connsiteY155" fmla="*/ 1320165 h 4280892"/>
                <a:gd name="connsiteX156" fmla="*/ 755452 w 6857999"/>
                <a:gd name="connsiteY156" fmla="*/ 1093530 h 4280892"/>
                <a:gd name="connsiteX157" fmla="*/ 543282 w 6857999"/>
                <a:gd name="connsiteY157" fmla="*/ 832604 h 4280892"/>
                <a:gd name="connsiteX158" fmla="*/ 495598 w 6857999"/>
                <a:gd name="connsiteY158" fmla="*/ 397014 h 4280892"/>
                <a:gd name="connsiteX159" fmla="*/ 557748 w 6857999"/>
                <a:gd name="connsiteY159" fmla="*/ 220206 h 4280892"/>
                <a:gd name="connsiteX160" fmla="*/ 536853 w 6857999"/>
                <a:gd name="connsiteY160" fmla="*/ 234136 h 4280892"/>
                <a:gd name="connsiteX161" fmla="*/ 378797 w 6857999"/>
                <a:gd name="connsiteY161" fmla="*/ 344507 h 4280892"/>
                <a:gd name="connsiteX162" fmla="*/ 165556 w 6857999"/>
                <a:gd name="connsiteY162" fmla="*/ 466130 h 4280892"/>
                <a:gd name="connsiteX163" fmla="*/ 2679 w 6857999"/>
                <a:gd name="connsiteY163" fmla="*/ 389513 h 4280892"/>
                <a:gd name="connsiteX164" fmla="*/ 0 w 6857999"/>
                <a:gd name="connsiteY164" fmla="*/ 385763 h 4280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6857999" h="4280892">
                  <a:moveTo>
                    <a:pt x="0" y="385763"/>
                  </a:moveTo>
                  <a:cubicBezTo>
                    <a:pt x="0" y="355223"/>
                    <a:pt x="0" y="325219"/>
                    <a:pt x="0" y="294680"/>
                  </a:cubicBezTo>
                  <a:cubicBezTo>
                    <a:pt x="6429" y="259318"/>
                    <a:pt x="12323" y="223957"/>
                    <a:pt x="19288" y="183773"/>
                  </a:cubicBezTo>
                  <a:cubicBezTo>
                    <a:pt x="23039" y="188595"/>
                    <a:pt x="30540" y="193953"/>
                    <a:pt x="31075" y="199846"/>
                  </a:cubicBezTo>
                  <a:cubicBezTo>
                    <a:pt x="34290" y="237351"/>
                    <a:pt x="33754" y="274856"/>
                    <a:pt x="38040" y="311825"/>
                  </a:cubicBezTo>
                  <a:cubicBezTo>
                    <a:pt x="41255" y="339150"/>
                    <a:pt x="47685" y="365939"/>
                    <a:pt x="56793" y="392192"/>
                  </a:cubicBezTo>
                  <a:cubicBezTo>
                    <a:pt x="64294" y="414695"/>
                    <a:pt x="83046" y="423803"/>
                    <a:pt x="106085" y="413623"/>
                  </a:cubicBezTo>
                  <a:cubicBezTo>
                    <a:pt x="128052" y="403979"/>
                    <a:pt x="151090" y="395407"/>
                    <a:pt x="169843" y="380941"/>
                  </a:cubicBezTo>
                  <a:cubicBezTo>
                    <a:pt x="235208" y="331113"/>
                    <a:pt x="298966" y="279678"/>
                    <a:pt x="362188" y="227707"/>
                  </a:cubicBezTo>
                  <a:cubicBezTo>
                    <a:pt x="457021" y="150555"/>
                    <a:pt x="541139" y="61079"/>
                    <a:pt x="648295" y="0"/>
                  </a:cubicBezTo>
                  <a:cubicBezTo>
                    <a:pt x="660618" y="0"/>
                    <a:pt x="673477" y="0"/>
                    <a:pt x="685800" y="0"/>
                  </a:cubicBezTo>
                  <a:cubicBezTo>
                    <a:pt x="699730" y="9108"/>
                    <a:pt x="715804" y="16073"/>
                    <a:pt x="727591" y="27325"/>
                  </a:cubicBezTo>
                  <a:cubicBezTo>
                    <a:pt x="764560" y="63222"/>
                    <a:pt x="767775" y="105013"/>
                    <a:pt x="750094" y="152698"/>
                  </a:cubicBezTo>
                  <a:cubicBezTo>
                    <a:pt x="705088" y="275927"/>
                    <a:pt x="664905" y="400229"/>
                    <a:pt x="643473" y="530423"/>
                  </a:cubicBezTo>
                  <a:cubicBezTo>
                    <a:pt x="622042" y="662226"/>
                    <a:pt x="654725" y="771525"/>
                    <a:pt x="752773" y="862608"/>
                  </a:cubicBezTo>
                  <a:cubicBezTo>
                    <a:pt x="867430" y="969228"/>
                    <a:pt x="1002983" y="1042630"/>
                    <a:pt x="1143893" y="1106388"/>
                  </a:cubicBezTo>
                  <a:cubicBezTo>
                    <a:pt x="1150858" y="1109603"/>
                    <a:pt x="1163717" y="1104781"/>
                    <a:pt x="1171754" y="1099959"/>
                  </a:cubicBezTo>
                  <a:cubicBezTo>
                    <a:pt x="1217831" y="1071027"/>
                    <a:pt x="1262301" y="1038880"/>
                    <a:pt x="1309449" y="1012627"/>
                  </a:cubicBezTo>
                  <a:cubicBezTo>
                    <a:pt x="1362492" y="983159"/>
                    <a:pt x="1419820" y="970836"/>
                    <a:pt x="1481971" y="971907"/>
                  </a:cubicBezTo>
                  <a:cubicBezTo>
                    <a:pt x="1560195" y="973515"/>
                    <a:pt x="1638955" y="970836"/>
                    <a:pt x="1717715" y="966549"/>
                  </a:cubicBezTo>
                  <a:cubicBezTo>
                    <a:pt x="1969532" y="953155"/>
                    <a:pt x="2218134" y="916186"/>
                    <a:pt x="2466201" y="872788"/>
                  </a:cubicBezTo>
                  <a:cubicBezTo>
                    <a:pt x="2588359" y="851356"/>
                    <a:pt x="2705695" y="817602"/>
                    <a:pt x="2814995" y="758131"/>
                  </a:cubicBezTo>
                  <a:cubicBezTo>
                    <a:pt x="2870180" y="728127"/>
                    <a:pt x="2928580" y="700802"/>
                    <a:pt x="2988052" y="681514"/>
                  </a:cubicBezTo>
                  <a:cubicBezTo>
                    <a:pt x="3173432" y="620435"/>
                    <a:pt x="3361492" y="566321"/>
                    <a:pt x="3538835" y="482203"/>
                  </a:cubicBezTo>
                  <a:cubicBezTo>
                    <a:pt x="3733324" y="390049"/>
                    <a:pt x="3939064" y="375047"/>
                    <a:pt x="4148554" y="397550"/>
                  </a:cubicBezTo>
                  <a:cubicBezTo>
                    <a:pt x="4285178" y="412016"/>
                    <a:pt x="4415909" y="452199"/>
                    <a:pt x="4542889" y="503634"/>
                  </a:cubicBezTo>
                  <a:cubicBezTo>
                    <a:pt x="4722912" y="577036"/>
                    <a:pt x="4905613" y="641866"/>
                    <a:pt x="5078671" y="733485"/>
                  </a:cubicBezTo>
                  <a:cubicBezTo>
                    <a:pt x="5239941" y="818674"/>
                    <a:pt x="5383530" y="922615"/>
                    <a:pt x="5504617" y="1057096"/>
                  </a:cubicBezTo>
                  <a:cubicBezTo>
                    <a:pt x="5635348" y="1201222"/>
                    <a:pt x="5761256" y="1349633"/>
                    <a:pt x="5889307" y="1495901"/>
                  </a:cubicBezTo>
                  <a:cubicBezTo>
                    <a:pt x="5896273" y="1503402"/>
                    <a:pt x="5902702" y="1511439"/>
                    <a:pt x="5910739" y="1520547"/>
                  </a:cubicBezTo>
                  <a:cubicBezTo>
                    <a:pt x="5992713" y="1432143"/>
                    <a:pt x="6091833" y="1382316"/>
                    <a:pt x="6204347" y="1357670"/>
                  </a:cubicBezTo>
                  <a:cubicBezTo>
                    <a:pt x="6282035" y="1340525"/>
                    <a:pt x="6360259" y="1327666"/>
                    <a:pt x="6438483" y="1313200"/>
                  </a:cubicBezTo>
                  <a:cubicBezTo>
                    <a:pt x="6554748" y="1291233"/>
                    <a:pt x="6671548" y="1269266"/>
                    <a:pt x="6787813" y="1247299"/>
                  </a:cubicBezTo>
                  <a:cubicBezTo>
                    <a:pt x="6811387" y="1243013"/>
                    <a:pt x="6834961" y="1237655"/>
                    <a:pt x="6858000" y="1232833"/>
                  </a:cubicBezTo>
                  <a:cubicBezTo>
                    <a:pt x="6858000" y="1236583"/>
                    <a:pt x="6858000" y="1239798"/>
                    <a:pt x="6858000" y="1243548"/>
                  </a:cubicBezTo>
                  <a:cubicBezTo>
                    <a:pt x="6825317" y="1313200"/>
                    <a:pt x="6767989" y="1358741"/>
                    <a:pt x="6701016" y="1390352"/>
                  </a:cubicBezTo>
                  <a:cubicBezTo>
                    <a:pt x="6627078" y="1425178"/>
                    <a:pt x="6550461" y="1456789"/>
                    <a:pt x="6473309" y="1482507"/>
                  </a:cubicBezTo>
                  <a:cubicBezTo>
                    <a:pt x="6398836" y="1507153"/>
                    <a:pt x="6328648" y="1538228"/>
                    <a:pt x="6267033" y="1586448"/>
                  </a:cubicBezTo>
                  <a:cubicBezTo>
                    <a:pt x="6262212" y="1590199"/>
                    <a:pt x="6257389" y="1595021"/>
                    <a:pt x="6249353" y="1602522"/>
                  </a:cubicBezTo>
                  <a:cubicBezTo>
                    <a:pt x="6295430" y="1611630"/>
                    <a:pt x="6336149" y="1620738"/>
                    <a:pt x="6377405" y="1627168"/>
                  </a:cubicBezTo>
                  <a:cubicBezTo>
                    <a:pt x="6510278" y="1648599"/>
                    <a:pt x="6643152" y="1664672"/>
                    <a:pt x="6774418" y="1617524"/>
                  </a:cubicBezTo>
                  <a:cubicBezTo>
                    <a:pt x="6779240" y="1615916"/>
                    <a:pt x="6785670" y="1618059"/>
                    <a:pt x="6791563" y="1618595"/>
                  </a:cubicBezTo>
                  <a:cubicBezTo>
                    <a:pt x="6790492" y="1626096"/>
                    <a:pt x="6791563" y="1635205"/>
                    <a:pt x="6787277" y="1640027"/>
                  </a:cubicBezTo>
                  <a:cubicBezTo>
                    <a:pt x="6750308" y="1687711"/>
                    <a:pt x="6705838" y="1724144"/>
                    <a:pt x="6644223" y="1735931"/>
                  </a:cubicBezTo>
                  <a:cubicBezTo>
                    <a:pt x="6544032" y="1754684"/>
                    <a:pt x="6444377" y="1775043"/>
                    <a:pt x="6345258" y="1795403"/>
                  </a:cubicBezTo>
                  <a:cubicBezTo>
                    <a:pt x="6294894" y="1805583"/>
                    <a:pt x="6245066" y="1817370"/>
                    <a:pt x="6196310" y="1828621"/>
                  </a:cubicBezTo>
                  <a:cubicBezTo>
                    <a:pt x="6195775" y="1833979"/>
                    <a:pt x="6195239" y="1835051"/>
                    <a:pt x="6195775" y="1835587"/>
                  </a:cubicBezTo>
                  <a:cubicBezTo>
                    <a:pt x="6197381" y="1838801"/>
                    <a:pt x="6199525" y="1842016"/>
                    <a:pt x="6201668" y="1844695"/>
                  </a:cubicBezTo>
                  <a:cubicBezTo>
                    <a:pt x="6269176" y="1927741"/>
                    <a:pt x="6289536" y="2024182"/>
                    <a:pt x="6279356" y="2128659"/>
                  </a:cubicBezTo>
                  <a:cubicBezTo>
                    <a:pt x="6275606" y="2168843"/>
                    <a:pt x="6261675" y="2183309"/>
                    <a:pt x="6220956" y="2187059"/>
                  </a:cubicBezTo>
                  <a:cubicBezTo>
                    <a:pt x="6173808" y="2191345"/>
                    <a:pt x="6136303" y="2212241"/>
                    <a:pt x="6104692" y="2246531"/>
                  </a:cubicBezTo>
                  <a:cubicBezTo>
                    <a:pt x="6003965" y="2355294"/>
                    <a:pt x="5906988" y="2468344"/>
                    <a:pt x="5831443" y="2595860"/>
                  </a:cubicBezTo>
                  <a:cubicBezTo>
                    <a:pt x="5775186" y="2691765"/>
                    <a:pt x="5729645" y="2794099"/>
                    <a:pt x="5682496" y="2894826"/>
                  </a:cubicBezTo>
                  <a:cubicBezTo>
                    <a:pt x="5656242" y="2951083"/>
                    <a:pt x="5616059" y="2981087"/>
                    <a:pt x="5555516" y="2977872"/>
                  </a:cubicBezTo>
                  <a:cubicBezTo>
                    <a:pt x="5505152" y="2975193"/>
                    <a:pt x="5454789" y="2966621"/>
                    <a:pt x="5404425" y="2959120"/>
                  </a:cubicBezTo>
                  <a:cubicBezTo>
                    <a:pt x="5385137" y="2955905"/>
                    <a:pt x="5370136" y="2955905"/>
                    <a:pt x="5351919" y="2967157"/>
                  </a:cubicBezTo>
                  <a:cubicBezTo>
                    <a:pt x="5298877" y="2999839"/>
                    <a:pt x="5235119" y="2975193"/>
                    <a:pt x="5217438" y="2914650"/>
                  </a:cubicBezTo>
                  <a:cubicBezTo>
                    <a:pt x="5207258" y="2880896"/>
                    <a:pt x="5193864" y="2853571"/>
                    <a:pt x="5168682" y="2826246"/>
                  </a:cubicBezTo>
                  <a:cubicBezTo>
                    <a:pt x="5109210" y="2761952"/>
                    <a:pt x="5070098" y="2685871"/>
                    <a:pt x="5089922" y="2592110"/>
                  </a:cubicBezTo>
                  <a:cubicBezTo>
                    <a:pt x="5090993" y="2586216"/>
                    <a:pt x="5093137" y="2578715"/>
                    <a:pt x="5090993" y="2573357"/>
                  </a:cubicBezTo>
                  <a:cubicBezTo>
                    <a:pt x="5084564" y="2558356"/>
                    <a:pt x="5084564" y="2536924"/>
                    <a:pt x="5060990" y="2535853"/>
                  </a:cubicBezTo>
                  <a:cubicBezTo>
                    <a:pt x="5032593" y="2534781"/>
                    <a:pt x="5004197" y="2531567"/>
                    <a:pt x="4976336" y="2532102"/>
                  </a:cubicBezTo>
                  <a:cubicBezTo>
                    <a:pt x="4964549" y="2532102"/>
                    <a:pt x="4950619" y="2536389"/>
                    <a:pt x="4941510" y="2543889"/>
                  </a:cubicBezTo>
                  <a:cubicBezTo>
                    <a:pt x="4904006" y="2575501"/>
                    <a:pt x="4868644" y="2609255"/>
                    <a:pt x="4831675" y="2641937"/>
                  </a:cubicBezTo>
                  <a:cubicBezTo>
                    <a:pt x="4732020" y="2730877"/>
                    <a:pt x="4614684" y="2760881"/>
                    <a:pt x="4483954" y="2746415"/>
                  </a:cubicBezTo>
                  <a:cubicBezTo>
                    <a:pt x="4461986" y="2743736"/>
                    <a:pt x="4440019" y="2742664"/>
                    <a:pt x="4415909" y="2740521"/>
                  </a:cubicBezTo>
                  <a:cubicBezTo>
                    <a:pt x="4420731" y="2757130"/>
                    <a:pt x="4422874" y="2771596"/>
                    <a:pt x="4428768" y="2784455"/>
                  </a:cubicBezTo>
                  <a:cubicBezTo>
                    <a:pt x="4466272" y="2866965"/>
                    <a:pt x="4503777" y="2950012"/>
                    <a:pt x="4543425" y="3031450"/>
                  </a:cubicBezTo>
                  <a:cubicBezTo>
                    <a:pt x="4565392" y="3076992"/>
                    <a:pt x="4577715" y="3119319"/>
                    <a:pt x="4561106" y="3171825"/>
                  </a:cubicBezTo>
                  <a:cubicBezTo>
                    <a:pt x="4519851" y="3300413"/>
                    <a:pt x="4511814" y="3433286"/>
                    <a:pt x="4536460" y="3566160"/>
                  </a:cubicBezTo>
                  <a:cubicBezTo>
                    <a:pt x="4543961" y="3605272"/>
                    <a:pt x="4534853" y="3636883"/>
                    <a:pt x="4512885" y="3666351"/>
                  </a:cubicBezTo>
                  <a:cubicBezTo>
                    <a:pt x="4498419" y="3685639"/>
                    <a:pt x="4482346" y="3703856"/>
                    <a:pt x="4464665" y="3719929"/>
                  </a:cubicBezTo>
                  <a:cubicBezTo>
                    <a:pt x="4385370" y="3793331"/>
                    <a:pt x="4305538" y="3865662"/>
                    <a:pt x="4225707" y="3939064"/>
                  </a:cubicBezTo>
                  <a:cubicBezTo>
                    <a:pt x="4208562" y="3955137"/>
                    <a:pt x="4193024" y="3972818"/>
                    <a:pt x="4172664" y="3994249"/>
                  </a:cubicBezTo>
                  <a:cubicBezTo>
                    <a:pt x="4169985" y="3978712"/>
                    <a:pt x="4167306" y="3968532"/>
                    <a:pt x="4166235" y="3958352"/>
                  </a:cubicBezTo>
                  <a:cubicBezTo>
                    <a:pt x="4161413" y="3917633"/>
                    <a:pt x="4161949" y="3875842"/>
                    <a:pt x="4151769" y="3836194"/>
                  </a:cubicBezTo>
                  <a:cubicBezTo>
                    <a:pt x="4137303" y="3779937"/>
                    <a:pt x="4156055" y="3737074"/>
                    <a:pt x="4193560" y="3699034"/>
                  </a:cubicBezTo>
                  <a:cubicBezTo>
                    <a:pt x="4212312" y="3679746"/>
                    <a:pt x="4235887" y="3663672"/>
                    <a:pt x="4251424" y="3642241"/>
                  </a:cubicBezTo>
                  <a:cubicBezTo>
                    <a:pt x="4267498" y="3620274"/>
                    <a:pt x="4276070" y="3593485"/>
                    <a:pt x="4287857" y="3568839"/>
                  </a:cubicBezTo>
                  <a:cubicBezTo>
                    <a:pt x="4291608" y="3560802"/>
                    <a:pt x="4297501" y="3553301"/>
                    <a:pt x="4299109" y="3544729"/>
                  </a:cubicBezTo>
                  <a:cubicBezTo>
                    <a:pt x="4314646" y="3474006"/>
                    <a:pt x="4330720" y="3403818"/>
                    <a:pt x="4343579" y="3332560"/>
                  </a:cubicBezTo>
                  <a:cubicBezTo>
                    <a:pt x="4349472" y="3298805"/>
                    <a:pt x="4346258" y="3264515"/>
                    <a:pt x="4320004" y="3237726"/>
                  </a:cubicBezTo>
                  <a:cubicBezTo>
                    <a:pt x="4208026" y="3124140"/>
                    <a:pt x="4096048" y="3010555"/>
                    <a:pt x="3988891" y="2902327"/>
                  </a:cubicBezTo>
                  <a:cubicBezTo>
                    <a:pt x="3955137" y="2916257"/>
                    <a:pt x="3931027" y="2925901"/>
                    <a:pt x="3910131" y="2934474"/>
                  </a:cubicBezTo>
                  <a:cubicBezTo>
                    <a:pt x="3910131" y="3014841"/>
                    <a:pt x="3907989" y="3094137"/>
                    <a:pt x="3910667" y="3173432"/>
                  </a:cubicBezTo>
                  <a:cubicBezTo>
                    <a:pt x="3912810" y="3225939"/>
                    <a:pt x="3916561" y="3279517"/>
                    <a:pt x="3930491" y="3329345"/>
                  </a:cubicBezTo>
                  <a:cubicBezTo>
                    <a:pt x="3939599" y="3363099"/>
                    <a:pt x="3938528" y="3392567"/>
                    <a:pt x="3931027" y="3424714"/>
                  </a:cubicBezTo>
                  <a:cubicBezTo>
                    <a:pt x="3907453" y="3527584"/>
                    <a:pt x="3910667" y="3628311"/>
                    <a:pt x="3949779" y="3727430"/>
                  </a:cubicBezTo>
                  <a:cubicBezTo>
                    <a:pt x="3984605" y="3815298"/>
                    <a:pt x="4019967" y="3903167"/>
                    <a:pt x="4055864" y="3990499"/>
                  </a:cubicBezTo>
                  <a:cubicBezTo>
                    <a:pt x="4059615" y="4000143"/>
                    <a:pt x="4067115" y="4008716"/>
                    <a:pt x="4074616" y="4015681"/>
                  </a:cubicBezTo>
                  <a:cubicBezTo>
                    <a:pt x="4124444" y="4061758"/>
                    <a:pt x="4174272" y="4107299"/>
                    <a:pt x="4225171" y="4152305"/>
                  </a:cubicBezTo>
                  <a:cubicBezTo>
                    <a:pt x="4241244" y="4166771"/>
                    <a:pt x="4241244" y="4179094"/>
                    <a:pt x="4225171" y="4191953"/>
                  </a:cubicBezTo>
                  <a:cubicBezTo>
                    <a:pt x="4184452" y="4224100"/>
                    <a:pt x="4141053" y="4245531"/>
                    <a:pt x="4086939" y="4230529"/>
                  </a:cubicBezTo>
                  <a:cubicBezTo>
                    <a:pt x="4022646" y="4212848"/>
                    <a:pt x="3957816" y="4195167"/>
                    <a:pt x="3892986" y="4178558"/>
                  </a:cubicBezTo>
                  <a:cubicBezTo>
                    <a:pt x="3875842" y="4174272"/>
                    <a:pt x="3868876" y="4165164"/>
                    <a:pt x="3863518" y="4149090"/>
                  </a:cubicBezTo>
                  <a:cubicBezTo>
                    <a:pt x="3846374" y="4100334"/>
                    <a:pt x="3828693" y="4051578"/>
                    <a:pt x="3807797" y="4004429"/>
                  </a:cubicBezTo>
                  <a:cubicBezTo>
                    <a:pt x="3799761" y="3986748"/>
                    <a:pt x="3784223" y="3968532"/>
                    <a:pt x="3767614" y="3960495"/>
                  </a:cubicBezTo>
                  <a:cubicBezTo>
                    <a:pt x="3752076" y="3952994"/>
                    <a:pt x="3747254" y="3946565"/>
                    <a:pt x="3746183" y="3930491"/>
                  </a:cubicBezTo>
                  <a:cubicBezTo>
                    <a:pt x="3740825" y="3849588"/>
                    <a:pt x="3737610" y="3768150"/>
                    <a:pt x="3727966" y="3687782"/>
                  </a:cubicBezTo>
                  <a:cubicBezTo>
                    <a:pt x="3720465" y="3626168"/>
                    <a:pt x="3713500" y="3561874"/>
                    <a:pt x="3690461" y="3505617"/>
                  </a:cubicBezTo>
                  <a:cubicBezTo>
                    <a:pt x="3612237" y="3313807"/>
                    <a:pt x="3538835" y="3120926"/>
                    <a:pt x="3476149" y="2923222"/>
                  </a:cubicBezTo>
                  <a:cubicBezTo>
                    <a:pt x="3465969" y="2890540"/>
                    <a:pt x="3448824" y="2859465"/>
                    <a:pt x="3432751" y="2828925"/>
                  </a:cubicBezTo>
                  <a:cubicBezTo>
                    <a:pt x="3419356" y="2804279"/>
                    <a:pt x="3397389" y="2789813"/>
                    <a:pt x="3368457" y="2785527"/>
                  </a:cubicBezTo>
                  <a:cubicBezTo>
                    <a:pt x="3354526" y="2783384"/>
                    <a:pt x="3336846" y="2783384"/>
                    <a:pt x="3328273" y="2774811"/>
                  </a:cubicBezTo>
                  <a:cubicBezTo>
                    <a:pt x="3280589" y="2727127"/>
                    <a:pt x="3218974" y="2715875"/>
                    <a:pt x="3157359" y="2706231"/>
                  </a:cubicBezTo>
                  <a:cubicBezTo>
                    <a:pt x="2934474" y="2670870"/>
                    <a:pt x="2709982" y="2661226"/>
                    <a:pt x="2484953" y="2652653"/>
                  </a:cubicBezTo>
                  <a:cubicBezTo>
                    <a:pt x="2463522" y="2651582"/>
                    <a:pt x="2451199" y="2657475"/>
                    <a:pt x="2442627" y="2677835"/>
                  </a:cubicBezTo>
                  <a:cubicBezTo>
                    <a:pt x="2423875" y="2722305"/>
                    <a:pt x="2394407" y="2754451"/>
                    <a:pt x="2341364" y="2756059"/>
                  </a:cubicBezTo>
                  <a:cubicBezTo>
                    <a:pt x="2327434" y="2756595"/>
                    <a:pt x="2313503" y="2761952"/>
                    <a:pt x="2299573" y="2765703"/>
                  </a:cubicBezTo>
                  <a:cubicBezTo>
                    <a:pt x="2209562" y="2789813"/>
                    <a:pt x="2130266" y="2829997"/>
                    <a:pt x="2062758" y="2899112"/>
                  </a:cubicBezTo>
                  <a:cubicBezTo>
                    <a:pt x="1990963" y="2971979"/>
                    <a:pt x="1911132" y="3037344"/>
                    <a:pt x="1831836" y="3102174"/>
                  </a:cubicBezTo>
                  <a:cubicBezTo>
                    <a:pt x="1785223" y="3140214"/>
                    <a:pt x="1743968" y="3182005"/>
                    <a:pt x="1720394" y="3237191"/>
                  </a:cubicBezTo>
                  <a:cubicBezTo>
                    <a:pt x="1689854" y="3308449"/>
                    <a:pt x="1663065" y="3381315"/>
                    <a:pt x="1637348" y="3454182"/>
                  </a:cubicBezTo>
                  <a:cubicBezTo>
                    <a:pt x="1630918" y="3472934"/>
                    <a:pt x="1628239" y="3498116"/>
                    <a:pt x="1635740" y="3516332"/>
                  </a:cubicBezTo>
                  <a:cubicBezTo>
                    <a:pt x="1657171" y="3571518"/>
                    <a:pt x="1664672" y="3627775"/>
                    <a:pt x="1660922" y="3686711"/>
                  </a:cubicBezTo>
                  <a:cubicBezTo>
                    <a:pt x="1658779" y="3716715"/>
                    <a:pt x="1659850" y="3747790"/>
                    <a:pt x="1662529" y="3777794"/>
                  </a:cubicBezTo>
                  <a:cubicBezTo>
                    <a:pt x="1665208" y="3807798"/>
                    <a:pt x="1668959" y="3838337"/>
                    <a:pt x="1677531" y="3867269"/>
                  </a:cubicBezTo>
                  <a:cubicBezTo>
                    <a:pt x="1713428" y="3986748"/>
                    <a:pt x="1794867" y="4070866"/>
                    <a:pt x="1893987" y="4141054"/>
                  </a:cubicBezTo>
                  <a:cubicBezTo>
                    <a:pt x="1901488" y="4146411"/>
                    <a:pt x="1908989" y="4151769"/>
                    <a:pt x="1919168" y="4159270"/>
                  </a:cubicBezTo>
                  <a:cubicBezTo>
                    <a:pt x="1813084" y="4204811"/>
                    <a:pt x="1709678" y="4207490"/>
                    <a:pt x="1605201" y="4178558"/>
                  </a:cubicBezTo>
                  <a:cubicBezTo>
                    <a:pt x="1591806" y="4174808"/>
                    <a:pt x="1582162" y="4158198"/>
                    <a:pt x="1570911" y="4147483"/>
                  </a:cubicBezTo>
                  <a:cubicBezTo>
                    <a:pt x="1571982" y="4146411"/>
                    <a:pt x="1573054" y="4144804"/>
                    <a:pt x="1574125" y="4143732"/>
                  </a:cubicBezTo>
                  <a:cubicBezTo>
                    <a:pt x="1565553" y="4142125"/>
                    <a:pt x="1557516" y="4140518"/>
                    <a:pt x="1555373" y="4139982"/>
                  </a:cubicBezTo>
                  <a:cubicBezTo>
                    <a:pt x="1550015" y="4118015"/>
                    <a:pt x="1548944" y="4099262"/>
                    <a:pt x="1541443" y="4083725"/>
                  </a:cubicBezTo>
                  <a:cubicBezTo>
                    <a:pt x="1530191" y="4061758"/>
                    <a:pt x="1514118" y="4041934"/>
                    <a:pt x="1500723" y="4021038"/>
                  </a:cubicBezTo>
                  <a:cubicBezTo>
                    <a:pt x="1490008" y="4003358"/>
                    <a:pt x="1475006" y="3999607"/>
                    <a:pt x="1456789" y="4006037"/>
                  </a:cubicBezTo>
                  <a:cubicBezTo>
                    <a:pt x="1433751" y="4014073"/>
                    <a:pt x="1425178" y="4007108"/>
                    <a:pt x="1423571" y="3982462"/>
                  </a:cubicBezTo>
                  <a:cubicBezTo>
                    <a:pt x="1411784" y="3823871"/>
                    <a:pt x="1401604" y="3665280"/>
                    <a:pt x="1386066" y="3507224"/>
                  </a:cubicBezTo>
                  <a:cubicBezTo>
                    <a:pt x="1372672" y="3375958"/>
                    <a:pt x="1352312" y="3244691"/>
                    <a:pt x="1305163" y="3120390"/>
                  </a:cubicBezTo>
                  <a:cubicBezTo>
                    <a:pt x="1283732" y="3063597"/>
                    <a:pt x="1289090" y="3012698"/>
                    <a:pt x="1311592" y="2960192"/>
                  </a:cubicBezTo>
                  <a:cubicBezTo>
                    <a:pt x="1319094" y="2942511"/>
                    <a:pt x="1328202" y="2924830"/>
                    <a:pt x="1336238" y="2907149"/>
                  </a:cubicBezTo>
                  <a:cubicBezTo>
                    <a:pt x="1229618" y="2986981"/>
                    <a:pt x="1124605" y="3067348"/>
                    <a:pt x="1024949" y="3154144"/>
                  </a:cubicBezTo>
                  <a:cubicBezTo>
                    <a:pt x="924758" y="3240941"/>
                    <a:pt x="854571" y="3353455"/>
                    <a:pt x="805815" y="3474006"/>
                  </a:cubicBezTo>
                  <a:cubicBezTo>
                    <a:pt x="731341" y="3657243"/>
                    <a:pt x="702945" y="3852267"/>
                    <a:pt x="685800" y="4048363"/>
                  </a:cubicBezTo>
                  <a:cubicBezTo>
                    <a:pt x="683121" y="4079439"/>
                    <a:pt x="691158" y="4107835"/>
                    <a:pt x="712589" y="4132481"/>
                  </a:cubicBezTo>
                  <a:cubicBezTo>
                    <a:pt x="730806" y="4152840"/>
                    <a:pt x="747951" y="4175343"/>
                    <a:pt x="764024" y="4197846"/>
                  </a:cubicBezTo>
                  <a:cubicBezTo>
                    <a:pt x="797243" y="4246067"/>
                    <a:pt x="808494" y="4258926"/>
                    <a:pt x="742057" y="4278749"/>
                  </a:cubicBezTo>
                  <a:cubicBezTo>
                    <a:pt x="740450" y="4279285"/>
                    <a:pt x="739914" y="4281428"/>
                    <a:pt x="738842" y="4282500"/>
                  </a:cubicBezTo>
                  <a:cubicBezTo>
                    <a:pt x="692229" y="4282500"/>
                    <a:pt x="646152" y="4282500"/>
                    <a:pt x="599539" y="4282500"/>
                  </a:cubicBezTo>
                  <a:cubicBezTo>
                    <a:pt x="580251" y="4280357"/>
                    <a:pt x="560963" y="4277678"/>
                    <a:pt x="541139" y="4276070"/>
                  </a:cubicBezTo>
                  <a:cubicBezTo>
                    <a:pt x="484346" y="4272320"/>
                    <a:pt x="433983" y="4256782"/>
                    <a:pt x="403979" y="4203204"/>
                  </a:cubicBezTo>
                  <a:cubicBezTo>
                    <a:pt x="398621" y="4194096"/>
                    <a:pt x="395407" y="4180701"/>
                    <a:pt x="398085" y="4170522"/>
                  </a:cubicBezTo>
                  <a:cubicBezTo>
                    <a:pt x="411480" y="4116407"/>
                    <a:pt x="412552" y="4061758"/>
                    <a:pt x="410944" y="4008180"/>
                  </a:cubicBezTo>
                  <a:cubicBezTo>
                    <a:pt x="390049" y="4002286"/>
                    <a:pt x="372904" y="3997464"/>
                    <a:pt x="353080" y="3991570"/>
                  </a:cubicBezTo>
                  <a:cubicBezTo>
                    <a:pt x="370225" y="3959959"/>
                    <a:pt x="385763" y="3933170"/>
                    <a:pt x="399693" y="3905310"/>
                  </a:cubicBezTo>
                  <a:cubicBezTo>
                    <a:pt x="465594" y="3770828"/>
                    <a:pt x="506849" y="3627775"/>
                    <a:pt x="541139" y="3482578"/>
                  </a:cubicBezTo>
                  <a:cubicBezTo>
                    <a:pt x="562035" y="3393103"/>
                    <a:pt x="574893" y="3302556"/>
                    <a:pt x="564178" y="3209330"/>
                  </a:cubicBezTo>
                  <a:cubicBezTo>
                    <a:pt x="557748" y="3150930"/>
                    <a:pt x="557213" y="3091458"/>
                    <a:pt x="557748" y="3033058"/>
                  </a:cubicBezTo>
                  <a:cubicBezTo>
                    <a:pt x="558284" y="2980016"/>
                    <a:pt x="576501" y="2934474"/>
                    <a:pt x="622042" y="2901256"/>
                  </a:cubicBezTo>
                  <a:cubicBezTo>
                    <a:pt x="654725" y="2877145"/>
                    <a:pt x="684728" y="2848213"/>
                    <a:pt x="715268" y="2820888"/>
                  </a:cubicBezTo>
                  <a:cubicBezTo>
                    <a:pt x="780633" y="2763024"/>
                    <a:pt x="822960" y="2690694"/>
                    <a:pt x="846534" y="2607112"/>
                  </a:cubicBezTo>
                  <a:cubicBezTo>
                    <a:pt x="874931" y="2505849"/>
                    <a:pt x="885646" y="2405122"/>
                    <a:pt x="851892" y="2301716"/>
                  </a:cubicBezTo>
                  <a:cubicBezTo>
                    <a:pt x="831532" y="2239030"/>
                    <a:pt x="818138" y="2174200"/>
                    <a:pt x="805279" y="2109371"/>
                  </a:cubicBezTo>
                  <a:cubicBezTo>
                    <a:pt x="776883" y="1965246"/>
                    <a:pt x="765096" y="1820049"/>
                    <a:pt x="804208" y="1676460"/>
                  </a:cubicBezTo>
                  <a:cubicBezTo>
                    <a:pt x="836355" y="1559124"/>
                    <a:pt x="892076" y="1450896"/>
                    <a:pt x="956905" y="1347490"/>
                  </a:cubicBezTo>
                  <a:cubicBezTo>
                    <a:pt x="962263" y="1338917"/>
                    <a:pt x="967621" y="1329809"/>
                    <a:pt x="973515" y="1320165"/>
                  </a:cubicBezTo>
                  <a:cubicBezTo>
                    <a:pt x="900113" y="1243548"/>
                    <a:pt x="829925" y="1166396"/>
                    <a:pt x="755452" y="1093530"/>
                  </a:cubicBezTo>
                  <a:cubicBezTo>
                    <a:pt x="674549" y="1014234"/>
                    <a:pt x="604897" y="925830"/>
                    <a:pt x="543282" y="832604"/>
                  </a:cubicBezTo>
                  <a:cubicBezTo>
                    <a:pt x="454343" y="697051"/>
                    <a:pt x="453271" y="548104"/>
                    <a:pt x="495598" y="397014"/>
                  </a:cubicBezTo>
                  <a:cubicBezTo>
                    <a:pt x="512207" y="337542"/>
                    <a:pt x="536317" y="279678"/>
                    <a:pt x="557748" y="220206"/>
                  </a:cubicBezTo>
                  <a:cubicBezTo>
                    <a:pt x="550783" y="225028"/>
                    <a:pt x="543818" y="229314"/>
                    <a:pt x="536853" y="234136"/>
                  </a:cubicBezTo>
                  <a:cubicBezTo>
                    <a:pt x="484346" y="271105"/>
                    <a:pt x="433447" y="310753"/>
                    <a:pt x="378797" y="344507"/>
                  </a:cubicBezTo>
                  <a:cubicBezTo>
                    <a:pt x="309146" y="387906"/>
                    <a:pt x="240030" y="432911"/>
                    <a:pt x="165556" y="466130"/>
                  </a:cubicBezTo>
                  <a:cubicBezTo>
                    <a:pt x="79296" y="504706"/>
                    <a:pt x="32683" y="477917"/>
                    <a:pt x="2679" y="389513"/>
                  </a:cubicBezTo>
                  <a:cubicBezTo>
                    <a:pt x="1607" y="386834"/>
                    <a:pt x="536" y="386298"/>
                    <a:pt x="0" y="385763"/>
                  </a:cubicBezTo>
                  <a:close/>
                </a:path>
              </a:pathLst>
            </a:custGeom>
            <a:solidFill>
              <a:schemeClr val="accent1"/>
            </a:solidFill>
            <a:ln w="53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BCB9381-018B-4A80-A1F4-6834FB228941}"/>
                </a:ext>
              </a:extLst>
            </p:cNvPr>
            <p:cNvSpPr/>
            <p:nvPr/>
          </p:nvSpPr>
          <p:spPr>
            <a:xfrm>
              <a:off x="7810344" y="4387448"/>
              <a:ext cx="3207606" cy="1607884"/>
            </a:xfrm>
            <a:custGeom>
              <a:avLst/>
              <a:gdLst>
                <a:gd name="connsiteX0" fmla="*/ 460938 w 3626598"/>
                <a:gd name="connsiteY0" fmla="*/ 1776618 h 1817913"/>
                <a:gd name="connsiteX1" fmla="*/ 450787 w 3626598"/>
                <a:gd name="connsiteY1" fmla="*/ 1766929 h 1817913"/>
                <a:gd name="connsiteX2" fmla="*/ 495543 w 3626598"/>
                <a:gd name="connsiteY2" fmla="*/ 1719405 h 1817913"/>
                <a:gd name="connsiteX3" fmla="*/ 531071 w 3626598"/>
                <a:gd name="connsiteY3" fmla="*/ 1687107 h 1817913"/>
                <a:gd name="connsiteX4" fmla="*/ 540760 w 3626598"/>
                <a:gd name="connsiteY4" fmla="*/ 1679263 h 1817913"/>
                <a:gd name="connsiteX5" fmla="*/ 554602 w 3626598"/>
                <a:gd name="connsiteY5" fmla="*/ 1670497 h 1817913"/>
                <a:gd name="connsiteX6" fmla="*/ 557832 w 3626598"/>
                <a:gd name="connsiteY6" fmla="*/ 1668651 h 1817913"/>
                <a:gd name="connsiteX7" fmla="*/ 571674 w 3626598"/>
                <a:gd name="connsiteY7" fmla="*/ 1659423 h 1817913"/>
                <a:gd name="connsiteX8" fmla="*/ 626119 w 3626598"/>
                <a:gd name="connsiteY8" fmla="*/ 1641428 h 1817913"/>
                <a:gd name="connsiteX9" fmla="*/ 668568 w 3626598"/>
                <a:gd name="connsiteY9" fmla="*/ 1636814 h 1817913"/>
                <a:gd name="connsiteX10" fmla="*/ 733164 w 3626598"/>
                <a:gd name="connsiteY10" fmla="*/ 1617897 h 1817913"/>
                <a:gd name="connsiteX11" fmla="*/ 748851 w 3626598"/>
                <a:gd name="connsiteY11" fmla="*/ 1602209 h 1817913"/>
                <a:gd name="connsiteX12" fmla="*/ 750697 w 3626598"/>
                <a:gd name="connsiteY12" fmla="*/ 1598518 h 1817913"/>
                <a:gd name="connsiteX13" fmla="*/ 761770 w 3626598"/>
                <a:gd name="connsiteY13" fmla="*/ 1580062 h 1817913"/>
                <a:gd name="connsiteX14" fmla="*/ 761770 w 3626598"/>
                <a:gd name="connsiteY14" fmla="*/ 1580062 h 1817913"/>
                <a:gd name="connsiteX15" fmla="*/ 830057 w 3626598"/>
                <a:gd name="connsiteY15" fmla="*/ 1478554 h 1817913"/>
                <a:gd name="connsiteX16" fmla="*/ 830057 w 3626598"/>
                <a:gd name="connsiteY16" fmla="*/ 1478554 h 1817913"/>
                <a:gd name="connsiteX17" fmla="*/ 901113 w 3626598"/>
                <a:gd name="connsiteY17" fmla="*/ 1398732 h 1817913"/>
                <a:gd name="connsiteX18" fmla="*/ 903420 w 3626598"/>
                <a:gd name="connsiteY18" fmla="*/ 1394580 h 1817913"/>
                <a:gd name="connsiteX19" fmla="*/ 958788 w 3626598"/>
                <a:gd name="connsiteY19" fmla="*/ 1308759 h 1817913"/>
                <a:gd name="connsiteX20" fmla="*/ 964786 w 3626598"/>
                <a:gd name="connsiteY20" fmla="*/ 1290303 h 1817913"/>
                <a:gd name="connsiteX21" fmla="*/ 975398 w 3626598"/>
                <a:gd name="connsiteY21" fmla="*/ 1269079 h 1817913"/>
                <a:gd name="connsiteX22" fmla="*/ 1016001 w 3626598"/>
                <a:gd name="connsiteY22" fmla="*/ 1122816 h 1817913"/>
                <a:gd name="connsiteX23" fmla="*/ 1021077 w 3626598"/>
                <a:gd name="connsiteY23" fmla="*/ 1105282 h 1817913"/>
                <a:gd name="connsiteX24" fmla="*/ 1027075 w 3626598"/>
                <a:gd name="connsiteY24" fmla="*/ 1089133 h 1817913"/>
                <a:gd name="connsiteX25" fmla="*/ 1032150 w 3626598"/>
                <a:gd name="connsiteY25" fmla="*/ 1071600 h 1817913"/>
                <a:gd name="connsiteX26" fmla="*/ 1038610 w 3626598"/>
                <a:gd name="connsiteY26" fmla="*/ 1050837 h 1817913"/>
                <a:gd name="connsiteX27" fmla="*/ 1040917 w 3626598"/>
                <a:gd name="connsiteY27" fmla="*/ 1031458 h 1817913"/>
                <a:gd name="connsiteX28" fmla="*/ 1015079 w 3626598"/>
                <a:gd name="connsiteY28" fmla="*/ 1006081 h 1817913"/>
                <a:gd name="connsiteX29" fmla="*/ 992931 w 3626598"/>
                <a:gd name="connsiteY29" fmla="*/ 1004697 h 1817913"/>
                <a:gd name="connsiteX30" fmla="*/ 970323 w 3626598"/>
                <a:gd name="connsiteY30" fmla="*/ 1010234 h 1817913"/>
                <a:gd name="connsiteX31" fmla="*/ 941716 w 3626598"/>
                <a:gd name="connsiteY31" fmla="*/ 1014848 h 1817913"/>
                <a:gd name="connsiteX32" fmla="*/ 930643 w 3626598"/>
                <a:gd name="connsiteY32" fmla="*/ 1019001 h 1817913"/>
                <a:gd name="connsiteX33" fmla="*/ 867431 w 3626598"/>
                <a:gd name="connsiteY33" fmla="*/ 1030997 h 1817913"/>
                <a:gd name="connsiteX34" fmla="*/ 865124 w 3626598"/>
                <a:gd name="connsiteY34" fmla="*/ 1030536 h 1817913"/>
                <a:gd name="connsiteX35" fmla="*/ 863740 w 3626598"/>
                <a:gd name="connsiteY35" fmla="*/ 1032381 h 1817913"/>
                <a:gd name="connsiteX36" fmla="*/ 851282 w 3626598"/>
                <a:gd name="connsiteY36" fmla="*/ 1040225 h 1817913"/>
                <a:gd name="connsiteX37" fmla="*/ 806987 w 3626598"/>
                <a:gd name="connsiteY37" fmla="*/ 1060527 h 1817913"/>
                <a:gd name="connsiteX38" fmla="*/ 782533 w 3626598"/>
                <a:gd name="connsiteY38" fmla="*/ 1087749 h 1817913"/>
                <a:gd name="connsiteX39" fmla="*/ 780688 w 3626598"/>
                <a:gd name="connsiteY39" fmla="*/ 1087749 h 1817913"/>
                <a:gd name="connsiteX40" fmla="*/ 767769 w 3626598"/>
                <a:gd name="connsiteY40" fmla="*/ 1094209 h 1817913"/>
                <a:gd name="connsiteX41" fmla="*/ 767307 w 3626598"/>
                <a:gd name="connsiteY41" fmla="*/ 1093747 h 1817913"/>
                <a:gd name="connsiteX42" fmla="*/ 751158 w 3626598"/>
                <a:gd name="connsiteY42" fmla="*/ 1100207 h 1817913"/>
                <a:gd name="connsiteX43" fmla="*/ 728088 w 3626598"/>
                <a:gd name="connsiteY43" fmla="*/ 1116356 h 1817913"/>
                <a:gd name="connsiteX44" fmla="*/ 710555 w 3626598"/>
                <a:gd name="connsiteY44" fmla="*/ 1122354 h 1817913"/>
                <a:gd name="connsiteX45" fmla="*/ 711016 w 3626598"/>
                <a:gd name="connsiteY45" fmla="*/ 1121893 h 1817913"/>
                <a:gd name="connsiteX46" fmla="*/ 679180 w 3626598"/>
                <a:gd name="connsiteY46" fmla="*/ 1146808 h 1817913"/>
                <a:gd name="connsiteX47" fmla="*/ 669952 w 3626598"/>
                <a:gd name="connsiteY47" fmla="*/ 1146347 h 1817913"/>
                <a:gd name="connsiteX48" fmla="*/ 665338 w 3626598"/>
                <a:gd name="connsiteY48" fmla="*/ 1150499 h 1817913"/>
                <a:gd name="connsiteX49" fmla="*/ 651496 w 3626598"/>
                <a:gd name="connsiteY49" fmla="*/ 1146347 h 1817913"/>
                <a:gd name="connsiteX50" fmla="*/ 655648 w 3626598"/>
                <a:gd name="connsiteY50" fmla="*/ 1156498 h 1817913"/>
                <a:gd name="connsiteX51" fmla="*/ 643652 w 3626598"/>
                <a:gd name="connsiteY51" fmla="*/ 1179106 h 1817913"/>
                <a:gd name="connsiteX52" fmla="*/ 632117 w 3626598"/>
                <a:gd name="connsiteY52" fmla="*/ 1188796 h 1817913"/>
                <a:gd name="connsiteX53" fmla="*/ 624273 w 3626598"/>
                <a:gd name="connsiteY53" fmla="*/ 1185104 h 1817913"/>
                <a:gd name="connsiteX54" fmla="*/ 617352 w 3626598"/>
                <a:gd name="connsiteY54" fmla="*/ 1189718 h 1817913"/>
                <a:gd name="connsiteX55" fmla="*/ 604433 w 3626598"/>
                <a:gd name="connsiteY55" fmla="*/ 1207252 h 1817913"/>
                <a:gd name="connsiteX56" fmla="*/ 602588 w 3626598"/>
                <a:gd name="connsiteY56" fmla="*/ 1216018 h 1817913"/>
                <a:gd name="connsiteX57" fmla="*/ 585054 w 3626598"/>
                <a:gd name="connsiteY57" fmla="*/ 1234935 h 1817913"/>
                <a:gd name="connsiteX58" fmla="*/ 550911 w 3626598"/>
                <a:gd name="connsiteY58" fmla="*/ 1240934 h 1817913"/>
                <a:gd name="connsiteX59" fmla="*/ 536146 w 3626598"/>
                <a:gd name="connsiteY59" fmla="*/ 1211866 h 1817913"/>
                <a:gd name="connsiteX60" fmla="*/ 536146 w 3626598"/>
                <a:gd name="connsiteY60" fmla="*/ 1211866 h 1817913"/>
                <a:gd name="connsiteX61" fmla="*/ 513537 w 3626598"/>
                <a:gd name="connsiteY61" fmla="*/ 1198485 h 1817913"/>
                <a:gd name="connsiteX62" fmla="*/ 508462 w 3626598"/>
                <a:gd name="connsiteY62" fmla="*/ 1195255 h 1817913"/>
                <a:gd name="connsiteX63" fmla="*/ 427256 w 3626598"/>
                <a:gd name="connsiteY63" fmla="*/ 1195255 h 1817913"/>
                <a:gd name="connsiteX64" fmla="*/ 316981 w 3626598"/>
                <a:gd name="connsiteY64" fmla="*/ 1242318 h 1817913"/>
                <a:gd name="connsiteX65" fmla="*/ 233468 w 3626598"/>
                <a:gd name="connsiteY65" fmla="*/ 1234013 h 1817913"/>
                <a:gd name="connsiteX66" fmla="*/ 210860 w 3626598"/>
                <a:gd name="connsiteY66" fmla="*/ 1202176 h 1817913"/>
                <a:gd name="connsiteX67" fmla="*/ 208553 w 3626598"/>
                <a:gd name="connsiteY67" fmla="*/ 1167110 h 1817913"/>
                <a:gd name="connsiteX68" fmla="*/ 225624 w 3626598"/>
                <a:gd name="connsiteY68" fmla="*/ 1150038 h 1817913"/>
                <a:gd name="connsiteX69" fmla="*/ 235775 w 3626598"/>
                <a:gd name="connsiteY69" fmla="*/ 1144963 h 1817913"/>
                <a:gd name="connsiteX70" fmla="*/ 238082 w 3626598"/>
                <a:gd name="connsiteY70" fmla="*/ 1139887 h 1817913"/>
                <a:gd name="connsiteX71" fmla="*/ 252847 w 3626598"/>
                <a:gd name="connsiteY71" fmla="*/ 1111281 h 1817913"/>
                <a:gd name="connsiteX72" fmla="*/ 270380 w 3626598"/>
                <a:gd name="connsiteY72" fmla="*/ 1078983 h 1817913"/>
                <a:gd name="connsiteX73" fmla="*/ 243157 w 3626598"/>
                <a:gd name="connsiteY73" fmla="*/ 1087749 h 1817913"/>
                <a:gd name="connsiteX74" fmla="*/ 242696 w 3626598"/>
                <a:gd name="connsiteY74" fmla="*/ 1088211 h 1817913"/>
                <a:gd name="connsiteX75" fmla="*/ 225624 w 3626598"/>
                <a:gd name="connsiteY75" fmla="*/ 1098823 h 1817913"/>
                <a:gd name="connsiteX76" fmla="*/ 225624 w 3626598"/>
                <a:gd name="connsiteY76" fmla="*/ 1098823 h 1817913"/>
                <a:gd name="connsiteX77" fmla="*/ 205784 w 3626598"/>
                <a:gd name="connsiteY77" fmla="*/ 1108974 h 1817913"/>
                <a:gd name="connsiteX78" fmla="*/ 203939 w 3626598"/>
                <a:gd name="connsiteY78" fmla="*/ 1108512 h 1817913"/>
                <a:gd name="connsiteX79" fmla="*/ 203016 w 3626598"/>
                <a:gd name="connsiteY79" fmla="*/ 1109896 h 1817913"/>
                <a:gd name="connsiteX80" fmla="*/ 190558 w 3626598"/>
                <a:gd name="connsiteY80" fmla="*/ 1126968 h 1817913"/>
                <a:gd name="connsiteX81" fmla="*/ 173025 w 3626598"/>
                <a:gd name="connsiteY81" fmla="*/ 1132966 h 1817913"/>
                <a:gd name="connsiteX82" fmla="*/ 147186 w 3626598"/>
                <a:gd name="connsiteY82" fmla="*/ 1114972 h 1817913"/>
                <a:gd name="connsiteX83" fmla="*/ 107045 w 3626598"/>
                <a:gd name="connsiteY83" fmla="*/ 1109896 h 1817913"/>
                <a:gd name="connsiteX84" fmla="*/ 41987 w 3626598"/>
                <a:gd name="connsiteY84" fmla="*/ 1080828 h 1817913"/>
                <a:gd name="connsiteX85" fmla="*/ 22147 w 3626598"/>
                <a:gd name="connsiteY85" fmla="*/ 1059604 h 1817913"/>
                <a:gd name="connsiteX86" fmla="*/ 21224 w 3626598"/>
                <a:gd name="connsiteY86" fmla="*/ 1057758 h 1817913"/>
                <a:gd name="connsiteX87" fmla="*/ 19379 w 3626598"/>
                <a:gd name="connsiteY87" fmla="*/ 1058220 h 1817913"/>
                <a:gd name="connsiteX88" fmla="*/ 0 w 3626598"/>
                <a:gd name="connsiteY88" fmla="*/ 1042071 h 1817913"/>
                <a:gd name="connsiteX89" fmla="*/ 0 w 3626598"/>
                <a:gd name="connsiteY89" fmla="*/ 1030997 h 1817913"/>
                <a:gd name="connsiteX90" fmla="*/ 67826 w 3626598"/>
                <a:gd name="connsiteY90" fmla="*/ 956712 h 1817913"/>
                <a:gd name="connsiteX91" fmla="*/ 159183 w 3626598"/>
                <a:gd name="connsiteY91" fmla="*/ 845976 h 1817913"/>
                <a:gd name="connsiteX92" fmla="*/ 165181 w 3626598"/>
                <a:gd name="connsiteY92" fmla="*/ 761078 h 1817913"/>
                <a:gd name="connsiteX93" fmla="*/ 165642 w 3626598"/>
                <a:gd name="connsiteY93" fmla="*/ 729242 h 1817913"/>
                <a:gd name="connsiteX94" fmla="*/ 264382 w 3626598"/>
                <a:gd name="connsiteY94" fmla="*/ 572366 h 1817913"/>
                <a:gd name="connsiteX95" fmla="*/ 280992 w 3626598"/>
                <a:gd name="connsiteY95" fmla="*/ 528994 h 1817913"/>
                <a:gd name="connsiteX96" fmla="*/ 306831 w 3626598"/>
                <a:gd name="connsiteY96" fmla="*/ 437637 h 1817913"/>
                <a:gd name="connsiteX97" fmla="*/ 355739 w 3626598"/>
                <a:gd name="connsiteY97" fmla="*/ 414106 h 1817913"/>
                <a:gd name="connsiteX98" fmla="*/ 370965 w 3626598"/>
                <a:gd name="connsiteY98" fmla="*/ 421488 h 1817913"/>
                <a:gd name="connsiteX99" fmla="*/ 384346 w 3626598"/>
                <a:gd name="connsiteY99" fmla="*/ 430716 h 1817913"/>
                <a:gd name="connsiteX100" fmla="*/ 388037 w 3626598"/>
                <a:gd name="connsiteY100" fmla="*/ 432562 h 1817913"/>
                <a:gd name="connsiteX101" fmla="*/ 401417 w 3626598"/>
                <a:gd name="connsiteY101" fmla="*/ 441790 h 1817913"/>
                <a:gd name="connsiteX102" fmla="*/ 405570 w 3626598"/>
                <a:gd name="connsiteY102" fmla="*/ 443636 h 1817913"/>
                <a:gd name="connsiteX103" fmla="*/ 463245 w 3626598"/>
                <a:gd name="connsiteY103" fmla="*/ 443174 h 1817913"/>
                <a:gd name="connsiteX104" fmla="*/ 463245 w 3626598"/>
                <a:gd name="connsiteY104" fmla="*/ 443174 h 1817913"/>
                <a:gd name="connsiteX105" fmla="*/ 480778 w 3626598"/>
                <a:gd name="connsiteY105" fmla="*/ 421027 h 1817913"/>
                <a:gd name="connsiteX106" fmla="*/ 480778 w 3626598"/>
                <a:gd name="connsiteY106" fmla="*/ 421027 h 1817913"/>
                <a:gd name="connsiteX107" fmla="*/ 502003 w 3626598"/>
                <a:gd name="connsiteY107" fmla="*/ 386422 h 1817913"/>
                <a:gd name="connsiteX108" fmla="*/ 502464 w 3626598"/>
                <a:gd name="connsiteY108" fmla="*/ 385961 h 1817913"/>
                <a:gd name="connsiteX109" fmla="*/ 525072 w 3626598"/>
                <a:gd name="connsiteY109" fmla="*/ 364275 h 1817913"/>
                <a:gd name="connsiteX110" fmla="*/ 525534 w 3626598"/>
                <a:gd name="connsiteY110" fmla="*/ 364275 h 1817913"/>
                <a:gd name="connsiteX111" fmla="*/ 542606 w 3626598"/>
                <a:gd name="connsiteY111" fmla="*/ 353201 h 1817913"/>
                <a:gd name="connsiteX112" fmla="*/ 542606 w 3626598"/>
                <a:gd name="connsiteY112" fmla="*/ 353201 h 1817913"/>
                <a:gd name="connsiteX113" fmla="*/ 559677 w 3626598"/>
                <a:gd name="connsiteY113" fmla="*/ 352740 h 1817913"/>
                <a:gd name="connsiteX114" fmla="*/ 564291 w 3626598"/>
                <a:gd name="connsiteY114" fmla="*/ 353663 h 1817913"/>
                <a:gd name="connsiteX115" fmla="*/ 582286 w 3626598"/>
                <a:gd name="connsiteY115" fmla="*/ 363352 h 1817913"/>
                <a:gd name="connsiteX116" fmla="*/ 585516 w 3626598"/>
                <a:gd name="connsiteY116" fmla="*/ 365198 h 1817913"/>
                <a:gd name="connsiteX117" fmla="*/ 609970 w 3626598"/>
                <a:gd name="connsiteY117" fmla="*/ 387806 h 1817913"/>
                <a:gd name="connsiteX118" fmla="*/ 632579 w 3626598"/>
                <a:gd name="connsiteY118" fmla="*/ 385961 h 1817913"/>
                <a:gd name="connsiteX119" fmla="*/ 660724 w 3626598"/>
                <a:gd name="connsiteY119" fmla="*/ 358738 h 1817913"/>
                <a:gd name="connsiteX120" fmla="*/ 672259 w 3626598"/>
                <a:gd name="connsiteY120" fmla="*/ 352278 h 1817913"/>
                <a:gd name="connsiteX121" fmla="*/ 708248 w 3626598"/>
                <a:gd name="connsiteY121" fmla="*/ 325517 h 1817913"/>
                <a:gd name="connsiteX122" fmla="*/ 717476 w 3626598"/>
                <a:gd name="connsiteY122" fmla="*/ 317673 h 1817913"/>
                <a:gd name="connsiteX123" fmla="*/ 736855 w 3626598"/>
                <a:gd name="connsiteY123" fmla="*/ 308445 h 1817913"/>
                <a:gd name="connsiteX124" fmla="*/ 739162 w 3626598"/>
                <a:gd name="connsiteY124" fmla="*/ 308445 h 1817913"/>
                <a:gd name="connsiteX125" fmla="*/ 740085 w 3626598"/>
                <a:gd name="connsiteY125" fmla="*/ 306600 h 1817913"/>
                <a:gd name="connsiteX126" fmla="*/ 753004 w 3626598"/>
                <a:gd name="connsiteY126" fmla="*/ 296911 h 1817913"/>
                <a:gd name="connsiteX127" fmla="*/ 774228 w 3626598"/>
                <a:gd name="connsiteY127" fmla="*/ 283991 h 1817913"/>
                <a:gd name="connsiteX128" fmla="*/ 796837 w 3626598"/>
                <a:gd name="connsiteY128" fmla="*/ 273841 h 1817913"/>
                <a:gd name="connsiteX129" fmla="*/ 796837 w 3626598"/>
                <a:gd name="connsiteY129" fmla="*/ 273841 h 1817913"/>
                <a:gd name="connsiteX130" fmla="*/ 822214 w 3626598"/>
                <a:gd name="connsiteY130" fmla="*/ 263228 h 1817913"/>
                <a:gd name="connsiteX131" fmla="*/ 824059 w 3626598"/>
                <a:gd name="connsiteY131" fmla="*/ 263690 h 1817913"/>
                <a:gd name="connsiteX132" fmla="*/ 824982 w 3626598"/>
                <a:gd name="connsiteY132" fmla="*/ 261844 h 1817913"/>
                <a:gd name="connsiteX133" fmla="*/ 853127 w 3626598"/>
                <a:gd name="connsiteY133" fmla="*/ 245695 h 1817913"/>
                <a:gd name="connsiteX134" fmla="*/ 971707 w 3626598"/>
                <a:gd name="connsiteY134" fmla="*/ 193557 h 1817913"/>
                <a:gd name="connsiteX135" fmla="*/ 983242 w 3626598"/>
                <a:gd name="connsiteY135" fmla="*/ 183406 h 1817913"/>
                <a:gd name="connsiteX136" fmla="*/ 1011387 w 3626598"/>
                <a:gd name="connsiteY136" fmla="*/ 170948 h 1817913"/>
                <a:gd name="connsiteX137" fmla="*/ 1047838 w 3626598"/>
                <a:gd name="connsiteY137" fmla="*/ 150185 h 1817913"/>
                <a:gd name="connsiteX138" fmla="*/ 1050606 w 3626598"/>
                <a:gd name="connsiteY138" fmla="*/ 147878 h 1817913"/>
                <a:gd name="connsiteX139" fmla="*/ 1064448 w 3626598"/>
                <a:gd name="connsiteY139" fmla="*/ 139112 h 1817913"/>
                <a:gd name="connsiteX140" fmla="*/ 1084289 w 3626598"/>
                <a:gd name="connsiteY140" fmla="*/ 131730 h 1817913"/>
                <a:gd name="connsiteX141" fmla="*/ 1114741 w 3626598"/>
                <a:gd name="connsiteY141" fmla="*/ 104968 h 1817913"/>
                <a:gd name="connsiteX142" fmla="*/ 1129506 w 3626598"/>
                <a:gd name="connsiteY142" fmla="*/ 97586 h 1817913"/>
                <a:gd name="connsiteX143" fmla="*/ 1145655 w 3626598"/>
                <a:gd name="connsiteY143" fmla="*/ 86974 h 1817913"/>
                <a:gd name="connsiteX144" fmla="*/ 1146116 w 3626598"/>
                <a:gd name="connsiteY144" fmla="*/ 86512 h 1817913"/>
                <a:gd name="connsiteX145" fmla="*/ 1165033 w 3626598"/>
                <a:gd name="connsiteY145" fmla="*/ 76362 h 1817913"/>
                <a:gd name="connsiteX146" fmla="*/ 1168725 w 3626598"/>
                <a:gd name="connsiteY146" fmla="*/ 74516 h 1817913"/>
                <a:gd name="connsiteX147" fmla="*/ 1182105 w 3626598"/>
                <a:gd name="connsiteY147" fmla="*/ 65288 h 1817913"/>
                <a:gd name="connsiteX148" fmla="*/ 1348209 w 3626598"/>
                <a:gd name="connsiteY148" fmla="*/ 14534 h 1817913"/>
                <a:gd name="connsiteX149" fmla="*/ 1377738 w 3626598"/>
                <a:gd name="connsiteY149" fmla="*/ 8075 h 1817913"/>
                <a:gd name="connsiteX150" fmla="*/ 1408191 w 3626598"/>
                <a:gd name="connsiteY150" fmla="*/ 3461 h 1817913"/>
                <a:gd name="connsiteX151" fmla="*/ 1410498 w 3626598"/>
                <a:gd name="connsiteY151" fmla="*/ 3922 h 1817913"/>
                <a:gd name="connsiteX152" fmla="*/ 1411882 w 3626598"/>
                <a:gd name="connsiteY152" fmla="*/ 2076 h 1817913"/>
                <a:gd name="connsiteX153" fmla="*/ 1423417 w 3626598"/>
                <a:gd name="connsiteY153" fmla="*/ 2076 h 1817913"/>
                <a:gd name="connsiteX154" fmla="*/ 1443257 w 3626598"/>
                <a:gd name="connsiteY154" fmla="*/ 2999 h 1817913"/>
                <a:gd name="connsiteX155" fmla="*/ 1529078 w 3626598"/>
                <a:gd name="connsiteY155" fmla="*/ 5768 h 1817913"/>
                <a:gd name="connsiteX156" fmla="*/ 1559069 w 3626598"/>
                <a:gd name="connsiteY156" fmla="*/ 8075 h 1817913"/>
                <a:gd name="connsiteX157" fmla="*/ 1591828 w 3626598"/>
                <a:gd name="connsiteY157" fmla="*/ 14534 h 1817913"/>
                <a:gd name="connsiteX158" fmla="*/ 1602440 w 3626598"/>
                <a:gd name="connsiteY158" fmla="*/ 20532 h 1817913"/>
                <a:gd name="connsiteX159" fmla="*/ 1646273 w 3626598"/>
                <a:gd name="connsiteY159" fmla="*/ 38527 h 1817913"/>
                <a:gd name="connsiteX160" fmla="*/ 1740398 w 3626598"/>
                <a:gd name="connsiteY160" fmla="*/ 76362 h 1817913"/>
                <a:gd name="connsiteX161" fmla="*/ 1757932 w 3626598"/>
                <a:gd name="connsiteY161" fmla="*/ 87435 h 1817913"/>
                <a:gd name="connsiteX162" fmla="*/ 1767160 w 3626598"/>
                <a:gd name="connsiteY162" fmla="*/ 93433 h 1817913"/>
                <a:gd name="connsiteX163" fmla="*/ 1785615 w 3626598"/>
                <a:gd name="connsiteY163" fmla="*/ 103584 h 1817913"/>
                <a:gd name="connsiteX164" fmla="*/ 1857132 w 3626598"/>
                <a:gd name="connsiteY164" fmla="*/ 127577 h 1817913"/>
                <a:gd name="connsiteX165" fmla="*/ 1898658 w 3626598"/>
                <a:gd name="connsiteY165" fmla="*/ 132191 h 1817913"/>
                <a:gd name="connsiteX166" fmla="*/ 1929111 w 3626598"/>
                <a:gd name="connsiteY166" fmla="*/ 132652 h 1817913"/>
                <a:gd name="connsiteX167" fmla="*/ 2014470 w 3626598"/>
                <a:gd name="connsiteY167" fmla="*/ 132652 h 1817913"/>
                <a:gd name="connsiteX168" fmla="*/ 2039385 w 3626598"/>
                <a:gd name="connsiteY168" fmla="*/ 132191 h 1817913"/>
                <a:gd name="connsiteX169" fmla="*/ 2080450 w 3626598"/>
                <a:gd name="connsiteY169" fmla="*/ 127116 h 1817913"/>
                <a:gd name="connsiteX170" fmla="*/ 2304229 w 3626598"/>
                <a:gd name="connsiteY170" fmla="*/ 86051 h 1817913"/>
                <a:gd name="connsiteX171" fmla="*/ 2355905 w 3626598"/>
                <a:gd name="connsiteY171" fmla="*/ 75439 h 1817913"/>
                <a:gd name="connsiteX172" fmla="*/ 2404352 w 3626598"/>
                <a:gd name="connsiteY172" fmla="*/ 70825 h 1817913"/>
                <a:gd name="connsiteX173" fmla="*/ 2429729 w 3626598"/>
                <a:gd name="connsiteY173" fmla="*/ 69902 h 1817913"/>
                <a:gd name="connsiteX174" fmla="*/ 2522470 w 3626598"/>
                <a:gd name="connsiteY174" fmla="*/ 65288 h 1817913"/>
                <a:gd name="connsiteX175" fmla="*/ 2557537 w 3626598"/>
                <a:gd name="connsiteY175" fmla="*/ 65288 h 1817913"/>
                <a:gd name="connsiteX176" fmla="*/ 2587528 w 3626598"/>
                <a:gd name="connsiteY176" fmla="*/ 69902 h 1817913"/>
                <a:gd name="connsiteX177" fmla="*/ 2625362 w 3626598"/>
                <a:gd name="connsiteY177" fmla="*/ 76823 h 1817913"/>
                <a:gd name="connsiteX178" fmla="*/ 2660890 w 3626598"/>
                <a:gd name="connsiteY178" fmla="*/ 81437 h 1817913"/>
                <a:gd name="connsiteX179" fmla="*/ 2675655 w 3626598"/>
                <a:gd name="connsiteY179" fmla="*/ 82360 h 1817913"/>
                <a:gd name="connsiteX180" fmla="*/ 2711644 w 3626598"/>
                <a:gd name="connsiteY180" fmla="*/ 86974 h 1817913"/>
                <a:gd name="connsiteX181" fmla="*/ 2739328 w 3626598"/>
                <a:gd name="connsiteY181" fmla="*/ 92972 h 1817913"/>
                <a:gd name="connsiteX182" fmla="*/ 2761937 w 3626598"/>
                <a:gd name="connsiteY182" fmla="*/ 104968 h 1817913"/>
                <a:gd name="connsiteX183" fmla="*/ 2828378 w 3626598"/>
                <a:gd name="connsiteY183" fmla="*/ 127116 h 1817913"/>
                <a:gd name="connsiteX184" fmla="*/ 2852832 w 3626598"/>
                <a:gd name="connsiteY184" fmla="*/ 137266 h 1817913"/>
                <a:gd name="connsiteX185" fmla="*/ 2931270 w 3626598"/>
                <a:gd name="connsiteY185" fmla="*/ 171871 h 1817913"/>
                <a:gd name="connsiteX186" fmla="*/ 2954340 w 3626598"/>
                <a:gd name="connsiteY186" fmla="*/ 182022 h 1817913"/>
                <a:gd name="connsiteX187" fmla="*/ 3025857 w 3626598"/>
                <a:gd name="connsiteY187" fmla="*/ 217550 h 1817913"/>
                <a:gd name="connsiteX188" fmla="*/ 3039238 w 3626598"/>
                <a:gd name="connsiteY188" fmla="*/ 226778 h 1817913"/>
                <a:gd name="connsiteX189" fmla="*/ 3065537 w 3626598"/>
                <a:gd name="connsiteY189" fmla="*/ 240158 h 1817913"/>
                <a:gd name="connsiteX190" fmla="*/ 3078457 w 3626598"/>
                <a:gd name="connsiteY190" fmla="*/ 251232 h 1817913"/>
                <a:gd name="connsiteX191" fmla="*/ 3094144 w 3626598"/>
                <a:gd name="connsiteY191" fmla="*/ 262767 h 1817913"/>
                <a:gd name="connsiteX192" fmla="*/ 3143975 w 3626598"/>
                <a:gd name="connsiteY192" fmla="*/ 308445 h 1817913"/>
                <a:gd name="connsiteX193" fmla="*/ 3149973 w 3626598"/>
                <a:gd name="connsiteY193" fmla="*/ 313982 h 1817913"/>
                <a:gd name="connsiteX194" fmla="*/ 3223797 w 3626598"/>
                <a:gd name="connsiteY194" fmla="*/ 393804 h 1817913"/>
                <a:gd name="connsiteX195" fmla="*/ 3257941 w 3626598"/>
                <a:gd name="connsiteY195" fmla="*/ 427487 h 1817913"/>
                <a:gd name="connsiteX196" fmla="*/ 3258864 w 3626598"/>
                <a:gd name="connsiteY196" fmla="*/ 426564 h 1817913"/>
                <a:gd name="connsiteX197" fmla="*/ 3257941 w 3626598"/>
                <a:gd name="connsiteY197" fmla="*/ 427487 h 1817913"/>
                <a:gd name="connsiteX198" fmla="*/ 3303619 w 3626598"/>
                <a:gd name="connsiteY198" fmla="*/ 483777 h 1817913"/>
                <a:gd name="connsiteX199" fmla="*/ 3303619 w 3626598"/>
                <a:gd name="connsiteY199" fmla="*/ 483777 h 1817913"/>
                <a:gd name="connsiteX200" fmla="*/ 3383441 w 3626598"/>
                <a:gd name="connsiteY200" fmla="*/ 602357 h 1817913"/>
                <a:gd name="connsiteX201" fmla="*/ 3393592 w 3626598"/>
                <a:gd name="connsiteY201" fmla="*/ 630502 h 1817913"/>
                <a:gd name="connsiteX202" fmla="*/ 3404666 w 3626598"/>
                <a:gd name="connsiteY202" fmla="*/ 646651 h 1817913"/>
                <a:gd name="connsiteX203" fmla="*/ 3406973 w 3626598"/>
                <a:gd name="connsiteY203" fmla="*/ 658648 h 1817913"/>
                <a:gd name="connsiteX204" fmla="*/ 3401436 w 3626598"/>
                <a:gd name="connsiteY204" fmla="*/ 694175 h 1817913"/>
                <a:gd name="connsiteX205" fmla="*/ 3397745 w 3626598"/>
                <a:gd name="connsiteY205" fmla="*/ 701096 h 1817913"/>
                <a:gd name="connsiteX206" fmla="*/ 3399590 w 3626598"/>
                <a:gd name="connsiteY206" fmla="*/ 738470 h 1817913"/>
                <a:gd name="connsiteX207" fmla="*/ 3406511 w 3626598"/>
                <a:gd name="connsiteY207" fmla="*/ 761078 h 1817913"/>
                <a:gd name="connsiteX208" fmla="*/ 3416201 w 3626598"/>
                <a:gd name="connsiteY208" fmla="*/ 803527 h 1817913"/>
                <a:gd name="connsiteX209" fmla="*/ 3427274 w 3626598"/>
                <a:gd name="connsiteY209" fmla="*/ 832134 h 1817913"/>
                <a:gd name="connsiteX210" fmla="*/ 3434657 w 3626598"/>
                <a:gd name="connsiteY210" fmla="*/ 861663 h 1817913"/>
                <a:gd name="connsiteX211" fmla="*/ 3445730 w 3626598"/>
                <a:gd name="connsiteY211" fmla="*/ 889809 h 1817913"/>
                <a:gd name="connsiteX212" fmla="*/ 3456804 w 3626598"/>
                <a:gd name="connsiteY212" fmla="*/ 947945 h 1817913"/>
                <a:gd name="connsiteX213" fmla="*/ 3461418 w 3626598"/>
                <a:gd name="connsiteY213" fmla="*/ 962710 h 1817913"/>
                <a:gd name="connsiteX214" fmla="*/ 3467416 w 3626598"/>
                <a:gd name="connsiteY214" fmla="*/ 981627 h 1817913"/>
                <a:gd name="connsiteX215" fmla="*/ 3473414 w 3626598"/>
                <a:gd name="connsiteY215" fmla="*/ 1009773 h 1817913"/>
                <a:gd name="connsiteX216" fmla="*/ 3475721 w 3626598"/>
                <a:gd name="connsiteY216" fmla="*/ 1026844 h 1817913"/>
                <a:gd name="connsiteX217" fmla="*/ 3478490 w 3626598"/>
                <a:gd name="connsiteY217" fmla="*/ 1075291 h 1817913"/>
                <a:gd name="connsiteX218" fmla="*/ 3481258 w 3626598"/>
                <a:gd name="connsiteY218" fmla="*/ 1092825 h 1817913"/>
                <a:gd name="connsiteX219" fmla="*/ 3484488 w 3626598"/>
                <a:gd name="connsiteY219" fmla="*/ 1136657 h 1817913"/>
                <a:gd name="connsiteX220" fmla="*/ 3486795 w 3626598"/>
                <a:gd name="connsiteY220" fmla="*/ 1149577 h 1817913"/>
                <a:gd name="connsiteX221" fmla="*/ 3490025 w 3626598"/>
                <a:gd name="connsiteY221" fmla="*/ 1187873 h 1817913"/>
                <a:gd name="connsiteX222" fmla="*/ 3492332 w 3626598"/>
                <a:gd name="connsiteY222" fmla="*/ 1200331 h 1817913"/>
                <a:gd name="connsiteX223" fmla="*/ 3496023 w 3626598"/>
                <a:gd name="connsiteY223" fmla="*/ 1229399 h 1817913"/>
                <a:gd name="connsiteX224" fmla="*/ 3518632 w 3626598"/>
                <a:gd name="connsiteY224" fmla="*/ 1323524 h 1817913"/>
                <a:gd name="connsiteX225" fmla="*/ 3532474 w 3626598"/>
                <a:gd name="connsiteY225" fmla="*/ 1358590 h 1817913"/>
                <a:gd name="connsiteX226" fmla="*/ 3535703 w 3626598"/>
                <a:gd name="connsiteY226" fmla="*/ 1365050 h 1817913"/>
                <a:gd name="connsiteX227" fmla="*/ 3543547 w 3626598"/>
                <a:gd name="connsiteY227" fmla="*/ 1376585 h 1817913"/>
                <a:gd name="connsiteX228" fmla="*/ 3548161 w 3626598"/>
                <a:gd name="connsiteY228" fmla="*/ 1382122 h 1817913"/>
                <a:gd name="connsiteX229" fmla="*/ 3567540 w 3626598"/>
                <a:gd name="connsiteY229" fmla="*/ 1412574 h 1817913"/>
                <a:gd name="connsiteX230" fmla="*/ 3571693 w 3626598"/>
                <a:gd name="connsiteY230" fmla="*/ 1419034 h 1817913"/>
                <a:gd name="connsiteX231" fmla="*/ 3611373 w 3626598"/>
                <a:gd name="connsiteY231" fmla="*/ 1494242 h 1817913"/>
                <a:gd name="connsiteX232" fmla="*/ 3614141 w 3626598"/>
                <a:gd name="connsiteY232" fmla="*/ 1501624 h 1817913"/>
                <a:gd name="connsiteX233" fmla="*/ 3620601 w 3626598"/>
                <a:gd name="connsiteY233" fmla="*/ 1521003 h 1817913"/>
                <a:gd name="connsiteX234" fmla="*/ 3627983 w 3626598"/>
                <a:gd name="connsiteY234" fmla="*/ 1559761 h 1817913"/>
                <a:gd name="connsiteX235" fmla="*/ 3627522 w 3626598"/>
                <a:gd name="connsiteY235" fmla="*/ 1629432 h 1817913"/>
                <a:gd name="connsiteX236" fmla="*/ 3599377 w 3626598"/>
                <a:gd name="connsiteY236" fmla="*/ 1665421 h 1817913"/>
                <a:gd name="connsiteX237" fmla="*/ 3574461 w 3626598"/>
                <a:gd name="connsiteY237" fmla="*/ 1681570 h 1817913"/>
                <a:gd name="connsiteX238" fmla="*/ 3568463 w 3626598"/>
                <a:gd name="connsiteY238" fmla="*/ 1685261 h 1817913"/>
                <a:gd name="connsiteX239" fmla="*/ 3554621 w 3626598"/>
                <a:gd name="connsiteY239" fmla="*/ 1694489 h 1817913"/>
                <a:gd name="connsiteX240" fmla="*/ 3549084 w 3626598"/>
                <a:gd name="connsiteY240" fmla="*/ 1698181 h 1817913"/>
                <a:gd name="connsiteX241" fmla="*/ 3538010 w 3626598"/>
                <a:gd name="connsiteY241" fmla="*/ 1706024 h 1817913"/>
                <a:gd name="connsiteX242" fmla="*/ 3532474 w 3626598"/>
                <a:gd name="connsiteY242" fmla="*/ 1709716 h 1817913"/>
                <a:gd name="connsiteX243" fmla="*/ 3521400 w 3626598"/>
                <a:gd name="connsiteY243" fmla="*/ 1717098 h 1817913"/>
                <a:gd name="connsiteX244" fmla="*/ 3510326 w 3626598"/>
                <a:gd name="connsiteY244" fmla="*/ 1724019 h 1817913"/>
                <a:gd name="connsiteX245" fmla="*/ 3497869 w 3626598"/>
                <a:gd name="connsiteY245" fmla="*/ 1734631 h 1817913"/>
                <a:gd name="connsiteX246" fmla="*/ 3492332 w 3626598"/>
                <a:gd name="connsiteY246" fmla="*/ 1737861 h 1817913"/>
                <a:gd name="connsiteX247" fmla="*/ 3477567 w 3626598"/>
                <a:gd name="connsiteY247" fmla="*/ 1746166 h 1817913"/>
                <a:gd name="connsiteX248" fmla="*/ 3471569 w 3626598"/>
                <a:gd name="connsiteY248" fmla="*/ 1750319 h 1817913"/>
                <a:gd name="connsiteX249" fmla="*/ 3445730 w 3626598"/>
                <a:gd name="connsiteY249" fmla="*/ 1759547 h 1817913"/>
                <a:gd name="connsiteX250" fmla="*/ 3432350 w 3626598"/>
                <a:gd name="connsiteY250" fmla="*/ 1758624 h 1817913"/>
                <a:gd name="connsiteX251" fmla="*/ 3291162 w 3626598"/>
                <a:gd name="connsiteY251" fmla="*/ 1757240 h 1817913"/>
                <a:gd name="connsiteX252" fmla="*/ 3259325 w 3626598"/>
                <a:gd name="connsiteY252" fmla="*/ 1750780 h 1817913"/>
                <a:gd name="connsiteX253" fmla="*/ 3226104 w 3626598"/>
                <a:gd name="connsiteY253" fmla="*/ 1744782 h 1817913"/>
                <a:gd name="connsiteX254" fmla="*/ 3206264 w 3626598"/>
                <a:gd name="connsiteY254" fmla="*/ 1739245 h 1817913"/>
                <a:gd name="connsiteX255" fmla="*/ 3190577 w 3626598"/>
                <a:gd name="connsiteY255" fmla="*/ 1735093 h 1817913"/>
                <a:gd name="connsiteX256" fmla="*/ 3171198 w 3626598"/>
                <a:gd name="connsiteY256" fmla="*/ 1724942 h 1817913"/>
                <a:gd name="connsiteX257" fmla="*/ 3170736 w 3626598"/>
                <a:gd name="connsiteY257" fmla="*/ 1684339 h 1817913"/>
                <a:gd name="connsiteX258" fmla="*/ 3209033 w 3626598"/>
                <a:gd name="connsiteY258" fmla="*/ 1646965 h 1817913"/>
                <a:gd name="connsiteX259" fmla="*/ 3215031 w 3626598"/>
                <a:gd name="connsiteY259" fmla="*/ 1642813 h 1817913"/>
                <a:gd name="connsiteX260" fmla="*/ 3240408 w 3626598"/>
                <a:gd name="connsiteY260" fmla="*/ 1627586 h 1817913"/>
                <a:gd name="connsiteX261" fmla="*/ 3247329 w 3626598"/>
                <a:gd name="connsiteY261" fmla="*/ 1624357 h 1817913"/>
                <a:gd name="connsiteX262" fmla="*/ 3272244 w 3626598"/>
                <a:gd name="connsiteY262" fmla="*/ 1615129 h 1817913"/>
                <a:gd name="connsiteX263" fmla="*/ 3283779 w 3626598"/>
                <a:gd name="connsiteY263" fmla="*/ 1612360 h 1817913"/>
                <a:gd name="connsiteX264" fmla="*/ 3330381 w 3626598"/>
                <a:gd name="connsiteY264" fmla="*/ 1604055 h 1817913"/>
                <a:gd name="connsiteX265" fmla="*/ 3361294 w 3626598"/>
                <a:gd name="connsiteY265" fmla="*/ 1592059 h 1817913"/>
                <a:gd name="connsiteX266" fmla="*/ 3370984 w 3626598"/>
                <a:gd name="connsiteY266" fmla="*/ 1576371 h 1817913"/>
                <a:gd name="connsiteX267" fmla="*/ 3369599 w 3626598"/>
                <a:gd name="connsiteY267" fmla="*/ 1569450 h 1817913"/>
                <a:gd name="connsiteX268" fmla="*/ 3340070 w 3626598"/>
                <a:gd name="connsiteY268" fmla="*/ 1547303 h 1817913"/>
                <a:gd name="connsiteX269" fmla="*/ 3308695 w 3626598"/>
                <a:gd name="connsiteY269" fmla="*/ 1539459 h 1817913"/>
                <a:gd name="connsiteX270" fmla="*/ 3275474 w 3626598"/>
                <a:gd name="connsiteY270" fmla="*/ 1536691 h 1817913"/>
                <a:gd name="connsiteX271" fmla="*/ 3164738 w 3626598"/>
                <a:gd name="connsiteY271" fmla="*/ 1507623 h 1817913"/>
                <a:gd name="connsiteX272" fmla="*/ 3119983 w 3626598"/>
                <a:gd name="connsiteY272" fmla="*/ 1490551 h 1817913"/>
                <a:gd name="connsiteX273" fmla="*/ 3101988 w 3626598"/>
                <a:gd name="connsiteY273" fmla="*/ 1483630 h 1817913"/>
                <a:gd name="connsiteX274" fmla="*/ 3077534 w 3626598"/>
                <a:gd name="connsiteY274" fmla="*/ 1467019 h 1817913"/>
                <a:gd name="connsiteX275" fmla="*/ 3065999 w 3626598"/>
                <a:gd name="connsiteY275" fmla="*/ 1458714 h 1817913"/>
                <a:gd name="connsiteX276" fmla="*/ 3052157 w 3626598"/>
                <a:gd name="connsiteY276" fmla="*/ 1449486 h 1817913"/>
                <a:gd name="connsiteX277" fmla="*/ 3041083 w 3626598"/>
                <a:gd name="connsiteY277" fmla="*/ 1442104 h 1817913"/>
                <a:gd name="connsiteX278" fmla="*/ 3024934 w 3626598"/>
                <a:gd name="connsiteY278" fmla="*/ 1430569 h 1817913"/>
                <a:gd name="connsiteX279" fmla="*/ 3016629 w 3626598"/>
                <a:gd name="connsiteY279" fmla="*/ 1419495 h 1817913"/>
                <a:gd name="connsiteX280" fmla="*/ 3008785 w 3626598"/>
                <a:gd name="connsiteY280" fmla="*/ 1403808 h 1817913"/>
                <a:gd name="connsiteX281" fmla="*/ 3005094 w 3626598"/>
                <a:gd name="connsiteY281" fmla="*/ 1397809 h 1817913"/>
                <a:gd name="connsiteX282" fmla="*/ 2988945 w 3626598"/>
                <a:gd name="connsiteY282" fmla="*/ 1370587 h 1817913"/>
                <a:gd name="connsiteX283" fmla="*/ 2984793 w 3626598"/>
                <a:gd name="connsiteY283" fmla="*/ 1364589 h 1817913"/>
                <a:gd name="connsiteX284" fmla="*/ 2974180 w 3626598"/>
                <a:gd name="connsiteY284" fmla="*/ 1342441 h 1817913"/>
                <a:gd name="connsiteX285" fmla="*/ 2971412 w 3626598"/>
                <a:gd name="connsiteY285" fmla="*/ 1335982 h 1817913"/>
                <a:gd name="connsiteX286" fmla="*/ 2934500 w 3626598"/>
                <a:gd name="connsiteY286" fmla="*/ 1350285 h 1817913"/>
                <a:gd name="connsiteX287" fmla="*/ 2918813 w 3626598"/>
                <a:gd name="connsiteY287" fmla="*/ 1359052 h 1817913"/>
                <a:gd name="connsiteX288" fmla="*/ 2877287 w 3626598"/>
                <a:gd name="connsiteY288" fmla="*/ 1396425 h 1817913"/>
                <a:gd name="connsiteX289" fmla="*/ 2845911 w 3626598"/>
                <a:gd name="connsiteY289" fmla="*/ 1410267 h 1817913"/>
                <a:gd name="connsiteX290" fmla="*/ 2796080 w 3626598"/>
                <a:gd name="connsiteY290" fmla="*/ 1455484 h 1817913"/>
                <a:gd name="connsiteX291" fmla="*/ 2790543 w 3626598"/>
                <a:gd name="connsiteY291" fmla="*/ 1460098 h 1817913"/>
                <a:gd name="connsiteX292" fmla="*/ 2776240 w 3626598"/>
                <a:gd name="connsiteY292" fmla="*/ 1479939 h 1817913"/>
                <a:gd name="connsiteX293" fmla="*/ 2767935 w 3626598"/>
                <a:gd name="connsiteY293" fmla="*/ 1486860 h 1817913"/>
                <a:gd name="connsiteX294" fmla="*/ 2749479 w 3626598"/>
                <a:gd name="connsiteY294" fmla="*/ 1494703 h 1817913"/>
                <a:gd name="connsiteX295" fmla="*/ 2744403 w 3626598"/>
                <a:gd name="connsiteY295" fmla="*/ 1499317 h 1817913"/>
                <a:gd name="connsiteX296" fmla="*/ 2732868 w 3626598"/>
                <a:gd name="connsiteY296" fmla="*/ 1511775 h 1817913"/>
                <a:gd name="connsiteX297" fmla="*/ 2709337 w 3626598"/>
                <a:gd name="connsiteY297" fmla="*/ 1528847 h 1817913"/>
                <a:gd name="connsiteX298" fmla="*/ 2665043 w 3626598"/>
                <a:gd name="connsiteY298" fmla="*/ 1579139 h 1817913"/>
                <a:gd name="connsiteX299" fmla="*/ 2653046 w 3626598"/>
                <a:gd name="connsiteY299" fmla="*/ 1594366 h 1817913"/>
                <a:gd name="connsiteX300" fmla="*/ 2626285 w 3626598"/>
                <a:gd name="connsiteY300" fmla="*/ 1626664 h 1817913"/>
                <a:gd name="connsiteX301" fmla="*/ 2618441 w 3626598"/>
                <a:gd name="connsiteY301" fmla="*/ 1634507 h 1817913"/>
                <a:gd name="connsiteX302" fmla="*/ 2588450 w 3626598"/>
                <a:gd name="connsiteY302" fmla="*/ 1667267 h 1817913"/>
                <a:gd name="connsiteX303" fmla="*/ 2584298 w 3626598"/>
                <a:gd name="connsiteY303" fmla="*/ 1673726 h 1817913"/>
                <a:gd name="connsiteX304" fmla="*/ 2544617 w 3626598"/>
                <a:gd name="connsiteY304" fmla="*/ 1742475 h 1817913"/>
                <a:gd name="connsiteX305" fmla="*/ 2479560 w 3626598"/>
                <a:gd name="connsiteY305" fmla="*/ 1756778 h 1817913"/>
                <a:gd name="connsiteX306" fmla="*/ 2424192 w 3626598"/>
                <a:gd name="connsiteY306" fmla="*/ 1759547 h 1817913"/>
                <a:gd name="connsiteX307" fmla="*/ 2391433 w 3626598"/>
                <a:gd name="connsiteY307" fmla="*/ 1762315 h 1817913"/>
                <a:gd name="connsiteX308" fmla="*/ 2346216 w 3626598"/>
                <a:gd name="connsiteY308" fmla="*/ 1765083 h 1817913"/>
                <a:gd name="connsiteX309" fmla="*/ 2332835 w 3626598"/>
                <a:gd name="connsiteY309" fmla="*/ 1767390 h 1817913"/>
                <a:gd name="connsiteX310" fmla="*/ 2291771 w 3626598"/>
                <a:gd name="connsiteY310" fmla="*/ 1771082 h 1817913"/>
                <a:gd name="connsiteX311" fmla="*/ 2239633 w 3626598"/>
                <a:gd name="connsiteY311" fmla="*/ 1774311 h 1817913"/>
                <a:gd name="connsiteX312" fmla="*/ 2211487 w 3626598"/>
                <a:gd name="connsiteY312" fmla="*/ 1773850 h 1817913"/>
                <a:gd name="connsiteX313" fmla="*/ 2124744 w 3626598"/>
                <a:gd name="connsiteY313" fmla="*/ 1754010 h 1817913"/>
                <a:gd name="connsiteX314" fmla="*/ 2097983 w 3626598"/>
                <a:gd name="connsiteY314" fmla="*/ 1744321 h 1817913"/>
                <a:gd name="connsiteX315" fmla="*/ 2086909 w 3626598"/>
                <a:gd name="connsiteY315" fmla="*/ 1740629 h 1817913"/>
                <a:gd name="connsiteX316" fmla="*/ 2057841 w 3626598"/>
                <a:gd name="connsiteY316" fmla="*/ 1728633 h 1817913"/>
                <a:gd name="connsiteX317" fmla="*/ 2026927 w 3626598"/>
                <a:gd name="connsiteY317" fmla="*/ 1705102 h 1817913"/>
                <a:gd name="connsiteX318" fmla="*/ 2027389 w 3626598"/>
                <a:gd name="connsiteY318" fmla="*/ 1697258 h 1817913"/>
                <a:gd name="connsiteX319" fmla="*/ 2057841 w 3626598"/>
                <a:gd name="connsiteY319" fmla="*/ 1664037 h 1817913"/>
                <a:gd name="connsiteX320" fmla="*/ 2253475 w 3626598"/>
                <a:gd name="connsiteY320" fmla="*/ 1606362 h 1817913"/>
                <a:gd name="connsiteX321" fmla="*/ 2284388 w 3626598"/>
                <a:gd name="connsiteY321" fmla="*/ 1604055 h 1817913"/>
                <a:gd name="connsiteX322" fmla="*/ 2314841 w 3626598"/>
                <a:gd name="connsiteY322" fmla="*/ 1566682 h 1817913"/>
                <a:gd name="connsiteX323" fmla="*/ 2305613 w 3626598"/>
                <a:gd name="connsiteY323" fmla="*/ 1449025 h 1817913"/>
                <a:gd name="connsiteX324" fmla="*/ 2300537 w 3626598"/>
                <a:gd name="connsiteY324" fmla="*/ 1225708 h 1817913"/>
                <a:gd name="connsiteX325" fmla="*/ 2285311 w 3626598"/>
                <a:gd name="connsiteY325" fmla="*/ 1205406 h 1817913"/>
                <a:gd name="connsiteX326" fmla="*/ 2160733 w 3626598"/>
                <a:gd name="connsiteY326" fmla="*/ 1197562 h 1817913"/>
                <a:gd name="connsiteX327" fmla="*/ 2009394 w 3626598"/>
                <a:gd name="connsiteY327" fmla="*/ 1192025 h 1817913"/>
                <a:gd name="connsiteX328" fmla="*/ 1998321 w 3626598"/>
                <a:gd name="connsiteY328" fmla="*/ 1212327 h 1817913"/>
                <a:gd name="connsiteX329" fmla="*/ 2053689 w 3626598"/>
                <a:gd name="connsiteY329" fmla="*/ 1344748 h 1817913"/>
                <a:gd name="connsiteX330" fmla="*/ 2088755 w 3626598"/>
                <a:gd name="connsiteY330" fmla="*/ 1433799 h 1817913"/>
                <a:gd name="connsiteX331" fmla="*/ 2080450 w 3626598"/>
                <a:gd name="connsiteY331" fmla="*/ 1502086 h 1817913"/>
                <a:gd name="connsiteX332" fmla="*/ 2018161 w 3626598"/>
                <a:gd name="connsiteY332" fmla="*/ 1618358 h 1817913"/>
                <a:gd name="connsiteX333" fmla="*/ 1994168 w 3626598"/>
                <a:gd name="connsiteY333" fmla="*/ 1666805 h 1817913"/>
                <a:gd name="connsiteX334" fmla="*/ 1970175 w 3626598"/>
                <a:gd name="connsiteY334" fmla="*/ 1682493 h 1817913"/>
                <a:gd name="connsiteX335" fmla="*/ 1947105 w 3626598"/>
                <a:gd name="connsiteY335" fmla="*/ 1692644 h 1817913"/>
                <a:gd name="connsiteX336" fmla="*/ 1907886 w 3626598"/>
                <a:gd name="connsiteY336" fmla="*/ 1700488 h 1817913"/>
                <a:gd name="connsiteX337" fmla="*/ 1852057 w 3626598"/>
                <a:gd name="connsiteY337" fmla="*/ 1700488 h 1817913"/>
                <a:gd name="connsiteX338" fmla="*/ 1834062 w 3626598"/>
                <a:gd name="connsiteY338" fmla="*/ 1698181 h 1817913"/>
                <a:gd name="connsiteX339" fmla="*/ 1800842 w 3626598"/>
                <a:gd name="connsiteY339" fmla="*/ 1698181 h 1817913"/>
                <a:gd name="connsiteX340" fmla="*/ 1761161 w 3626598"/>
                <a:gd name="connsiteY340" fmla="*/ 1705563 h 1817913"/>
                <a:gd name="connsiteX341" fmla="*/ 1668420 w 3626598"/>
                <a:gd name="connsiteY341" fmla="*/ 1707409 h 1817913"/>
                <a:gd name="connsiteX342" fmla="*/ 1655962 w 3626598"/>
                <a:gd name="connsiteY342" fmla="*/ 1711100 h 1817913"/>
                <a:gd name="connsiteX343" fmla="*/ 1608900 w 3626598"/>
                <a:gd name="connsiteY343" fmla="*/ 1688953 h 1817913"/>
                <a:gd name="connsiteX344" fmla="*/ 1608900 w 3626598"/>
                <a:gd name="connsiteY344" fmla="*/ 1681570 h 1817913"/>
                <a:gd name="connsiteX345" fmla="*/ 1602901 w 3626598"/>
                <a:gd name="connsiteY345" fmla="*/ 1665421 h 1817913"/>
                <a:gd name="connsiteX346" fmla="*/ 1618128 w 3626598"/>
                <a:gd name="connsiteY346" fmla="*/ 1636353 h 1817913"/>
                <a:gd name="connsiteX347" fmla="*/ 1622742 w 3626598"/>
                <a:gd name="connsiteY347" fmla="*/ 1629893 h 1817913"/>
                <a:gd name="connsiteX348" fmla="*/ 1660115 w 3626598"/>
                <a:gd name="connsiteY348" fmla="*/ 1589290 h 1817913"/>
                <a:gd name="connsiteX349" fmla="*/ 1770389 w 3626598"/>
                <a:gd name="connsiteY349" fmla="*/ 1549610 h 1817913"/>
                <a:gd name="connsiteX350" fmla="*/ 1795766 w 3626598"/>
                <a:gd name="connsiteY350" fmla="*/ 1547764 h 1817913"/>
                <a:gd name="connsiteX351" fmla="*/ 1800380 w 3626598"/>
                <a:gd name="connsiteY351" fmla="*/ 1542689 h 1817913"/>
                <a:gd name="connsiteX352" fmla="*/ 1787000 w 3626598"/>
                <a:gd name="connsiteY352" fmla="*/ 1509007 h 1817913"/>
                <a:gd name="connsiteX353" fmla="*/ 1769005 w 3626598"/>
                <a:gd name="connsiteY353" fmla="*/ 1489167 h 1817913"/>
                <a:gd name="connsiteX354" fmla="*/ 1768544 w 3626598"/>
                <a:gd name="connsiteY354" fmla="*/ 1489167 h 1817913"/>
                <a:gd name="connsiteX355" fmla="*/ 1743628 w 3626598"/>
                <a:gd name="connsiteY355" fmla="*/ 1471633 h 1817913"/>
                <a:gd name="connsiteX356" fmla="*/ 1735323 w 3626598"/>
                <a:gd name="connsiteY356" fmla="*/ 1463328 h 1817913"/>
                <a:gd name="connsiteX357" fmla="*/ 1706716 w 3626598"/>
                <a:gd name="connsiteY357" fmla="*/ 1434260 h 1817913"/>
                <a:gd name="connsiteX358" fmla="*/ 1700718 w 3626598"/>
                <a:gd name="connsiteY358" fmla="*/ 1430107 h 1817913"/>
                <a:gd name="connsiteX359" fmla="*/ 1686415 w 3626598"/>
                <a:gd name="connsiteY359" fmla="*/ 1419957 h 1817913"/>
                <a:gd name="connsiteX360" fmla="*/ 1680417 w 3626598"/>
                <a:gd name="connsiteY360" fmla="*/ 1415804 h 1817913"/>
                <a:gd name="connsiteX361" fmla="*/ 1655040 w 3626598"/>
                <a:gd name="connsiteY361" fmla="*/ 1395502 h 1817913"/>
                <a:gd name="connsiteX362" fmla="*/ 1645812 w 3626598"/>
                <a:gd name="connsiteY362" fmla="*/ 1384429 h 1817913"/>
                <a:gd name="connsiteX363" fmla="*/ 1630585 w 3626598"/>
                <a:gd name="connsiteY363" fmla="*/ 1365050 h 1817913"/>
                <a:gd name="connsiteX364" fmla="*/ 1624587 w 3626598"/>
                <a:gd name="connsiteY364" fmla="*/ 1360897 h 1817913"/>
                <a:gd name="connsiteX365" fmla="*/ 1597826 w 3626598"/>
                <a:gd name="connsiteY365" fmla="*/ 1336905 h 1817913"/>
                <a:gd name="connsiteX366" fmla="*/ 1586291 w 3626598"/>
                <a:gd name="connsiteY366" fmla="*/ 1328600 h 1817913"/>
                <a:gd name="connsiteX367" fmla="*/ 1571526 w 3626598"/>
                <a:gd name="connsiteY367" fmla="*/ 1318910 h 1817913"/>
                <a:gd name="connsiteX368" fmla="*/ 1561376 w 3626598"/>
                <a:gd name="connsiteY368" fmla="*/ 1308759 h 1817913"/>
                <a:gd name="connsiteX369" fmla="*/ 1540151 w 3626598"/>
                <a:gd name="connsiteY369" fmla="*/ 1273693 h 1817913"/>
                <a:gd name="connsiteX370" fmla="*/ 1533230 w 3626598"/>
                <a:gd name="connsiteY370" fmla="*/ 1264926 h 1817913"/>
                <a:gd name="connsiteX371" fmla="*/ 1514774 w 3626598"/>
                <a:gd name="connsiteY371" fmla="*/ 1255237 h 1817913"/>
                <a:gd name="connsiteX372" fmla="*/ 1508776 w 3626598"/>
                <a:gd name="connsiteY372" fmla="*/ 1259390 h 1817913"/>
                <a:gd name="connsiteX373" fmla="*/ 1482015 w 3626598"/>
                <a:gd name="connsiteY373" fmla="*/ 1295840 h 1817913"/>
                <a:gd name="connsiteX374" fmla="*/ 1477401 w 3626598"/>
                <a:gd name="connsiteY374" fmla="*/ 1301838 h 1817913"/>
                <a:gd name="connsiteX375" fmla="*/ 1447871 w 3626598"/>
                <a:gd name="connsiteY375" fmla="*/ 1344748 h 1817913"/>
                <a:gd name="connsiteX376" fmla="*/ 1438643 w 3626598"/>
                <a:gd name="connsiteY376" fmla="*/ 1360897 h 1817913"/>
                <a:gd name="connsiteX377" fmla="*/ 1410036 w 3626598"/>
                <a:gd name="connsiteY377" fmla="*/ 1390888 h 1817913"/>
                <a:gd name="connsiteX378" fmla="*/ 1388351 w 3626598"/>
                <a:gd name="connsiteY378" fmla="*/ 1420418 h 1817913"/>
                <a:gd name="connsiteX379" fmla="*/ 1343134 w 3626598"/>
                <a:gd name="connsiteY379" fmla="*/ 1454100 h 1817913"/>
                <a:gd name="connsiteX380" fmla="*/ 1341288 w 3626598"/>
                <a:gd name="connsiteY380" fmla="*/ 1454100 h 1817913"/>
                <a:gd name="connsiteX381" fmla="*/ 1340365 w 3626598"/>
                <a:gd name="connsiteY381" fmla="*/ 1455946 h 1817913"/>
                <a:gd name="connsiteX382" fmla="*/ 1322371 w 3626598"/>
                <a:gd name="connsiteY382" fmla="*/ 1478554 h 1817913"/>
                <a:gd name="connsiteX383" fmla="*/ 1314988 w 3626598"/>
                <a:gd name="connsiteY383" fmla="*/ 1486398 h 1817913"/>
                <a:gd name="connsiteX384" fmla="*/ 1301608 w 3626598"/>
                <a:gd name="connsiteY384" fmla="*/ 1497933 h 1817913"/>
                <a:gd name="connsiteX385" fmla="*/ 1290073 w 3626598"/>
                <a:gd name="connsiteY385" fmla="*/ 1505777 h 1817913"/>
                <a:gd name="connsiteX386" fmla="*/ 1273462 w 3626598"/>
                <a:gd name="connsiteY386" fmla="*/ 1518696 h 1817913"/>
                <a:gd name="connsiteX387" fmla="*/ 1267926 w 3626598"/>
                <a:gd name="connsiteY387" fmla="*/ 1522849 h 1817913"/>
                <a:gd name="connsiteX388" fmla="*/ 1256852 w 3626598"/>
                <a:gd name="connsiteY388" fmla="*/ 1531154 h 1817913"/>
                <a:gd name="connsiteX389" fmla="*/ 1245317 w 3626598"/>
                <a:gd name="connsiteY389" fmla="*/ 1538536 h 1817913"/>
                <a:gd name="connsiteX390" fmla="*/ 1231475 w 3626598"/>
                <a:gd name="connsiteY390" fmla="*/ 1548687 h 1817913"/>
                <a:gd name="connsiteX391" fmla="*/ 1225938 w 3626598"/>
                <a:gd name="connsiteY391" fmla="*/ 1553301 h 1817913"/>
                <a:gd name="connsiteX392" fmla="*/ 1171032 w 3626598"/>
                <a:gd name="connsiteY392" fmla="*/ 1598057 h 1817913"/>
                <a:gd name="connsiteX393" fmla="*/ 1163188 w 3626598"/>
                <a:gd name="connsiteY393" fmla="*/ 1605901 h 1817913"/>
                <a:gd name="connsiteX394" fmla="*/ 1146116 w 3626598"/>
                <a:gd name="connsiteY394" fmla="*/ 1623434 h 1817913"/>
                <a:gd name="connsiteX395" fmla="*/ 1133197 w 3626598"/>
                <a:gd name="connsiteY395" fmla="*/ 1636353 h 1817913"/>
                <a:gd name="connsiteX396" fmla="*/ 1078752 w 3626598"/>
                <a:gd name="connsiteY396" fmla="*/ 1677879 h 1817913"/>
                <a:gd name="connsiteX397" fmla="*/ 1061219 w 3626598"/>
                <a:gd name="connsiteY397" fmla="*/ 1691260 h 1817913"/>
                <a:gd name="connsiteX398" fmla="*/ 1045992 w 3626598"/>
                <a:gd name="connsiteY398" fmla="*/ 1706947 h 1817913"/>
                <a:gd name="connsiteX399" fmla="*/ 1014617 w 3626598"/>
                <a:gd name="connsiteY399" fmla="*/ 1722173 h 1817913"/>
                <a:gd name="connsiteX400" fmla="*/ 982781 w 3626598"/>
                <a:gd name="connsiteY400" fmla="*/ 1740629 h 1817913"/>
                <a:gd name="connsiteX401" fmla="*/ 969861 w 3626598"/>
                <a:gd name="connsiteY401" fmla="*/ 1748473 h 1817913"/>
                <a:gd name="connsiteX402" fmla="*/ 914032 w 3626598"/>
                <a:gd name="connsiteY402" fmla="*/ 1778925 h 1817913"/>
                <a:gd name="connsiteX403" fmla="*/ 907573 w 3626598"/>
                <a:gd name="connsiteY403" fmla="*/ 1783539 h 1817913"/>
                <a:gd name="connsiteX404" fmla="*/ 882196 w 3626598"/>
                <a:gd name="connsiteY404" fmla="*/ 1798304 h 1817913"/>
                <a:gd name="connsiteX405" fmla="*/ 873429 w 3626598"/>
                <a:gd name="connsiteY405" fmla="*/ 1800611 h 1817913"/>
                <a:gd name="connsiteX406" fmla="*/ 760386 w 3626598"/>
                <a:gd name="connsiteY406" fmla="*/ 1804302 h 1817913"/>
                <a:gd name="connsiteX407" fmla="*/ 696252 w 3626598"/>
                <a:gd name="connsiteY407" fmla="*/ 1817222 h 1817913"/>
                <a:gd name="connsiteX408" fmla="*/ 658417 w 3626598"/>
                <a:gd name="connsiteY408" fmla="*/ 1818606 h 1817913"/>
                <a:gd name="connsiteX409" fmla="*/ 631656 w 3626598"/>
                <a:gd name="connsiteY409" fmla="*/ 1811223 h 1817913"/>
                <a:gd name="connsiteX410" fmla="*/ 555063 w 3626598"/>
                <a:gd name="connsiteY410" fmla="*/ 1799227 h 1817913"/>
                <a:gd name="connsiteX411" fmla="*/ 555063 w 3626598"/>
                <a:gd name="connsiteY411" fmla="*/ 1794152 h 1817913"/>
                <a:gd name="connsiteX412" fmla="*/ 531993 w 3626598"/>
                <a:gd name="connsiteY412" fmla="*/ 1782617 h 1817913"/>
                <a:gd name="connsiteX413" fmla="*/ 493236 w 3626598"/>
                <a:gd name="connsiteY413" fmla="*/ 1793690 h 1817913"/>
                <a:gd name="connsiteX414" fmla="*/ 498311 w 3626598"/>
                <a:gd name="connsiteY414" fmla="*/ 1768775 h 1817913"/>
                <a:gd name="connsiteX415" fmla="*/ 460938 w 3626598"/>
                <a:gd name="connsiteY415" fmla="*/ 1776618 h 181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</a:cxnLst>
              <a:rect l="l" t="t" r="r" b="b"/>
              <a:pathLst>
                <a:path w="3626598" h="1817913">
                  <a:moveTo>
                    <a:pt x="460938" y="1776618"/>
                  </a:moveTo>
                  <a:cubicBezTo>
                    <a:pt x="458631" y="1772927"/>
                    <a:pt x="443866" y="1787231"/>
                    <a:pt x="450787" y="1766929"/>
                  </a:cubicBezTo>
                  <a:cubicBezTo>
                    <a:pt x="459092" y="1742475"/>
                    <a:pt x="472473" y="1727710"/>
                    <a:pt x="495543" y="1719405"/>
                  </a:cubicBezTo>
                  <a:cubicBezTo>
                    <a:pt x="504310" y="1705102"/>
                    <a:pt x="513999" y="1692182"/>
                    <a:pt x="531071" y="1687107"/>
                  </a:cubicBezTo>
                  <a:cubicBezTo>
                    <a:pt x="534300" y="1684339"/>
                    <a:pt x="537530" y="1682032"/>
                    <a:pt x="540760" y="1679263"/>
                  </a:cubicBezTo>
                  <a:cubicBezTo>
                    <a:pt x="543528" y="1673265"/>
                    <a:pt x="548142" y="1670958"/>
                    <a:pt x="554602" y="1670497"/>
                  </a:cubicBezTo>
                  <a:cubicBezTo>
                    <a:pt x="556448" y="1670958"/>
                    <a:pt x="557370" y="1670497"/>
                    <a:pt x="557832" y="1668651"/>
                  </a:cubicBezTo>
                  <a:cubicBezTo>
                    <a:pt x="560139" y="1662653"/>
                    <a:pt x="565214" y="1659884"/>
                    <a:pt x="571674" y="1659423"/>
                  </a:cubicBezTo>
                  <a:cubicBezTo>
                    <a:pt x="586900" y="1644658"/>
                    <a:pt x="608124" y="1648349"/>
                    <a:pt x="626119" y="1641428"/>
                  </a:cubicBezTo>
                  <a:cubicBezTo>
                    <a:pt x="639961" y="1635430"/>
                    <a:pt x="654726" y="1642351"/>
                    <a:pt x="668568" y="1636814"/>
                  </a:cubicBezTo>
                  <a:cubicBezTo>
                    <a:pt x="693022" y="1640044"/>
                    <a:pt x="714246" y="1632662"/>
                    <a:pt x="733164" y="1617897"/>
                  </a:cubicBezTo>
                  <a:cubicBezTo>
                    <a:pt x="736393" y="1610515"/>
                    <a:pt x="741469" y="1604978"/>
                    <a:pt x="748851" y="1602209"/>
                  </a:cubicBezTo>
                  <a:cubicBezTo>
                    <a:pt x="750697" y="1601748"/>
                    <a:pt x="751620" y="1600364"/>
                    <a:pt x="750697" y="1598518"/>
                  </a:cubicBezTo>
                  <a:cubicBezTo>
                    <a:pt x="752081" y="1591136"/>
                    <a:pt x="754849" y="1584215"/>
                    <a:pt x="761770" y="1580062"/>
                  </a:cubicBezTo>
                  <a:lnTo>
                    <a:pt x="761770" y="1580062"/>
                  </a:lnTo>
                  <a:cubicBezTo>
                    <a:pt x="773767" y="1538998"/>
                    <a:pt x="797759" y="1505777"/>
                    <a:pt x="830057" y="1478554"/>
                  </a:cubicBezTo>
                  <a:lnTo>
                    <a:pt x="830057" y="1478554"/>
                  </a:lnTo>
                  <a:cubicBezTo>
                    <a:pt x="849898" y="1448563"/>
                    <a:pt x="871583" y="1419957"/>
                    <a:pt x="901113" y="1398732"/>
                  </a:cubicBezTo>
                  <a:cubicBezTo>
                    <a:pt x="902959" y="1398271"/>
                    <a:pt x="903881" y="1396887"/>
                    <a:pt x="903420" y="1394580"/>
                  </a:cubicBezTo>
                  <a:cubicBezTo>
                    <a:pt x="916339" y="1362282"/>
                    <a:pt x="943100" y="1338750"/>
                    <a:pt x="958788" y="1308759"/>
                  </a:cubicBezTo>
                  <a:cubicBezTo>
                    <a:pt x="963863" y="1303684"/>
                    <a:pt x="957404" y="1294917"/>
                    <a:pt x="964786" y="1290303"/>
                  </a:cubicBezTo>
                  <a:cubicBezTo>
                    <a:pt x="970323" y="1284305"/>
                    <a:pt x="966632" y="1273693"/>
                    <a:pt x="975398" y="1269079"/>
                  </a:cubicBezTo>
                  <a:cubicBezTo>
                    <a:pt x="988779" y="1220171"/>
                    <a:pt x="1002159" y="1171724"/>
                    <a:pt x="1016001" y="1122816"/>
                  </a:cubicBezTo>
                  <a:cubicBezTo>
                    <a:pt x="1021077" y="1117740"/>
                    <a:pt x="1015540" y="1109896"/>
                    <a:pt x="1021077" y="1105282"/>
                  </a:cubicBezTo>
                  <a:cubicBezTo>
                    <a:pt x="1022922" y="1099746"/>
                    <a:pt x="1025229" y="1094670"/>
                    <a:pt x="1027075" y="1089133"/>
                  </a:cubicBezTo>
                  <a:cubicBezTo>
                    <a:pt x="1032150" y="1084058"/>
                    <a:pt x="1026614" y="1076214"/>
                    <a:pt x="1032150" y="1071600"/>
                  </a:cubicBezTo>
                  <a:cubicBezTo>
                    <a:pt x="1033073" y="1064218"/>
                    <a:pt x="1031689" y="1056374"/>
                    <a:pt x="1038610" y="1050837"/>
                  </a:cubicBezTo>
                  <a:cubicBezTo>
                    <a:pt x="1041840" y="1044839"/>
                    <a:pt x="1040456" y="1037918"/>
                    <a:pt x="1040917" y="1031458"/>
                  </a:cubicBezTo>
                  <a:cubicBezTo>
                    <a:pt x="1042301" y="1012541"/>
                    <a:pt x="1035380" y="1003313"/>
                    <a:pt x="1015079" y="1006081"/>
                  </a:cubicBezTo>
                  <a:cubicBezTo>
                    <a:pt x="1007696" y="1007004"/>
                    <a:pt x="1000314" y="1007927"/>
                    <a:pt x="992931" y="1004697"/>
                  </a:cubicBezTo>
                  <a:cubicBezTo>
                    <a:pt x="983242" y="997315"/>
                    <a:pt x="977244" y="1006543"/>
                    <a:pt x="970323" y="1010234"/>
                  </a:cubicBezTo>
                  <a:cubicBezTo>
                    <a:pt x="961095" y="1015309"/>
                    <a:pt x="950483" y="1008850"/>
                    <a:pt x="941716" y="1014848"/>
                  </a:cubicBezTo>
                  <a:cubicBezTo>
                    <a:pt x="937564" y="1014848"/>
                    <a:pt x="932488" y="1013925"/>
                    <a:pt x="930643" y="1019001"/>
                  </a:cubicBezTo>
                  <a:cubicBezTo>
                    <a:pt x="910341" y="1026383"/>
                    <a:pt x="888194" y="1026844"/>
                    <a:pt x="867431" y="1030997"/>
                  </a:cubicBezTo>
                  <a:lnTo>
                    <a:pt x="865124" y="1030536"/>
                  </a:lnTo>
                  <a:lnTo>
                    <a:pt x="863740" y="1032381"/>
                  </a:lnTo>
                  <a:cubicBezTo>
                    <a:pt x="860971" y="1037457"/>
                    <a:pt x="857741" y="1041148"/>
                    <a:pt x="851282" y="1040225"/>
                  </a:cubicBezTo>
                  <a:cubicBezTo>
                    <a:pt x="837440" y="1048992"/>
                    <a:pt x="818061" y="1045300"/>
                    <a:pt x="806987" y="1060527"/>
                  </a:cubicBezTo>
                  <a:cubicBezTo>
                    <a:pt x="801451" y="1072062"/>
                    <a:pt x="789454" y="1077598"/>
                    <a:pt x="782533" y="1087749"/>
                  </a:cubicBezTo>
                  <a:lnTo>
                    <a:pt x="780688" y="1087749"/>
                  </a:lnTo>
                  <a:cubicBezTo>
                    <a:pt x="772844" y="1082674"/>
                    <a:pt x="770998" y="1090056"/>
                    <a:pt x="767769" y="1094209"/>
                  </a:cubicBezTo>
                  <a:lnTo>
                    <a:pt x="767307" y="1093747"/>
                  </a:lnTo>
                  <a:cubicBezTo>
                    <a:pt x="763155" y="1099746"/>
                    <a:pt x="750697" y="1082674"/>
                    <a:pt x="751158" y="1100207"/>
                  </a:cubicBezTo>
                  <a:cubicBezTo>
                    <a:pt x="743314" y="1105744"/>
                    <a:pt x="735932" y="1111281"/>
                    <a:pt x="728088" y="1116356"/>
                  </a:cubicBezTo>
                  <a:cubicBezTo>
                    <a:pt x="723936" y="1123277"/>
                    <a:pt x="713785" y="1112665"/>
                    <a:pt x="710555" y="1122354"/>
                  </a:cubicBezTo>
                  <a:lnTo>
                    <a:pt x="711016" y="1121893"/>
                  </a:lnTo>
                  <a:cubicBezTo>
                    <a:pt x="698097" y="1127429"/>
                    <a:pt x="687485" y="1135735"/>
                    <a:pt x="679180" y="1146808"/>
                  </a:cubicBezTo>
                  <a:cubicBezTo>
                    <a:pt x="675950" y="1145885"/>
                    <a:pt x="673182" y="1143578"/>
                    <a:pt x="669952" y="1146347"/>
                  </a:cubicBezTo>
                  <a:cubicBezTo>
                    <a:pt x="668568" y="1147731"/>
                    <a:pt x="667183" y="1149115"/>
                    <a:pt x="665338" y="1150499"/>
                  </a:cubicBezTo>
                  <a:cubicBezTo>
                    <a:pt x="660262" y="1150038"/>
                    <a:pt x="657033" y="1141271"/>
                    <a:pt x="651496" y="1146347"/>
                  </a:cubicBezTo>
                  <a:cubicBezTo>
                    <a:pt x="646420" y="1150961"/>
                    <a:pt x="654726" y="1152806"/>
                    <a:pt x="655648" y="1156498"/>
                  </a:cubicBezTo>
                  <a:cubicBezTo>
                    <a:pt x="656571" y="1166648"/>
                    <a:pt x="648266" y="1171724"/>
                    <a:pt x="643652" y="1179106"/>
                  </a:cubicBezTo>
                  <a:cubicBezTo>
                    <a:pt x="639961" y="1182336"/>
                    <a:pt x="636270" y="1185566"/>
                    <a:pt x="632117" y="1188796"/>
                  </a:cubicBezTo>
                  <a:cubicBezTo>
                    <a:pt x="629349" y="1187873"/>
                    <a:pt x="627042" y="1186027"/>
                    <a:pt x="624273" y="1185104"/>
                  </a:cubicBezTo>
                  <a:cubicBezTo>
                    <a:pt x="621044" y="1185566"/>
                    <a:pt x="619198" y="1187411"/>
                    <a:pt x="617352" y="1189718"/>
                  </a:cubicBezTo>
                  <a:cubicBezTo>
                    <a:pt x="613661" y="1196178"/>
                    <a:pt x="611816" y="1204022"/>
                    <a:pt x="604433" y="1207252"/>
                  </a:cubicBezTo>
                  <a:cubicBezTo>
                    <a:pt x="603972" y="1210020"/>
                    <a:pt x="603510" y="1213250"/>
                    <a:pt x="602588" y="1216018"/>
                  </a:cubicBezTo>
                  <a:cubicBezTo>
                    <a:pt x="586900" y="1213250"/>
                    <a:pt x="592437" y="1229860"/>
                    <a:pt x="585054" y="1234935"/>
                  </a:cubicBezTo>
                  <a:cubicBezTo>
                    <a:pt x="573981" y="1237704"/>
                    <a:pt x="563830" y="1246009"/>
                    <a:pt x="550911" y="1240934"/>
                  </a:cubicBezTo>
                  <a:cubicBezTo>
                    <a:pt x="546758" y="1230783"/>
                    <a:pt x="538914" y="1222478"/>
                    <a:pt x="536146" y="1211866"/>
                  </a:cubicBezTo>
                  <a:lnTo>
                    <a:pt x="536146" y="1211866"/>
                  </a:lnTo>
                  <a:cubicBezTo>
                    <a:pt x="528764" y="1207252"/>
                    <a:pt x="514922" y="1213250"/>
                    <a:pt x="513537" y="1198485"/>
                  </a:cubicBezTo>
                  <a:cubicBezTo>
                    <a:pt x="511692" y="1197562"/>
                    <a:pt x="510308" y="1196178"/>
                    <a:pt x="508462" y="1195255"/>
                  </a:cubicBezTo>
                  <a:cubicBezTo>
                    <a:pt x="481240" y="1193871"/>
                    <a:pt x="454478" y="1194794"/>
                    <a:pt x="427256" y="1195255"/>
                  </a:cubicBezTo>
                  <a:cubicBezTo>
                    <a:pt x="386191" y="1200792"/>
                    <a:pt x="357585" y="1235858"/>
                    <a:pt x="316981" y="1242318"/>
                  </a:cubicBezTo>
                  <a:cubicBezTo>
                    <a:pt x="288375" y="1246932"/>
                    <a:pt x="260229" y="1248316"/>
                    <a:pt x="233468" y="1234013"/>
                  </a:cubicBezTo>
                  <a:cubicBezTo>
                    <a:pt x="215012" y="1231244"/>
                    <a:pt x="209937" y="1219709"/>
                    <a:pt x="210860" y="1202176"/>
                  </a:cubicBezTo>
                  <a:cubicBezTo>
                    <a:pt x="211321" y="1190641"/>
                    <a:pt x="214551" y="1178183"/>
                    <a:pt x="208553" y="1167110"/>
                  </a:cubicBezTo>
                  <a:cubicBezTo>
                    <a:pt x="210860" y="1158343"/>
                    <a:pt x="226086" y="1162034"/>
                    <a:pt x="225624" y="1150038"/>
                  </a:cubicBezTo>
                  <a:cubicBezTo>
                    <a:pt x="224240" y="1138503"/>
                    <a:pt x="231622" y="1144963"/>
                    <a:pt x="235775" y="1144963"/>
                  </a:cubicBezTo>
                  <a:cubicBezTo>
                    <a:pt x="244080" y="1147270"/>
                    <a:pt x="236698" y="1141271"/>
                    <a:pt x="238082" y="1139887"/>
                  </a:cubicBezTo>
                  <a:cubicBezTo>
                    <a:pt x="236236" y="1126968"/>
                    <a:pt x="244542" y="1119124"/>
                    <a:pt x="252847" y="1111281"/>
                  </a:cubicBezTo>
                  <a:cubicBezTo>
                    <a:pt x="262075" y="1102975"/>
                    <a:pt x="267612" y="1092825"/>
                    <a:pt x="270380" y="1078983"/>
                  </a:cubicBezTo>
                  <a:cubicBezTo>
                    <a:pt x="259768" y="1081290"/>
                    <a:pt x="251001" y="1083135"/>
                    <a:pt x="243157" y="1087749"/>
                  </a:cubicBezTo>
                  <a:lnTo>
                    <a:pt x="242696" y="1088211"/>
                  </a:lnTo>
                  <a:cubicBezTo>
                    <a:pt x="240389" y="1096977"/>
                    <a:pt x="230700" y="1094209"/>
                    <a:pt x="225624" y="1098823"/>
                  </a:cubicBezTo>
                  <a:lnTo>
                    <a:pt x="225624" y="1098823"/>
                  </a:lnTo>
                  <a:cubicBezTo>
                    <a:pt x="222394" y="1108512"/>
                    <a:pt x="213628" y="1107589"/>
                    <a:pt x="205784" y="1108974"/>
                  </a:cubicBezTo>
                  <a:lnTo>
                    <a:pt x="203939" y="1108512"/>
                  </a:lnTo>
                  <a:lnTo>
                    <a:pt x="203016" y="1109896"/>
                  </a:lnTo>
                  <a:cubicBezTo>
                    <a:pt x="199325" y="1115895"/>
                    <a:pt x="193326" y="1120047"/>
                    <a:pt x="190558" y="1126968"/>
                  </a:cubicBezTo>
                  <a:cubicBezTo>
                    <a:pt x="190097" y="1144501"/>
                    <a:pt x="180407" y="1137119"/>
                    <a:pt x="173025" y="1132966"/>
                  </a:cubicBezTo>
                  <a:cubicBezTo>
                    <a:pt x="164258" y="1127429"/>
                    <a:pt x="155953" y="1120970"/>
                    <a:pt x="147186" y="1114972"/>
                  </a:cubicBezTo>
                  <a:cubicBezTo>
                    <a:pt x="134267" y="1108051"/>
                    <a:pt x="119502" y="1116817"/>
                    <a:pt x="107045" y="1109896"/>
                  </a:cubicBezTo>
                  <a:cubicBezTo>
                    <a:pt x="83052" y="1105282"/>
                    <a:pt x="59521" y="1099284"/>
                    <a:pt x="41987" y="1080828"/>
                  </a:cubicBezTo>
                  <a:cubicBezTo>
                    <a:pt x="31837" y="1077137"/>
                    <a:pt x="29068" y="1066525"/>
                    <a:pt x="22147" y="1059604"/>
                  </a:cubicBezTo>
                  <a:lnTo>
                    <a:pt x="21224" y="1057758"/>
                  </a:lnTo>
                  <a:lnTo>
                    <a:pt x="19379" y="1058220"/>
                  </a:lnTo>
                  <a:cubicBezTo>
                    <a:pt x="8305" y="1058220"/>
                    <a:pt x="4614" y="1049453"/>
                    <a:pt x="0" y="1042071"/>
                  </a:cubicBezTo>
                  <a:cubicBezTo>
                    <a:pt x="0" y="1038379"/>
                    <a:pt x="0" y="1034688"/>
                    <a:pt x="0" y="1030997"/>
                  </a:cubicBezTo>
                  <a:cubicBezTo>
                    <a:pt x="16610" y="1000545"/>
                    <a:pt x="47524" y="983473"/>
                    <a:pt x="67826" y="956712"/>
                  </a:cubicBezTo>
                  <a:cubicBezTo>
                    <a:pt x="96894" y="918877"/>
                    <a:pt x="131037" y="884733"/>
                    <a:pt x="159183" y="845976"/>
                  </a:cubicBezTo>
                  <a:cubicBezTo>
                    <a:pt x="178562" y="819215"/>
                    <a:pt x="189174" y="791531"/>
                    <a:pt x="165181" y="761078"/>
                  </a:cubicBezTo>
                  <a:cubicBezTo>
                    <a:pt x="156876" y="750928"/>
                    <a:pt x="160106" y="739393"/>
                    <a:pt x="165642" y="729242"/>
                  </a:cubicBezTo>
                  <a:cubicBezTo>
                    <a:pt x="196556" y="675719"/>
                    <a:pt x="221472" y="618044"/>
                    <a:pt x="264382" y="572366"/>
                  </a:cubicBezTo>
                  <a:cubicBezTo>
                    <a:pt x="275917" y="559908"/>
                    <a:pt x="280069" y="545605"/>
                    <a:pt x="280992" y="528994"/>
                  </a:cubicBezTo>
                  <a:cubicBezTo>
                    <a:pt x="282838" y="496696"/>
                    <a:pt x="288836" y="465321"/>
                    <a:pt x="306831" y="437637"/>
                  </a:cubicBezTo>
                  <a:cubicBezTo>
                    <a:pt x="317904" y="420104"/>
                    <a:pt x="332208" y="406724"/>
                    <a:pt x="355739" y="414106"/>
                  </a:cubicBezTo>
                  <a:cubicBezTo>
                    <a:pt x="360353" y="417797"/>
                    <a:pt x="364506" y="422411"/>
                    <a:pt x="370965" y="421488"/>
                  </a:cubicBezTo>
                  <a:cubicBezTo>
                    <a:pt x="376963" y="422411"/>
                    <a:pt x="381577" y="425180"/>
                    <a:pt x="384346" y="430716"/>
                  </a:cubicBezTo>
                  <a:cubicBezTo>
                    <a:pt x="384807" y="432562"/>
                    <a:pt x="386191" y="433485"/>
                    <a:pt x="388037" y="432562"/>
                  </a:cubicBezTo>
                  <a:cubicBezTo>
                    <a:pt x="394035" y="433485"/>
                    <a:pt x="398649" y="435792"/>
                    <a:pt x="401417" y="441790"/>
                  </a:cubicBezTo>
                  <a:cubicBezTo>
                    <a:pt x="402340" y="443636"/>
                    <a:pt x="403724" y="444097"/>
                    <a:pt x="405570" y="443636"/>
                  </a:cubicBezTo>
                  <a:cubicBezTo>
                    <a:pt x="424949" y="447327"/>
                    <a:pt x="443866" y="448250"/>
                    <a:pt x="463245" y="443174"/>
                  </a:cubicBezTo>
                  <a:lnTo>
                    <a:pt x="463245" y="443174"/>
                  </a:lnTo>
                  <a:cubicBezTo>
                    <a:pt x="466936" y="433946"/>
                    <a:pt x="472934" y="427025"/>
                    <a:pt x="480778" y="421027"/>
                  </a:cubicBezTo>
                  <a:lnTo>
                    <a:pt x="480778" y="421027"/>
                  </a:lnTo>
                  <a:cubicBezTo>
                    <a:pt x="484469" y="407185"/>
                    <a:pt x="486315" y="392420"/>
                    <a:pt x="502003" y="386422"/>
                  </a:cubicBezTo>
                  <a:lnTo>
                    <a:pt x="502464" y="385961"/>
                  </a:lnTo>
                  <a:cubicBezTo>
                    <a:pt x="506155" y="374887"/>
                    <a:pt x="513537" y="367505"/>
                    <a:pt x="525072" y="364275"/>
                  </a:cubicBezTo>
                  <a:lnTo>
                    <a:pt x="525534" y="364275"/>
                  </a:lnTo>
                  <a:cubicBezTo>
                    <a:pt x="527841" y="355508"/>
                    <a:pt x="537530" y="357815"/>
                    <a:pt x="542606" y="353201"/>
                  </a:cubicBezTo>
                  <a:lnTo>
                    <a:pt x="542606" y="353201"/>
                  </a:lnTo>
                  <a:cubicBezTo>
                    <a:pt x="548142" y="348587"/>
                    <a:pt x="553679" y="347664"/>
                    <a:pt x="559677" y="352740"/>
                  </a:cubicBezTo>
                  <a:cubicBezTo>
                    <a:pt x="561062" y="354124"/>
                    <a:pt x="562446" y="354585"/>
                    <a:pt x="564291" y="353663"/>
                  </a:cubicBezTo>
                  <a:cubicBezTo>
                    <a:pt x="569828" y="357815"/>
                    <a:pt x="579056" y="355047"/>
                    <a:pt x="582286" y="363352"/>
                  </a:cubicBezTo>
                  <a:cubicBezTo>
                    <a:pt x="582747" y="365198"/>
                    <a:pt x="583670" y="366120"/>
                    <a:pt x="585516" y="365198"/>
                  </a:cubicBezTo>
                  <a:cubicBezTo>
                    <a:pt x="598896" y="367043"/>
                    <a:pt x="605817" y="375810"/>
                    <a:pt x="609970" y="387806"/>
                  </a:cubicBezTo>
                  <a:cubicBezTo>
                    <a:pt x="618737" y="401648"/>
                    <a:pt x="624735" y="381808"/>
                    <a:pt x="632579" y="385961"/>
                  </a:cubicBezTo>
                  <a:cubicBezTo>
                    <a:pt x="638577" y="373503"/>
                    <a:pt x="647805" y="364275"/>
                    <a:pt x="660724" y="358738"/>
                  </a:cubicBezTo>
                  <a:cubicBezTo>
                    <a:pt x="664415" y="356431"/>
                    <a:pt x="668568" y="354585"/>
                    <a:pt x="672259" y="352278"/>
                  </a:cubicBezTo>
                  <a:cubicBezTo>
                    <a:pt x="679180" y="336129"/>
                    <a:pt x="692099" y="329208"/>
                    <a:pt x="708248" y="325517"/>
                  </a:cubicBezTo>
                  <a:cubicBezTo>
                    <a:pt x="711478" y="322749"/>
                    <a:pt x="714246" y="320442"/>
                    <a:pt x="717476" y="317673"/>
                  </a:cubicBezTo>
                  <a:cubicBezTo>
                    <a:pt x="721167" y="309368"/>
                    <a:pt x="730395" y="311214"/>
                    <a:pt x="736855" y="308445"/>
                  </a:cubicBezTo>
                  <a:lnTo>
                    <a:pt x="739162" y="308445"/>
                  </a:lnTo>
                  <a:lnTo>
                    <a:pt x="740085" y="306600"/>
                  </a:lnTo>
                  <a:cubicBezTo>
                    <a:pt x="742392" y="301063"/>
                    <a:pt x="747006" y="298295"/>
                    <a:pt x="753004" y="296911"/>
                  </a:cubicBezTo>
                  <a:cubicBezTo>
                    <a:pt x="759925" y="292758"/>
                    <a:pt x="766846" y="288144"/>
                    <a:pt x="774228" y="283991"/>
                  </a:cubicBezTo>
                  <a:cubicBezTo>
                    <a:pt x="777919" y="271995"/>
                    <a:pt x="790377" y="279839"/>
                    <a:pt x="796837" y="273841"/>
                  </a:cubicBezTo>
                  <a:lnTo>
                    <a:pt x="796837" y="273841"/>
                  </a:lnTo>
                  <a:cubicBezTo>
                    <a:pt x="802835" y="264613"/>
                    <a:pt x="813447" y="266458"/>
                    <a:pt x="822214" y="263228"/>
                  </a:cubicBezTo>
                  <a:lnTo>
                    <a:pt x="824059" y="263690"/>
                  </a:lnTo>
                  <a:lnTo>
                    <a:pt x="824982" y="261844"/>
                  </a:lnTo>
                  <a:cubicBezTo>
                    <a:pt x="828673" y="246618"/>
                    <a:pt x="843899" y="250771"/>
                    <a:pt x="853127" y="245695"/>
                  </a:cubicBezTo>
                  <a:cubicBezTo>
                    <a:pt x="892808" y="228162"/>
                    <a:pt x="932027" y="211090"/>
                    <a:pt x="971707" y="193557"/>
                  </a:cubicBezTo>
                  <a:cubicBezTo>
                    <a:pt x="974014" y="188482"/>
                    <a:pt x="978167" y="185713"/>
                    <a:pt x="983242" y="183406"/>
                  </a:cubicBezTo>
                  <a:cubicBezTo>
                    <a:pt x="992470" y="179254"/>
                    <a:pt x="1002159" y="175101"/>
                    <a:pt x="1011387" y="170948"/>
                  </a:cubicBezTo>
                  <a:cubicBezTo>
                    <a:pt x="1019693" y="157568"/>
                    <a:pt x="1033996" y="153877"/>
                    <a:pt x="1047838" y="150185"/>
                  </a:cubicBezTo>
                  <a:cubicBezTo>
                    <a:pt x="1049684" y="150647"/>
                    <a:pt x="1050606" y="149724"/>
                    <a:pt x="1050606" y="147878"/>
                  </a:cubicBezTo>
                  <a:cubicBezTo>
                    <a:pt x="1053375" y="141880"/>
                    <a:pt x="1058450" y="139573"/>
                    <a:pt x="1064448" y="139112"/>
                  </a:cubicBezTo>
                  <a:cubicBezTo>
                    <a:pt x="1070908" y="136805"/>
                    <a:pt x="1077829" y="134037"/>
                    <a:pt x="1084289" y="131730"/>
                  </a:cubicBezTo>
                  <a:cubicBezTo>
                    <a:pt x="1091210" y="119272"/>
                    <a:pt x="1099515" y="108198"/>
                    <a:pt x="1114741" y="104968"/>
                  </a:cubicBezTo>
                  <a:cubicBezTo>
                    <a:pt x="1119816" y="102661"/>
                    <a:pt x="1124430" y="100354"/>
                    <a:pt x="1129506" y="97586"/>
                  </a:cubicBezTo>
                  <a:cubicBezTo>
                    <a:pt x="1131813" y="88819"/>
                    <a:pt x="1141502" y="92049"/>
                    <a:pt x="1145655" y="86974"/>
                  </a:cubicBezTo>
                  <a:lnTo>
                    <a:pt x="1146116" y="86512"/>
                  </a:lnTo>
                  <a:cubicBezTo>
                    <a:pt x="1149346" y="77746"/>
                    <a:pt x="1158574" y="79591"/>
                    <a:pt x="1165033" y="76362"/>
                  </a:cubicBezTo>
                  <a:cubicBezTo>
                    <a:pt x="1166879" y="77284"/>
                    <a:pt x="1168263" y="76823"/>
                    <a:pt x="1168725" y="74516"/>
                  </a:cubicBezTo>
                  <a:cubicBezTo>
                    <a:pt x="1171032" y="68518"/>
                    <a:pt x="1176107" y="65749"/>
                    <a:pt x="1182105" y="65288"/>
                  </a:cubicBezTo>
                  <a:cubicBezTo>
                    <a:pt x="1233782" y="36220"/>
                    <a:pt x="1290995" y="25608"/>
                    <a:pt x="1348209" y="14534"/>
                  </a:cubicBezTo>
                  <a:cubicBezTo>
                    <a:pt x="1358360" y="12689"/>
                    <a:pt x="1368049" y="10382"/>
                    <a:pt x="1377738" y="8075"/>
                  </a:cubicBezTo>
                  <a:cubicBezTo>
                    <a:pt x="1387428" y="2538"/>
                    <a:pt x="1398501" y="8075"/>
                    <a:pt x="1408191" y="3461"/>
                  </a:cubicBezTo>
                  <a:lnTo>
                    <a:pt x="1410498" y="3922"/>
                  </a:lnTo>
                  <a:lnTo>
                    <a:pt x="1411882" y="2076"/>
                  </a:lnTo>
                  <a:cubicBezTo>
                    <a:pt x="1415573" y="-692"/>
                    <a:pt x="1419726" y="-692"/>
                    <a:pt x="1423417" y="2076"/>
                  </a:cubicBezTo>
                  <a:cubicBezTo>
                    <a:pt x="1429877" y="4383"/>
                    <a:pt x="1436336" y="5306"/>
                    <a:pt x="1443257" y="2999"/>
                  </a:cubicBezTo>
                  <a:cubicBezTo>
                    <a:pt x="1471864" y="8075"/>
                    <a:pt x="1500471" y="3922"/>
                    <a:pt x="1529078" y="5768"/>
                  </a:cubicBezTo>
                  <a:cubicBezTo>
                    <a:pt x="1539228" y="6229"/>
                    <a:pt x="1549379" y="3461"/>
                    <a:pt x="1559069" y="8075"/>
                  </a:cubicBezTo>
                  <a:cubicBezTo>
                    <a:pt x="1569681" y="12227"/>
                    <a:pt x="1579831" y="16380"/>
                    <a:pt x="1591828" y="14534"/>
                  </a:cubicBezTo>
                  <a:cubicBezTo>
                    <a:pt x="1595058" y="17303"/>
                    <a:pt x="1600594" y="15457"/>
                    <a:pt x="1602440" y="20532"/>
                  </a:cubicBezTo>
                  <a:cubicBezTo>
                    <a:pt x="1612129" y="37143"/>
                    <a:pt x="1633354" y="35758"/>
                    <a:pt x="1646273" y="38527"/>
                  </a:cubicBezTo>
                  <a:cubicBezTo>
                    <a:pt x="1680417" y="45909"/>
                    <a:pt x="1708562" y="65288"/>
                    <a:pt x="1740398" y="76362"/>
                  </a:cubicBezTo>
                  <a:cubicBezTo>
                    <a:pt x="1744090" y="83283"/>
                    <a:pt x="1758854" y="73593"/>
                    <a:pt x="1757932" y="87435"/>
                  </a:cubicBezTo>
                  <a:cubicBezTo>
                    <a:pt x="1756547" y="96202"/>
                    <a:pt x="1762084" y="94356"/>
                    <a:pt x="1767160" y="93433"/>
                  </a:cubicBezTo>
                  <a:cubicBezTo>
                    <a:pt x="1773158" y="97125"/>
                    <a:pt x="1782386" y="94818"/>
                    <a:pt x="1785615" y="103584"/>
                  </a:cubicBezTo>
                  <a:cubicBezTo>
                    <a:pt x="1807301" y="118349"/>
                    <a:pt x="1831294" y="125731"/>
                    <a:pt x="1857132" y="127577"/>
                  </a:cubicBezTo>
                  <a:cubicBezTo>
                    <a:pt x="1870513" y="133575"/>
                    <a:pt x="1885278" y="126193"/>
                    <a:pt x="1898658" y="132191"/>
                  </a:cubicBezTo>
                  <a:cubicBezTo>
                    <a:pt x="1908809" y="134498"/>
                    <a:pt x="1918960" y="136344"/>
                    <a:pt x="1929111" y="132652"/>
                  </a:cubicBezTo>
                  <a:cubicBezTo>
                    <a:pt x="1957718" y="136805"/>
                    <a:pt x="1985863" y="136805"/>
                    <a:pt x="2014470" y="132652"/>
                  </a:cubicBezTo>
                  <a:cubicBezTo>
                    <a:pt x="2022775" y="135882"/>
                    <a:pt x="2031080" y="134037"/>
                    <a:pt x="2039385" y="132191"/>
                  </a:cubicBezTo>
                  <a:cubicBezTo>
                    <a:pt x="2052304" y="125731"/>
                    <a:pt x="2067069" y="133575"/>
                    <a:pt x="2080450" y="127116"/>
                  </a:cubicBezTo>
                  <a:cubicBezTo>
                    <a:pt x="2155196" y="113274"/>
                    <a:pt x="2229482" y="99893"/>
                    <a:pt x="2304229" y="86051"/>
                  </a:cubicBezTo>
                  <a:cubicBezTo>
                    <a:pt x="2321300" y="82821"/>
                    <a:pt x="2338833" y="79130"/>
                    <a:pt x="2355905" y="75439"/>
                  </a:cubicBezTo>
                  <a:cubicBezTo>
                    <a:pt x="2371593" y="69441"/>
                    <a:pt x="2388665" y="76823"/>
                    <a:pt x="2404352" y="70825"/>
                  </a:cubicBezTo>
                  <a:cubicBezTo>
                    <a:pt x="2412657" y="70363"/>
                    <a:pt x="2420963" y="70363"/>
                    <a:pt x="2429729" y="69902"/>
                  </a:cubicBezTo>
                  <a:cubicBezTo>
                    <a:pt x="2460181" y="63442"/>
                    <a:pt x="2492018" y="71748"/>
                    <a:pt x="2522470" y="65288"/>
                  </a:cubicBezTo>
                  <a:cubicBezTo>
                    <a:pt x="2534005" y="67595"/>
                    <a:pt x="2546002" y="67595"/>
                    <a:pt x="2557537" y="65288"/>
                  </a:cubicBezTo>
                  <a:cubicBezTo>
                    <a:pt x="2566765" y="70363"/>
                    <a:pt x="2578300" y="64827"/>
                    <a:pt x="2587528" y="69902"/>
                  </a:cubicBezTo>
                  <a:cubicBezTo>
                    <a:pt x="2599524" y="76362"/>
                    <a:pt x="2612443" y="77284"/>
                    <a:pt x="2625362" y="76823"/>
                  </a:cubicBezTo>
                  <a:cubicBezTo>
                    <a:pt x="2636436" y="82821"/>
                    <a:pt x="2649355" y="75900"/>
                    <a:pt x="2660890" y="81437"/>
                  </a:cubicBezTo>
                  <a:cubicBezTo>
                    <a:pt x="2665965" y="81898"/>
                    <a:pt x="2671041" y="81898"/>
                    <a:pt x="2675655" y="82360"/>
                  </a:cubicBezTo>
                  <a:cubicBezTo>
                    <a:pt x="2687190" y="87897"/>
                    <a:pt x="2700109" y="81437"/>
                    <a:pt x="2711644" y="86974"/>
                  </a:cubicBezTo>
                  <a:cubicBezTo>
                    <a:pt x="2719488" y="94818"/>
                    <a:pt x="2729639" y="92972"/>
                    <a:pt x="2739328" y="92972"/>
                  </a:cubicBezTo>
                  <a:cubicBezTo>
                    <a:pt x="2746710" y="97586"/>
                    <a:pt x="2757784" y="94356"/>
                    <a:pt x="2761937" y="104968"/>
                  </a:cubicBezTo>
                  <a:cubicBezTo>
                    <a:pt x="2783161" y="115581"/>
                    <a:pt x="2804847" y="123424"/>
                    <a:pt x="2828378" y="127116"/>
                  </a:cubicBezTo>
                  <a:cubicBezTo>
                    <a:pt x="2836683" y="130807"/>
                    <a:pt x="2847296" y="128038"/>
                    <a:pt x="2852832" y="137266"/>
                  </a:cubicBezTo>
                  <a:cubicBezTo>
                    <a:pt x="2879132" y="148801"/>
                    <a:pt x="2904971" y="160336"/>
                    <a:pt x="2931270" y="171871"/>
                  </a:cubicBezTo>
                  <a:cubicBezTo>
                    <a:pt x="2938191" y="177408"/>
                    <a:pt x="2950649" y="170026"/>
                    <a:pt x="2954340" y="182022"/>
                  </a:cubicBezTo>
                  <a:cubicBezTo>
                    <a:pt x="2976949" y="195864"/>
                    <a:pt x="3000942" y="208322"/>
                    <a:pt x="3025857" y="217550"/>
                  </a:cubicBezTo>
                  <a:cubicBezTo>
                    <a:pt x="3031855" y="218473"/>
                    <a:pt x="3036469" y="220780"/>
                    <a:pt x="3039238" y="226778"/>
                  </a:cubicBezTo>
                  <a:cubicBezTo>
                    <a:pt x="3046620" y="234160"/>
                    <a:pt x="3055387" y="238313"/>
                    <a:pt x="3065537" y="240158"/>
                  </a:cubicBezTo>
                  <a:cubicBezTo>
                    <a:pt x="3072458" y="241081"/>
                    <a:pt x="3076150" y="245234"/>
                    <a:pt x="3078457" y="251232"/>
                  </a:cubicBezTo>
                  <a:cubicBezTo>
                    <a:pt x="3081225" y="258614"/>
                    <a:pt x="3088607" y="259076"/>
                    <a:pt x="3094144" y="262767"/>
                  </a:cubicBezTo>
                  <a:cubicBezTo>
                    <a:pt x="3115369" y="272456"/>
                    <a:pt x="3130595" y="289528"/>
                    <a:pt x="3143975" y="308445"/>
                  </a:cubicBezTo>
                  <a:cubicBezTo>
                    <a:pt x="3145821" y="310291"/>
                    <a:pt x="3148128" y="312137"/>
                    <a:pt x="3149973" y="313982"/>
                  </a:cubicBezTo>
                  <a:cubicBezTo>
                    <a:pt x="3182733" y="332900"/>
                    <a:pt x="3208571" y="358277"/>
                    <a:pt x="3223797" y="393804"/>
                  </a:cubicBezTo>
                  <a:cubicBezTo>
                    <a:pt x="3238101" y="401648"/>
                    <a:pt x="3252404" y="410415"/>
                    <a:pt x="3257941" y="427487"/>
                  </a:cubicBezTo>
                  <a:lnTo>
                    <a:pt x="3258864" y="426564"/>
                  </a:lnTo>
                  <a:lnTo>
                    <a:pt x="3257941" y="427487"/>
                  </a:lnTo>
                  <a:cubicBezTo>
                    <a:pt x="3277320" y="442713"/>
                    <a:pt x="3291623" y="462091"/>
                    <a:pt x="3303619" y="483777"/>
                  </a:cubicBezTo>
                  <a:lnTo>
                    <a:pt x="3303619" y="483777"/>
                  </a:lnTo>
                  <a:cubicBezTo>
                    <a:pt x="3343761" y="514230"/>
                    <a:pt x="3367754" y="555756"/>
                    <a:pt x="3383441" y="602357"/>
                  </a:cubicBezTo>
                  <a:cubicBezTo>
                    <a:pt x="3383903" y="612969"/>
                    <a:pt x="3388978" y="621736"/>
                    <a:pt x="3393592" y="630502"/>
                  </a:cubicBezTo>
                  <a:cubicBezTo>
                    <a:pt x="3400513" y="633732"/>
                    <a:pt x="3400975" y="641114"/>
                    <a:pt x="3404666" y="646651"/>
                  </a:cubicBezTo>
                  <a:cubicBezTo>
                    <a:pt x="3406050" y="650342"/>
                    <a:pt x="3406973" y="654495"/>
                    <a:pt x="3406973" y="658648"/>
                  </a:cubicBezTo>
                  <a:cubicBezTo>
                    <a:pt x="3407896" y="671105"/>
                    <a:pt x="3406973" y="683102"/>
                    <a:pt x="3401436" y="694175"/>
                  </a:cubicBezTo>
                  <a:cubicBezTo>
                    <a:pt x="3400513" y="696482"/>
                    <a:pt x="3399129" y="698789"/>
                    <a:pt x="3397745" y="701096"/>
                  </a:cubicBezTo>
                  <a:cubicBezTo>
                    <a:pt x="3387133" y="714016"/>
                    <a:pt x="3394054" y="726473"/>
                    <a:pt x="3399590" y="738470"/>
                  </a:cubicBezTo>
                  <a:cubicBezTo>
                    <a:pt x="3402359" y="745852"/>
                    <a:pt x="3404666" y="753235"/>
                    <a:pt x="3406511" y="761078"/>
                  </a:cubicBezTo>
                  <a:cubicBezTo>
                    <a:pt x="3408357" y="775382"/>
                    <a:pt x="3412048" y="789224"/>
                    <a:pt x="3416201" y="803527"/>
                  </a:cubicBezTo>
                  <a:cubicBezTo>
                    <a:pt x="3418969" y="813678"/>
                    <a:pt x="3422199" y="822906"/>
                    <a:pt x="3427274" y="832134"/>
                  </a:cubicBezTo>
                  <a:cubicBezTo>
                    <a:pt x="3431888" y="841362"/>
                    <a:pt x="3435580" y="851051"/>
                    <a:pt x="3434657" y="861663"/>
                  </a:cubicBezTo>
                  <a:cubicBezTo>
                    <a:pt x="3435118" y="872276"/>
                    <a:pt x="3438809" y="881965"/>
                    <a:pt x="3445730" y="889809"/>
                  </a:cubicBezTo>
                  <a:cubicBezTo>
                    <a:pt x="3450344" y="909187"/>
                    <a:pt x="3450806" y="929028"/>
                    <a:pt x="3456804" y="947945"/>
                  </a:cubicBezTo>
                  <a:cubicBezTo>
                    <a:pt x="3458188" y="953020"/>
                    <a:pt x="3460034" y="958096"/>
                    <a:pt x="3461418" y="962710"/>
                  </a:cubicBezTo>
                  <a:cubicBezTo>
                    <a:pt x="3463725" y="969169"/>
                    <a:pt x="3465571" y="975168"/>
                    <a:pt x="3467416" y="981627"/>
                  </a:cubicBezTo>
                  <a:cubicBezTo>
                    <a:pt x="3469723" y="990855"/>
                    <a:pt x="3470185" y="1000545"/>
                    <a:pt x="3473414" y="1009773"/>
                  </a:cubicBezTo>
                  <a:cubicBezTo>
                    <a:pt x="3474799" y="1015309"/>
                    <a:pt x="3475721" y="1020846"/>
                    <a:pt x="3475721" y="1026844"/>
                  </a:cubicBezTo>
                  <a:cubicBezTo>
                    <a:pt x="3476183" y="1042993"/>
                    <a:pt x="3474337" y="1059142"/>
                    <a:pt x="3478490" y="1075291"/>
                  </a:cubicBezTo>
                  <a:cubicBezTo>
                    <a:pt x="3478951" y="1081290"/>
                    <a:pt x="3480335" y="1086826"/>
                    <a:pt x="3481258" y="1092825"/>
                  </a:cubicBezTo>
                  <a:cubicBezTo>
                    <a:pt x="3482181" y="1107589"/>
                    <a:pt x="3479874" y="1122354"/>
                    <a:pt x="3484488" y="1136657"/>
                  </a:cubicBezTo>
                  <a:cubicBezTo>
                    <a:pt x="3485872" y="1140810"/>
                    <a:pt x="3486334" y="1145424"/>
                    <a:pt x="3486795" y="1149577"/>
                  </a:cubicBezTo>
                  <a:cubicBezTo>
                    <a:pt x="3487718" y="1162496"/>
                    <a:pt x="3485872" y="1175415"/>
                    <a:pt x="3490025" y="1187873"/>
                  </a:cubicBezTo>
                  <a:cubicBezTo>
                    <a:pt x="3490948" y="1192025"/>
                    <a:pt x="3491870" y="1196178"/>
                    <a:pt x="3492332" y="1200331"/>
                  </a:cubicBezTo>
                  <a:cubicBezTo>
                    <a:pt x="3492793" y="1210020"/>
                    <a:pt x="3492793" y="1220171"/>
                    <a:pt x="3496023" y="1229399"/>
                  </a:cubicBezTo>
                  <a:cubicBezTo>
                    <a:pt x="3501560" y="1261235"/>
                    <a:pt x="3512172" y="1292149"/>
                    <a:pt x="3518632" y="1323524"/>
                  </a:cubicBezTo>
                  <a:cubicBezTo>
                    <a:pt x="3521400" y="1335982"/>
                    <a:pt x="3526475" y="1347517"/>
                    <a:pt x="3532474" y="1358590"/>
                  </a:cubicBezTo>
                  <a:cubicBezTo>
                    <a:pt x="3533858" y="1360436"/>
                    <a:pt x="3534781" y="1362743"/>
                    <a:pt x="3535703" y="1365050"/>
                  </a:cubicBezTo>
                  <a:cubicBezTo>
                    <a:pt x="3538010" y="1369203"/>
                    <a:pt x="3540317" y="1372894"/>
                    <a:pt x="3543547" y="1376585"/>
                  </a:cubicBezTo>
                  <a:cubicBezTo>
                    <a:pt x="3545393" y="1378431"/>
                    <a:pt x="3546777" y="1380276"/>
                    <a:pt x="3548161" y="1382122"/>
                  </a:cubicBezTo>
                  <a:cubicBezTo>
                    <a:pt x="3554621" y="1392273"/>
                    <a:pt x="3559696" y="1403346"/>
                    <a:pt x="3567540" y="1412574"/>
                  </a:cubicBezTo>
                  <a:cubicBezTo>
                    <a:pt x="3568924" y="1414420"/>
                    <a:pt x="3570308" y="1416727"/>
                    <a:pt x="3571693" y="1419034"/>
                  </a:cubicBezTo>
                  <a:cubicBezTo>
                    <a:pt x="3591071" y="1440720"/>
                    <a:pt x="3597070" y="1469326"/>
                    <a:pt x="3611373" y="1494242"/>
                  </a:cubicBezTo>
                  <a:cubicBezTo>
                    <a:pt x="3612757" y="1496549"/>
                    <a:pt x="3613680" y="1499317"/>
                    <a:pt x="3614141" y="1501624"/>
                  </a:cubicBezTo>
                  <a:cubicBezTo>
                    <a:pt x="3614603" y="1508545"/>
                    <a:pt x="3618755" y="1514544"/>
                    <a:pt x="3620601" y="1521003"/>
                  </a:cubicBezTo>
                  <a:cubicBezTo>
                    <a:pt x="3623369" y="1533922"/>
                    <a:pt x="3626599" y="1546380"/>
                    <a:pt x="3627983" y="1559761"/>
                  </a:cubicBezTo>
                  <a:cubicBezTo>
                    <a:pt x="3628445" y="1582831"/>
                    <a:pt x="3628906" y="1606362"/>
                    <a:pt x="3627522" y="1629432"/>
                  </a:cubicBezTo>
                  <a:cubicBezTo>
                    <a:pt x="3625215" y="1646965"/>
                    <a:pt x="3614141" y="1657577"/>
                    <a:pt x="3599377" y="1665421"/>
                  </a:cubicBezTo>
                  <a:cubicBezTo>
                    <a:pt x="3591071" y="1670497"/>
                    <a:pt x="3582305" y="1675572"/>
                    <a:pt x="3574461" y="1681570"/>
                  </a:cubicBezTo>
                  <a:cubicBezTo>
                    <a:pt x="3572615" y="1682954"/>
                    <a:pt x="3570770" y="1683877"/>
                    <a:pt x="3568463" y="1685261"/>
                  </a:cubicBezTo>
                  <a:cubicBezTo>
                    <a:pt x="3563387" y="1687568"/>
                    <a:pt x="3559235" y="1691260"/>
                    <a:pt x="3554621" y="1694489"/>
                  </a:cubicBezTo>
                  <a:cubicBezTo>
                    <a:pt x="3552775" y="1695874"/>
                    <a:pt x="3550930" y="1696796"/>
                    <a:pt x="3549084" y="1698181"/>
                  </a:cubicBezTo>
                  <a:cubicBezTo>
                    <a:pt x="3545393" y="1700488"/>
                    <a:pt x="3541702" y="1703256"/>
                    <a:pt x="3538010" y="1706024"/>
                  </a:cubicBezTo>
                  <a:cubicBezTo>
                    <a:pt x="3536165" y="1707409"/>
                    <a:pt x="3534319" y="1708331"/>
                    <a:pt x="3532474" y="1709716"/>
                  </a:cubicBezTo>
                  <a:cubicBezTo>
                    <a:pt x="3528782" y="1712023"/>
                    <a:pt x="3525091" y="1714791"/>
                    <a:pt x="3521400" y="1717098"/>
                  </a:cubicBezTo>
                  <a:cubicBezTo>
                    <a:pt x="3517709" y="1719405"/>
                    <a:pt x="3514018" y="1721251"/>
                    <a:pt x="3510326" y="1724019"/>
                  </a:cubicBezTo>
                  <a:cubicBezTo>
                    <a:pt x="3506174" y="1727249"/>
                    <a:pt x="3502483" y="1731401"/>
                    <a:pt x="3497869" y="1734631"/>
                  </a:cubicBezTo>
                  <a:cubicBezTo>
                    <a:pt x="3496023" y="1736015"/>
                    <a:pt x="3494177" y="1736938"/>
                    <a:pt x="3492332" y="1737861"/>
                  </a:cubicBezTo>
                  <a:cubicBezTo>
                    <a:pt x="3487256" y="1740168"/>
                    <a:pt x="3482181" y="1742936"/>
                    <a:pt x="3477567" y="1746166"/>
                  </a:cubicBezTo>
                  <a:cubicBezTo>
                    <a:pt x="3475721" y="1747550"/>
                    <a:pt x="3473414" y="1748935"/>
                    <a:pt x="3471569" y="1750319"/>
                  </a:cubicBezTo>
                  <a:cubicBezTo>
                    <a:pt x="3463264" y="1754471"/>
                    <a:pt x="3454958" y="1757701"/>
                    <a:pt x="3445730" y="1759547"/>
                  </a:cubicBezTo>
                  <a:cubicBezTo>
                    <a:pt x="3441116" y="1760008"/>
                    <a:pt x="3436964" y="1759547"/>
                    <a:pt x="3432350" y="1758624"/>
                  </a:cubicBezTo>
                  <a:cubicBezTo>
                    <a:pt x="3385287" y="1755856"/>
                    <a:pt x="3338224" y="1758163"/>
                    <a:pt x="3291162" y="1757240"/>
                  </a:cubicBezTo>
                  <a:cubicBezTo>
                    <a:pt x="3280088" y="1757701"/>
                    <a:pt x="3269476" y="1755394"/>
                    <a:pt x="3259325" y="1750780"/>
                  </a:cubicBezTo>
                  <a:cubicBezTo>
                    <a:pt x="3249174" y="1744321"/>
                    <a:pt x="3237639" y="1745243"/>
                    <a:pt x="3226104" y="1744782"/>
                  </a:cubicBezTo>
                  <a:cubicBezTo>
                    <a:pt x="3219183" y="1744321"/>
                    <a:pt x="3212262" y="1742936"/>
                    <a:pt x="3206264" y="1739245"/>
                  </a:cubicBezTo>
                  <a:cubicBezTo>
                    <a:pt x="3201189" y="1736015"/>
                    <a:pt x="3196575" y="1734170"/>
                    <a:pt x="3190577" y="1735093"/>
                  </a:cubicBezTo>
                  <a:cubicBezTo>
                    <a:pt x="3182271" y="1736015"/>
                    <a:pt x="3174889" y="1736938"/>
                    <a:pt x="3171198" y="1724942"/>
                  </a:cubicBezTo>
                  <a:cubicBezTo>
                    <a:pt x="3161970" y="1694028"/>
                    <a:pt x="3161047" y="1694489"/>
                    <a:pt x="3170736" y="1684339"/>
                  </a:cubicBezTo>
                  <a:cubicBezTo>
                    <a:pt x="3182733" y="1671419"/>
                    <a:pt x="3196575" y="1659884"/>
                    <a:pt x="3209033" y="1646965"/>
                  </a:cubicBezTo>
                  <a:cubicBezTo>
                    <a:pt x="3210878" y="1645120"/>
                    <a:pt x="3213185" y="1643735"/>
                    <a:pt x="3215031" y="1642813"/>
                  </a:cubicBezTo>
                  <a:cubicBezTo>
                    <a:pt x="3223797" y="1638199"/>
                    <a:pt x="3231641" y="1632200"/>
                    <a:pt x="3240408" y="1627586"/>
                  </a:cubicBezTo>
                  <a:cubicBezTo>
                    <a:pt x="3242715" y="1626202"/>
                    <a:pt x="3245022" y="1625279"/>
                    <a:pt x="3247329" y="1624357"/>
                  </a:cubicBezTo>
                  <a:cubicBezTo>
                    <a:pt x="3255634" y="1621127"/>
                    <a:pt x="3263939" y="1618358"/>
                    <a:pt x="3272244" y="1615129"/>
                  </a:cubicBezTo>
                  <a:cubicBezTo>
                    <a:pt x="3275935" y="1613744"/>
                    <a:pt x="3279627" y="1613283"/>
                    <a:pt x="3283779" y="1612360"/>
                  </a:cubicBezTo>
                  <a:cubicBezTo>
                    <a:pt x="3299005" y="1609130"/>
                    <a:pt x="3314693" y="1607285"/>
                    <a:pt x="3330381" y="1604055"/>
                  </a:cubicBezTo>
                  <a:cubicBezTo>
                    <a:pt x="3340993" y="1601287"/>
                    <a:pt x="3351605" y="1597595"/>
                    <a:pt x="3361294" y="1592059"/>
                  </a:cubicBezTo>
                  <a:cubicBezTo>
                    <a:pt x="3367754" y="1588829"/>
                    <a:pt x="3371445" y="1583753"/>
                    <a:pt x="3370984" y="1576371"/>
                  </a:cubicBezTo>
                  <a:cubicBezTo>
                    <a:pt x="3370522" y="1574064"/>
                    <a:pt x="3370061" y="1571757"/>
                    <a:pt x="3369599" y="1569450"/>
                  </a:cubicBezTo>
                  <a:cubicBezTo>
                    <a:pt x="3362678" y="1557915"/>
                    <a:pt x="3354373" y="1548687"/>
                    <a:pt x="3340070" y="1547303"/>
                  </a:cubicBezTo>
                  <a:cubicBezTo>
                    <a:pt x="3329458" y="1545919"/>
                    <a:pt x="3319307" y="1542228"/>
                    <a:pt x="3308695" y="1539459"/>
                  </a:cubicBezTo>
                  <a:cubicBezTo>
                    <a:pt x="3297621" y="1535307"/>
                    <a:pt x="3286548" y="1536691"/>
                    <a:pt x="3275474" y="1536691"/>
                  </a:cubicBezTo>
                  <a:cubicBezTo>
                    <a:pt x="3236255" y="1536691"/>
                    <a:pt x="3199343" y="1525617"/>
                    <a:pt x="3164738" y="1507623"/>
                  </a:cubicBezTo>
                  <a:cubicBezTo>
                    <a:pt x="3149512" y="1502086"/>
                    <a:pt x="3136132" y="1492858"/>
                    <a:pt x="3119983" y="1490551"/>
                  </a:cubicBezTo>
                  <a:cubicBezTo>
                    <a:pt x="3113523" y="1489628"/>
                    <a:pt x="3107525" y="1487321"/>
                    <a:pt x="3101988" y="1483630"/>
                  </a:cubicBezTo>
                  <a:cubicBezTo>
                    <a:pt x="3093683" y="1478093"/>
                    <a:pt x="3085839" y="1472556"/>
                    <a:pt x="3077534" y="1467019"/>
                  </a:cubicBezTo>
                  <a:cubicBezTo>
                    <a:pt x="3073381" y="1464712"/>
                    <a:pt x="3069690" y="1461944"/>
                    <a:pt x="3065999" y="1458714"/>
                  </a:cubicBezTo>
                  <a:cubicBezTo>
                    <a:pt x="3061846" y="1455023"/>
                    <a:pt x="3057694" y="1451793"/>
                    <a:pt x="3052157" y="1449486"/>
                  </a:cubicBezTo>
                  <a:cubicBezTo>
                    <a:pt x="3048004" y="1447641"/>
                    <a:pt x="3044313" y="1445334"/>
                    <a:pt x="3041083" y="1442104"/>
                  </a:cubicBezTo>
                  <a:cubicBezTo>
                    <a:pt x="3036931" y="1437028"/>
                    <a:pt x="3030933" y="1433337"/>
                    <a:pt x="3024934" y="1430569"/>
                  </a:cubicBezTo>
                  <a:cubicBezTo>
                    <a:pt x="3020782" y="1427800"/>
                    <a:pt x="3018475" y="1424109"/>
                    <a:pt x="3016629" y="1419495"/>
                  </a:cubicBezTo>
                  <a:cubicBezTo>
                    <a:pt x="3014322" y="1413958"/>
                    <a:pt x="3012015" y="1408883"/>
                    <a:pt x="3008785" y="1403808"/>
                  </a:cubicBezTo>
                  <a:cubicBezTo>
                    <a:pt x="3007401" y="1401962"/>
                    <a:pt x="3006017" y="1400116"/>
                    <a:pt x="3005094" y="1397809"/>
                  </a:cubicBezTo>
                  <a:cubicBezTo>
                    <a:pt x="3000019" y="1388581"/>
                    <a:pt x="2996328" y="1378431"/>
                    <a:pt x="2988945" y="1370587"/>
                  </a:cubicBezTo>
                  <a:cubicBezTo>
                    <a:pt x="2987561" y="1368741"/>
                    <a:pt x="2986177" y="1366896"/>
                    <a:pt x="2984793" y="1364589"/>
                  </a:cubicBezTo>
                  <a:cubicBezTo>
                    <a:pt x="2981101" y="1357206"/>
                    <a:pt x="2977410" y="1349824"/>
                    <a:pt x="2974180" y="1342441"/>
                  </a:cubicBezTo>
                  <a:cubicBezTo>
                    <a:pt x="2973258" y="1340134"/>
                    <a:pt x="2972335" y="1338289"/>
                    <a:pt x="2971412" y="1335982"/>
                  </a:cubicBezTo>
                  <a:cubicBezTo>
                    <a:pt x="2953417" y="1326293"/>
                    <a:pt x="2946958" y="1345210"/>
                    <a:pt x="2934500" y="1350285"/>
                  </a:cubicBezTo>
                  <a:cubicBezTo>
                    <a:pt x="2929425" y="1353515"/>
                    <a:pt x="2923427" y="1354899"/>
                    <a:pt x="2918813" y="1359052"/>
                  </a:cubicBezTo>
                  <a:cubicBezTo>
                    <a:pt x="2906816" y="1373355"/>
                    <a:pt x="2891129" y="1383967"/>
                    <a:pt x="2877287" y="1396425"/>
                  </a:cubicBezTo>
                  <a:cubicBezTo>
                    <a:pt x="2867136" y="1401962"/>
                    <a:pt x="2857446" y="1407499"/>
                    <a:pt x="2845911" y="1410267"/>
                  </a:cubicBezTo>
                  <a:cubicBezTo>
                    <a:pt x="2826533" y="1422264"/>
                    <a:pt x="2813152" y="1440720"/>
                    <a:pt x="2796080" y="1455484"/>
                  </a:cubicBezTo>
                  <a:cubicBezTo>
                    <a:pt x="2794235" y="1457330"/>
                    <a:pt x="2792389" y="1458714"/>
                    <a:pt x="2790543" y="1460098"/>
                  </a:cubicBezTo>
                  <a:cubicBezTo>
                    <a:pt x="2783622" y="1465174"/>
                    <a:pt x="2780854" y="1473018"/>
                    <a:pt x="2776240" y="1479939"/>
                  </a:cubicBezTo>
                  <a:cubicBezTo>
                    <a:pt x="2773933" y="1482707"/>
                    <a:pt x="2771165" y="1485014"/>
                    <a:pt x="2767935" y="1486860"/>
                  </a:cubicBezTo>
                  <a:cubicBezTo>
                    <a:pt x="2761475" y="1489167"/>
                    <a:pt x="2754093" y="1488244"/>
                    <a:pt x="2749479" y="1494703"/>
                  </a:cubicBezTo>
                  <a:cubicBezTo>
                    <a:pt x="2748095" y="1496549"/>
                    <a:pt x="2746249" y="1497933"/>
                    <a:pt x="2744403" y="1499317"/>
                  </a:cubicBezTo>
                  <a:cubicBezTo>
                    <a:pt x="2739789" y="1502547"/>
                    <a:pt x="2735637" y="1507161"/>
                    <a:pt x="2732868" y="1511775"/>
                  </a:cubicBezTo>
                  <a:cubicBezTo>
                    <a:pt x="2726870" y="1520080"/>
                    <a:pt x="2719949" y="1527001"/>
                    <a:pt x="2709337" y="1528847"/>
                  </a:cubicBezTo>
                  <a:cubicBezTo>
                    <a:pt x="2690881" y="1542228"/>
                    <a:pt x="2674732" y="1557454"/>
                    <a:pt x="2665043" y="1579139"/>
                  </a:cubicBezTo>
                  <a:cubicBezTo>
                    <a:pt x="2661813" y="1584676"/>
                    <a:pt x="2657660" y="1589290"/>
                    <a:pt x="2653046" y="1594366"/>
                  </a:cubicBezTo>
                  <a:cubicBezTo>
                    <a:pt x="2643818" y="1604978"/>
                    <a:pt x="2636436" y="1616974"/>
                    <a:pt x="2626285" y="1626664"/>
                  </a:cubicBezTo>
                  <a:cubicBezTo>
                    <a:pt x="2623517" y="1629432"/>
                    <a:pt x="2621210" y="1632200"/>
                    <a:pt x="2618441" y="1634507"/>
                  </a:cubicBezTo>
                  <a:cubicBezTo>
                    <a:pt x="2607829" y="1645120"/>
                    <a:pt x="2596294" y="1654809"/>
                    <a:pt x="2588450" y="1667267"/>
                  </a:cubicBezTo>
                  <a:cubicBezTo>
                    <a:pt x="2587066" y="1669574"/>
                    <a:pt x="2585682" y="1671419"/>
                    <a:pt x="2584298" y="1673726"/>
                  </a:cubicBezTo>
                  <a:cubicBezTo>
                    <a:pt x="2564458" y="1692644"/>
                    <a:pt x="2557075" y="1718944"/>
                    <a:pt x="2544617" y="1742475"/>
                  </a:cubicBezTo>
                  <a:cubicBezTo>
                    <a:pt x="2522932" y="1748012"/>
                    <a:pt x="2501707" y="1754471"/>
                    <a:pt x="2479560" y="1756778"/>
                  </a:cubicBezTo>
                  <a:cubicBezTo>
                    <a:pt x="2461104" y="1757701"/>
                    <a:pt x="2442648" y="1754933"/>
                    <a:pt x="2424192" y="1759547"/>
                  </a:cubicBezTo>
                  <a:cubicBezTo>
                    <a:pt x="2413119" y="1760008"/>
                    <a:pt x="2402507" y="1761392"/>
                    <a:pt x="2391433" y="1762315"/>
                  </a:cubicBezTo>
                  <a:cubicBezTo>
                    <a:pt x="2376207" y="1762776"/>
                    <a:pt x="2360981" y="1760469"/>
                    <a:pt x="2346216" y="1765083"/>
                  </a:cubicBezTo>
                  <a:cubicBezTo>
                    <a:pt x="2341602" y="1766468"/>
                    <a:pt x="2336988" y="1766929"/>
                    <a:pt x="2332835" y="1767390"/>
                  </a:cubicBezTo>
                  <a:cubicBezTo>
                    <a:pt x="2318993" y="1767852"/>
                    <a:pt x="2305151" y="1767390"/>
                    <a:pt x="2291771" y="1771082"/>
                  </a:cubicBezTo>
                  <a:cubicBezTo>
                    <a:pt x="2274238" y="1770620"/>
                    <a:pt x="2256704" y="1773850"/>
                    <a:pt x="2239633" y="1774311"/>
                  </a:cubicBezTo>
                  <a:cubicBezTo>
                    <a:pt x="2230405" y="1773850"/>
                    <a:pt x="2220715" y="1773850"/>
                    <a:pt x="2211487" y="1773850"/>
                  </a:cubicBezTo>
                  <a:cubicBezTo>
                    <a:pt x="2181035" y="1773389"/>
                    <a:pt x="2154735" y="1755856"/>
                    <a:pt x="2124744" y="1754010"/>
                  </a:cubicBezTo>
                  <a:cubicBezTo>
                    <a:pt x="2119669" y="1740629"/>
                    <a:pt x="2107211" y="1746166"/>
                    <a:pt x="2097983" y="1744321"/>
                  </a:cubicBezTo>
                  <a:cubicBezTo>
                    <a:pt x="2093830" y="1743859"/>
                    <a:pt x="2090139" y="1742475"/>
                    <a:pt x="2086909" y="1740629"/>
                  </a:cubicBezTo>
                  <a:cubicBezTo>
                    <a:pt x="2079988" y="1730479"/>
                    <a:pt x="2067531" y="1726787"/>
                    <a:pt x="2057841" y="1728633"/>
                  </a:cubicBezTo>
                  <a:cubicBezTo>
                    <a:pt x="2036155" y="1733247"/>
                    <a:pt x="2031080" y="1720789"/>
                    <a:pt x="2026927" y="1705102"/>
                  </a:cubicBezTo>
                  <a:cubicBezTo>
                    <a:pt x="2026466" y="1702333"/>
                    <a:pt x="2026466" y="1699565"/>
                    <a:pt x="2027389" y="1697258"/>
                  </a:cubicBezTo>
                  <a:cubicBezTo>
                    <a:pt x="2035694" y="1684339"/>
                    <a:pt x="2048152" y="1675111"/>
                    <a:pt x="2057841" y="1664037"/>
                  </a:cubicBezTo>
                  <a:cubicBezTo>
                    <a:pt x="2116900" y="1623895"/>
                    <a:pt x="2181035" y="1600825"/>
                    <a:pt x="2253475" y="1606362"/>
                  </a:cubicBezTo>
                  <a:cubicBezTo>
                    <a:pt x="2263625" y="1607285"/>
                    <a:pt x="2274238" y="1605901"/>
                    <a:pt x="2284388" y="1604055"/>
                  </a:cubicBezTo>
                  <a:cubicBezTo>
                    <a:pt x="2304690" y="1599902"/>
                    <a:pt x="2315764" y="1587906"/>
                    <a:pt x="2314841" y="1566682"/>
                  </a:cubicBezTo>
                  <a:cubicBezTo>
                    <a:pt x="2313457" y="1527463"/>
                    <a:pt x="2311150" y="1487782"/>
                    <a:pt x="2305613" y="1449025"/>
                  </a:cubicBezTo>
                  <a:cubicBezTo>
                    <a:pt x="2295001" y="1374739"/>
                    <a:pt x="2290848" y="1300454"/>
                    <a:pt x="2300537" y="1225708"/>
                  </a:cubicBezTo>
                  <a:cubicBezTo>
                    <a:pt x="2301922" y="1213711"/>
                    <a:pt x="2304229" y="1201253"/>
                    <a:pt x="2285311" y="1205406"/>
                  </a:cubicBezTo>
                  <a:cubicBezTo>
                    <a:pt x="2242862" y="1214173"/>
                    <a:pt x="2201798" y="1205406"/>
                    <a:pt x="2160733" y="1197562"/>
                  </a:cubicBezTo>
                  <a:cubicBezTo>
                    <a:pt x="2110441" y="1188334"/>
                    <a:pt x="2059687" y="1198024"/>
                    <a:pt x="2009394" y="1192025"/>
                  </a:cubicBezTo>
                  <a:cubicBezTo>
                    <a:pt x="1991400" y="1189718"/>
                    <a:pt x="1994629" y="1202176"/>
                    <a:pt x="1998321" y="1212327"/>
                  </a:cubicBezTo>
                  <a:cubicBezTo>
                    <a:pt x="2014931" y="1257083"/>
                    <a:pt x="2033387" y="1301377"/>
                    <a:pt x="2053689" y="1344748"/>
                  </a:cubicBezTo>
                  <a:cubicBezTo>
                    <a:pt x="2067531" y="1373817"/>
                    <a:pt x="2076759" y="1404269"/>
                    <a:pt x="2088755" y="1433799"/>
                  </a:cubicBezTo>
                  <a:cubicBezTo>
                    <a:pt x="2098444" y="1456407"/>
                    <a:pt x="2089216" y="1479939"/>
                    <a:pt x="2080450" y="1502086"/>
                  </a:cubicBezTo>
                  <a:cubicBezTo>
                    <a:pt x="2064301" y="1543612"/>
                    <a:pt x="2038924" y="1579601"/>
                    <a:pt x="2018161" y="1618358"/>
                  </a:cubicBezTo>
                  <a:cubicBezTo>
                    <a:pt x="2010778" y="1634969"/>
                    <a:pt x="2005703" y="1652502"/>
                    <a:pt x="1994168" y="1666805"/>
                  </a:cubicBezTo>
                  <a:cubicBezTo>
                    <a:pt x="1987708" y="1674188"/>
                    <a:pt x="1979865" y="1680186"/>
                    <a:pt x="1970175" y="1682493"/>
                  </a:cubicBezTo>
                  <a:cubicBezTo>
                    <a:pt x="1962793" y="1686184"/>
                    <a:pt x="1954949" y="1689875"/>
                    <a:pt x="1947105" y="1692644"/>
                  </a:cubicBezTo>
                  <a:cubicBezTo>
                    <a:pt x="1934186" y="1696335"/>
                    <a:pt x="1921267" y="1700026"/>
                    <a:pt x="1907886" y="1700488"/>
                  </a:cubicBezTo>
                  <a:cubicBezTo>
                    <a:pt x="1889430" y="1700949"/>
                    <a:pt x="1870513" y="1700488"/>
                    <a:pt x="1852057" y="1700488"/>
                  </a:cubicBezTo>
                  <a:cubicBezTo>
                    <a:pt x="1846059" y="1700488"/>
                    <a:pt x="1840061" y="1699565"/>
                    <a:pt x="1834062" y="1698181"/>
                  </a:cubicBezTo>
                  <a:cubicBezTo>
                    <a:pt x="1822989" y="1694028"/>
                    <a:pt x="1811915" y="1694028"/>
                    <a:pt x="1800842" y="1698181"/>
                  </a:cubicBezTo>
                  <a:cubicBezTo>
                    <a:pt x="1787000" y="1697719"/>
                    <a:pt x="1774542" y="1703717"/>
                    <a:pt x="1761161" y="1705563"/>
                  </a:cubicBezTo>
                  <a:cubicBezTo>
                    <a:pt x="1730248" y="1706947"/>
                    <a:pt x="1699334" y="1704179"/>
                    <a:pt x="1668420" y="1707409"/>
                  </a:cubicBezTo>
                  <a:cubicBezTo>
                    <a:pt x="1664268" y="1708793"/>
                    <a:pt x="1660115" y="1710177"/>
                    <a:pt x="1655962" y="1711100"/>
                  </a:cubicBezTo>
                  <a:cubicBezTo>
                    <a:pt x="1635661" y="1713868"/>
                    <a:pt x="1612591" y="1721712"/>
                    <a:pt x="1608900" y="1688953"/>
                  </a:cubicBezTo>
                  <a:cubicBezTo>
                    <a:pt x="1608438" y="1686646"/>
                    <a:pt x="1608438" y="1684339"/>
                    <a:pt x="1608900" y="1681570"/>
                  </a:cubicBezTo>
                  <a:cubicBezTo>
                    <a:pt x="1614898" y="1673265"/>
                    <a:pt x="1603824" y="1671419"/>
                    <a:pt x="1602901" y="1665421"/>
                  </a:cubicBezTo>
                  <a:cubicBezTo>
                    <a:pt x="1602440" y="1652963"/>
                    <a:pt x="1613514" y="1646042"/>
                    <a:pt x="1618128" y="1636353"/>
                  </a:cubicBezTo>
                  <a:cubicBezTo>
                    <a:pt x="1619512" y="1634046"/>
                    <a:pt x="1620896" y="1632200"/>
                    <a:pt x="1622742" y="1629893"/>
                  </a:cubicBezTo>
                  <a:cubicBezTo>
                    <a:pt x="1635661" y="1616974"/>
                    <a:pt x="1649964" y="1604516"/>
                    <a:pt x="1660115" y="1589290"/>
                  </a:cubicBezTo>
                  <a:cubicBezTo>
                    <a:pt x="1692413" y="1563913"/>
                    <a:pt x="1730248" y="1553301"/>
                    <a:pt x="1770389" y="1549610"/>
                  </a:cubicBezTo>
                  <a:cubicBezTo>
                    <a:pt x="1778695" y="1549610"/>
                    <a:pt x="1787461" y="1550994"/>
                    <a:pt x="1795766" y="1547764"/>
                  </a:cubicBezTo>
                  <a:cubicBezTo>
                    <a:pt x="1797612" y="1546380"/>
                    <a:pt x="1798996" y="1544535"/>
                    <a:pt x="1800380" y="1542689"/>
                  </a:cubicBezTo>
                  <a:cubicBezTo>
                    <a:pt x="1804071" y="1528386"/>
                    <a:pt x="1797150" y="1517773"/>
                    <a:pt x="1787000" y="1509007"/>
                  </a:cubicBezTo>
                  <a:cubicBezTo>
                    <a:pt x="1780079" y="1503009"/>
                    <a:pt x="1772235" y="1497933"/>
                    <a:pt x="1769005" y="1489167"/>
                  </a:cubicBezTo>
                  <a:lnTo>
                    <a:pt x="1768544" y="1489167"/>
                  </a:lnTo>
                  <a:cubicBezTo>
                    <a:pt x="1760239" y="1483168"/>
                    <a:pt x="1751011" y="1478554"/>
                    <a:pt x="1743628" y="1471633"/>
                  </a:cubicBezTo>
                  <a:cubicBezTo>
                    <a:pt x="1740398" y="1469326"/>
                    <a:pt x="1738091" y="1466558"/>
                    <a:pt x="1735323" y="1463328"/>
                  </a:cubicBezTo>
                  <a:cubicBezTo>
                    <a:pt x="1726556" y="1452716"/>
                    <a:pt x="1718713" y="1441642"/>
                    <a:pt x="1706716" y="1434260"/>
                  </a:cubicBezTo>
                  <a:cubicBezTo>
                    <a:pt x="1704409" y="1432876"/>
                    <a:pt x="1702564" y="1431492"/>
                    <a:pt x="1700718" y="1430107"/>
                  </a:cubicBezTo>
                  <a:cubicBezTo>
                    <a:pt x="1696104" y="1426416"/>
                    <a:pt x="1691490" y="1422725"/>
                    <a:pt x="1686415" y="1419957"/>
                  </a:cubicBezTo>
                  <a:cubicBezTo>
                    <a:pt x="1684108" y="1419034"/>
                    <a:pt x="1682262" y="1417650"/>
                    <a:pt x="1680417" y="1415804"/>
                  </a:cubicBezTo>
                  <a:cubicBezTo>
                    <a:pt x="1672111" y="1408422"/>
                    <a:pt x="1664729" y="1401039"/>
                    <a:pt x="1655040" y="1395502"/>
                  </a:cubicBezTo>
                  <a:cubicBezTo>
                    <a:pt x="1650887" y="1392273"/>
                    <a:pt x="1648119" y="1388581"/>
                    <a:pt x="1645812" y="1384429"/>
                  </a:cubicBezTo>
                  <a:cubicBezTo>
                    <a:pt x="1641659" y="1377046"/>
                    <a:pt x="1638429" y="1369664"/>
                    <a:pt x="1630585" y="1365050"/>
                  </a:cubicBezTo>
                  <a:cubicBezTo>
                    <a:pt x="1628740" y="1363666"/>
                    <a:pt x="1626433" y="1362282"/>
                    <a:pt x="1624587" y="1360897"/>
                  </a:cubicBezTo>
                  <a:cubicBezTo>
                    <a:pt x="1615359" y="1353054"/>
                    <a:pt x="1608438" y="1342903"/>
                    <a:pt x="1597826" y="1336905"/>
                  </a:cubicBezTo>
                  <a:cubicBezTo>
                    <a:pt x="1593673" y="1334136"/>
                    <a:pt x="1589982" y="1331368"/>
                    <a:pt x="1586291" y="1328600"/>
                  </a:cubicBezTo>
                  <a:cubicBezTo>
                    <a:pt x="1581677" y="1324908"/>
                    <a:pt x="1577063" y="1321679"/>
                    <a:pt x="1571526" y="1318910"/>
                  </a:cubicBezTo>
                  <a:cubicBezTo>
                    <a:pt x="1566912" y="1316603"/>
                    <a:pt x="1563221" y="1313373"/>
                    <a:pt x="1561376" y="1308759"/>
                  </a:cubicBezTo>
                  <a:cubicBezTo>
                    <a:pt x="1557223" y="1295379"/>
                    <a:pt x="1550763" y="1283382"/>
                    <a:pt x="1540151" y="1273693"/>
                  </a:cubicBezTo>
                  <a:cubicBezTo>
                    <a:pt x="1537383" y="1271386"/>
                    <a:pt x="1535076" y="1268156"/>
                    <a:pt x="1533230" y="1264926"/>
                  </a:cubicBezTo>
                  <a:cubicBezTo>
                    <a:pt x="1529539" y="1257083"/>
                    <a:pt x="1524925" y="1251084"/>
                    <a:pt x="1514774" y="1255237"/>
                  </a:cubicBezTo>
                  <a:cubicBezTo>
                    <a:pt x="1512929" y="1256621"/>
                    <a:pt x="1510622" y="1257544"/>
                    <a:pt x="1508776" y="1259390"/>
                  </a:cubicBezTo>
                  <a:cubicBezTo>
                    <a:pt x="1495857" y="1269079"/>
                    <a:pt x="1490320" y="1283382"/>
                    <a:pt x="1482015" y="1295840"/>
                  </a:cubicBezTo>
                  <a:cubicBezTo>
                    <a:pt x="1480631" y="1298147"/>
                    <a:pt x="1479246" y="1299993"/>
                    <a:pt x="1477401" y="1301838"/>
                  </a:cubicBezTo>
                  <a:cubicBezTo>
                    <a:pt x="1466327" y="1315219"/>
                    <a:pt x="1457099" y="1329984"/>
                    <a:pt x="1447871" y="1344748"/>
                  </a:cubicBezTo>
                  <a:cubicBezTo>
                    <a:pt x="1444641" y="1350285"/>
                    <a:pt x="1441873" y="1355822"/>
                    <a:pt x="1438643" y="1360897"/>
                  </a:cubicBezTo>
                  <a:cubicBezTo>
                    <a:pt x="1429877" y="1371510"/>
                    <a:pt x="1419264" y="1380738"/>
                    <a:pt x="1410036" y="1390888"/>
                  </a:cubicBezTo>
                  <a:cubicBezTo>
                    <a:pt x="1401270" y="1399655"/>
                    <a:pt x="1400347" y="1413958"/>
                    <a:pt x="1388351" y="1420418"/>
                  </a:cubicBezTo>
                  <a:cubicBezTo>
                    <a:pt x="1369895" y="1427339"/>
                    <a:pt x="1359283" y="1444411"/>
                    <a:pt x="1343134" y="1454100"/>
                  </a:cubicBezTo>
                  <a:lnTo>
                    <a:pt x="1341288" y="1454100"/>
                  </a:lnTo>
                  <a:lnTo>
                    <a:pt x="1340365" y="1455946"/>
                  </a:lnTo>
                  <a:cubicBezTo>
                    <a:pt x="1336213" y="1464712"/>
                    <a:pt x="1327907" y="1470711"/>
                    <a:pt x="1322371" y="1478554"/>
                  </a:cubicBezTo>
                  <a:cubicBezTo>
                    <a:pt x="1320064" y="1481323"/>
                    <a:pt x="1317757" y="1483630"/>
                    <a:pt x="1314988" y="1486398"/>
                  </a:cubicBezTo>
                  <a:cubicBezTo>
                    <a:pt x="1310836" y="1490551"/>
                    <a:pt x="1306683" y="1494703"/>
                    <a:pt x="1301608" y="1497933"/>
                  </a:cubicBezTo>
                  <a:cubicBezTo>
                    <a:pt x="1297916" y="1500702"/>
                    <a:pt x="1293764" y="1503009"/>
                    <a:pt x="1290073" y="1505777"/>
                  </a:cubicBezTo>
                  <a:cubicBezTo>
                    <a:pt x="1284536" y="1510391"/>
                    <a:pt x="1278999" y="1514544"/>
                    <a:pt x="1273462" y="1518696"/>
                  </a:cubicBezTo>
                  <a:cubicBezTo>
                    <a:pt x="1271617" y="1520080"/>
                    <a:pt x="1269771" y="1521465"/>
                    <a:pt x="1267926" y="1522849"/>
                  </a:cubicBezTo>
                  <a:cubicBezTo>
                    <a:pt x="1264234" y="1525617"/>
                    <a:pt x="1261005" y="1528847"/>
                    <a:pt x="1256852" y="1531154"/>
                  </a:cubicBezTo>
                  <a:cubicBezTo>
                    <a:pt x="1253161" y="1533461"/>
                    <a:pt x="1249008" y="1535768"/>
                    <a:pt x="1245317" y="1538536"/>
                  </a:cubicBezTo>
                  <a:cubicBezTo>
                    <a:pt x="1240703" y="1541766"/>
                    <a:pt x="1235628" y="1544996"/>
                    <a:pt x="1231475" y="1548687"/>
                  </a:cubicBezTo>
                  <a:cubicBezTo>
                    <a:pt x="1229629" y="1550533"/>
                    <a:pt x="1227784" y="1551917"/>
                    <a:pt x="1225938" y="1553301"/>
                  </a:cubicBezTo>
                  <a:cubicBezTo>
                    <a:pt x="1208866" y="1569450"/>
                    <a:pt x="1186258" y="1579139"/>
                    <a:pt x="1171032" y="1598057"/>
                  </a:cubicBezTo>
                  <a:cubicBezTo>
                    <a:pt x="1168725" y="1600825"/>
                    <a:pt x="1165956" y="1603594"/>
                    <a:pt x="1163188" y="1605901"/>
                  </a:cubicBezTo>
                  <a:cubicBezTo>
                    <a:pt x="1156267" y="1610515"/>
                    <a:pt x="1150730" y="1616513"/>
                    <a:pt x="1146116" y="1623434"/>
                  </a:cubicBezTo>
                  <a:cubicBezTo>
                    <a:pt x="1142425" y="1628509"/>
                    <a:pt x="1138272" y="1632662"/>
                    <a:pt x="1133197" y="1636353"/>
                  </a:cubicBezTo>
                  <a:cubicBezTo>
                    <a:pt x="1116587" y="1652041"/>
                    <a:pt x="1098131" y="1665421"/>
                    <a:pt x="1078752" y="1677879"/>
                  </a:cubicBezTo>
                  <a:cubicBezTo>
                    <a:pt x="1073215" y="1682493"/>
                    <a:pt x="1066294" y="1686184"/>
                    <a:pt x="1061219" y="1691260"/>
                  </a:cubicBezTo>
                  <a:cubicBezTo>
                    <a:pt x="1056143" y="1696796"/>
                    <a:pt x="1052452" y="1703256"/>
                    <a:pt x="1045992" y="1706947"/>
                  </a:cubicBezTo>
                  <a:cubicBezTo>
                    <a:pt x="1034457" y="1710638"/>
                    <a:pt x="1022461" y="1712023"/>
                    <a:pt x="1014617" y="1722173"/>
                  </a:cubicBezTo>
                  <a:cubicBezTo>
                    <a:pt x="1004005" y="1728172"/>
                    <a:pt x="992470" y="1733247"/>
                    <a:pt x="982781" y="1740629"/>
                  </a:cubicBezTo>
                  <a:cubicBezTo>
                    <a:pt x="978628" y="1743398"/>
                    <a:pt x="974475" y="1746166"/>
                    <a:pt x="969861" y="1748473"/>
                  </a:cubicBezTo>
                  <a:cubicBezTo>
                    <a:pt x="951405" y="1759085"/>
                    <a:pt x="929720" y="1762776"/>
                    <a:pt x="914032" y="1778925"/>
                  </a:cubicBezTo>
                  <a:cubicBezTo>
                    <a:pt x="911725" y="1780771"/>
                    <a:pt x="909880" y="1782155"/>
                    <a:pt x="907573" y="1783539"/>
                  </a:cubicBezTo>
                  <a:cubicBezTo>
                    <a:pt x="899267" y="1788615"/>
                    <a:pt x="891424" y="1794613"/>
                    <a:pt x="882196" y="1798304"/>
                  </a:cubicBezTo>
                  <a:cubicBezTo>
                    <a:pt x="879427" y="1799227"/>
                    <a:pt x="876659" y="1800150"/>
                    <a:pt x="873429" y="1800611"/>
                  </a:cubicBezTo>
                  <a:cubicBezTo>
                    <a:pt x="835594" y="1803841"/>
                    <a:pt x="797759" y="1798304"/>
                    <a:pt x="760386" y="1804302"/>
                  </a:cubicBezTo>
                  <a:cubicBezTo>
                    <a:pt x="738700" y="1807994"/>
                    <a:pt x="717476" y="1811685"/>
                    <a:pt x="696252" y="1817222"/>
                  </a:cubicBezTo>
                  <a:cubicBezTo>
                    <a:pt x="683794" y="1819067"/>
                    <a:pt x="671336" y="1818606"/>
                    <a:pt x="658417" y="1818606"/>
                  </a:cubicBezTo>
                  <a:cubicBezTo>
                    <a:pt x="648727" y="1818144"/>
                    <a:pt x="639961" y="1815837"/>
                    <a:pt x="631656" y="1811223"/>
                  </a:cubicBezTo>
                  <a:cubicBezTo>
                    <a:pt x="608124" y="1794613"/>
                    <a:pt x="579518" y="1808916"/>
                    <a:pt x="555063" y="1799227"/>
                  </a:cubicBezTo>
                  <a:cubicBezTo>
                    <a:pt x="555063" y="1797381"/>
                    <a:pt x="555063" y="1795997"/>
                    <a:pt x="555063" y="1794152"/>
                  </a:cubicBezTo>
                  <a:cubicBezTo>
                    <a:pt x="556909" y="1771543"/>
                    <a:pt x="543067" y="1780310"/>
                    <a:pt x="531993" y="1782617"/>
                  </a:cubicBezTo>
                  <a:cubicBezTo>
                    <a:pt x="516767" y="1778003"/>
                    <a:pt x="507078" y="1794152"/>
                    <a:pt x="493236" y="1793690"/>
                  </a:cubicBezTo>
                  <a:cubicBezTo>
                    <a:pt x="485854" y="1784924"/>
                    <a:pt x="493697" y="1778925"/>
                    <a:pt x="498311" y="1768775"/>
                  </a:cubicBezTo>
                  <a:cubicBezTo>
                    <a:pt x="482624" y="1772466"/>
                    <a:pt x="471550" y="1772927"/>
                    <a:pt x="460938" y="1776618"/>
                  </a:cubicBezTo>
                  <a:close/>
                </a:path>
              </a:pathLst>
            </a:custGeom>
            <a:solidFill>
              <a:schemeClr val="accent4"/>
            </a:solidFill>
            <a:ln w="46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2775B94-8887-4759-9663-839957DE745A}"/>
                </a:ext>
              </a:extLst>
            </p:cNvPr>
            <p:cNvSpPr txBox="1"/>
            <p:nvPr/>
          </p:nvSpPr>
          <p:spPr>
            <a:xfrm>
              <a:off x="1693496" y="4593835"/>
              <a:ext cx="1719672" cy="688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BUY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0A1EEFC-1639-4193-A49D-DE416BD5F8D1}"/>
                </a:ext>
              </a:extLst>
            </p:cNvPr>
            <p:cNvSpPr txBox="1"/>
            <p:nvPr/>
          </p:nvSpPr>
          <p:spPr>
            <a:xfrm>
              <a:off x="8778833" y="4593835"/>
              <a:ext cx="1719672" cy="688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SELL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E7295954-28E8-432D-856B-3860D86A005C}"/>
                </a:ext>
              </a:extLst>
            </p:cNvPr>
            <p:cNvSpPr/>
            <p:nvPr/>
          </p:nvSpPr>
          <p:spPr>
            <a:xfrm>
              <a:off x="1202741" y="5873878"/>
              <a:ext cx="9815209" cy="1750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4F0E1462-7201-4693-9AE0-E93FD27514E5}"/>
                </a:ext>
              </a:extLst>
            </p:cNvPr>
            <p:cNvSpPr/>
            <p:nvPr/>
          </p:nvSpPr>
          <p:spPr>
            <a:xfrm>
              <a:off x="5526649" y="6031829"/>
              <a:ext cx="1138701" cy="658209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aphic 66">
              <a:extLst>
                <a:ext uri="{FF2B5EF4-FFF2-40B4-BE49-F238E27FC236}">
                  <a16:creationId xmlns:a16="http://schemas.microsoft.com/office/drawing/2014/main" id="{ECBB97F9-B0EF-44EA-B711-F4715F1747B8}"/>
                </a:ext>
              </a:extLst>
            </p:cNvPr>
            <p:cNvGrpSpPr/>
            <p:nvPr/>
          </p:nvGrpSpPr>
          <p:grpSpPr>
            <a:xfrm>
              <a:off x="5413552" y="1121820"/>
              <a:ext cx="1742436" cy="4771108"/>
              <a:chOff x="7354684" y="1811872"/>
              <a:chExt cx="1908028" cy="5224528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8432B6D-2774-4FF3-8700-92EE3DAB735D}"/>
                  </a:ext>
                </a:extLst>
              </p:cNvPr>
              <p:cNvSpPr/>
              <p:nvPr/>
            </p:nvSpPr>
            <p:spPr>
              <a:xfrm>
                <a:off x="7354343" y="1810707"/>
                <a:ext cx="1901090" cy="5217590"/>
              </a:xfrm>
              <a:custGeom>
                <a:avLst/>
                <a:gdLst>
                  <a:gd name="connsiteX0" fmla="*/ 1829966 w 1901089"/>
                  <a:gd name="connsiteY0" fmla="*/ 1619173 h 5217589"/>
                  <a:gd name="connsiteX1" fmla="*/ 1678712 w 1901089"/>
                  <a:gd name="connsiteY1" fmla="*/ 1402699 h 5217589"/>
                  <a:gd name="connsiteX2" fmla="*/ 1483052 w 1901089"/>
                  <a:gd name="connsiteY2" fmla="*/ 1064805 h 5217589"/>
                  <a:gd name="connsiteX3" fmla="*/ 1382447 w 1901089"/>
                  <a:gd name="connsiteY3" fmla="*/ 976688 h 5217589"/>
                  <a:gd name="connsiteX4" fmla="*/ 1198583 w 1901089"/>
                  <a:gd name="connsiteY4" fmla="*/ 916325 h 5217589"/>
                  <a:gd name="connsiteX5" fmla="*/ 1198583 w 1901089"/>
                  <a:gd name="connsiteY5" fmla="*/ 916325 h 5217589"/>
                  <a:gd name="connsiteX6" fmla="*/ 1183318 w 1901089"/>
                  <a:gd name="connsiteY6" fmla="*/ 895510 h 5217589"/>
                  <a:gd name="connsiteX7" fmla="*/ 1129894 w 1901089"/>
                  <a:gd name="connsiteY7" fmla="*/ 633243 h 5217589"/>
                  <a:gd name="connsiteX8" fmla="*/ 1007780 w 1901089"/>
                  <a:gd name="connsiteY8" fmla="*/ 230129 h 5217589"/>
                  <a:gd name="connsiteX9" fmla="*/ 898155 w 1901089"/>
                  <a:gd name="connsiteY9" fmla="*/ 60141 h 5217589"/>
                  <a:gd name="connsiteX10" fmla="*/ 724698 w 1901089"/>
                  <a:gd name="connsiteY10" fmla="*/ 1165 h 5217589"/>
                  <a:gd name="connsiteX11" fmla="*/ 369458 w 1901089"/>
                  <a:gd name="connsiteY11" fmla="*/ 151032 h 5217589"/>
                  <a:gd name="connsiteX12" fmla="*/ 357663 w 1901089"/>
                  <a:gd name="connsiteY12" fmla="*/ 211395 h 5217589"/>
                  <a:gd name="connsiteX13" fmla="*/ 420107 w 1901089"/>
                  <a:gd name="connsiteY13" fmla="*/ 254413 h 5217589"/>
                  <a:gd name="connsiteX14" fmla="*/ 420107 w 1901089"/>
                  <a:gd name="connsiteY14" fmla="*/ 254413 h 5217589"/>
                  <a:gd name="connsiteX15" fmla="*/ 375702 w 1901089"/>
                  <a:gd name="connsiteY15" fmla="*/ 293267 h 5217589"/>
                  <a:gd name="connsiteX16" fmla="*/ 372233 w 1901089"/>
                  <a:gd name="connsiteY16" fmla="*/ 312694 h 5217589"/>
                  <a:gd name="connsiteX17" fmla="*/ 382640 w 1901089"/>
                  <a:gd name="connsiteY17" fmla="*/ 409137 h 5217589"/>
                  <a:gd name="connsiteX18" fmla="*/ 388191 w 1901089"/>
                  <a:gd name="connsiteY18" fmla="*/ 479213 h 5217589"/>
                  <a:gd name="connsiteX19" fmla="*/ 375008 w 1901089"/>
                  <a:gd name="connsiteY19" fmla="*/ 516680 h 5217589"/>
                  <a:gd name="connsiteX20" fmla="*/ 397211 w 1901089"/>
                  <a:gd name="connsiteY20" fmla="*/ 554147 h 5217589"/>
                  <a:gd name="connsiteX21" fmla="*/ 425658 w 1901089"/>
                  <a:gd name="connsiteY21" fmla="*/ 585369 h 5217589"/>
                  <a:gd name="connsiteX22" fmla="*/ 462431 w 1901089"/>
                  <a:gd name="connsiteY22" fmla="*/ 711646 h 5217589"/>
                  <a:gd name="connsiteX23" fmla="*/ 539446 w 1901089"/>
                  <a:gd name="connsiteY23" fmla="*/ 763683 h 5217589"/>
                  <a:gd name="connsiteX24" fmla="*/ 526957 w 1901089"/>
                  <a:gd name="connsiteY24" fmla="*/ 799762 h 5217589"/>
                  <a:gd name="connsiteX25" fmla="*/ 549159 w 1901089"/>
                  <a:gd name="connsiteY25" fmla="*/ 863594 h 5217589"/>
                  <a:gd name="connsiteX26" fmla="*/ 549159 w 1901089"/>
                  <a:gd name="connsiteY26" fmla="*/ 863594 h 5217589"/>
                  <a:gd name="connsiteX27" fmla="*/ 472144 w 1901089"/>
                  <a:gd name="connsiteY27" fmla="*/ 917019 h 5217589"/>
                  <a:gd name="connsiteX28" fmla="*/ 472144 w 1901089"/>
                  <a:gd name="connsiteY28" fmla="*/ 917019 h 5217589"/>
                  <a:gd name="connsiteX29" fmla="*/ 380559 w 1901089"/>
                  <a:gd name="connsiteY29" fmla="*/ 932977 h 5217589"/>
                  <a:gd name="connsiteX30" fmla="*/ 249425 w 1901089"/>
                  <a:gd name="connsiteY30" fmla="*/ 1050234 h 5217589"/>
                  <a:gd name="connsiteX31" fmla="*/ 200857 w 1901089"/>
                  <a:gd name="connsiteY31" fmla="*/ 1232711 h 5217589"/>
                  <a:gd name="connsiteX32" fmla="*/ 131474 w 1901089"/>
                  <a:gd name="connsiteY32" fmla="*/ 1475551 h 5217589"/>
                  <a:gd name="connsiteX33" fmla="*/ 81519 w 1901089"/>
                  <a:gd name="connsiteY33" fmla="*/ 1608072 h 5217589"/>
                  <a:gd name="connsiteX34" fmla="*/ 73193 w 1901089"/>
                  <a:gd name="connsiteY34" fmla="*/ 1848831 h 5217589"/>
                  <a:gd name="connsiteX35" fmla="*/ 116210 w 1901089"/>
                  <a:gd name="connsiteY35" fmla="*/ 2194357 h 5217589"/>
                  <a:gd name="connsiteX36" fmla="*/ 160615 w 1901089"/>
                  <a:gd name="connsiteY36" fmla="*/ 2343530 h 5217589"/>
                  <a:gd name="connsiteX37" fmla="*/ 171717 w 1901089"/>
                  <a:gd name="connsiteY37" fmla="*/ 2349081 h 5217589"/>
                  <a:gd name="connsiteX38" fmla="*/ 250119 w 1901089"/>
                  <a:gd name="connsiteY38" fmla="*/ 2436503 h 5217589"/>
                  <a:gd name="connsiteX39" fmla="*/ 250119 w 1901089"/>
                  <a:gd name="connsiteY39" fmla="*/ 2436503 h 5217589"/>
                  <a:gd name="connsiteX40" fmla="*/ 243875 w 1901089"/>
                  <a:gd name="connsiteY40" fmla="*/ 2454543 h 5217589"/>
                  <a:gd name="connsiteX41" fmla="*/ 238324 w 1901089"/>
                  <a:gd name="connsiteY41" fmla="*/ 2548904 h 5217589"/>
                  <a:gd name="connsiteX42" fmla="*/ 265383 w 1901089"/>
                  <a:gd name="connsiteY42" fmla="*/ 2584983 h 5217589"/>
                  <a:gd name="connsiteX43" fmla="*/ 282035 w 1901089"/>
                  <a:gd name="connsiteY43" fmla="*/ 2608573 h 5217589"/>
                  <a:gd name="connsiteX44" fmla="*/ 273709 w 1901089"/>
                  <a:gd name="connsiteY44" fmla="*/ 2642570 h 5217589"/>
                  <a:gd name="connsiteX45" fmla="*/ 137719 w 1901089"/>
                  <a:gd name="connsiteY45" fmla="*/ 3205265 h 5217589"/>
                  <a:gd name="connsiteX46" fmla="*/ 87069 w 1901089"/>
                  <a:gd name="connsiteY46" fmla="*/ 3546629 h 5217589"/>
                  <a:gd name="connsiteX47" fmla="*/ 114129 w 1901089"/>
                  <a:gd name="connsiteY47" fmla="*/ 3930316 h 5217589"/>
                  <a:gd name="connsiteX48" fmla="*/ 158534 w 1901089"/>
                  <a:gd name="connsiteY48" fmla="*/ 4220336 h 5217589"/>
                  <a:gd name="connsiteX49" fmla="*/ 177267 w 1901089"/>
                  <a:gd name="connsiteY49" fmla="*/ 4517989 h 5217589"/>
                  <a:gd name="connsiteX50" fmla="*/ 288973 w 1901089"/>
                  <a:gd name="connsiteY50" fmla="*/ 4745564 h 5217589"/>
                  <a:gd name="connsiteX51" fmla="*/ 322971 w 1901089"/>
                  <a:gd name="connsiteY51" fmla="*/ 4845476 h 5217589"/>
                  <a:gd name="connsiteX52" fmla="*/ 252894 w 1901089"/>
                  <a:gd name="connsiteY52" fmla="*/ 5036972 h 5217589"/>
                  <a:gd name="connsiteX53" fmla="*/ 213346 w 1901089"/>
                  <a:gd name="connsiteY53" fmla="*/ 5083459 h 5217589"/>
                  <a:gd name="connsiteX54" fmla="*/ 26706 w 1901089"/>
                  <a:gd name="connsiteY54" fmla="*/ 5171575 h 5217589"/>
                  <a:gd name="connsiteX55" fmla="*/ 1035 w 1901089"/>
                  <a:gd name="connsiteY55" fmla="*/ 5189615 h 5217589"/>
                  <a:gd name="connsiteX56" fmla="*/ 16993 w 1901089"/>
                  <a:gd name="connsiteY56" fmla="*/ 5218755 h 5217589"/>
                  <a:gd name="connsiteX57" fmla="*/ 425658 w 1901089"/>
                  <a:gd name="connsiteY57" fmla="*/ 5213205 h 5217589"/>
                  <a:gd name="connsiteX58" fmla="*/ 506142 w 1901089"/>
                  <a:gd name="connsiteY58" fmla="*/ 5113988 h 5217589"/>
                  <a:gd name="connsiteX59" fmla="*/ 620623 w 1901089"/>
                  <a:gd name="connsiteY59" fmla="*/ 5077908 h 5217589"/>
                  <a:gd name="connsiteX60" fmla="*/ 633112 w 1901089"/>
                  <a:gd name="connsiteY60" fmla="*/ 5098029 h 5217589"/>
                  <a:gd name="connsiteX61" fmla="*/ 634500 w 1901089"/>
                  <a:gd name="connsiteY61" fmla="*/ 5212511 h 5217589"/>
                  <a:gd name="connsiteX62" fmla="*/ 678905 w 1901089"/>
                  <a:gd name="connsiteY62" fmla="*/ 5215980 h 5217589"/>
                  <a:gd name="connsiteX63" fmla="*/ 684456 w 1901089"/>
                  <a:gd name="connsiteY63" fmla="*/ 5092479 h 5217589"/>
                  <a:gd name="connsiteX64" fmla="*/ 708740 w 1901089"/>
                  <a:gd name="connsiteY64" fmla="*/ 5061256 h 5217589"/>
                  <a:gd name="connsiteX65" fmla="*/ 744819 w 1901089"/>
                  <a:gd name="connsiteY65" fmla="*/ 5021708 h 5217589"/>
                  <a:gd name="connsiteX66" fmla="*/ 761471 w 1901089"/>
                  <a:gd name="connsiteY66" fmla="*/ 5049461 h 5217589"/>
                  <a:gd name="connsiteX67" fmla="*/ 762164 w 1901089"/>
                  <a:gd name="connsiteY67" fmla="*/ 5172963 h 5217589"/>
                  <a:gd name="connsiteX68" fmla="*/ 785061 w 1901089"/>
                  <a:gd name="connsiteY68" fmla="*/ 5221531 h 5217589"/>
                  <a:gd name="connsiteX69" fmla="*/ 1077856 w 1901089"/>
                  <a:gd name="connsiteY69" fmla="*/ 5213205 h 5217589"/>
                  <a:gd name="connsiteX70" fmla="*/ 1209684 w 1901089"/>
                  <a:gd name="connsiteY70" fmla="*/ 4932898 h 5217589"/>
                  <a:gd name="connsiteX71" fmla="*/ 1237437 w 1901089"/>
                  <a:gd name="connsiteY71" fmla="*/ 4703935 h 5217589"/>
                  <a:gd name="connsiteX72" fmla="*/ 1243681 w 1901089"/>
                  <a:gd name="connsiteY72" fmla="*/ 4418077 h 5217589"/>
                  <a:gd name="connsiteX73" fmla="*/ 1201358 w 1901089"/>
                  <a:gd name="connsiteY73" fmla="*/ 3833874 h 5217589"/>
                  <a:gd name="connsiteX74" fmla="*/ 1185400 w 1901089"/>
                  <a:gd name="connsiteY74" fmla="*/ 3616012 h 5217589"/>
                  <a:gd name="connsiteX75" fmla="*/ 1215928 w 1901089"/>
                  <a:gd name="connsiteY75" fmla="*/ 3369703 h 5217589"/>
                  <a:gd name="connsiteX76" fmla="*/ 1295718 w 1901089"/>
                  <a:gd name="connsiteY76" fmla="*/ 2929122 h 5217589"/>
                  <a:gd name="connsiteX77" fmla="*/ 1319309 w 1901089"/>
                  <a:gd name="connsiteY77" fmla="*/ 2696689 h 5217589"/>
                  <a:gd name="connsiteX78" fmla="*/ 1222867 w 1901089"/>
                  <a:gd name="connsiteY78" fmla="*/ 2435116 h 5217589"/>
                  <a:gd name="connsiteX79" fmla="*/ 1202052 w 1901089"/>
                  <a:gd name="connsiteY79" fmla="*/ 2407362 h 5217589"/>
                  <a:gd name="connsiteX80" fmla="*/ 1236049 w 1901089"/>
                  <a:gd name="connsiteY80" fmla="*/ 2401812 h 5217589"/>
                  <a:gd name="connsiteX81" fmla="*/ 1258946 w 1901089"/>
                  <a:gd name="connsiteY81" fmla="*/ 2382385 h 5217589"/>
                  <a:gd name="connsiteX82" fmla="*/ 1712015 w 1901089"/>
                  <a:gd name="connsiteY82" fmla="*/ 2057673 h 5217589"/>
                  <a:gd name="connsiteX83" fmla="*/ 1850087 w 1901089"/>
                  <a:gd name="connsiteY83" fmla="*/ 1952211 h 5217589"/>
                  <a:gd name="connsiteX84" fmla="*/ 1895880 w 1901089"/>
                  <a:gd name="connsiteY84" fmla="*/ 1755164 h 5217589"/>
                  <a:gd name="connsiteX85" fmla="*/ 1829966 w 1901089"/>
                  <a:gd name="connsiteY85" fmla="*/ 1619173 h 5217589"/>
                  <a:gd name="connsiteX86" fmla="*/ 230692 w 1901089"/>
                  <a:gd name="connsiteY86" fmla="*/ 2354632 h 5217589"/>
                  <a:gd name="connsiteX87" fmla="*/ 230692 w 1901089"/>
                  <a:gd name="connsiteY87" fmla="*/ 2354632 h 5217589"/>
                  <a:gd name="connsiteX88" fmla="*/ 230692 w 1901089"/>
                  <a:gd name="connsiteY88" fmla="*/ 2354632 h 5217589"/>
                  <a:gd name="connsiteX89" fmla="*/ 230692 w 1901089"/>
                  <a:gd name="connsiteY89" fmla="*/ 2354632 h 5217589"/>
                  <a:gd name="connsiteX90" fmla="*/ 270240 w 1901089"/>
                  <a:gd name="connsiteY90" fmla="*/ 2303288 h 5217589"/>
                  <a:gd name="connsiteX91" fmla="*/ 271628 w 1901089"/>
                  <a:gd name="connsiteY91" fmla="*/ 2303288 h 5217589"/>
                  <a:gd name="connsiteX92" fmla="*/ 270934 w 1901089"/>
                  <a:gd name="connsiteY92" fmla="*/ 2303982 h 5217589"/>
                  <a:gd name="connsiteX93" fmla="*/ 270240 w 1901089"/>
                  <a:gd name="connsiteY93" fmla="*/ 2303288 h 5217589"/>
                  <a:gd name="connsiteX94" fmla="*/ 803794 w 1901089"/>
                  <a:gd name="connsiteY94" fmla="*/ 4826049 h 5217589"/>
                  <a:gd name="connsiteX95" fmla="*/ 776735 w 1901089"/>
                  <a:gd name="connsiteY95" fmla="*/ 4904451 h 5217589"/>
                  <a:gd name="connsiteX96" fmla="*/ 747594 w 1901089"/>
                  <a:gd name="connsiteY96" fmla="*/ 4991873 h 5217589"/>
                  <a:gd name="connsiteX97" fmla="*/ 750369 w 1901089"/>
                  <a:gd name="connsiteY97" fmla="*/ 4834374 h 5217589"/>
                  <a:gd name="connsiteX98" fmla="*/ 585238 w 1901089"/>
                  <a:gd name="connsiteY98" fmla="*/ 4073938 h 5217589"/>
                  <a:gd name="connsiteX99" fmla="*/ 544996 w 1901089"/>
                  <a:gd name="connsiteY99" fmla="*/ 3892155 h 5217589"/>
                  <a:gd name="connsiteX100" fmla="*/ 565117 w 1901089"/>
                  <a:gd name="connsiteY100" fmla="*/ 3647234 h 5217589"/>
                  <a:gd name="connsiteX101" fmla="*/ 653233 w 1901089"/>
                  <a:gd name="connsiteY101" fmla="*/ 3355826 h 5217589"/>
                  <a:gd name="connsiteX102" fmla="*/ 685843 w 1901089"/>
                  <a:gd name="connsiteY102" fmla="*/ 3104660 h 5217589"/>
                  <a:gd name="connsiteX103" fmla="*/ 738574 w 1901089"/>
                  <a:gd name="connsiteY103" fmla="*/ 3575770 h 5217589"/>
                  <a:gd name="connsiteX104" fmla="*/ 776735 w 1901089"/>
                  <a:gd name="connsiteY104" fmla="*/ 3999005 h 5217589"/>
                  <a:gd name="connsiteX105" fmla="*/ 807957 w 1901089"/>
                  <a:gd name="connsiteY105" fmla="*/ 4313309 h 5217589"/>
                  <a:gd name="connsiteX106" fmla="*/ 859994 w 1901089"/>
                  <a:gd name="connsiteY106" fmla="*/ 4644266 h 5217589"/>
                  <a:gd name="connsiteX107" fmla="*/ 803794 w 1901089"/>
                  <a:gd name="connsiteY107" fmla="*/ 4826049 h 5217589"/>
                  <a:gd name="connsiteX108" fmla="*/ 1515662 w 1901089"/>
                  <a:gd name="connsiteY108" fmla="*/ 1842586 h 5217589"/>
                  <a:gd name="connsiteX109" fmla="*/ 1210378 w 1901089"/>
                  <a:gd name="connsiteY109" fmla="*/ 2003554 h 5217589"/>
                  <a:gd name="connsiteX110" fmla="*/ 1063286 w 1901089"/>
                  <a:gd name="connsiteY110" fmla="*/ 2081263 h 5217589"/>
                  <a:gd name="connsiteX111" fmla="*/ 1111854 w 1901089"/>
                  <a:gd name="connsiteY111" fmla="*/ 1924458 h 5217589"/>
                  <a:gd name="connsiteX112" fmla="*/ 1327635 w 1901089"/>
                  <a:gd name="connsiteY112" fmla="*/ 1547709 h 5217589"/>
                  <a:gd name="connsiteX113" fmla="*/ 1347756 w 1901089"/>
                  <a:gd name="connsiteY113" fmla="*/ 1548403 h 5217589"/>
                  <a:gd name="connsiteX114" fmla="*/ 1526763 w 1901089"/>
                  <a:gd name="connsiteY114" fmla="*/ 1814139 h 5217589"/>
                  <a:gd name="connsiteX115" fmla="*/ 1515662 w 1901089"/>
                  <a:gd name="connsiteY115" fmla="*/ 1842586 h 5217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901089" h="5217589">
                    <a:moveTo>
                      <a:pt x="1829966" y="1619173"/>
                    </a:moveTo>
                    <a:cubicBezTo>
                      <a:pt x="1780011" y="1547015"/>
                      <a:pt x="1730055" y="1474163"/>
                      <a:pt x="1678712" y="1402699"/>
                    </a:cubicBezTo>
                    <a:cubicBezTo>
                      <a:pt x="1603084" y="1295849"/>
                      <a:pt x="1517050" y="1195244"/>
                      <a:pt x="1483052" y="1064805"/>
                    </a:cubicBezTo>
                    <a:cubicBezTo>
                      <a:pt x="1469176" y="1012073"/>
                      <a:pt x="1431015" y="990565"/>
                      <a:pt x="1382447" y="976688"/>
                    </a:cubicBezTo>
                    <a:cubicBezTo>
                      <a:pt x="1320002" y="959343"/>
                      <a:pt x="1257558" y="943385"/>
                      <a:pt x="1198583" y="916325"/>
                    </a:cubicBezTo>
                    <a:lnTo>
                      <a:pt x="1198583" y="916325"/>
                    </a:lnTo>
                    <a:cubicBezTo>
                      <a:pt x="1192338" y="910081"/>
                      <a:pt x="1185400" y="906612"/>
                      <a:pt x="1183318" y="895510"/>
                    </a:cubicBezTo>
                    <a:cubicBezTo>
                      <a:pt x="1168748" y="807394"/>
                      <a:pt x="1150015" y="720666"/>
                      <a:pt x="1129894" y="633243"/>
                    </a:cubicBezTo>
                    <a:cubicBezTo>
                      <a:pt x="1098671" y="495865"/>
                      <a:pt x="1064674" y="359875"/>
                      <a:pt x="1007780" y="230129"/>
                    </a:cubicBezTo>
                    <a:cubicBezTo>
                      <a:pt x="980720" y="167684"/>
                      <a:pt x="948804" y="108015"/>
                      <a:pt x="898155" y="60141"/>
                    </a:cubicBezTo>
                    <a:cubicBezTo>
                      <a:pt x="848893" y="13654"/>
                      <a:pt x="789918" y="-5079"/>
                      <a:pt x="724698" y="1165"/>
                    </a:cubicBezTo>
                    <a:cubicBezTo>
                      <a:pt x="591483" y="15042"/>
                      <a:pt x="477695" y="77487"/>
                      <a:pt x="369458" y="151032"/>
                    </a:cubicBezTo>
                    <a:cubicBezTo>
                      <a:pt x="345867" y="166990"/>
                      <a:pt x="343786" y="186418"/>
                      <a:pt x="357663" y="211395"/>
                    </a:cubicBezTo>
                    <a:cubicBezTo>
                      <a:pt x="371539" y="235679"/>
                      <a:pt x="388885" y="255107"/>
                      <a:pt x="420107" y="254413"/>
                    </a:cubicBezTo>
                    <a:cubicBezTo>
                      <a:pt x="420107" y="254413"/>
                      <a:pt x="420107" y="254413"/>
                      <a:pt x="420107" y="254413"/>
                    </a:cubicBezTo>
                    <a:cubicBezTo>
                      <a:pt x="386803" y="255107"/>
                      <a:pt x="380559" y="260657"/>
                      <a:pt x="375702" y="293267"/>
                    </a:cubicBezTo>
                    <a:cubicBezTo>
                      <a:pt x="375008" y="299512"/>
                      <a:pt x="372927" y="306450"/>
                      <a:pt x="372233" y="312694"/>
                    </a:cubicBezTo>
                    <a:cubicBezTo>
                      <a:pt x="370845" y="345304"/>
                      <a:pt x="361825" y="382771"/>
                      <a:pt x="382640" y="409137"/>
                    </a:cubicBezTo>
                    <a:cubicBezTo>
                      <a:pt x="402068" y="434808"/>
                      <a:pt x="397905" y="454929"/>
                      <a:pt x="388191" y="479213"/>
                    </a:cubicBezTo>
                    <a:cubicBezTo>
                      <a:pt x="383334" y="491702"/>
                      <a:pt x="379865" y="504191"/>
                      <a:pt x="375008" y="516680"/>
                    </a:cubicBezTo>
                    <a:cubicBezTo>
                      <a:pt x="366682" y="538883"/>
                      <a:pt x="376396" y="550678"/>
                      <a:pt x="397211" y="554147"/>
                    </a:cubicBezTo>
                    <a:cubicBezTo>
                      <a:pt x="415944" y="556922"/>
                      <a:pt x="422189" y="568023"/>
                      <a:pt x="425658" y="585369"/>
                    </a:cubicBezTo>
                    <a:cubicBezTo>
                      <a:pt x="434677" y="628386"/>
                      <a:pt x="446473" y="670710"/>
                      <a:pt x="462431" y="711646"/>
                    </a:cubicBezTo>
                    <a:cubicBezTo>
                      <a:pt x="479776" y="756745"/>
                      <a:pt x="492265" y="764377"/>
                      <a:pt x="539446" y="763683"/>
                    </a:cubicBezTo>
                    <a:cubicBezTo>
                      <a:pt x="515162" y="768540"/>
                      <a:pt x="514468" y="780335"/>
                      <a:pt x="526957" y="799762"/>
                    </a:cubicBezTo>
                    <a:cubicBezTo>
                      <a:pt x="538752" y="819189"/>
                      <a:pt x="544996" y="841392"/>
                      <a:pt x="549159" y="863594"/>
                    </a:cubicBezTo>
                    <a:cubicBezTo>
                      <a:pt x="549159" y="863594"/>
                      <a:pt x="549159" y="863594"/>
                      <a:pt x="549159" y="863594"/>
                    </a:cubicBezTo>
                    <a:cubicBezTo>
                      <a:pt x="514468" y="868451"/>
                      <a:pt x="493653" y="893429"/>
                      <a:pt x="472144" y="917019"/>
                    </a:cubicBezTo>
                    <a:cubicBezTo>
                      <a:pt x="472144" y="917019"/>
                      <a:pt x="472144" y="917019"/>
                      <a:pt x="472144" y="917019"/>
                    </a:cubicBezTo>
                    <a:cubicBezTo>
                      <a:pt x="440228" y="913550"/>
                      <a:pt x="411087" y="926733"/>
                      <a:pt x="380559" y="932977"/>
                    </a:cubicBezTo>
                    <a:cubicBezTo>
                      <a:pt x="314645" y="946854"/>
                      <a:pt x="273709" y="989177"/>
                      <a:pt x="249425" y="1050234"/>
                    </a:cubicBezTo>
                    <a:cubicBezTo>
                      <a:pt x="225835" y="1109209"/>
                      <a:pt x="214734" y="1171654"/>
                      <a:pt x="200857" y="1232711"/>
                    </a:cubicBezTo>
                    <a:cubicBezTo>
                      <a:pt x="182124" y="1315277"/>
                      <a:pt x="168247" y="1398536"/>
                      <a:pt x="131474" y="1475551"/>
                    </a:cubicBezTo>
                    <a:cubicBezTo>
                      <a:pt x="111353" y="1517875"/>
                      <a:pt x="91232" y="1560892"/>
                      <a:pt x="81519" y="1608072"/>
                    </a:cubicBezTo>
                    <a:cubicBezTo>
                      <a:pt x="65561" y="1687862"/>
                      <a:pt x="68336" y="1768346"/>
                      <a:pt x="73193" y="1848831"/>
                    </a:cubicBezTo>
                    <a:cubicBezTo>
                      <a:pt x="80825" y="1964700"/>
                      <a:pt x="96089" y="2079876"/>
                      <a:pt x="116210" y="2194357"/>
                    </a:cubicBezTo>
                    <a:cubicBezTo>
                      <a:pt x="125230" y="2245701"/>
                      <a:pt x="134944" y="2297044"/>
                      <a:pt x="160615" y="2343530"/>
                    </a:cubicBezTo>
                    <a:cubicBezTo>
                      <a:pt x="162697" y="2347000"/>
                      <a:pt x="162697" y="2358794"/>
                      <a:pt x="171717" y="2349081"/>
                    </a:cubicBezTo>
                    <a:cubicBezTo>
                      <a:pt x="180736" y="2393486"/>
                      <a:pt x="209877" y="2420545"/>
                      <a:pt x="250119" y="2436503"/>
                    </a:cubicBezTo>
                    <a:lnTo>
                      <a:pt x="250119" y="2436503"/>
                    </a:lnTo>
                    <a:cubicBezTo>
                      <a:pt x="243181" y="2440666"/>
                      <a:pt x="244568" y="2447605"/>
                      <a:pt x="243875" y="2454543"/>
                    </a:cubicBezTo>
                    <a:cubicBezTo>
                      <a:pt x="242487" y="2485765"/>
                      <a:pt x="242487" y="2517681"/>
                      <a:pt x="238324" y="2548904"/>
                    </a:cubicBezTo>
                    <a:cubicBezTo>
                      <a:pt x="235549" y="2571800"/>
                      <a:pt x="237630" y="2585676"/>
                      <a:pt x="265383" y="2584983"/>
                    </a:cubicBezTo>
                    <a:cubicBezTo>
                      <a:pt x="279954" y="2584289"/>
                      <a:pt x="288973" y="2591227"/>
                      <a:pt x="282035" y="2608573"/>
                    </a:cubicBezTo>
                    <a:cubicBezTo>
                      <a:pt x="277872" y="2618980"/>
                      <a:pt x="276485" y="2631469"/>
                      <a:pt x="273709" y="2642570"/>
                    </a:cubicBezTo>
                    <a:cubicBezTo>
                      <a:pt x="227223" y="2829904"/>
                      <a:pt x="176573" y="3016544"/>
                      <a:pt x="137719" y="3205265"/>
                    </a:cubicBezTo>
                    <a:cubicBezTo>
                      <a:pt x="114823" y="3318359"/>
                      <a:pt x="94702" y="3431453"/>
                      <a:pt x="87069" y="3546629"/>
                    </a:cubicBezTo>
                    <a:cubicBezTo>
                      <a:pt x="78050" y="3675681"/>
                      <a:pt x="91232" y="3803345"/>
                      <a:pt x="114129" y="3930316"/>
                    </a:cubicBezTo>
                    <a:cubicBezTo>
                      <a:pt x="131474" y="4026758"/>
                      <a:pt x="154371" y="4121813"/>
                      <a:pt x="158534" y="4220336"/>
                    </a:cubicBezTo>
                    <a:cubicBezTo>
                      <a:pt x="162697" y="4319554"/>
                      <a:pt x="169635" y="4418771"/>
                      <a:pt x="177267" y="4517989"/>
                    </a:cubicBezTo>
                    <a:cubicBezTo>
                      <a:pt x="184205" y="4608186"/>
                      <a:pt x="243181" y="4706710"/>
                      <a:pt x="288973" y="4745564"/>
                    </a:cubicBezTo>
                    <a:cubicBezTo>
                      <a:pt x="323665" y="4774705"/>
                      <a:pt x="332685" y="4805234"/>
                      <a:pt x="322971" y="4845476"/>
                    </a:cubicBezTo>
                    <a:cubicBezTo>
                      <a:pt x="307013" y="4912083"/>
                      <a:pt x="279954" y="4974528"/>
                      <a:pt x="252894" y="5036972"/>
                    </a:cubicBezTo>
                    <a:cubicBezTo>
                      <a:pt x="243875" y="5057093"/>
                      <a:pt x="231386" y="5071664"/>
                      <a:pt x="213346" y="5083459"/>
                    </a:cubicBezTo>
                    <a:cubicBezTo>
                      <a:pt x="155065" y="5120232"/>
                      <a:pt x="90539" y="5145210"/>
                      <a:pt x="26706" y="5171575"/>
                    </a:cubicBezTo>
                    <a:cubicBezTo>
                      <a:pt x="16993" y="5175738"/>
                      <a:pt x="5198" y="5177126"/>
                      <a:pt x="1035" y="5189615"/>
                    </a:cubicBezTo>
                    <a:cubicBezTo>
                      <a:pt x="-3128" y="5203491"/>
                      <a:pt x="5892" y="5211817"/>
                      <a:pt x="16993" y="5218755"/>
                    </a:cubicBezTo>
                    <a:cubicBezTo>
                      <a:pt x="137719" y="5220837"/>
                      <a:pt x="415944" y="5226387"/>
                      <a:pt x="425658" y="5213205"/>
                    </a:cubicBezTo>
                    <a:cubicBezTo>
                      <a:pt x="450636" y="5175738"/>
                      <a:pt x="472144" y="5138272"/>
                      <a:pt x="506142" y="5113988"/>
                    </a:cubicBezTo>
                    <a:cubicBezTo>
                      <a:pt x="539446" y="5089704"/>
                      <a:pt x="581075" y="5084847"/>
                      <a:pt x="620623" y="5077908"/>
                    </a:cubicBezTo>
                    <a:cubicBezTo>
                      <a:pt x="633112" y="5075827"/>
                      <a:pt x="633112" y="5089009"/>
                      <a:pt x="633112" y="5098029"/>
                    </a:cubicBezTo>
                    <a:cubicBezTo>
                      <a:pt x="635194" y="5125089"/>
                      <a:pt x="631725" y="5185452"/>
                      <a:pt x="634500" y="5212511"/>
                    </a:cubicBezTo>
                    <a:cubicBezTo>
                      <a:pt x="635194" y="5219449"/>
                      <a:pt x="655315" y="5222918"/>
                      <a:pt x="678905" y="5215980"/>
                    </a:cubicBezTo>
                    <a:cubicBezTo>
                      <a:pt x="680987" y="5154923"/>
                      <a:pt x="685149" y="5120232"/>
                      <a:pt x="684456" y="5092479"/>
                    </a:cubicBezTo>
                    <a:cubicBezTo>
                      <a:pt x="683762" y="5077214"/>
                      <a:pt x="698332" y="5070970"/>
                      <a:pt x="708740" y="5061256"/>
                    </a:cubicBezTo>
                    <a:cubicBezTo>
                      <a:pt x="728167" y="5042523"/>
                      <a:pt x="725392" y="5023790"/>
                      <a:pt x="744819" y="5021708"/>
                    </a:cubicBezTo>
                    <a:cubicBezTo>
                      <a:pt x="758695" y="5020321"/>
                      <a:pt x="764246" y="5034891"/>
                      <a:pt x="761471" y="5049461"/>
                    </a:cubicBezTo>
                    <a:cubicBezTo>
                      <a:pt x="754532" y="5086234"/>
                      <a:pt x="763552" y="5136190"/>
                      <a:pt x="762164" y="5172963"/>
                    </a:cubicBezTo>
                    <a:cubicBezTo>
                      <a:pt x="760777" y="5215980"/>
                      <a:pt x="774653" y="5221531"/>
                      <a:pt x="785061" y="5221531"/>
                    </a:cubicBezTo>
                    <a:cubicBezTo>
                      <a:pt x="878728" y="5227081"/>
                      <a:pt x="934234" y="5223612"/>
                      <a:pt x="1077856" y="5213205"/>
                    </a:cubicBezTo>
                    <a:cubicBezTo>
                      <a:pt x="1096590" y="5218062"/>
                      <a:pt x="1229111" y="5041829"/>
                      <a:pt x="1209684" y="4932898"/>
                    </a:cubicBezTo>
                    <a:cubicBezTo>
                      <a:pt x="1197195" y="4862127"/>
                      <a:pt x="1235355" y="4776787"/>
                      <a:pt x="1237437" y="4703935"/>
                    </a:cubicBezTo>
                    <a:cubicBezTo>
                      <a:pt x="1240212" y="4603330"/>
                      <a:pt x="1238825" y="4518682"/>
                      <a:pt x="1243681" y="4418077"/>
                    </a:cubicBezTo>
                    <a:cubicBezTo>
                      <a:pt x="1252701" y="4221724"/>
                      <a:pt x="1240906" y="4026758"/>
                      <a:pt x="1201358" y="3833874"/>
                    </a:cubicBezTo>
                    <a:cubicBezTo>
                      <a:pt x="1186787" y="3762409"/>
                      <a:pt x="1181237" y="3689557"/>
                      <a:pt x="1185400" y="3616012"/>
                    </a:cubicBezTo>
                    <a:cubicBezTo>
                      <a:pt x="1189563" y="3532752"/>
                      <a:pt x="1202746" y="3451574"/>
                      <a:pt x="1215928" y="3369703"/>
                    </a:cubicBezTo>
                    <a:cubicBezTo>
                      <a:pt x="1240212" y="3222611"/>
                      <a:pt x="1266578" y="3075519"/>
                      <a:pt x="1295718" y="2929122"/>
                    </a:cubicBezTo>
                    <a:cubicBezTo>
                      <a:pt x="1310983" y="2852800"/>
                      <a:pt x="1319309" y="2775092"/>
                      <a:pt x="1319309" y="2696689"/>
                    </a:cubicBezTo>
                    <a:cubicBezTo>
                      <a:pt x="1319309" y="2598165"/>
                      <a:pt x="1280454" y="2512824"/>
                      <a:pt x="1222867" y="2435116"/>
                    </a:cubicBezTo>
                    <a:cubicBezTo>
                      <a:pt x="1215928" y="2426096"/>
                      <a:pt x="1208990" y="2416382"/>
                      <a:pt x="1202052" y="2407362"/>
                    </a:cubicBezTo>
                    <a:cubicBezTo>
                      <a:pt x="1217316" y="2417770"/>
                      <a:pt x="1226336" y="2412219"/>
                      <a:pt x="1236049" y="2401812"/>
                    </a:cubicBezTo>
                    <a:cubicBezTo>
                      <a:pt x="1242988" y="2394874"/>
                      <a:pt x="1250620" y="2388629"/>
                      <a:pt x="1258946" y="2382385"/>
                    </a:cubicBezTo>
                    <a:cubicBezTo>
                      <a:pt x="1407425" y="2270678"/>
                      <a:pt x="1561455" y="2166604"/>
                      <a:pt x="1712015" y="2057673"/>
                    </a:cubicBezTo>
                    <a:cubicBezTo>
                      <a:pt x="1759196" y="2023675"/>
                      <a:pt x="1809845" y="1994534"/>
                      <a:pt x="1850087" y="1952211"/>
                    </a:cubicBezTo>
                    <a:cubicBezTo>
                      <a:pt x="1903512" y="1895317"/>
                      <a:pt x="1922246" y="1830791"/>
                      <a:pt x="1895880" y="1755164"/>
                    </a:cubicBezTo>
                    <a:cubicBezTo>
                      <a:pt x="1879228" y="1707290"/>
                      <a:pt x="1859107" y="1660803"/>
                      <a:pt x="1829966" y="1619173"/>
                    </a:cubicBezTo>
                    <a:close/>
                    <a:moveTo>
                      <a:pt x="230692" y="2354632"/>
                    </a:moveTo>
                    <a:cubicBezTo>
                      <a:pt x="230692" y="2354632"/>
                      <a:pt x="230692" y="2354632"/>
                      <a:pt x="230692" y="2354632"/>
                    </a:cubicBezTo>
                    <a:cubicBezTo>
                      <a:pt x="230692" y="2354632"/>
                      <a:pt x="230692" y="2354632"/>
                      <a:pt x="230692" y="2354632"/>
                    </a:cubicBezTo>
                    <a:cubicBezTo>
                      <a:pt x="230692" y="2354632"/>
                      <a:pt x="230692" y="2354632"/>
                      <a:pt x="230692" y="2354632"/>
                    </a:cubicBezTo>
                    <a:close/>
                    <a:moveTo>
                      <a:pt x="270240" y="2303288"/>
                    </a:moveTo>
                    <a:cubicBezTo>
                      <a:pt x="270934" y="2303288"/>
                      <a:pt x="270934" y="2303288"/>
                      <a:pt x="271628" y="2303288"/>
                    </a:cubicBezTo>
                    <a:cubicBezTo>
                      <a:pt x="271628" y="2303288"/>
                      <a:pt x="271628" y="2303982"/>
                      <a:pt x="270934" y="2303982"/>
                    </a:cubicBezTo>
                    <a:cubicBezTo>
                      <a:pt x="270934" y="2303982"/>
                      <a:pt x="270240" y="2303982"/>
                      <a:pt x="270240" y="2303288"/>
                    </a:cubicBezTo>
                    <a:close/>
                    <a:moveTo>
                      <a:pt x="803794" y="4826049"/>
                    </a:moveTo>
                    <a:cubicBezTo>
                      <a:pt x="778816" y="4848945"/>
                      <a:pt x="769797" y="4871841"/>
                      <a:pt x="776735" y="4904451"/>
                    </a:cubicBezTo>
                    <a:cubicBezTo>
                      <a:pt x="780204" y="4920409"/>
                      <a:pt x="747594" y="4968977"/>
                      <a:pt x="747594" y="4991873"/>
                    </a:cubicBezTo>
                    <a:cubicBezTo>
                      <a:pt x="732330" y="4946775"/>
                      <a:pt x="758001" y="4873923"/>
                      <a:pt x="750369" y="4834374"/>
                    </a:cubicBezTo>
                    <a:cubicBezTo>
                      <a:pt x="702495" y="4579046"/>
                      <a:pt x="649764" y="4325798"/>
                      <a:pt x="585238" y="4073938"/>
                    </a:cubicBezTo>
                    <a:cubicBezTo>
                      <a:pt x="569974" y="4013575"/>
                      <a:pt x="550547" y="3953906"/>
                      <a:pt x="544996" y="3892155"/>
                    </a:cubicBezTo>
                    <a:cubicBezTo>
                      <a:pt x="539446" y="3824854"/>
                      <a:pt x="535283" y="3706903"/>
                      <a:pt x="565117" y="3647234"/>
                    </a:cubicBezTo>
                    <a:cubicBezTo>
                      <a:pt x="617848" y="3543854"/>
                      <a:pt x="631031" y="3468226"/>
                      <a:pt x="653233" y="3355826"/>
                    </a:cubicBezTo>
                    <a:cubicBezTo>
                      <a:pt x="655315" y="3345419"/>
                      <a:pt x="683068" y="3115761"/>
                      <a:pt x="685843" y="3104660"/>
                    </a:cubicBezTo>
                    <a:cubicBezTo>
                      <a:pt x="704577" y="3183063"/>
                      <a:pt x="731636" y="3495286"/>
                      <a:pt x="738574" y="3575770"/>
                    </a:cubicBezTo>
                    <a:cubicBezTo>
                      <a:pt x="750369" y="3717310"/>
                      <a:pt x="763552" y="3858158"/>
                      <a:pt x="776735" y="3999005"/>
                    </a:cubicBezTo>
                    <a:cubicBezTo>
                      <a:pt x="786448" y="4103773"/>
                      <a:pt x="794081" y="4208541"/>
                      <a:pt x="807957" y="4313309"/>
                    </a:cubicBezTo>
                    <a:cubicBezTo>
                      <a:pt x="822528" y="4424322"/>
                      <a:pt x="839179" y="4534641"/>
                      <a:pt x="859994" y="4644266"/>
                    </a:cubicBezTo>
                    <a:cubicBezTo>
                      <a:pt x="873871" y="4717118"/>
                      <a:pt x="856525" y="4778174"/>
                      <a:pt x="803794" y="4826049"/>
                    </a:cubicBezTo>
                    <a:close/>
                    <a:moveTo>
                      <a:pt x="1515662" y="1842586"/>
                    </a:moveTo>
                    <a:cubicBezTo>
                      <a:pt x="1413669" y="1896705"/>
                      <a:pt x="1312370" y="1950130"/>
                      <a:pt x="1210378" y="2003554"/>
                    </a:cubicBezTo>
                    <a:cubicBezTo>
                      <a:pt x="1163197" y="2028532"/>
                      <a:pt x="1115323" y="2053510"/>
                      <a:pt x="1063286" y="2081263"/>
                    </a:cubicBezTo>
                    <a:cubicBezTo>
                      <a:pt x="1070224" y="2021594"/>
                      <a:pt x="1090345" y="1972332"/>
                      <a:pt x="1111854" y="1924458"/>
                    </a:cubicBezTo>
                    <a:cubicBezTo>
                      <a:pt x="1171523" y="1791937"/>
                      <a:pt x="1249232" y="1669823"/>
                      <a:pt x="1327635" y="1547709"/>
                    </a:cubicBezTo>
                    <a:cubicBezTo>
                      <a:pt x="1335961" y="1534526"/>
                      <a:pt x="1340124" y="1536608"/>
                      <a:pt x="1347756" y="1548403"/>
                    </a:cubicBezTo>
                    <a:cubicBezTo>
                      <a:pt x="1406731" y="1637213"/>
                      <a:pt x="1465706" y="1726023"/>
                      <a:pt x="1526763" y="1814139"/>
                    </a:cubicBezTo>
                    <a:cubicBezTo>
                      <a:pt x="1539252" y="1832873"/>
                      <a:pt x="1526763" y="1836342"/>
                      <a:pt x="1515662" y="18425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6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05D359F-8D33-4219-97C5-EEFBDA3D36EA}"/>
                  </a:ext>
                </a:extLst>
              </p:cNvPr>
              <p:cNvSpPr/>
              <p:nvPr/>
            </p:nvSpPr>
            <p:spPr>
              <a:xfrm>
                <a:off x="7695937" y="1812094"/>
                <a:ext cx="846471" cy="1068496"/>
              </a:xfrm>
              <a:custGeom>
                <a:avLst/>
                <a:gdLst>
                  <a:gd name="connsiteX0" fmla="*/ 849357 w 846470"/>
                  <a:gd name="connsiteY0" fmla="*/ 915631 h 1068495"/>
                  <a:gd name="connsiteX1" fmla="*/ 845888 w 846470"/>
                  <a:gd name="connsiteY1" fmla="*/ 946854 h 1068495"/>
                  <a:gd name="connsiteX2" fmla="*/ 827154 w 846470"/>
                  <a:gd name="connsiteY2" fmla="*/ 963505 h 1068495"/>
                  <a:gd name="connsiteX3" fmla="*/ 685613 w 846470"/>
                  <a:gd name="connsiteY3" fmla="*/ 927426 h 1068495"/>
                  <a:gd name="connsiteX4" fmla="*/ 659942 w 846470"/>
                  <a:gd name="connsiteY4" fmla="*/ 939221 h 1068495"/>
                  <a:gd name="connsiteX5" fmla="*/ 625944 w 846470"/>
                  <a:gd name="connsiteY5" fmla="*/ 984320 h 1068495"/>
                  <a:gd name="connsiteX6" fmla="*/ 514932 w 846470"/>
                  <a:gd name="connsiteY6" fmla="*/ 1075212 h 1068495"/>
                  <a:gd name="connsiteX7" fmla="*/ 517707 w 846470"/>
                  <a:gd name="connsiteY7" fmla="*/ 1044683 h 1068495"/>
                  <a:gd name="connsiteX8" fmla="*/ 541991 w 846470"/>
                  <a:gd name="connsiteY8" fmla="*/ 878858 h 1068495"/>
                  <a:gd name="connsiteX9" fmla="*/ 464282 w 846470"/>
                  <a:gd name="connsiteY9" fmla="*/ 1029419 h 1068495"/>
                  <a:gd name="connsiteX10" fmla="*/ 458732 w 846470"/>
                  <a:gd name="connsiteY10" fmla="*/ 1040520 h 1068495"/>
                  <a:gd name="connsiteX11" fmla="*/ 444161 w 846470"/>
                  <a:gd name="connsiteY11" fmla="*/ 1055785 h 1068495"/>
                  <a:gd name="connsiteX12" fmla="*/ 432366 w 846470"/>
                  <a:gd name="connsiteY12" fmla="*/ 1036357 h 1068495"/>
                  <a:gd name="connsiteX13" fmla="*/ 406001 w 846470"/>
                  <a:gd name="connsiteY13" fmla="*/ 894817 h 1068495"/>
                  <a:gd name="connsiteX14" fmla="*/ 361596 w 846470"/>
                  <a:gd name="connsiteY14" fmla="*/ 714421 h 1068495"/>
                  <a:gd name="connsiteX15" fmla="*/ 278336 w 846470"/>
                  <a:gd name="connsiteY15" fmla="*/ 496559 h 1068495"/>
                  <a:gd name="connsiteX16" fmla="*/ 90309 w 846470"/>
                  <a:gd name="connsiteY16" fmla="*/ 271065 h 1068495"/>
                  <a:gd name="connsiteX17" fmla="*/ 70882 w 846470"/>
                  <a:gd name="connsiteY17" fmla="*/ 253025 h 1068495"/>
                  <a:gd name="connsiteX18" fmla="*/ 8437 w 846470"/>
                  <a:gd name="connsiteY18" fmla="*/ 210008 h 1068495"/>
                  <a:gd name="connsiteX19" fmla="*/ 20232 w 846470"/>
                  <a:gd name="connsiteY19" fmla="*/ 149645 h 1068495"/>
                  <a:gd name="connsiteX20" fmla="*/ 376166 w 846470"/>
                  <a:gd name="connsiteY20" fmla="*/ 1165 h 1068495"/>
                  <a:gd name="connsiteX21" fmla="*/ 549623 w 846470"/>
                  <a:gd name="connsiteY21" fmla="*/ 60141 h 1068495"/>
                  <a:gd name="connsiteX22" fmla="*/ 659248 w 846470"/>
                  <a:gd name="connsiteY22" fmla="*/ 230129 h 1068495"/>
                  <a:gd name="connsiteX23" fmla="*/ 781362 w 846470"/>
                  <a:gd name="connsiteY23" fmla="*/ 633243 h 1068495"/>
                  <a:gd name="connsiteX24" fmla="*/ 834787 w 846470"/>
                  <a:gd name="connsiteY24" fmla="*/ 895510 h 1068495"/>
                  <a:gd name="connsiteX25" fmla="*/ 849357 w 846470"/>
                  <a:gd name="connsiteY25" fmla="*/ 915631 h 1068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6470" h="1068495">
                    <a:moveTo>
                      <a:pt x="849357" y="915631"/>
                    </a:moveTo>
                    <a:cubicBezTo>
                      <a:pt x="829930" y="923264"/>
                      <a:pt x="843806" y="937834"/>
                      <a:pt x="845888" y="946854"/>
                    </a:cubicBezTo>
                    <a:cubicBezTo>
                      <a:pt x="850051" y="966975"/>
                      <a:pt x="844500" y="968362"/>
                      <a:pt x="827154" y="963505"/>
                    </a:cubicBezTo>
                    <a:cubicBezTo>
                      <a:pt x="779974" y="951017"/>
                      <a:pt x="732794" y="939221"/>
                      <a:pt x="685613" y="927426"/>
                    </a:cubicBezTo>
                    <a:cubicBezTo>
                      <a:pt x="673818" y="924651"/>
                      <a:pt x="664105" y="923264"/>
                      <a:pt x="659942" y="939221"/>
                    </a:cubicBezTo>
                    <a:cubicBezTo>
                      <a:pt x="655085" y="958649"/>
                      <a:pt x="639821" y="971832"/>
                      <a:pt x="625944" y="984320"/>
                    </a:cubicBezTo>
                    <a:cubicBezTo>
                      <a:pt x="590559" y="1016236"/>
                      <a:pt x="555868" y="1050234"/>
                      <a:pt x="514932" y="1075212"/>
                    </a:cubicBezTo>
                    <a:cubicBezTo>
                      <a:pt x="507300" y="1064111"/>
                      <a:pt x="514238" y="1054397"/>
                      <a:pt x="517707" y="1044683"/>
                    </a:cubicBezTo>
                    <a:cubicBezTo>
                      <a:pt x="537828" y="991259"/>
                      <a:pt x="549623" y="937140"/>
                      <a:pt x="541991" y="878858"/>
                    </a:cubicBezTo>
                    <a:cubicBezTo>
                      <a:pt x="516319" y="929508"/>
                      <a:pt x="491342" y="980157"/>
                      <a:pt x="464282" y="1029419"/>
                    </a:cubicBezTo>
                    <a:cubicBezTo>
                      <a:pt x="462201" y="1032888"/>
                      <a:pt x="460813" y="1037051"/>
                      <a:pt x="458732" y="1040520"/>
                    </a:cubicBezTo>
                    <a:cubicBezTo>
                      <a:pt x="454569" y="1046765"/>
                      <a:pt x="451793" y="1056479"/>
                      <a:pt x="444161" y="1055785"/>
                    </a:cubicBezTo>
                    <a:cubicBezTo>
                      <a:pt x="434448" y="1054397"/>
                      <a:pt x="433754" y="1043990"/>
                      <a:pt x="432366" y="1036357"/>
                    </a:cubicBezTo>
                    <a:cubicBezTo>
                      <a:pt x="424734" y="989177"/>
                      <a:pt x="418490" y="941303"/>
                      <a:pt x="406001" y="894817"/>
                    </a:cubicBezTo>
                    <a:cubicBezTo>
                      <a:pt x="400450" y="832372"/>
                      <a:pt x="381717" y="773397"/>
                      <a:pt x="361596" y="714421"/>
                    </a:cubicBezTo>
                    <a:cubicBezTo>
                      <a:pt x="335924" y="640875"/>
                      <a:pt x="308865" y="568023"/>
                      <a:pt x="278336" y="496559"/>
                    </a:cubicBezTo>
                    <a:cubicBezTo>
                      <a:pt x="237400" y="400811"/>
                      <a:pt x="172180" y="329346"/>
                      <a:pt x="90309" y="271065"/>
                    </a:cubicBezTo>
                    <a:cubicBezTo>
                      <a:pt x="83370" y="266208"/>
                      <a:pt x="73657" y="263433"/>
                      <a:pt x="70882" y="253025"/>
                    </a:cubicBezTo>
                    <a:cubicBezTo>
                      <a:pt x="39659" y="253719"/>
                      <a:pt x="23007" y="234292"/>
                      <a:pt x="8437" y="210008"/>
                    </a:cubicBezTo>
                    <a:cubicBezTo>
                      <a:pt x="-5440" y="185724"/>
                      <a:pt x="-2664" y="165603"/>
                      <a:pt x="20232" y="149645"/>
                    </a:cubicBezTo>
                    <a:cubicBezTo>
                      <a:pt x="129163" y="76099"/>
                      <a:pt x="242951" y="13654"/>
                      <a:pt x="376166" y="1165"/>
                    </a:cubicBezTo>
                    <a:cubicBezTo>
                      <a:pt x="441386" y="-5079"/>
                      <a:pt x="500361" y="13654"/>
                      <a:pt x="549623" y="60141"/>
                    </a:cubicBezTo>
                    <a:cubicBezTo>
                      <a:pt x="600273" y="108015"/>
                      <a:pt x="632189" y="167684"/>
                      <a:pt x="659248" y="230129"/>
                    </a:cubicBezTo>
                    <a:cubicBezTo>
                      <a:pt x="716142" y="359181"/>
                      <a:pt x="749446" y="495865"/>
                      <a:pt x="781362" y="633243"/>
                    </a:cubicBezTo>
                    <a:cubicBezTo>
                      <a:pt x="801483" y="719972"/>
                      <a:pt x="820216" y="807394"/>
                      <a:pt x="834787" y="895510"/>
                    </a:cubicBezTo>
                    <a:cubicBezTo>
                      <a:pt x="836174" y="905918"/>
                      <a:pt x="843806" y="909387"/>
                      <a:pt x="849357" y="915631"/>
                    </a:cubicBezTo>
                    <a:close/>
                  </a:path>
                </a:pathLst>
              </a:custGeom>
              <a:solidFill>
                <a:srgbClr val="663515"/>
              </a:solidFill>
              <a:ln w="6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DC9F2C60-78DA-4A0B-8F89-9A75A1E281EA}"/>
                  </a:ext>
                </a:extLst>
              </p:cNvPr>
              <p:cNvSpPr/>
              <p:nvPr/>
            </p:nvSpPr>
            <p:spPr>
              <a:xfrm>
                <a:off x="7682420" y="2663893"/>
                <a:ext cx="562001" cy="881162"/>
              </a:xfrm>
              <a:custGeom>
                <a:avLst/>
                <a:gdLst>
                  <a:gd name="connsiteX0" fmla="*/ 424374 w 562000"/>
                  <a:gd name="connsiteY0" fmla="*/ 38854 h 881162"/>
                  <a:gd name="connsiteX1" fmla="*/ 454903 w 562000"/>
                  <a:gd name="connsiteY1" fmla="*/ 205373 h 881162"/>
                  <a:gd name="connsiteX2" fmla="*/ 561752 w 562000"/>
                  <a:gd name="connsiteY2" fmla="*/ 0 h 881162"/>
                  <a:gd name="connsiteX3" fmla="*/ 536775 w 562000"/>
                  <a:gd name="connsiteY3" fmla="*/ 194966 h 881162"/>
                  <a:gd name="connsiteX4" fmla="*/ 527755 w 562000"/>
                  <a:gd name="connsiteY4" fmla="*/ 222719 h 881162"/>
                  <a:gd name="connsiteX5" fmla="*/ 469473 w 562000"/>
                  <a:gd name="connsiteY5" fmla="*/ 308754 h 881162"/>
                  <a:gd name="connsiteX6" fmla="*/ 334870 w 562000"/>
                  <a:gd name="connsiteY6" fmla="*/ 543268 h 881162"/>
                  <a:gd name="connsiteX7" fmla="*/ 205125 w 562000"/>
                  <a:gd name="connsiteY7" fmla="*/ 786801 h 881162"/>
                  <a:gd name="connsiteX8" fmla="*/ 142680 w 562000"/>
                  <a:gd name="connsiteY8" fmla="*/ 881856 h 881162"/>
                  <a:gd name="connsiteX9" fmla="*/ 126722 w 562000"/>
                  <a:gd name="connsiteY9" fmla="*/ 879774 h 881162"/>
                  <a:gd name="connsiteX10" fmla="*/ 7383 w 562000"/>
                  <a:gd name="connsiteY10" fmla="*/ 615426 h 881162"/>
                  <a:gd name="connsiteX11" fmla="*/ 42075 w 562000"/>
                  <a:gd name="connsiteY11" fmla="*/ 430867 h 881162"/>
                  <a:gd name="connsiteX12" fmla="*/ 114927 w 562000"/>
                  <a:gd name="connsiteY12" fmla="*/ 299040 h 881162"/>
                  <a:gd name="connsiteX13" fmla="*/ 123947 w 562000"/>
                  <a:gd name="connsiteY13" fmla="*/ 104074 h 881162"/>
                  <a:gd name="connsiteX14" fmla="*/ 135742 w 562000"/>
                  <a:gd name="connsiteY14" fmla="*/ 63138 h 881162"/>
                  <a:gd name="connsiteX15" fmla="*/ 212757 w 562000"/>
                  <a:gd name="connsiteY15" fmla="*/ 9714 h 881162"/>
                  <a:gd name="connsiteX16" fmla="*/ 212063 w 562000"/>
                  <a:gd name="connsiteY16" fmla="*/ 115175 h 881162"/>
                  <a:gd name="connsiteX17" fmla="*/ 173208 w 562000"/>
                  <a:gd name="connsiteY17" fmla="*/ 202598 h 881162"/>
                  <a:gd name="connsiteX18" fmla="*/ 260631 w 562000"/>
                  <a:gd name="connsiteY18" fmla="*/ 158193 h 881162"/>
                  <a:gd name="connsiteX19" fmla="*/ 286302 w 562000"/>
                  <a:gd name="connsiteY19" fmla="*/ 149867 h 881162"/>
                  <a:gd name="connsiteX20" fmla="*/ 295322 w 562000"/>
                  <a:gd name="connsiteY20" fmla="*/ 178314 h 881162"/>
                  <a:gd name="connsiteX21" fmla="*/ 282139 w 562000"/>
                  <a:gd name="connsiteY21" fmla="*/ 297652 h 881162"/>
                  <a:gd name="connsiteX22" fmla="*/ 338340 w 562000"/>
                  <a:gd name="connsiteY22" fmla="*/ 104074 h 881162"/>
                  <a:gd name="connsiteX23" fmla="*/ 424374 w 562000"/>
                  <a:gd name="connsiteY23" fmla="*/ 38854 h 881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62000" h="881162">
                    <a:moveTo>
                      <a:pt x="424374" y="38854"/>
                    </a:moveTo>
                    <a:cubicBezTo>
                      <a:pt x="440332" y="91585"/>
                      <a:pt x="445189" y="146398"/>
                      <a:pt x="454903" y="205373"/>
                    </a:cubicBezTo>
                    <a:cubicBezTo>
                      <a:pt x="490982" y="136684"/>
                      <a:pt x="524979" y="71464"/>
                      <a:pt x="561752" y="0"/>
                    </a:cubicBezTo>
                    <a:cubicBezTo>
                      <a:pt x="569384" y="71464"/>
                      <a:pt x="561752" y="133909"/>
                      <a:pt x="536775" y="194966"/>
                    </a:cubicBezTo>
                    <a:cubicBezTo>
                      <a:pt x="533305" y="203986"/>
                      <a:pt x="527061" y="212311"/>
                      <a:pt x="527755" y="222719"/>
                    </a:cubicBezTo>
                    <a:cubicBezTo>
                      <a:pt x="503471" y="247697"/>
                      <a:pt x="484044" y="277531"/>
                      <a:pt x="469473" y="308754"/>
                    </a:cubicBezTo>
                    <a:cubicBezTo>
                      <a:pt x="431313" y="390625"/>
                      <a:pt x="388295" y="470416"/>
                      <a:pt x="334870" y="543268"/>
                    </a:cubicBezTo>
                    <a:cubicBezTo>
                      <a:pt x="280058" y="618201"/>
                      <a:pt x="243285" y="702154"/>
                      <a:pt x="205125" y="786801"/>
                    </a:cubicBezTo>
                    <a:cubicBezTo>
                      <a:pt x="189166" y="822187"/>
                      <a:pt x="162801" y="849940"/>
                      <a:pt x="142680" y="881856"/>
                    </a:cubicBezTo>
                    <a:cubicBezTo>
                      <a:pt x="135742" y="892263"/>
                      <a:pt x="131579" y="888100"/>
                      <a:pt x="126722" y="879774"/>
                    </a:cubicBezTo>
                    <a:cubicBezTo>
                      <a:pt x="77460" y="795821"/>
                      <a:pt x="31667" y="710480"/>
                      <a:pt x="7383" y="615426"/>
                    </a:cubicBezTo>
                    <a:cubicBezTo>
                      <a:pt x="-9962" y="548818"/>
                      <a:pt x="3914" y="487761"/>
                      <a:pt x="42075" y="430867"/>
                    </a:cubicBezTo>
                    <a:cubicBezTo>
                      <a:pt x="69828" y="389238"/>
                      <a:pt x="101050" y="348996"/>
                      <a:pt x="114927" y="299040"/>
                    </a:cubicBezTo>
                    <a:cubicBezTo>
                      <a:pt x="132966" y="234514"/>
                      <a:pt x="128803" y="169294"/>
                      <a:pt x="123947" y="104074"/>
                    </a:cubicBezTo>
                    <a:cubicBezTo>
                      <a:pt x="122559" y="88116"/>
                      <a:pt x="123947" y="74240"/>
                      <a:pt x="135742" y="63138"/>
                    </a:cubicBezTo>
                    <a:cubicBezTo>
                      <a:pt x="157250" y="39548"/>
                      <a:pt x="178065" y="13877"/>
                      <a:pt x="212757" y="9714"/>
                    </a:cubicBezTo>
                    <a:cubicBezTo>
                      <a:pt x="228021" y="45099"/>
                      <a:pt x="222470" y="80484"/>
                      <a:pt x="212063" y="115175"/>
                    </a:cubicBezTo>
                    <a:cubicBezTo>
                      <a:pt x="203043" y="144316"/>
                      <a:pt x="191248" y="172763"/>
                      <a:pt x="173208" y="202598"/>
                    </a:cubicBezTo>
                    <a:cubicBezTo>
                      <a:pt x="204431" y="185946"/>
                      <a:pt x="232878" y="172763"/>
                      <a:pt x="260631" y="158193"/>
                    </a:cubicBezTo>
                    <a:cubicBezTo>
                      <a:pt x="268263" y="154030"/>
                      <a:pt x="275895" y="148479"/>
                      <a:pt x="286302" y="149867"/>
                    </a:cubicBezTo>
                    <a:cubicBezTo>
                      <a:pt x="302954" y="154724"/>
                      <a:pt x="298098" y="167213"/>
                      <a:pt x="295322" y="178314"/>
                    </a:cubicBezTo>
                    <a:cubicBezTo>
                      <a:pt x="286302" y="217862"/>
                      <a:pt x="275895" y="256717"/>
                      <a:pt x="282139" y="297652"/>
                    </a:cubicBezTo>
                    <a:cubicBezTo>
                      <a:pt x="307811" y="235208"/>
                      <a:pt x="330707" y="172069"/>
                      <a:pt x="338340" y="104074"/>
                    </a:cubicBezTo>
                    <a:cubicBezTo>
                      <a:pt x="344584" y="49262"/>
                      <a:pt x="370256" y="31222"/>
                      <a:pt x="424374" y="38854"/>
                    </a:cubicBezTo>
                    <a:close/>
                  </a:path>
                </a:pathLst>
              </a:custGeom>
              <a:solidFill>
                <a:srgbClr val="FEFEFE"/>
              </a:solidFill>
              <a:ln w="6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418252F-22AD-4E39-8176-90FDD7FCD579}"/>
                  </a:ext>
                </a:extLst>
              </p:cNvPr>
              <p:cNvSpPr/>
              <p:nvPr/>
            </p:nvSpPr>
            <p:spPr>
              <a:xfrm>
                <a:off x="7715120" y="2065119"/>
                <a:ext cx="388544" cy="915854"/>
              </a:xfrm>
              <a:custGeom>
                <a:avLst/>
                <a:gdLst>
                  <a:gd name="connsiteX0" fmla="*/ 391674 w 388543"/>
                  <a:gd name="connsiteY0" fmla="*/ 637628 h 915853"/>
                  <a:gd name="connsiteX1" fmla="*/ 336862 w 388543"/>
                  <a:gd name="connsiteY1" fmla="*/ 650811 h 915853"/>
                  <a:gd name="connsiteX2" fmla="*/ 319516 w 388543"/>
                  <a:gd name="connsiteY2" fmla="*/ 670932 h 915853"/>
                  <a:gd name="connsiteX3" fmla="*/ 303558 w 388543"/>
                  <a:gd name="connsiteY3" fmla="*/ 755579 h 915853"/>
                  <a:gd name="connsiteX4" fmla="*/ 257072 w 388543"/>
                  <a:gd name="connsiteY4" fmla="*/ 895733 h 915853"/>
                  <a:gd name="connsiteX5" fmla="*/ 244583 w 388543"/>
                  <a:gd name="connsiteY5" fmla="*/ 915854 h 915853"/>
                  <a:gd name="connsiteX6" fmla="*/ 245277 w 388543"/>
                  <a:gd name="connsiteY6" fmla="*/ 824268 h 915853"/>
                  <a:gd name="connsiteX7" fmla="*/ 259153 w 388543"/>
                  <a:gd name="connsiteY7" fmla="*/ 766680 h 915853"/>
                  <a:gd name="connsiteX8" fmla="*/ 251521 w 388543"/>
                  <a:gd name="connsiteY8" fmla="*/ 752110 h 915853"/>
                  <a:gd name="connsiteX9" fmla="*/ 276499 w 388543"/>
                  <a:gd name="connsiteY9" fmla="*/ 665381 h 915853"/>
                  <a:gd name="connsiteX10" fmla="*/ 258459 w 388543"/>
                  <a:gd name="connsiteY10" fmla="*/ 539799 h 915853"/>
                  <a:gd name="connsiteX11" fmla="*/ 193933 w 388543"/>
                  <a:gd name="connsiteY11" fmla="*/ 510658 h 915853"/>
                  <a:gd name="connsiteX12" fmla="*/ 170343 w 388543"/>
                  <a:gd name="connsiteY12" fmla="*/ 509270 h 915853"/>
                  <a:gd name="connsiteX13" fmla="*/ 93328 w 388543"/>
                  <a:gd name="connsiteY13" fmla="*/ 457233 h 915853"/>
                  <a:gd name="connsiteX14" fmla="*/ 56555 w 388543"/>
                  <a:gd name="connsiteY14" fmla="*/ 330956 h 915853"/>
                  <a:gd name="connsiteX15" fmla="*/ 28108 w 388543"/>
                  <a:gd name="connsiteY15" fmla="*/ 299734 h 915853"/>
                  <a:gd name="connsiteX16" fmla="*/ 5906 w 388543"/>
                  <a:gd name="connsiteY16" fmla="*/ 262267 h 915853"/>
                  <a:gd name="connsiteX17" fmla="*/ 19089 w 388543"/>
                  <a:gd name="connsiteY17" fmla="*/ 224800 h 915853"/>
                  <a:gd name="connsiteX18" fmla="*/ 13538 w 388543"/>
                  <a:gd name="connsiteY18" fmla="*/ 154724 h 915853"/>
                  <a:gd name="connsiteX19" fmla="*/ 3131 w 388543"/>
                  <a:gd name="connsiteY19" fmla="*/ 58282 h 915853"/>
                  <a:gd name="connsiteX20" fmla="*/ 6600 w 388543"/>
                  <a:gd name="connsiteY20" fmla="*/ 38854 h 915853"/>
                  <a:gd name="connsiteX21" fmla="*/ 51005 w 388543"/>
                  <a:gd name="connsiteY21" fmla="*/ 0 h 915853"/>
                  <a:gd name="connsiteX22" fmla="*/ 244583 w 388543"/>
                  <a:gd name="connsiteY22" fmla="*/ 204679 h 915853"/>
                  <a:gd name="connsiteX23" fmla="*/ 388205 w 388543"/>
                  <a:gd name="connsiteY23" fmla="*/ 614038 h 915853"/>
                  <a:gd name="connsiteX24" fmla="*/ 391674 w 388543"/>
                  <a:gd name="connsiteY24" fmla="*/ 637628 h 915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8543" h="915853">
                    <a:moveTo>
                      <a:pt x="391674" y="637628"/>
                    </a:moveTo>
                    <a:cubicBezTo>
                      <a:pt x="374329" y="646648"/>
                      <a:pt x="354901" y="643179"/>
                      <a:pt x="336862" y="650811"/>
                    </a:cubicBezTo>
                    <a:cubicBezTo>
                      <a:pt x="325761" y="655668"/>
                      <a:pt x="321598" y="659831"/>
                      <a:pt x="319516" y="670932"/>
                    </a:cubicBezTo>
                    <a:cubicBezTo>
                      <a:pt x="314659" y="699379"/>
                      <a:pt x="307721" y="727132"/>
                      <a:pt x="303558" y="755579"/>
                    </a:cubicBezTo>
                    <a:cubicBezTo>
                      <a:pt x="296620" y="804841"/>
                      <a:pt x="274417" y="849246"/>
                      <a:pt x="257072" y="895733"/>
                    </a:cubicBezTo>
                    <a:cubicBezTo>
                      <a:pt x="254990" y="900589"/>
                      <a:pt x="251521" y="904752"/>
                      <a:pt x="244583" y="915854"/>
                    </a:cubicBezTo>
                    <a:cubicBezTo>
                      <a:pt x="241114" y="880468"/>
                      <a:pt x="238338" y="852021"/>
                      <a:pt x="245277" y="824268"/>
                    </a:cubicBezTo>
                    <a:cubicBezTo>
                      <a:pt x="250133" y="804841"/>
                      <a:pt x="250133" y="784720"/>
                      <a:pt x="259153" y="766680"/>
                    </a:cubicBezTo>
                    <a:cubicBezTo>
                      <a:pt x="262622" y="759742"/>
                      <a:pt x="260541" y="753498"/>
                      <a:pt x="251521" y="752110"/>
                    </a:cubicBezTo>
                    <a:cubicBezTo>
                      <a:pt x="265398" y="725051"/>
                      <a:pt x="272336" y="695216"/>
                      <a:pt x="276499" y="665381"/>
                    </a:cubicBezTo>
                    <a:cubicBezTo>
                      <a:pt x="282743" y="621670"/>
                      <a:pt x="277887" y="579347"/>
                      <a:pt x="258459" y="539799"/>
                    </a:cubicBezTo>
                    <a:cubicBezTo>
                      <a:pt x="242501" y="508576"/>
                      <a:pt x="228625" y="503026"/>
                      <a:pt x="193933" y="510658"/>
                    </a:cubicBezTo>
                    <a:cubicBezTo>
                      <a:pt x="185607" y="512739"/>
                      <a:pt x="177975" y="515515"/>
                      <a:pt x="170343" y="509270"/>
                    </a:cubicBezTo>
                    <a:cubicBezTo>
                      <a:pt x="123163" y="509964"/>
                      <a:pt x="110674" y="501638"/>
                      <a:pt x="93328" y="457233"/>
                    </a:cubicBezTo>
                    <a:cubicBezTo>
                      <a:pt x="78064" y="416297"/>
                      <a:pt x="66269" y="373974"/>
                      <a:pt x="56555" y="330956"/>
                    </a:cubicBezTo>
                    <a:cubicBezTo>
                      <a:pt x="53086" y="313610"/>
                      <a:pt x="46842" y="303203"/>
                      <a:pt x="28108" y="299734"/>
                    </a:cubicBezTo>
                    <a:cubicBezTo>
                      <a:pt x="7293" y="296265"/>
                      <a:pt x="-2420" y="284470"/>
                      <a:pt x="5906" y="262267"/>
                    </a:cubicBezTo>
                    <a:cubicBezTo>
                      <a:pt x="10763" y="249778"/>
                      <a:pt x="14232" y="237289"/>
                      <a:pt x="19089" y="224800"/>
                    </a:cubicBezTo>
                    <a:cubicBezTo>
                      <a:pt x="29496" y="200516"/>
                      <a:pt x="33659" y="180395"/>
                      <a:pt x="13538" y="154724"/>
                    </a:cubicBezTo>
                    <a:cubicBezTo>
                      <a:pt x="-7277" y="127664"/>
                      <a:pt x="1743" y="90892"/>
                      <a:pt x="3131" y="58282"/>
                    </a:cubicBezTo>
                    <a:cubicBezTo>
                      <a:pt x="3131" y="52037"/>
                      <a:pt x="5212" y="45099"/>
                      <a:pt x="6600" y="38854"/>
                    </a:cubicBezTo>
                    <a:cubicBezTo>
                      <a:pt x="11456" y="5551"/>
                      <a:pt x="17701" y="0"/>
                      <a:pt x="51005" y="0"/>
                    </a:cubicBezTo>
                    <a:cubicBezTo>
                      <a:pt x="134958" y="49262"/>
                      <a:pt x="203647" y="115869"/>
                      <a:pt x="244583" y="204679"/>
                    </a:cubicBezTo>
                    <a:cubicBezTo>
                      <a:pt x="306333" y="335813"/>
                      <a:pt x="358371" y="471110"/>
                      <a:pt x="388205" y="614038"/>
                    </a:cubicBezTo>
                    <a:cubicBezTo>
                      <a:pt x="390981" y="621670"/>
                      <a:pt x="390981" y="629996"/>
                      <a:pt x="391674" y="637628"/>
                    </a:cubicBezTo>
                    <a:close/>
                  </a:path>
                </a:pathLst>
              </a:custGeom>
              <a:solidFill>
                <a:srgbClr val="FCC791"/>
              </a:solidFill>
              <a:ln w="6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C1BC5A6C-C98B-47EC-A71A-DE751C498B6B}"/>
                  </a:ext>
                </a:extLst>
              </p:cNvPr>
              <p:cNvSpPr/>
              <p:nvPr/>
            </p:nvSpPr>
            <p:spPr>
              <a:xfrm>
                <a:off x="7841751" y="2565970"/>
                <a:ext cx="159581" cy="312223"/>
              </a:xfrm>
              <a:custGeom>
                <a:avLst/>
                <a:gdLst>
                  <a:gd name="connsiteX0" fmla="*/ 45099 w 159580"/>
                  <a:gd name="connsiteY0" fmla="*/ 8419 h 312222"/>
                  <a:gd name="connsiteX1" fmla="*/ 61751 w 159580"/>
                  <a:gd name="connsiteY1" fmla="*/ 4950 h 312222"/>
                  <a:gd name="connsiteX2" fmla="*/ 144316 w 159580"/>
                  <a:gd name="connsiteY2" fmla="*/ 45886 h 312222"/>
                  <a:gd name="connsiteX3" fmla="*/ 142929 w 159580"/>
                  <a:gd name="connsiteY3" fmla="*/ 234607 h 312222"/>
                  <a:gd name="connsiteX4" fmla="*/ 126277 w 159580"/>
                  <a:gd name="connsiteY4" fmla="*/ 251259 h 312222"/>
                  <a:gd name="connsiteX5" fmla="*/ 0 w 159580"/>
                  <a:gd name="connsiteY5" fmla="*/ 314398 h 312222"/>
                  <a:gd name="connsiteX6" fmla="*/ 54812 w 159580"/>
                  <a:gd name="connsiteY6" fmla="*/ 107637 h 312222"/>
                  <a:gd name="connsiteX7" fmla="*/ 32610 w 159580"/>
                  <a:gd name="connsiteY7" fmla="*/ 43805 h 312222"/>
                  <a:gd name="connsiteX8" fmla="*/ 45099 w 159580"/>
                  <a:gd name="connsiteY8" fmla="*/ 8419 h 312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580" h="312222">
                    <a:moveTo>
                      <a:pt x="45099" y="8419"/>
                    </a:moveTo>
                    <a:cubicBezTo>
                      <a:pt x="50649" y="7032"/>
                      <a:pt x="56200" y="6338"/>
                      <a:pt x="61751" y="4950"/>
                    </a:cubicBezTo>
                    <a:cubicBezTo>
                      <a:pt x="109625" y="-6845"/>
                      <a:pt x="126277" y="787"/>
                      <a:pt x="144316" y="45886"/>
                    </a:cubicBezTo>
                    <a:cubicBezTo>
                      <a:pt x="169294" y="109024"/>
                      <a:pt x="161662" y="172163"/>
                      <a:pt x="142929" y="234607"/>
                    </a:cubicBezTo>
                    <a:cubicBezTo>
                      <a:pt x="140153" y="244321"/>
                      <a:pt x="131134" y="245015"/>
                      <a:pt x="126277" y="251259"/>
                    </a:cubicBezTo>
                    <a:cubicBezTo>
                      <a:pt x="86035" y="271380"/>
                      <a:pt x="45793" y="291501"/>
                      <a:pt x="0" y="314398"/>
                    </a:cubicBezTo>
                    <a:cubicBezTo>
                      <a:pt x="37467" y="246402"/>
                      <a:pt x="69383" y="182570"/>
                      <a:pt x="54812" y="107637"/>
                    </a:cubicBezTo>
                    <a:cubicBezTo>
                      <a:pt x="50649" y="85434"/>
                      <a:pt x="45099" y="62538"/>
                      <a:pt x="32610" y="43805"/>
                    </a:cubicBezTo>
                    <a:cubicBezTo>
                      <a:pt x="20121" y="25071"/>
                      <a:pt x="20815" y="13276"/>
                      <a:pt x="45099" y="8419"/>
                    </a:cubicBezTo>
                    <a:close/>
                  </a:path>
                </a:pathLst>
              </a:custGeom>
              <a:solidFill>
                <a:srgbClr val="653515"/>
              </a:solidFill>
              <a:ln w="6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316598DD-3BEE-4B40-890A-4462A5B32D03}"/>
                  </a:ext>
                </a:extLst>
              </p:cNvPr>
              <p:cNvSpPr/>
              <p:nvPr/>
            </p:nvSpPr>
            <p:spPr>
              <a:xfrm>
                <a:off x="7517089" y="3909052"/>
                <a:ext cx="131827" cy="333038"/>
              </a:xfrm>
              <a:custGeom>
                <a:avLst/>
                <a:gdLst>
                  <a:gd name="connsiteX0" fmla="*/ 2033 w 131827"/>
                  <a:gd name="connsiteY0" fmla="*/ 250041 h 333037"/>
                  <a:gd name="connsiteX1" fmla="*/ 9665 w 131827"/>
                  <a:gd name="connsiteY1" fmla="*/ 189679 h 333037"/>
                  <a:gd name="connsiteX2" fmla="*/ 43662 w 131827"/>
                  <a:gd name="connsiteY2" fmla="*/ 110582 h 333037"/>
                  <a:gd name="connsiteX3" fmla="*/ 64477 w 131827"/>
                  <a:gd name="connsiteY3" fmla="*/ 96012 h 333037"/>
                  <a:gd name="connsiteX4" fmla="*/ 83904 w 131827"/>
                  <a:gd name="connsiteY4" fmla="*/ 64789 h 333037"/>
                  <a:gd name="connsiteX5" fmla="*/ 77660 w 131827"/>
                  <a:gd name="connsiteY5" fmla="*/ 30792 h 333037"/>
                  <a:gd name="connsiteX6" fmla="*/ 89455 w 131827"/>
                  <a:gd name="connsiteY6" fmla="*/ 3732 h 333037"/>
                  <a:gd name="connsiteX7" fmla="*/ 132472 w 131827"/>
                  <a:gd name="connsiteY7" fmla="*/ 7202 h 333037"/>
                  <a:gd name="connsiteX8" fmla="*/ 124840 w 131827"/>
                  <a:gd name="connsiteY8" fmla="*/ 63402 h 333037"/>
                  <a:gd name="connsiteX9" fmla="*/ 104719 w 131827"/>
                  <a:gd name="connsiteY9" fmla="*/ 73115 h 333037"/>
                  <a:gd name="connsiteX10" fmla="*/ 110270 w 131827"/>
                  <a:gd name="connsiteY10" fmla="*/ 121683 h 333037"/>
                  <a:gd name="connsiteX11" fmla="*/ 115127 w 131827"/>
                  <a:gd name="connsiteY11" fmla="*/ 137641 h 333037"/>
                  <a:gd name="connsiteX12" fmla="*/ 131779 w 131827"/>
                  <a:gd name="connsiteY12" fmla="*/ 177883 h 333037"/>
                  <a:gd name="connsiteX13" fmla="*/ 101250 w 131827"/>
                  <a:gd name="connsiteY13" fmla="*/ 204249 h 333037"/>
                  <a:gd name="connsiteX14" fmla="*/ 117902 w 131827"/>
                  <a:gd name="connsiteY14" fmla="*/ 269469 h 333037"/>
                  <a:gd name="connsiteX15" fmla="*/ 61702 w 131827"/>
                  <a:gd name="connsiteY15" fmla="*/ 254898 h 333037"/>
                  <a:gd name="connsiteX16" fmla="*/ 95006 w 131827"/>
                  <a:gd name="connsiteY16" fmla="*/ 318037 h 333037"/>
                  <a:gd name="connsiteX17" fmla="*/ 81129 w 131827"/>
                  <a:gd name="connsiteY17" fmla="*/ 336770 h 333037"/>
                  <a:gd name="connsiteX18" fmla="*/ 2033 w 131827"/>
                  <a:gd name="connsiteY18" fmla="*/ 250041 h 33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1827" h="333037">
                    <a:moveTo>
                      <a:pt x="2033" y="250041"/>
                    </a:moveTo>
                    <a:cubicBezTo>
                      <a:pt x="-2130" y="229227"/>
                      <a:pt x="-49" y="208412"/>
                      <a:pt x="9665" y="189679"/>
                    </a:cubicBezTo>
                    <a:cubicBezTo>
                      <a:pt x="22848" y="164007"/>
                      <a:pt x="38806" y="139723"/>
                      <a:pt x="43662" y="110582"/>
                    </a:cubicBezTo>
                    <a:cubicBezTo>
                      <a:pt x="45050" y="100175"/>
                      <a:pt x="54070" y="96706"/>
                      <a:pt x="64477" y="96012"/>
                    </a:cubicBezTo>
                    <a:cubicBezTo>
                      <a:pt x="85292" y="94624"/>
                      <a:pt x="88067" y="82135"/>
                      <a:pt x="83904" y="64789"/>
                    </a:cubicBezTo>
                    <a:cubicBezTo>
                      <a:pt x="81129" y="53688"/>
                      <a:pt x="79048" y="41893"/>
                      <a:pt x="77660" y="30792"/>
                    </a:cubicBezTo>
                    <a:cubicBezTo>
                      <a:pt x="76272" y="19691"/>
                      <a:pt x="75579" y="7895"/>
                      <a:pt x="89455" y="3732"/>
                    </a:cubicBezTo>
                    <a:cubicBezTo>
                      <a:pt x="104026" y="-430"/>
                      <a:pt x="119290" y="-3206"/>
                      <a:pt x="132472" y="7202"/>
                    </a:cubicBezTo>
                    <a:cubicBezTo>
                      <a:pt x="142880" y="15528"/>
                      <a:pt x="136635" y="55770"/>
                      <a:pt x="124840" y="63402"/>
                    </a:cubicBezTo>
                    <a:cubicBezTo>
                      <a:pt x="119290" y="66871"/>
                      <a:pt x="113045" y="69646"/>
                      <a:pt x="104719" y="73115"/>
                    </a:cubicBezTo>
                    <a:cubicBezTo>
                      <a:pt x="124840" y="87686"/>
                      <a:pt x="129003" y="103644"/>
                      <a:pt x="110270" y="121683"/>
                    </a:cubicBezTo>
                    <a:cubicBezTo>
                      <a:pt x="102638" y="128621"/>
                      <a:pt x="111658" y="133478"/>
                      <a:pt x="115127" y="137641"/>
                    </a:cubicBezTo>
                    <a:cubicBezTo>
                      <a:pt x="124147" y="149436"/>
                      <a:pt x="132472" y="161925"/>
                      <a:pt x="131779" y="177883"/>
                    </a:cubicBezTo>
                    <a:cubicBezTo>
                      <a:pt x="131085" y="196617"/>
                      <a:pt x="126922" y="211187"/>
                      <a:pt x="101250" y="204249"/>
                    </a:cubicBezTo>
                    <a:cubicBezTo>
                      <a:pt x="114433" y="225757"/>
                      <a:pt x="142880" y="243797"/>
                      <a:pt x="117902" y="269469"/>
                    </a:cubicBezTo>
                    <a:cubicBezTo>
                      <a:pt x="97781" y="290284"/>
                      <a:pt x="82517" y="268775"/>
                      <a:pt x="61702" y="254898"/>
                    </a:cubicBezTo>
                    <a:cubicBezTo>
                      <a:pt x="74885" y="279182"/>
                      <a:pt x="85986" y="297916"/>
                      <a:pt x="95006" y="318037"/>
                    </a:cubicBezTo>
                    <a:cubicBezTo>
                      <a:pt x="99863" y="329138"/>
                      <a:pt x="102638" y="343015"/>
                      <a:pt x="81129" y="336770"/>
                    </a:cubicBezTo>
                    <a:cubicBezTo>
                      <a:pt x="40193" y="321506"/>
                      <a:pt x="11053" y="294447"/>
                      <a:pt x="2033" y="250041"/>
                    </a:cubicBezTo>
                    <a:close/>
                  </a:path>
                </a:pathLst>
              </a:custGeom>
              <a:solidFill>
                <a:srgbClr val="FBC792"/>
              </a:solidFill>
              <a:ln w="6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E411322-34CE-4A05-AE91-8C3A8511DAAC}"/>
                  </a:ext>
                </a:extLst>
              </p:cNvPr>
              <p:cNvSpPr/>
              <p:nvPr/>
            </p:nvSpPr>
            <p:spPr>
              <a:xfrm>
                <a:off x="8031111" y="3840625"/>
                <a:ext cx="444050" cy="367729"/>
              </a:xfrm>
              <a:custGeom>
                <a:avLst/>
                <a:gdLst>
                  <a:gd name="connsiteX0" fmla="*/ 161023 w 444050"/>
                  <a:gd name="connsiteY0" fmla="*/ 74935 h 367729"/>
                  <a:gd name="connsiteX1" fmla="*/ 82621 w 444050"/>
                  <a:gd name="connsiteY1" fmla="*/ 92281 h 367729"/>
                  <a:gd name="connsiteX2" fmla="*/ 49317 w 444050"/>
                  <a:gd name="connsiteY2" fmla="*/ 108932 h 367729"/>
                  <a:gd name="connsiteX3" fmla="*/ 18095 w 444050"/>
                  <a:gd name="connsiteY3" fmla="*/ 100606 h 367729"/>
                  <a:gd name="connsiteX4" fmla="*/ 20176 w 444050"/>
                  <a:gd name="connsiteY4" fmla="*/ 72853 h 367729"/>
                  <a:gd name="connsiteX5" fmla="*/ 156167 w 444050"/>
                  <a:gd name="connsiteY5" fmla="*/ 695 h 367729"/>
                  <a:gd name="connsiteX6" fmla="*/ 315053 w 444050"/>
                  <a:gd name="connsiteY6" fmla="*/ 30530 h 367729"/>
                  <a:gd name="connsiteX7" fmla="*/ 371253 w 444050"/>
                  <a:gd name="connsiteY7" fmla="*/ 94362 h 367729"/>
                  <a:gd name="connsiteX8" fmla="*/ 437861 w 444050"/>
                  <a:gd name="connsiteY8" fmla="*/ 256024 h 367729"/>
                  <a:gd name="connsiteX9" fmla="*/ 448962 w 444050"/>
                  <a:gd name="connsiteY9" fmla="*/ 274064 h 367729"/>
                  <a:gd name="connsiteX10" fmla="*/ 426760 w 444050"/>
                  <a:gd name="connsiteY10" fmla="*/ 278920 h 367729"/>
                  <a:gd name="connsiteX11" fmla="*/ 307421 w 444050"/>
                  <a:gd name="connsiteY11" fmla="*/ 281696 h 367729"/>
                  <a:gd name="connsiteX12" fmla="*/ 156860 w 444050"/>
                  <a:gd name="connsiteY12" fmla="*/ 330264 h 367729"/>
                  <a:gd name="connsiteX13" fmla="*/ 95804 w 444050"/>
                  <a:gd name="connsiteY13" fmla="*/ 362874 h 367729"/>
                  <a:gd name="connsiteX14" fmla="*/ 64581 w 444050"/>
                  <a:gd name="connsiteY14" fmla="*/ 361486 h 367729"/>
                  <a:gd name="connsiteX15" fmla="*/ 76376 w 444050"/>
                  <a:gd name="connsiteY15" fmla="*/ 334427 h 367729"/>
                  <a:gd name="connsiteX16" fmla="*/ 140902 w 444050"/>
                  <a:gd name="connsiteY16" fmla="*/ 271982 h 367729"/>
                  <a:gd name="connsiteX17" fmla="*/ 197796 w 444050"/>
                  <a:gd name="connsiteY17" fmla="*/ 215088 h 367729"/>
                  <a:gd name="connsiteX18" fmla="*/ 167962 w 444050"/>
                  <a:gd name="connsiteY18" fmla="*/ 216476 h 367729"/>
                  <a:gd name="connsiteX19" fmla="*/ 62500 w 444050"/>
                  <a:gd name="connsiteY19" fmla="*/ 253943 h 367729"/>
                  <a:gd name="connsiteX20" fmla="*/ 11850 w 444050"/>
                  <a:gd name="connsiteY20" fmla="*/ 255330 h 367729"/>
                  <a:gd name="connsiteX21" fmla="*/ 7687 w 444050"/>
                  <a:gd name="connsiteY21" fmla="*/ 183866 h 367729"/>
                  <a:gd name="connsiteX22" fmla="*/ 46542 w 444050"/>
                  <a:gd name="connsiteY22" fmla="*/ 139461 h 367729"/>
                  <a:gd name="connsiteX23" fmla="*/ 147147 w 444050"/>
                  <a:gd name="connsiteY23" fmla="*/ 86730 h 367729"/>
                  <a:gd name="connsiteX24" fmla="*/ 161023 w 444050"/>
                  <a:gd name="connsiteY24" fmla="*/ 74935 h 36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44050" h="367729">
                    <a:moveTo>
                      <a:pt x="161023" y="74935"/>
                    </a:moveTo>
                    <a:cubicBezTo>
                      <a:pt x="132576" y="74241"/>
                      <a:pt x="106905" y="78404"/>
                      <a:pt x="82621" y="92281"/>
                    </a:cubicBezTo>
                    <a:cubicBezTo>
                      <a:pt x="71520" y="98525"/>
                      <a:pt x="61112" y="104769"/>
                      <a:pt x="49317" y="108932"/>
                    </a:cubicBezTo>
                    <a:cubicBezTo>
                      <a:pt x="37522" y="113095"/>
                      <a:pt x="25727" y="111014"/>
                      <a:pt x="18095" y="100606"/>
                    </a:cubicBezTo>
                    <a:cubicBezTo>
                      <a:pt x="10463" y="90893"/>
                      <a:pt x="15319" y="81873"/>
                      <a:pt x="20176" y="72853"/>
                    </a:cubicBezTo>
                    <a:cubicBezTo>
                      <a:pt x="42379" y="31224"/>
                      <a:pt x="110374" y="-5549"/>
                      <a:pt x="156167" y="695"/>
                    </a:cubicBezTo>
                    <a:cubicBezTo>
                      <a:pt x="209591" y="7633"/>
                      <a:pt x="262322" y="16653"/>
                      <a:pt x="315053" y="30530"/>
                    </a:cubicBezTo>
                    <a:cubicBezTo>
                      <a:pt x="355989" y="40937"/>
                      <a:pt x="361540" y="54120"/>
                      <a:pt x="371253" y="94362"/>
                    </a:cubicBezTo>
                    <a:cubicBezTo>
                      <a:pt x="385130" y="151256"/>
                      <a:pt x="399007" y="208844"/>
                      <a:pt x="437861" y="256024"/>
                    </a:cubicBezTo>
                    <a:cubicBezTo>
                      <a:pt x="442718" y="261575"/>
                      <a:pt x="451738" y="267125"/>
                      <a:pt x="448962" y="274064"/>
                    </a:cubicBezTo>
                    <a:cubicBezTo>
                      <a:pt x="445493" y="283083"/>
                      <a:pt x="434392" y="278920"/>
                      <a:pt x="426760" y="278920"/>
                    </a:cubicBezTo>
                    <a:cubicBezTo>
                      <a:pt x="387211" y="280308"/>
                      <a:pt x="346969" y="282390"/>
                      <a:pt x="307421" y="281696"/>
                    </a:cubicBezTo>
                    <a:cubicBezTo>
                      <a:pt x="251221" y="279614"/>
                      <a:pt x="201265" y="296266"/>
                      <a:pt x="156860" y="330264"/>
                    </a:cubicBezTo>
                    <a:cubicBezTo>
                      <a:pt x="138127" y="344140"/>
                      <a:pt x="118700" y="356629"/>
                      <a:pt x="95804" y="362874"/>
                    </a:cubicBezTo>
                    <a:cubicBezTo>
                      <a:pt x="85396" y="365649"/>
                      <a:pt x="72213" y="374669"/>
                      <a:pt x="64581" y="361486"/>
                    </a:cubicBezTo>
                    <a:cubicBezTo>
                      <a:pt x="58337" y="350385"/>
                      <a:pt x="68744" y="341365"/>
                      <a:pt x="76376" y="334427"/>
                    </a:cubicBezTo>
                    <a:cubicBezTo>
                      <a:pt x="97885" y="313612"/>
                      <a:pt x="118700" y="292797"/>
                      <a:pt x="140902" y="271982"/>
                    </a:cubicBezTo>
                    <a:cubicBezTo>
                      <a:pt x="159636" y="253943"/>
                      <a:pt x="180451" y="237291"/>
                      <a:pt x="197796" y="215088"/>
                    </a:cubicBezTo>
                    <a:cubicBezTo>
                      <a:pt x="185307" y="207456"/>
                      <a:pt x="176288" y="213701"/>
                      <a:pt x="167962" y="216476"/>
                    </a:cubicBezTo>
                    <a:cubicBezTo>
                      <a:pt x="132576" y="228271"/>
                      <a:pt x="97885" y="242147"/>
                      <a:pt x="62500" y="253943"/>
                    </a:cubicBezTo>
                    <a:cubicBezTo>
                      <a:pt x="45848" y="259493"/>
                      <a:pt x="23645" y="272676"/>
                      <a:pt x="11850" y="255330"/>
                    </a:cubicBezTo>
                    <a:cubicBezTo>
                      <a:pt x="-2026" y="235209"/>
                      <a:pt x="-4108" y="208150"/>
                      <a:pt x="7687" y="183866"/>
                    </a:cubicBezTo>
                    <a:cubicBezTo>
                      <a:pt x="16013" y="165826"/>
                      <a:pt x="31277" y="151950"/>
                      <a:pt x="46542" y="139461"/>
                    </a:cubicBezTo>
                    <a:cubicBezTo>
                      <a:pt x="76376" y="114483"/>
                      <a:pt x="109680" y="97137"/>
                      <a:pt x="147147" y="86730"/>
                    </a:cubicBezTo>
                    <a:cubicBezTo>
                      <a:pt x="151310" y="83955"/>
                      <a:pt x="158248" y="84648"/>
                      <a:pt x="161023" y="74935"/>
                    </a:cubicBezTo>
                    <a:close/>
                  </a:path>
                </a:pathLst>
              </a:custGeom>
              <a:solidFill>
                <a:srgbClr val="FCC792"/>
              </a:solidFill>
              <a:ln w="69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0CEF723-3670-4A6E-BF41-9F2AC7321EF3}"/>
              </a:ext>
            </a:extLst>
          </p:cNvPr>
          <p:cNvGrpSpPr/>
          <p:nvPr/>
        </p:nvGrpSpPr>
        <p:grpSpPr>
          <a:xfrm>
            <a:off x="10383899" y="2247776"/>
            <a:ext cx="1616967" cy="4277742"/>
            <a:chOff x="1283141" y="1836600"/>
            <a:chExt cx="1616967" cy="4277742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BD3EEBB-33E5-429C-9ECA-BFC413A273A9}"/>
                </a:ext>
              </a:extLst>
            </p:cNvPr>
            <p:cNvSpPr/>
            <p:nvPr/>
          </p:nvSpPr>
          <p:spPr>
            <a:xfrm>
              <a:off x="1894035" y="1836600"/>
              <a:ext cx="455067" cy="427803"/>
            </a:xfrm>
            <a:custGeom>
              <a:avLst/>
              <a:gdLst>
                <a:gd name="connsiteX0" fmla="*/ 426361 w 455067"/>
                <a:gd name="connsiteY0" fmla="*/ 402876 h 427803"/>
                <a:gd name="connsiteX1" fmla="*/ 440605 w 455067"/>
                <a:gd name="connsiteY1" fmla="*/ 342020 h 427803"/>
                <a:gd name="connsiteX2" fmla="*/ 451288 w 455067"/>
                <a:gd name="connsiteY2" fmla="*/ 252401 h 427803"/>
                <a:gd name="connsiteX3" fmla="*/ 450421 w 455067"/>
                <a:gd name="connsiteY3" fmla="*/ 250712 h 427803"/>
                <a:gd name="connsiteX4" fmla="*/ 435264 w 455067"/>
                <a:gd name="connsiteY4" fmla="*/ 234642 h 427803"/>
                <a:gd name="connsiteX5" fmla="*/ 422800 w 455067"/>
                <a:gd name="connsiteY5" fmla="*/ 247334 h 427803"/>
                <a:gd name="connsiteX6" fmla="*/ 423713 w 455067"/>
                <a:gd name="connsiteY6" fmla="*/ 222818 h 427803"/>
                <a:gd name="connsiteX7" fmla="*/ 422800 w 455067"/>
                <a:gd name="connsiteY7" fmla="*/ 193234 h 427803"/>
                <a:gd name="connsiteX8" fmla="*/ 417459 w 455067"/>
                <a:gd name="connsiteY8" fmla="*/ 170407 h 427803"/>
                <a:gd name="connsiteX9" fmla="*/ 413898 w 455067"/>
                <a:gd name="connsiteY9" fmla="*/ 156026 h 427803"/>
                <a:gd name="connsiteX10" fmla="*/ 411204 w 455067"/>
                <a:gd name="connsiteY10" fmla="*/ 141645 h 427803"/>
                <a:gd name="connsiteX11" fmla="*/ 407643 w 455067"/>
                <a:gd name="connsiteY11" fmla="*/ 127264 h 427803"/>
                <a:gd name="connsiteX12" fmla="*/ 403169 w 455067"/>
                <a:gd name="connsiteY12" fmla="*/ 113751 h 427803"/>
                <a:gd name="connsiteX13" fmla="*/ 397828 w 455067"/>
                <a:gd name="connsiteY13" fmla="*/ 96859 h 427803"/>
                <a:gd name="connsiteX14" fmla="*/ 389793 w 455067"/>
                <a:gd name="connsiteY14" fmla="*/ 86724 h 427803"/>
                <a:gd name="connsiteX15" fmla="*/ 379977 w 455067"/>
                <a:gd name="connsiteY15" fmla="*/ 73210 h 427803"/>
                <a:gd name="connsiteX16" fmla="*/ 369294 w 455067"/>
                <a:gd name="connsiteY16" fmla="*/ 61386 h 427803"/>
                <a:gd name="connsiteX17" fmla="*/ 357698 w 455067"/>
                <a:gd name="connsiteY17" fmla="*/ 52073 h 427803"/>
                <a:gd name="connsiteX18" fmla="*/ 346102 w 455067"/>
                <a:gd name="connsiteY18" fmla="*/ 41937 h 427803"/>
                <a:gd name="connsiteX19" fmla="*/ 333638 w 455067"/>
                <a:gd name="connsiteY19" fmla="*/ 30113 h 427803"/>
                <a:gd name="connsiteX20" fmla="*/ 320262 w 455067"/>
                <a:gd name="connsiteY20" fmla="*/ 27556 h 427803"/>
                <a:gd name="connsiteX21" fmla="*/ 299763 w 455067"/>
                <a:gd name="connsiteY21" fmla="*/ 19110 h 427803"/>
                <a:gd name="connsiteX22" fmla="*/ 278397 w 455067"/>
                <a:gd name="connsiteY22" fmla="*/ 12354 h 427803"/>
                <a:gd name="connsiteX23" fmla="*/ 256118 w 455067"/>
                <a:gd name="connsiteY23" fmla="*/ 8108 h 427803"/>
                <a:gd name="connsiteX24" fmla="*/ 233839 w 455067"/>
                <a:gd name="connsiteY24" fmla="*/ 4730 h 427803"/>
                <a:gd name="connsiteX25" fmla="*/ 210693 w 455067"/>
                <a:gd name="connsiteY25" fmla="*/ 2173 h 427803"/>
                <a:gd name="connsiteX26" fmla="*/ 187546 w 455067"/>
                <a:gd name="connsiteY26" fmla="*/ 1305 h 427803"/>
                <a:gd name="connsiteX27" fmla="*/ 174170 w 455067"/>
                <a:gd name="connsiteY27" fmla="*/ 2173 h 427803"/>
                <a:gd name="connsiteX28" fmla="*/ 159926 w 455067"/>
                <a:gd name="connsiteY28" fmla="*/ 5551 h 427803"/>
                <a:gd name="connsiteX29" fmla="*/ 146549 w 455067"/>
                <a:gd name="connsiteY29" fmla="*/ 10619 h 427803"/>
                <a:gd name="connsiteX30" fmla="*/ 140295 w 455067"/>
                <a:gd name="connsiteY30" fmla="*/ 3862 h 427803"/>
                <a:gd name="connsiteX31" fmla="*/ 136734 w 455067"/>
                <a:gd name="connsiteY31" fmla="*/ 19932 h 427803"/>
                <a:gd name="connsiteX32" fmla="*/ 121576 w 455067"/>
                <a:gd name="connsiteY32" fmla="*/ 30067 h 427803"/>
                <a:gd name="connsiteX33" fmla="*/ 106419 w 455067"/>
                <a:gd name="connsiteY33" fmla="*/ 46138 h 427803"/>
                <a:gd name="connsiteX34" fmla="*/ 92175 w 455067"/>
                <a:gd name="connsiteY34" fmla="*/ 61340 h 427803"/>
                <a:gd name="connsiteX35" fmla="*/ 79712 w 455067"/>
                <a:gd name="connsiteY35" fmla="*/ 73165 h 427803"/>
                <a:gd name="connsiteX36" fmla="*/ 68116 w 455067"/>
                <a:gd name="connsiteY36" fmla="*/ 87546 h 427803"/>
                <a:gd name="connsiteX37" fmla="*/ 58300 w 455067"/>
                <a:gd name="connsiteY37" fmla="*/ 102748 h 427803"/>
                <a:gd name="connsiteX38" fmla="*/ 49398 w 455067"/>
                <a:gd name="connsiteY38" fmla="*/ 117129 h 427803"/>
                <a:gd name="connsiteX39" fmla="*/ 42276 w 455067"/>
                <a:gd name="connsiteY39" fmla="*/ 135710 h 427803"/>
                <a:gd name="connsiteX40" fmla="*/ 38715 w 455067"/>
                <a:gd name="connsiteY40" fmla="*/ 149224 h 427803"/>
                <a:gd name="connsiteX41" fmla="*/ 36021 w 455067"/>
                <a:gd name="connsiteY41" fmla="*/ 159359 h 427803"/>
                <a:gd name="connsiteX42" fmla="*/ 33328 w 455067"/>
                <a:gd name="connsiteY42" fmla="*/ 185564 h 427803"/>
                <a:gd name="connsiteX43" fmla="*/ 35108 w 455067"/>
                <a:gd name="connsiteY43" fmla="*/ 213459 h 427803"/>
                <a:gd name="connsiteX44" fmla="*/ 31547 w 455067"/>
                <a:gd name="connsiteY44" fmla="*/ 265869 h 427803"/>
                <a:gd name="connsiteX45" fmla="*/ 1279 w 455067"/>
                <a:gd name="connsiteY45" fmla="*/ 277694 h 427803"/>
                <a:gd name="connsiteX46" fmla="*/ 10181 w 455067"/>
                <a:gd name="connsiteY46" fmla="*/ 335172 h 427803"/>
                <a:gd name="connsiteX47" fmla="*/ 19997 w 455067"/>
                <a:gd name="connsiteY47" fmla="*/ 348685 h 427803"/>
                <a:gd name="connsiteX48" fmla="*/ 74918 w 455067"/>
                <a:gd name="connsiteY48" fmla="*/ 427803 h 427803"/>
                <a:gd name="connsiteX49" fmla="*/ 424261 w 455067"/>
                <a:gd name="connsiteY49" fmla="*/ 427803 h 427803"/>
                <a:gd name="connsiteX50" fmla="*/ 426361 w 455067"/>
                <a:gd name="connsiteY50" fmla="*/ 402876 h 427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5067" h="427803">
                  <a:moveTo>
                    <a:pt x="426361" y="402876"/>
                  </a:moveTo>
                  <a:cubicBezTo>
                    <a:pt x="429922" y="382606"/>
                    <a:pt x="432616" y="360601"/>
                    <a:pt x="440605" y="342020"/>
                  </a:cubicBezTo>
                  <a:cubicBezTo>
                    <a:pt x="453982" y="310747"/>
                    <a:pt x="459323" y="281985"/>
                    <a:pt x="451288" y="252401"/>
                  </a:cubicBezTo>
                  <a:lnTo>
                    <a:pt x="450421" y="250712"/>
                  </a:lnTo>
                  <a:cubicBezTo>
                    <a:pt x="445947" y="232953"/>
                    <a:pt x="435264" y="234642"/>
                    <a:pt x="435264" y="234642"/>
                  </a:cubicBezTo>
                  <a:cubicBezTo>
                    <a:pt x="429922" y="238020"/>
                    <a:pt x="422800" y="247334"/>
                    <a:pt x="422800" y="247334"/>
                  </a:cubicBezTo>
                  <a:lnTo>
                    <a:pt x="423713" y="222818"/>
                  </a:lnTo>
                  <a:lnTo>
                    <a:pt x="422800" y="193234"/>
                  </a:lnTo>
                  <a:cubicBezTo>
                    <a:pt x="421020" y="191545"/>
                    <a:pt x="419239" y="178031"/>
                    <a:pt x="417459" y="170407"/>
                  </a:cubicBezTo>
                  <a:cubicBezTo>
                    <a:pt x="416591" y="160272"/>
                    <a:pt x="414765" y="172096"/>
                    <a:pt x="413898" y="156026"/>
                  </a:cubicBezTo>
                  <a:cubicBezTo>
                    <a:pt x="413030" y="152648"/>
                    <a:pt x="412117" y="152648"/>
                    <a:pt x="411204" y="141645"/>
                  </a:cubicBezTo>
                  <a:cubicBezTo>
                    <a:pt x="410291" y="121375"/>
                    <a:pt x="409424" y="128954"/>
                    <a:pt x="407643" y="127264"/>
                  </a:cubicBezTo>
                  <a:cubicBezTo>
                    <a:pt x="406730" y="98502"/>
                    <a:pt x="404950" y="95991"/>
                    <a:pt x="403169" y="113751"/>
                  </a:cubicBezTo>
                  <a:cubicBezTo>
                    <a:pt x="401389" y="108683"/>
                    <a:pt x="399608" y="105305"/>
                    <a:pt x="397828" y="96859"/>
                  </a:cubicBezTo>
                  <a:cubicBezTo>
                    <a:pt x="395134" y="87546"/>
                    <a:pt x="393354" y="81656"/>
                    <a:pt x="389793" y="86724"/>
                  </a:cubicBezTo>
                  <a:cubicBezTo>
                    <a:pt x="386232" y="97726"/>
                    <a:pt x="383538" y="74032"/>
                    <a:pt x="379977" y="73210"/>
                  </a:cubicBezTo>
                  <a:cubicBezTo>
                    <a:pt x="376416" y="77456"/>
                    <a:pt x="372855" y="38559"/>
                    <a:pt x="369294" y="61386"/>
                  </a:cubicBezTo>
                  <a:cubicBezTo>
                    <a:pt x="365733" y="69832"/>
                    <a:pt x="362172" y="46183"/>
                    <a:pt x="357698" y="52073"/>
                  </a:cubicBezTo>
                  <a:cubicBezTo>
                    <a:pt x="354137" y="51205"/>
                    <a:pt x="349663" y="52940"/>
                    <a:pt x="346102" y="41937"/>
                  </a:cubicBezTo>
                  <a:cubicBezTo>
                    <a:pt x="341628" y="40248"/>
                    <a:pt x="338067" y="27556"/>
                    <a:pt x="333638" y="30113"/>
                  </a:cubicBezTo>
                  <a:cubicBezTo>
                    <a:pt x="329164" y="31802"/>
                    <a:pt x="324736" y="22489"/>
                    <a:pt x="320262" y="27556"/>
                  </a:cubicBezTo>
                  <a:cubicBezTo>
                    <a:pt x="314007" y="11486"/>
                    <a:pt x="306885" y="25867"/>
                    <a:pt x="299763" y="19110"/>
                  </a:cubicBezTo>
                  <a:cubicBezTo>
                    <a:pt x="292641" y="11486"/>
                    <a:pt x="285519" y="3040"/>
                    <a:pt x="278397" y="12354"/>
                  </a:cubicBezTo>
                  <a:cubicBezTo>
                    <a:pt x="271275" y="-338"/>
                    <a:pt x="264153" y="16600"/>
                    <a:pt x="256118" y="8108"/>
                  </a:cubicBezTo>
                  <a:cubicBezTo>
                    <a:pt x="248996" y="8975"/>
                    <a:pt x="240961" y="2173"/>
                    <a:pt x="233839" y="4730"/>
                  </a:cubicBezTo>
                  <a:cubicBezTo>
                    <a:pt x="225804" y="484"/>
                    <a:pt x="218682" y="23311"/>
                    <a:pt x="210693" y="2173"/>
                  </a:cubicBezTo>
                  <a:cubicBezTo>
                    <a:pt x="202658" y="2173"/>
                    <a:pt x="195536" y="-2073"/>
                    <a:pt x="187546" y="1305"/>
                  </a:cubicBezTo>
                  <a:cubicBezTo>
                    <a:pt x="183072" y="4684"/>
                    <a:pt x="178644" y="12308"/>
                    <a:pt x="174170" y="2173"/>
                  </a:cubicBezTo>
                  <a:cubicBezTo>
                    <a:pt x="169696" y="3862"/>
                    <a:pt x="164354" y="9797"/>
                    <a:pt x="159926" y="5551"/>
                  </a:cubicBezTo>
                  <a:cubicBezTo>
                    <a:pt x="155452" y="8930"/>
                    <a:pt x="151023" y="14865"/>
                    <a:pt x="146549" y="10619"/>
                  </a:cubicBezTo>
                  <a:cubicBezTo>
                    <a:pt x="144769" y="5551"/>
                    <a:pt x="142075" y="2995"/>
                    <a:pt x="140295" y="3862"/>
                  </a:cubicBezTo>
                  <a:cubicBezTo>
                    <a:pt x="138514" y="4684"/>
                    <a:pt x="138514" y="10619"/>
                    <a:pt x="136734" y="19932"/>
                  </a:cubicBezTo>
                  <a:cubicBezTo>
                    <a:pt x="131392" y="25000"/>
                    <a:pt x="126051" y="30067"/>
                    <a:pt x="121576" y="30067"/>
                  </a:cubicBezTo>
                  <a:cubicBezTo>
                    <a:pt x="116235" y="41892"/>
                    <a:pt x="111761" y="47827"/>
                    <a:pt x="106419" y="46138"/>
                  </a:cubicBezTo>
                  <a:cubicBezTo>
                    <a:pt x="101078" y="57962"/>
                    <a:pt x="96604" y="47005"/>
                    <a:pt x="92175" y="61340"/>
                  </a:cubicBezTo>
                  <a:cubicBezTo>
                    <a:pt x="87701" y="52027"/>
                    <a:pt x="83273" y="70654"/>
                    <a:pt x="79712" y="73165"/>
                  </a:cubicBezTo>
                  <a:cubicBezTo>
                    <a:pt x="75238" y="72297"/>
                    <a:pt x="71677" y="87546"/>
                    <a:pt x="68116" y="87546"/>
                  </a:cubicBezTo>
                  <a:cubicBezTo>
                    <a:pt x="64555" y="81611"/>
                    <a:pt x="60994" y="100237"/>
                    <a:pt x="58300" y="102748"/>
                  </a:cubicBezTo>
                  <a:cubicBezTo>
                    <a:pt x="54739" y="120508"/>
                    <a:pt x="52046" y="96813"/>
                    <a:pt x="49398" y="117129"/>
                  </a:cubicBezTo>
                  <a:cubicBezTo>
                    <a:pt x="46704" y="99370"/>
                    <a:pt x="44056" y="128954"/>
                    <a:pt x="42276" y="135710"/>
                  </a:cubicBezTo>
                  <a:cubicBezTo>
                    <a:pt x="41363" y="128086"/>
                    <a:pt x="39582" y="145024"/>
                    <a:pt x="38715" y="149224"/>
                  </a:cubicBezTo>
                  <a:cubicBezTo>
                    <a:pt x="37802" y="153470"/>
                    <a:pt x="36934" y="157670"/>
                    <a:pt x="36021" y="159359"/>
                  </a:cubicBezTo>
                  <a:cubicBezTo>
                    <a:pt x="34241" y="167805"/>
                    <a:pt x="33328" y="176251"/>
                    <a:pt x="33328" y="185564"/>
                  </a:cubicBezTo>
                  <a:cubicBezTo>
                    <a:pt x="33328" y="194878"/>
                    <a:pt x="33328" y="204145"/>
                    <a:pt x="35108" y="213459"/>
                  </a:cubicBezTo>
                  <a:cubicBezTo>
                    <a:pt x="37802" y="231218"/>
                    <a:pt x="36889" y="248977"/>
                    <a:pt x="31547" y="265869"/>
                  </a:cubicBezTo>
                  <a:cubicBezTo>
                    <a:pt x="31547" y="265869"/>
                    <a:pt x="5707" y="260802"/>
                    <a:pt x="1279" y="277694"/>
                  </a:cubicBezTo>
                  <a:cubicBezTo>
                    <a:pt x="1279" y="277694"/>
                    <a:pt x="-4976" y="307277"/>
                    <a:pt x="10181" y="335172"/>
                  </a:cubicBezTo>
                  <a:cubicBezTo>
                    <a:pt x="11962" y="340239"/>
                    <a:pt x="15523" y="344485"/>
                    <a:pt x="19997" y="348685"/>
                  </a:cubicBezTo>
                  <a:cubicBezTo>
                    <a:pt x="43782" y="372151"/>
                    <a:pt x="61405" y="399270"/>
                    <a:pt x="74918" y="427803"/>
                  </a:cubicBezTo>
                  <a:lnTo>
                    <a:pt x="424261" y="427803"/>
                  </a:lnTo>
                  <a:cubicBezTo>
                    <a:pt x="424855" y="419449"/>
                    <a:pt x="425129" y="411048"/>
                    <a:pt x="426361" y="4028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D5EA0C3-9B8E-49EC-9FE6-15320B583425}"/>
                </a:ext>
              </a:extLst>
            </p:cNvPr>
            <p:cNvSpPr/>
            <p:nvPr/>
          </p:nvSpPr>
          <p:spPr>
            <a:xfrm>
              <a:off x="1348676" y="5687206"/>
              <a:ext cx="1156299" cy="427136"/>
            </a:xfrm>
            <a:custGeom>
              <a:avLst/>
              <a:gdLst>
                <a:gd name="connsiteX0" fmla="*/ 831107 w 1156299"/>
                <a:gd name="connsiteY0" fmla="*/ 45 h 427136"/>
                <a:gd name="connsiteX1" fmla="*/ 1156299 w 1156299"/>
                <a:gd name="connsiteY1" fmla="*/ 45 h 427136"/>
                <a:gd name="connsiteX2" fmla="*/ 1115073 w 1156299"/>
                <a:gd name="connsiteY2" fmla="*/ 230186 h 427136"/>
                <a:gd name="connsiteX3" fmla="*/ 1125756 w 1156299"/>
                <a:gd name="connsiteY3" fmla="*/ 312180 h 427136"/>
                <a:gd name="connsiteX4" fmla="*/ 1141781 w 1156299"/>
                <a:gd name="connsiteY4" fmla="*/ 373037 h 427136"/>
                <a:gd name="connsiteX5" fmla="*/ 1101697 w 1156299"/>
                <a:gd name="connsiteY5" fmla="*/ 419512 h 427136"/>
                <a:gd name="connsiteX6" fmla="*/ 1032257 w 1156299"/>
                <a:gd name="connsiteY6" fmla="*/ 427136 h 427136"/>
                <a:gd name="connsiteX7" fmla="*/ 987745 w 1156299"/>
                <a:gd name="connsiteY7" fmla="*/ 427136 h 427136"/>
                <a:gd name="connsiteX8" fmla="*/ 971720 w 1156299"/>
                <a:gd name="connsiteY8" fmla="*/ 421201 h 427136"/>
                <a:gd name="connsiteX9" fmla="*/ 928075 w 1156299"/>
                <a:gd name="connsiteY9" fmla="*/ 373858 h 427136"/>
                <a:gd name="connsiteX10" fmla="*/ 869319 w 1156299"/>
                <a:gd name="connsiteY10" fmla="*/ 307067 h 427136"/>
                <a:gd name="connsiteX11" fmla="*/ 839050 w 1156299"/>
                <a:gd name="connsiteY11" fmla="*/ 241965 h 427136"/>
                <a:gd name="connsiteX12" fmla="*/ 826587 w 1156299"/>
                <a:gd name="connsiteY12" fmla="*/ 221694 h 427136"/>
                <a:gd name="connsiteX13" fmla="*/ 831107 w 1156299"/>
                <a:gd name="connsiteY13" fmla="*/ 45 h 427136"/>
                <a:gd name="connsiteX14" fmla="*/ 190127 w 1156299"/>
                <a:gd name="connsiteY14" fmla="*/ 0 h 427136"/>
                <a:gd name="connsiteX15" fmla="*/ 579189 w 1156299"/>
                <a:gd name="connsiteY15" fmla="*/ 0 h 427136"/>
                <a:gd name="connsiteX16" fmla="*/ 556773 w 1156299"/>
                <a:gd name="connsiteY16" fmla="*/ 75466 h 427136"/>
                <a:gd name="connsiteX17" fmla="*/ 536274 w 1156299"/>
                <a:gd name="connsiteY17" fmla="*/ 81401 h 427136"/>
                <a:gd name="connsiteX18" fmla="*/ 499751 w 1156299"/>
                <a:gd name="connsiteY18" fmla="*/ 161706 h 427136"/>
                <a:gd name="connsiteX19" fmla="*/ 483726 w 1156299"/>
                <a:gd name="connsiteY19" fmla="*/ 340897 h 427136"/>
                <a:gd name="connsiteX20" fmla="*/ 339460 w 1156299"/>
                <a:gd name="connsiteY20" fmla="*/ 364546 h 427136"/>
                <a:gd name="connsiteX21" fmla="*/ 262899 w 1156299"/>
                <a:gd name="connsiteY21" fmla="*/ 383127 h 427136"/>
                <a:gd name="connsiteX22" fmla="*/ 192546 w 1156299"/>
                <a:gd name="connsiteY22" fmla="*/ 413578 h 427136"/>
                <a:gd name="connsiteX23" fmla="*/ 55402 w 1156299"/>
                <a:gd name="connsiteY23" fmla="*/ 414400 h 427136"/>
                <a:gd name="connsiteX24" fmla="*/ 1987 w 1156299"/>
                <a:gd name="connsiteY24" fmla="*/ 394951 h 427136"/>
                <a:gd name="connsiteX25" fmla="*/ 32256 w 1156299"/>
                <a:gd name="connsiteY25" fmla="*/ 330716 h 427136"/>
                <a:gd name="connsiteX26" fmla="*/ 90145 w 1156299"/>
                <a:gd name="connsiteY26" fmla="*/ 298576 h 427136"/>
                <a:gd name="connsiteX27" fmla="*/ 171180 w 1156299"/>
                <a:gd name="connsiteY27" fmla="*/ 198001 h 427136"/>
                <a:gd name="connsiteX28" fmla="*/ 187205 w 1156299"/>
                <a:gd name="connsiteY28" fmla="*/ 138833 h 427136"/>
                <a:gd name="connsiteX29" fmla="*/ 195240 w 1156299"/>
                <a:gd name="connsiteY29" fmla="*/ 120252 h 427136"/>
                <a:gd name="connsiteX30" fmla="*/ 224641 w 1156299"/>
                <a:gd name="connsiteY30" fmla="*/ 87290 h 427136"/>
                <a:gd name="connsiteX31" fmla="*/ 189031 w 1156299"/>
                <a:gd name="connsiteY31" fmla="*/ 61952 h 427136"/>
                <a:gd name="connsiteX32" fmla="*/ 190127 w 1156299"/>
                <a:gd name="connsiteY32" fmla="*/ 0 h 42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56299" h="427136">
                  <a:moveTo>
                    <a:pt x="831107" y="45"/>
                  </a:moveTo>
                  <a:lnTo>
                    <a:pt x="1156299" y="45"/>
                  </a:lnTo>
                  <a:cubicBezTo>
                    <a:pt x="1142785" y="76972"/>
                    <a:pt x="1129180" y="153579"/>
                    <a:pt x="1115073" y="230186"/>
                  </a:cubicBezTo>
                  <a:cubicBezTo>
                    <a:pt x="1109732" y="258948"/>
                    <a:pt x="1111512" y="285107"/>
                    <a:pt x="1125756" y="312180"/>
                  </a:cubicBezTo>
                  <a:cubicBezTo>
                    <a:pt x="1135526" y="330761"/>
                    <a:pt x="1139087" y="352766"/>
                    <a:pt x="1141781" y="373037"/>
                  </a:cubicBezTo>
                  <a:cubicBezTo>
                    <a:pt x="1146209" y="405131"/>
                    <a:pt x="1135526" y="416134"/>
                    <a:pt x="1101697" y="419512"/>
                  </a:cubicBezTo>
                  <a:cubicBezTo>
                    <a:pt x="1078550" y="422069"/>
                    <a:pt x="1055404" y="424580"/>
                    <a:pt x="1032257" y="427136"/>
                  </a:cubicBezTo>
                  <a:cubicBezTo>
                    <a:pt x="1017146" y="427136"/>
                    <a:pt x="1002902" y="427136"/>
                    <a:pt x="987745" y="427136"/>
                  </a:cubicBezTo>
                  <a:cubicBezTo>
                    <a:pt x="982403" y="425447"/>
                    <a:pt x="977062" y="422069"/>
                    <a:pt x="971720" y="421201"/>
                  </a:cubicBezTo>
                  <a:cubicBezTo>
                    <a:pt x="942319" y="417823"/>
                    <a:pt x="923601" y="405999"/>
                    <a:pt x="928075" y="373858"/>
                  </a:cubicBezTo>
                  <a:cubicBezTo>
                    <a:pt x="888904" y="364545"/>
                    <a:pt x="872880" y="343407"/>
                    <a:pt x="869319" y="307067"/>
                  </a:cubicBezTo>
                  <a:cubicBezTo>
                    <a:pt x="867538" y="284240"/>
                    <a:pt x="852427" y="261413"/>
                    <a:pt x="839050" y="241965"/>
                  </a:cubicBezTo>
                  <a:cubicBezTo>
                    <a:pt x="834622" y="235208"/>
                    <a:pt x="830148" y="228451"/>
                    <a:pt x="826587" y="221694"/>
                  </a:cubicBezTo>
                  <a:cubicBezTo>
                    <a:pt x="812891" y="148420"/>
                    <a:pt x="827820" y="73502"/>
                    <a:pt x="831107" y="45"/>
                  </a:cubicBezTo>
                  <a:close/>
                  <a:moveTo>
                    <a:pt x="190127" y="0"/>
                  </a:moveTo>
                  <a:lnTo>
                    <a:pt x="579189" y="0"/>
                  </a:lnTo>
                  <a:cubicBezTo>
                    <a:pt x="572934" y="25384"/>
                    <a:pt x="565766" y="50630"/>
                    <a:pt x="556773" y="75466"/>
                  </a:cubicBezTo>
                  <a:cubicBezTo>
                    <a:pt x="548738" y="76333"/>
                    <a:pt x="542529" y="78844"/>
                    <a:pt x="536274" y="81401"/>
                  </a:cubicBezTo>
                  <a:cubicBezTo>
                    <a:pt x="506873" y="94914"/>
                    <a:pt x="500664" y="125365"/>
                    <a:pt x="499751" y="161706"/>
                  </a:cubicBezTo>
                  <a:cubicBezTo>
                    <a:pt x="498884" y="221695"/>
                    <a:pt x="489068" y="281730"/>
                    <a:pt x="483726" y="340897"/>
                  </a:cubicBezTo>
                  <a:cubicBezTo>
                    <a:pt x="436520" y="368792"/>
                    <a:pt x="388447" y="375548"/>
                    <a:pt x="339460" y="364546"/>
                  </a:cubicBezTo>
                  <a:cubicBezTo>
                    <a:pt x="308325" y="357789"/>
                    <a:pt x="286959" y="362856"/>
                    <a:pt x="262899" y="383127"/>
                  </a:cubicBezTo>
                  <a:cubicBezTo>
                    <a:pt x="244181" y="398375"/>
                    <a:pt x="217473" y="411021"/>
                    <a:pt x="192546" y="413578"/>
                  </a:cubicBezTo>
                  <a:cubicBezTo>
                    <a:pt x="147121" y="418646"/>
                    <a:pt x="100828" y="416956"/>
                    <a:pt x="55402" y="414400"/>
                  </a:cubicBezTo>
                  <a:cubicBezTo>
                    <a:pt x="36730" y="413532"/>
                    <a:pt x="18012" y="400886"/>
                    <a:pt x="1987" y="394951"/>
                  </a:cubicBezTo>
                  <a:cubicBezTo>
                    <a:pt x="-5135" y="361989"/>
                    <a:pt x="7329" y="343408"/>
                    <a:pt x="32256" y="330716"/>
                  </a:cubicBezTo>
                  <a:cubicBezTo>
                    <a:pt x="51841" y="320536"/>
                    <a:pt x="70559" y="308711"/>
                    <a:pt x="90145" y="298576"/>
                  </a:cubicBezTo>
                  <a:cubicBezTo>
                    <a:pt x="132877" y="275749"/>
                    <a:pt x="159584" y="243654"/>
                    <a:pt x="171180" y="198001"/>
                  </a:cubicBezTo>
                  <a:cubicBezTo>
                    <a:pt x="176522" y="177730"/>
                    <a:pt x="180083" y="157414"/>
                    <a:pt x="187205" y="138833"/>
                  </a:cubicBezTo>
                  <a:cubicBezTo>
                    <a:pt x="188985" y="132076"/>
                    <a:pt x="191679" y="126187"/>
                    <a:pt x="195240" y="120252"/>
                  </a:cubicBezTo>
                  <a:cubicBezTo>
                    <a:pt x="206836" y="104182"/>
                    <a:pt x="215739" y="95736"/>
                    <a:pt x="224641" y="87290"/>
                  </a:cubicBezTo>
                  <a:cubicBezTo>
                    <a:pt x="206836" y="87290"/>
                    <a:pt x="189031" y="78844"/>
                    <a:pt x="189031" y="61952"/>
                  </a:cubicBezTo>
                  <a:cubicBezTo>
                    <a:pt x="186611" y="41271"/>
                    <a:pt x="187479" y="20590"/>
                    <a:pt x="190127" y="0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B001EFB-C030-4087-97D1-E5EC7BDEA06F}"/>
                </a:ext>
              </a:extLst>
            </p:cNvPr>
            <p:cNvSpPr/>
            <p:nvPr/>
          </p:nvSpPr>
          <p:spPr>
            <a:xfrm>
              <a:off x="1606964" y="2264541"/>
              <a:ext cx="1213067" cy="427867"/>
            </a:xfrm>
            <a:custGeom>
              <a:avLst/>
              <a:gdLst>
                <a:gd name="connsiteX0" fmla="*/ 411569 w 1213067"/>
                <a:gd name="connsiteY0" fmla="*/ 326562 h 427867"/>
                <a:gd name="connsiteX1" fmla="*/ 419604 w 1213067"/>
                <a:gd name="connsiteY1" fmla="*/ 324005 h 427867"/>
                <a:gd name="connsiteX2" fmla="*/ 463249 w 1213067"/>
                <a:gd name="connsiteY2" fmla="*/ 367970 h 427867"/>
                <a:gd name="connsiteX3" fmla="*/ 475713 w 1213067"/>
                <a:gd name="connsiteY3" fmla="*/ 350210 h 427867"/>
                <a:gd name="connsiteX4" fmla="*/ 497079 w 1213067"/>
                <a:gd name="connsiteY4" fmla="*/ 326562 h 427867"/>
                <a:gd name="connsiteX5" fmla="*/ 503333 w 1213067"/>
                <a:gd name="connsiteY5" fmla="*/ 329940 h 427867"/>
                <a:gd name="connsiteX6" fmla="*/ 457588 w 1213067"/>
                <a:gd name="connsiteY6" fmla="*/ 427776 h 427867"/>
                <a:gd name="connsiteX7" fmla="*/ 581767 w 1213067"/>
                <a:gd name="connsiteY7" fmla="*/ 427776 h 427867"/>
                <a:gd name="connsiteX8" fmla="*/ 577247 w 1213067"/>
                <a:gd name="connsiteY8" fmla="*/ 337564 h 427867"/>
                <a:gd name="connsiteX9" fmla="*/ 603954 w 1213067"/>
                <a:gd name="connsiteY9" fmla="*/ 376461 h 427867"/>
                <a:gd name="connsiteX10" fmla="*/ 645819 w 1213067"/>
                <a:gd name="connsiteY10" fmla="*/ 346878 h 427867"/>
                <a:gd name="connsiteX11" fmla="*/ 616190 w 1213067"/>
                <a:gd name="connsiteY11" fmla="*/ 427822 h 427867"/>
                <a:gd name="connsiteX12" fmla="*/ 1213068 w 1213067"/>
                <a:gd name="connsiteY12" fmla="*/ 427822 h 427867"/>
                <a:gd name="connsiteX13" fmla="*/ 1186314 w 1213067"/>
                <a:gd name="connsiteY13" fmla="*/ 334232 h 427867"/>
                <a:gd name="connsiteX14" fmla="*/ 1153352 w 1213067"/>
                <a:gd name="connsiteY14" fmla="*/ 303780 h 427867"/>
                <a:gd name="connsiteX15" fmla="*/ 850576 w 1213067"/>
                <a:gd name="connsiteY15" fmla="*/ 204027 h 427867"/>
                <a:gd name="connsiteX16" fmla="*/ 806064 w 1213067"/>
                <a:gd name="connsiteY16" fmla="*/ 181200 h 427867"/>
                <a:gd name="connsiteX17" fmla="*/ 763332 w 1213067"/>
                <a:gd name="connsiteY17" fmla="*/ 154173 h 427867"/>
                <a:gd name="connsiteX18" fmla="*/ 709004 w 1213067"/>
                <a:gd name="connsiteY18" fmla="*/ 29081 h 427867"/>
                <a:gd name="connsiteX19" fmla="*/ 711652 w 1213067"/>
                <a:gd name="connsiteY19" fmla="*/ 0 h 427867"/>
                <a:gd name="connsiteX20" fmla="*/ 362309 w 1213067"/>
                <a:gd name="connsiteY20" fmla="*/ 0 h 427867"/>
                <a:gd name="connsiteX21" fmla="*/ 389336 w 1213067"/>
                <a:gd name="connsiteY21" fmla="*/ 76424 h 427867"/>
                <a:gd name="connsiteX22" fmla="*/ 304739 w 1213067"/>
                <a:gd name="connsiteY22" fmla="*/ 223521 h 427867"/>
                <a:gd name="connsiteX23" fmla="*/ 55424 w 1213067"/>
                <a:gd name="connsiteY23" fmla="*/ 308894 h 427867"/>
                <a:gd name="connsiteX24" fmla="*/ 2009 w 1213067"/>
                <a:gd name="connsiteY24" fmla="*/ 379885 h 427867"/>
                <a:gd name="connsiteX25" fmla="*/ 0 w 1213067"/>
                <a:gd name="connsiteY25" fmla="*/ 427867 h 427867"/>
                <a:gd name="connsiteX26" fmla="*/ 419011 w 1213067"/>
                <a:gd name="connsiteY26" fmla="*/ 427867 h 427867"/>
                <a:gd name="connsiteX27" fmla="*/ 411569 w 1213067"/>
                <a:gd name="connsiteY27" fmla="*/ 326562 h 427867"/>
                <a:gd name="connsiteX28" fmla="*/ 701882 w 1213067"/>
                <a:gd name="connsiteY28" fmla="*/ 127055 h 427867"/>
                <a:gd name="connsiteX29" fmla="*/ 605689 w 1213067"/>
                <a:gd name="connsiteY29" fmla="*/ 354456 h 427867"/>
                <a:gd name="connsiteX30" fmla="*/ 550494 w 1213067"/>
                <a:gd name="connsiteY30" fmla="*/ 238632 h 427867"/>
                <a:gd name="connsiteX31" fmla="*/ 701882 w 1213067"/>
                <a:gd name="connsiteY31" fmla="*/ 127055 h 427867"/>
                <a:gd name="connsiteX32" fmla="*/ 413350 w 1213067"/>
                <a:gd name="connsiteY32" fmla="*/ 162573 h 427867"/>
                <a:gd name="connsiteX33" fmla="*/ 512190 w 1213067"/>
                <a:gd name="connsiteY33" fmla="*/ 229365 h 427867"/>
                <a:gd name="connsiteX34" fmla="*/ 473887 w 1213067"/>
                <a:gd name="connsiteY34" fmla="*/ 350256 h 427867"/>
                <a:gd name="connsiteX35" fmla="*/ 414217 w 1213067"/>
                <a:gd name="connsiteY35" fmla="*/ 264016 h 427867"/>
                <a:gd name="connsiteX36" fmla="*/ 413350 w 1213067"/>
                <a:gd name="connsiteY36" fmla="*/ 162573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13067" h="427867">
                  <a:moveTo>
                    <a:pt x="411569" y="326562"/>
                  </a:moveTo>
                  <a:cubicBezTo>
                    <a:pt x="414263" y="325694"/>
                    <a:pt x="416911" y="324873"/>
                    <a:pt x="419604" y="324005"/>
                  </a:cubicBezTo>
                  <a:cubicBezTo>
                    <a:pt x="432981" y="337519"/>
                    <a:pt x="447225" y="351032"/>
                    <a:pt x="463249" y="367970"/>
                  </a:cubicBezTo>
                  <a:cubicBezTo>
                    <a:pt x="468591" y="360346"/>
                    <a:pt x="472152" y="355278"/>
                    <a:pt x="475713" y="350210"/>
                  </a:cubicBezTo>
                  <a:cubicBezTo>
                    <a:pt x="482835" y="342586"/>
                    <a:pt x="489957" y="334140"/>
                    <a:pt x="497079" y="326562"/>
                  </a:cubicBezTo>
                  <a:cubicBezTo>
                    <a:pt x="498859" y="327429"/>
                    <a:pt x="501553" y="329118"/>
                    <a:pt x="503333" y="329940"/>
                  </a:cubicBezTo>
                  <a:cubicBezTo>
                    <a:pt x="487720" y="362719"/>
                    <a:pt x="472517" y="395225"/>
                    <a:pt x="457588" y="427776"/>
                  </a:cubicBezTo>
                  <a:lnTo>
                    <a:pt x="581767" y="427776"/>
                  </a:lnTo>
                  <a:cubicBezTo>
                    <a:pt x="580260" y="397371"/>
                    <a:pt x="578753" y="367194"/>
                    <a:pt x="577247" y="337564"/>
                  </a:cubicBezTo>
                  <a:cubicBezTo>
                    <a:pt x="585282" y="348567"/>
                    <a:pt x="593271" y="361213"/>
                    <a:pt x="603954" y="376461"/>
                  </a:cubicBezTo>
                  <a:cubicBezTo>
                    <a:pt x="616418" y="367148"/>
                    <a:pt x="627101" y="360391"/>
                    <a:pt x="645819" y="346878"/>
                  </a:cubicBezTo>
                  <a:cubicBezTo>
                    <a:pt x="635318" y="375457"/>
                    <a:pt x="625549" y="402073"/>
                    <a:pt x="616190" y="427822"/>
                  </a:cubicBezTo>
                  <a:lnTo>
                    <a:pt x="1213068" y="427822"/>
                  </a:lnTo>
                  <a:cubicBezTo>
                    <a:pt x="1206311" y="396184"/>
                    <a:pt x="1197637" y="364911"/>
                    <a:pt x="1186314" y="334232"/>
                  </a:cubicBezTo>
                  <a:cubicBezTo>
                    <a:pt x="1176499" y="322407"/>
                    <a:pt x="1164948" y="313094"/>
                    <a:pt x="1153352" y="303780"/>
                  </a:cubicBezTo>
                  <a:cubicBezTo>
                    <a:pt x="1070536" y="243746"/>
                    <a:pt x="941427" y="251370"/>
                    <a:pt x="850576" y="204027"/>
                  </a:cubicBezTo>
                  <a:cubicBezTo>
                    <a:pt x="835419" y="197270"/>
                    <a:pt x="820308" y="189646"/>
                    <a:pt x="806064" y="181200"/>
                  </a:cubicBezTo>
                  <a:cubicBezTo>
                    <a:pt x="791820" y="172754"/>
                    <a:pt x="777576" y="164308"/>
                    <a:pt x="763332" y="154173"/>
                  </a:cubicBezTo>
                  <a:cubicBezTo>
                    <a:pt x="719687" y="122033"/>
                    <a:pt x="697453" y="83181"/>
                    <a:pt x="709004" y="29081"/>
                  </a:cubicBezTo>
                  <a:cubicBezTo>
                    <a:pt x="710921" y="19540"/>
                    <a:pt x="711286" y="9770"/>
                    <a:pt x="711652" y="0"/>
                  </a:cubicBezTo>
                  <a:lnTo>
                    <a:pt x="362309" y="0"/>
                  </a:lnTo>
                  <a:cubicBezTo>
                    <a:pt x="374087" y="24881"/>
                    <a:pt x="382670" y="50813"/>
                    <a:pt x="389336" y="76424"/>
                  </a:cubicBezTo>
                  <a:cubicBezTo>
                    <a:pt x="408054" y="147416"/>
                    <a:pt x="405360" y="193070"/>
                    <a:pt x="304739" y="223521"/>
                  </a:cubicBezTo>
                  <a:cubicBezTo>
                    <a:pt x="223704" y="248859"/>
                    <a:pt x="134679" y="278443"/>
                    <a:pt x="55424" y="308894"/>
                  </a:cubicBezTo>
                  <a:cubicBezTo>
                    <a:pt x="23375" y="320718"/>
                    <a:pt x="2876" y="344412"/>
                    <a:pt x="2009" y="379885"/>
                  </a:cubicBezTo>
                  <a:cubicBezTo>
                    <a:pt x="1735" y="396047"/>
                    <a:pt x="1096" y="411980"/>
                    <a:pt x="0" y="427867"/>
                  </a:cubicBezTo>
                  <a:lnTo>
                    <a:pt x="419011" y="427867"/>
                  </a:lnTo>
                  <a:cubicBezTo>
                    <a:pt x="416454" y="394038"/>
                    <a:pt x="413852" y="360300"/>
                    <a:pt x="411569" y="326562"/>
                  </a:cubicBezTo>
                  <a:close/>
                  <a:moveTo>
                    <a:pt x="701882" y="127055"/>
                  </a:moveTo>
                  <a:cubicBezTo>
                    <a:pt x="720600" y="171019"/>
                    <a:pt x="671613" y="289354"/>
                    <a:pt x="605689" y="354456"/>
                  </a:cubicBezTo>
                  <a:cubicBezTo>
                    <a:pt x="587884" y="316427"/>
                    <a:pt x="570079" y="280086"/>
                    <a:pt x="550494" y="238632"/>
                  </a:cubicBezTo>
                  <a:cubicBezTo>
                    <a:pt x="602128" y="200603"/>
                    <a:pt x="652028" y="164262"/>
                    <a:pt x="701882" y="127055"/>
                  </a:cubicBezTo>
                  <a:close/>
                  <a:moveTo>
                    <a:pt x="413350" y="162573"/>
                  </a:moveTo>
                  <a:cubicBezTo>
                    <a:pt x="452521" y="188779"/>
                    <a:pt x="483702" y="209916"/>
                    <a:pt x="512190" y="229365"/>
                  </a:cubicBezTo>
                  <a:cubicBezTo>
                    <a:pt x="497946" y="272462"/>
                    <a:pt x="486350" y="311359"/>
                    <a:pt x="473887" y="350256"/>
                  </a:cubicBezTo>
                  <a:cubicBezTo>
                    <a:pt x="430242" y="336743"/>
                    <a:pt x="420472" y="298713"/>
                    <a:pt x="414217" y="264016"/>
                  </a:cubicBezTo>
                  <a:cubicBezTo>
                    <a:pt x="408008" y="234432"/>
                    <a:pt x="413350" y="203159"/>
                    <a:pt x="413350" y="1625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54AF1A2-3D40-4B44-9221-022BF77F035D}"/>
                </a:ext>
              </a:extLst>
            </p:cNvPr>
            <p:cNvSpPr/>
            <p:nvPr/>
          </p:nvSpPr>
          <p:spPr>
            <a:xfrm>
              <a:off x="1295285" y="4403695"/>
              <a:ext cx="1352128" cy="427867"/>
            </a:xfrm>
            <a:custGeom>
              <a:avLst/>
              <a:gdLst>
                <a:gd name="connsiteX0" fmla="*/ 791820 w 1352128"/>
                <a:gd name="connsiteY0" fmla="*/ 373357 h 427867"/>
                <a:gd name="connsiteX1" fmla="*/ 837245 w 1352128"/>
                <a:gd name="connsiteY1" fmla="*/ 86788 h 427867"/>
                <a:gd name="connsiteX2" fmla="*/ 856831 w 1352128"/>
                <a:gd name="connsiteY2" fmla="*/ 118061 h 427867"/>
                <a:gd name="connsiteX3" fmla="*/ 869294 w 1352128"/>
                <a:gd name="connsiteY3" fmla="*/ 264290 h 427867"/>
                <a:gd name="connsiteX4" fmla="*/ 868381 w 1352128"/>
                <a:gd name="connsiteY4" fmla="*/ 377557 h 427867"/>
                <a:gd name="connsiteX5" fmla="*/ 874955 w 1352128"/>
                <a:gd name="connsiteY5" fmla="*/ 427822 h 427867"/>
                <a:gd name="connsiteX6" fmla="*/ 1325650 w 1352128"/>
                <a:gd name="connsiteY6" fmla="*/ 427822 h 427867"/>
                <a:gd name="connsiteX7" fmla="*/ 1328754 w 1352128"/>
                <a:gd name="connsiteY7" fmla="*/ 371668 h 427867"/>
                <a:gd name="connsiteX8" fmla="*/ 1343911 w 1352128"/>
                <a:gd name="connsiteY8" fmla="*/ 102036 h 427867"/>
                <a:gd name="connsiteX9" fmla="*/ 1352129 w 1352128"/>
                <a:gd name="connsiteY9" fmla="*/ 0 h 427867"/>
                <a:gd name="connsiteX10" fmla="*/ 294467 w 1352128"/>
                <a:gd name="connsiteY10" fmla="*/ 0 h 427867"/>
                <a:gd name="connsiteX11" fmla="*/ 296750 w 1352128"/>
                <a:gd name="connsiteY11" fmla="*/ 27621 h 427867"/>
                <a:gd name="connsiteX12" fmla="*/ 246896 w 1352128"/>
                <a:gd name="connsiteY12" fmla="*/ 24242 h 427867"/>
                <a:gd name="connsiteX13" fmla="*/ 256164 w 1352128"/>
                <a:gd name="connsiteY13" fmla="*/ 0 h 427867"/>
                <a:gd name="connsiteX14" fmla="*/ 175676 w 1352128"/>
                <a:gd name="connsiteY14" fmla="*/ 0 h 427867"/>
                <a:gd name="connsiteX15" fmla="*/ 141755 w 1352128"/>
                <a:gd name="connsiteY15" fmla="*/ 98658 h 427867"/>
                <a:gd name="connsiteX16" fmla="*/ 98110 w 1352128"/>
                <a:gd name="connsiteY16" fmla="*/ 114728 h 427867"/>
                <a:gd name="connsiteX17" fmla="*/ 68709 w 1352128"/>
                <a:gd name="connsiteY17" fmla="*/ 184031 h 427867"/>
                <a:gd name="connsiteX18" fmla="*/ 6392 w 1352128"/>
                <a:gd name="connsiteY18" fmla="*/ 335327 h 427867"/>
                <a:gd name="connsiteX19" fmla="*/ 0 w 1352128"/>
                <a:gd name="connsiteY19" fmla="*/ 427868 h 427867"/>
                <a:gd name="connsiteX20" fmla="*/ 788807 w 1352128"/>
                <a:gd name="connsiteY20" fmla="*/ 427868 h 427867"/>
                <a:gd name="connsiteX21" fmla="*/ 791820 w 1352128"/>
                <a:gd name="connsiteY21" fmla="*/ 37335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2128" h="427867">
                  <a:moveTo>
                    <a:pt x="791820" y="373357"/>
                  </a:moveTo>
                  <a:cubicBezTo>
                    <a:pt x="790907" y="275293"/>
                    <a:pt x="823001" y="183163"/>
                    <a:pt x="837245" y="86788"/>
                  </a:cubicBezTo>
                  <a:cubicBezTo>
                    <a:pt x="847061" y="96101"/>
                    <a:pt x="853270" y="106237"/>
                    <a:pt x="856831" y="118061"/>
                  </a:cubicBezTo>
                  <a:cubicBezTo>
                    <a:pt x="871988" y="166226"/>
                    <a:pt x="874636" y="214436"/>
                    <a:pt x="869294" y="264290"/>
                  </a:cubicBezTo>
                  <a:cubicBezTo>
                    <a:pt x="865733" y="301498"/>
                    <a:pt x="864820" y="340349"/>
                    <a:pt x="868381" y="377557"/>
                  </a:cubicBezTo>
                  <a:cubicBezTo>
                    <a:pt x="870162" y="394312"/>
                    <a:pt x="872444" y="411067"/>
                    <a:pt x="874955" y="427822"/>
                  </a:cubicBezTo>
                  <a:lnTo>
                    <a:pt x="1325650" y="427822"/>
                  </a:lnTo>
                  <a:cubicBezTo>
                    <a:pt x="1327339" y="409195"/>
                    <a:pt x="1328435" y="390477"/>
                    <a:pt x="1328754" y="371668"/>
                  </a:cubicBezTo>
                  <a:cubicBezTo>
                    <a:pt x="1330535" y="282049"/>
                    <a:pt x="1336789" y="191609"/>
                    <a:pt x="1343911" y="102036"/>
                  </a:cubicBezTo>
                  <a:cubicBezTo>
                    <a:pt x="1346331" y="68024"/>
                    <a:pt x="1349162" y="34058"/>
                    <a:pt x="1352129" y="0"/>
                  </a:cubicBezTo>
                  <a:lnTo>
                    <a:pt x="294467" y="0"/>
                  </a:lnTo>
                  <a:cubicBezTo>
                    <a:pt x="295243" y="9040"/>
                    <a:pt x="295974" y="18216"/>
                    <a:pt x="296750" y="27621"/>
                  </a:cubicBezTo>
                  <a:cubicBezTo>
                    <a:pt x="278945" y="25931"/>
                    <a:pt x="264701" y="25064"/>
                    <a:pt x="246896" y="24242"/>
                  </a:cubicBezTo>
                  <a:cubicBezTo>
                    <a:pt x="250092" y="16025"/>
                    <a:pt x="253150" y="7944"/>
                    <a:pt x="256164" y="0"/>
                  </a:cubicBezTo>
                  <a:lnTo>
                    <a:pt x="175676" y="0"/>
                  </a:lnTo>
                  <a:cubicBezTo>
                    <a:pt x="164491" y="31501"/>
                    <a:pt x="153990" y="64372"/>
                    <a:pt x="141755" y="98658"/>
                  </a:cubicBezTo>
                  <a:cubicBezTo>
                    <a:pt x="131072" y="102904"/>
                    <a:pt x="114135" y="108793"/>
                    <a:pt x="98110" y="114728"/>
                  </a:cubicBezTo>
                  <a:cubicBezTo>
                    <a:pt x="87427" y="140066"/>
                    <a:pt x="81172" y="163760"/>
                    <a:pt x="68709" y="184031"/>
                  </a:cubicBezTo>
                  <a:cubicBezTo>
                    <a:pt x="38441" y="230506"/>
                    <a:pt x="18855" y="282917"/>
                    <a:pt x="6392" y="335327"/>
                  </a:cubicBezTo>
                  <a:cubicBezTo>
                    <a:pt x="-502" y="365596"/>
                    <a:pt x="7579" y="397462"/>
                    <a:pt x="0" y="427868"/>
                  </a:cubicBezTo>
                  <a:lnTo>
                    <a:pt x="788807" y="427868"/>
                  </a:lnTo>
                  <a:cubicBezTo>
                    <a:pt x="790724" y="409698"/>
                    <a:pt x="791820" y="391573"/>
                    <a:pt x="791820" y="373357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36D07AB-94C8-4AC0-A940-877C18728551}"/>
                </a:ext>
              </a:extLst>
            </p:cNvPr>
            <p:cNvSpPr/>
            <p:nvPr/>
          </p:nvSpPr>
          <p:spPr>
            <a:xfrm>
              <a:off x="1538803" y="5259338"/>
              <a:ext cx="1004246" cy="427914"/>
            </a:xfrm>
            <a:custGeom>
              <a:avLst/>
              <a:gdLst>
                <a:gd name="connsiteX0" fmla="*/ 65833 w 1004246"/>
                <a:gd name="connsiteY0" fmla="*/ 92 h 427914"/>
                <a:gd name="connsiteX1" fmla="*/ 463295 w 1004246"/>
                <a:gd name="connsiteY1" fmla="*/ 92 h 427914"/>
                <a:gd name="connsiteX2" fmla="*/ 450375 w 1004246"/>
                <a:gd name="connsiteY2" fmla="*/ 87473 h 427914"/>
                <a:gd name="connsiteX3" fmla="*/ 444120 w 1004246"/>
                <a:gd name="connsiteY3" fmla="*/ 107744 h 427914"/>
                <a:gd name="connsiteX4" fmla="*/ 412071 w 1004246"/>
                <a:gd name="connsiteY4" fmla="*/ 323276 h 427914"/>
                <a:gd name="connsiteX5" fmla="*/ 407643 w 1004246"/>
                <a:gd name="connsiteY5" fmla="*/ 346148 h 427914"/>
                <a:gd name="connsiteX6" fmla="*/ 389107 w 1004246"/>
                <a:gd name="connsiteY6" fmla="*/ 427914 h 427914"/>
                <a:gd name="connsiteX7" fmla="*/ 0 w 1004246"/>
                <a:gd name="connsiteY7" fmla="*/ 427914 h 427914"/>
                <a:gd name="connsiteX8" fmla="*/ 29173 w 1004246"/>
                <a:gd name="connsiteY8" fmla="*/ 265843 h 427914"/>
                <a:gd name="connsiteX9" fmla="*/ 31866 w 1004246"/>
                <a:gd name="connsiteY9" fmla="*/ 244705 h 427914"/>
                <a:gd name="connsiteX10" fmla="*/ 37208 w 1004246"/>
                <a:gd name="connsiteY10" fmla="*/ 199919 h 427914"/>
                <a:gd name="connsiteX11" fmla="*/ 65833 w 1004246"/>
                <a:gd name="connsiteY11" fmla="*/ 92 h 427914"/>
                <a:gd name="connsiteX12" fmla="*/ 656501 w 1004246"/>
                <a:gd name="connsiteY12" fmla="*/ 0 h 427914"/>
                <a:gd name="connsiteX13" fmla="*/ 1004246 w 1004246"/>
                <a:gd name="connsiteY13" fmla="*/ 0 h 427914"/>
                <a:gd name="connsiteX14" fmla="*/ 1002420 w 1004246"/>
                <a:gd name="connsiteY14" fmla="*/ 30771 h 427914"/>
                <a:gd name="connsiteX15" fmla="*/ 982835 w 1004246"/>
                <a:gd name="connsiteY15" fmla="*/ 333410 h 427914"/>
                <a:gd name="connsiteX16" fmla="*/ 981922 w 1004246"/>
                <a:gd name="connsiteY16" fmla="*/ 337655 h 427914"/>
                <a:gd name="connsiteX17" fmla="*/ 966125 w 1004246"/>
                <a:gd name="connsiteY17" fmla="*/ 427867 h 427914"/>
                <a:gd name="connsiteX18" fmla="*/ 640933 w 1004246"/>
                <a:gd name="connsiteY18" fmla="*/ 427867 h 427914"/>
                <a:gd name="connsiteX19" fmla="*/ 640842 w 1004246"/>
                <a:gd name="connsiteY19" fmla="*/ 376507 h 427914"/>
                <a:gd name="connsiteX20" fmla="*/ 646183 w 1004246"/>
                <a:gd name="connsiteY20" fmla="*/ 357058 h 427914"/>
                <a:gd name="connsiteX21" fmla="*/ 650658 w 1004246"/>
                <a:gd name="connsiteY21" fmla="*/ 336788 h 427914"/>
                <a:gd name="connsiteX22" fmla="*/ 662254 w 1004246"/>
                <a:gd name="connsiteY22" fmla="*/ 215897 h 427914"/>
                <a:gd name="connsiteX23" fmla="*/ 656912 w 1004246"/>
                <a:gd name="connsiteY23" fmla="*/ 73046 h 427914"/>
                <a:gd name="connsiteX24" fmla="*/ 656501 w 1004246"/>
                <a:gd name="connsiteY24" fmla="*/ 0 h 42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04246" h="427914">
                  <a:moveTo>
                    <a:pt x="65833" y="92"/>
                  </a:moveTo>
                  <a:lnTo>
                    <a:pt x="463295" y="92"/>
                  </a:lnTo>
                  <a:cubicBezTo>
                    <a:pt x="459597" y="28443"/>
                    <a:pt x="455762" y="57479"/>
                    <a:pt x="450375" y="87473"/>
                  </a:cubicBezTo>
                  <a:cubicBezTo>
                    <a:pt x="447681" y="94230"/>
                    <a:pt x="445901" y="100987"/>
                    <a:pt x="444120" y="107744"/>
                  </a:cubicBezTo>
                  <a:cubicBezTo>
                    <a:pt x="425448" y="177046"/>
                    <a:pt x="414765" y="249727"/>
                    <a:pt x="412071" y="323276"/>
                  </a:cubicBezTo>
                  <a:cubicBezTo>
                    <a:pt x="411158" y="330900"/>
                    <a:pt x="409378" y="338478"/>
                    <a:pt x="407643" y="346148"/>
                  </a:cubicBezTo>
                  <a:cubicBezTo>
                    <a:pt x="401662" y="373266"/>
                    <a:pt x="395864" y="400659"/>
                    <a:pt x="389107" y="427914"/>
                  </a:cubicBezTo>
                  <a:lnTo>
                    <a:pt x="0" y="427914"/>
                  </a:lnTo>
                  <a:cubicBezTo>
                    <a:pt x="6985" y="372764"/>
                    <a:pt x="26571" y="318162"/>
                    <a:pt x="29173" y="265843"/>
                  </a:cubicBezTo>
                  <a:cubicBezTo>
                    <a:pt x="30086" y="258219"/>
                    <a:pt x="30999" y="251462"/>
                    <a:pt x="31866" y="244705"/>
                  </a:cubicBezTo>
                  <a:cubicBezTo>
                    <a:pt x="33647" y="229502"/>
                    <a:pt x="35427" y="215122"/>
                    <a:pt x="37208" y="199919"/>
                  </a:cubicBezTo>
                  <a:cubicBezTo>
                    <a:pt x="41865" y="131986"/>
                    <a:pt x="73183" y="62638"/>
                    <a:pt x="65833" y="92"/>
                  </a:cubicBezTo>
                  <a:close/>
                  <a:moveTo>
                    <a:pt x="656501" y="0"/>
                  </a:moveTo>
                  <a:lnTo>
                    <a:pt x="1004246" y="0"/>
                  </a:lnTo>
                  <a:cubicBezTo>
                    <a:pt x="1003562" y="10226"/>
                    <a:pt x="1002922" y="20499"/>
                    <a:pt x="1002420" y="30771"/>
                  </a:cubicBezTo>
                  <a:cubicBezTo>
                    <a:pt x="997992" y="131392"/>
                    <a:pt x="989957" y="232834"/>
                    <a:pt x="982835" y="333410"/>
                  </a:cubicBezTo>
                  <a:cubicBezTo>
                    <a:pt x="982835" y="335099"/>
                    <a:pt x="981967" y="335966"/>
                    <a:pt x="981922" y="337655"/>
                  </a:cubicBezTo>
                  <a:cubicBezTo>
                    <a:pt x="976671" y="367787"/>
                    <a:pt x="971376" y="397827"/>
                    <a:pt x="966125" y="427867"/>
                  </a:cubicBezTo>
                  <a:lnTo>
                    <a:pt x="640933" y="427867"/>
                  </a:lnTo>
                  <a:cubicBezTo>
                    <a:pt x="641709" y="410656"/>
                    <a:pt x="641846" y="393536"/>
                    <a:pt x="640842" y="376507"/>
                  </a:cubicBezTo>
                  <a:cubicBezTo>
                    <a:pt x="642622" y="370572"/>
                    <a:pt x="644403" y="363815"/>
                    <a:pt x="646183" y="357058"/>
                  </a:cubicBezTo>
                  <a:cubicBezTo>
                    <a:pt x="647964" y="350302"/>
                    <a:pt x="649745" y="343545"/>
                    <a:pt x="650658" y="336788"/>
                  </a:cubicBezTo>
                  <a:cubicBezTo>
                    <a:pt x="658693" y="297069"/>
                    <a:pt x="661386" y="256483"/>
                    <a:pt x="662254" y="215897"/>
                  </a:cubicBezTo>
                  <a:cubicBezTo>
                    <a:pt x="663167" y="168554"/>
                    <a:pt x="657825" y="120389"/>
                    <a:pt x="656912" y="73046"/>
                  </a:cubicBezTo>
                  <a:cubicBezTo>
                    <a:pt x="656501" y="48713"/>
                    <a:pt x="656456" y="24379"/>
                    <a:pt x="656501" y="0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A885367-63C9-4F7C-AF34-932EAC2C7137}"/>
                </a:ext>
              </a:extLst>
            </p:cNvPr>
            <p:cNvSpPr/>
            <p:nvPr/>
          </p:nvSpPr>
          <p:spPr>
            <a:xfrm>
              <a:off x="1283141" y="4831517"/>
              <a:ext cx="1337748" cy="427867"/>
            </a:xfrm>
            <a:custGeom>
              <a:avLst/>
              <a:gdLst>
                <a:gd name="connsiteX0" fmla="*/ 887054 w 1337748"/>
                <a:gd name="connsiteY0" fmla="*/ 0 h 427867"/>
                <a:gd name="connsiteX1" fmla="*/ 1337748 w 1337748"/>
                <a:gd name="connsiteY1" fmla="*/ 0 h 427867"/>
                <a:gd name="connsiteX2" fmla="*/ 1287438 w 1337748"/>
                <a:gd name="connsiteY2" fmla="*/ 250685 h 427867"/>
                <a:gd name="connsiteX3" fmla="*/ 1259909 w 1337748"/>
                <a:gd name="connsiteY3" fmla="*/ 427867 h 427867"/>
                <a:gd name="connsiteX4" fmla="*/ 912164 w 1337748"/>
                <a:gd name="connsiteY4" fmla="*/ 427867 h 427867"/>
                <a:gd name="connsiteX5" fmla="*/ 909927 w 1337748"/>
                <a:gd name="connsiteY5" fmla="*/ 175448 h 427867"/>
                <a:gd name="connsiteX6" fmla="*/ 887054 w 1337748"/>
                <a:gd name="connsiteY6" fmla="*/ 0 h 427867"/>
                <a:gd name="connsiteX7" fmla="*/ 12190 w 1337748"/>
                <a:gd name="connsiteY7" fmla="*/ 0 h 427867"/>
                <a:gd name="connsiteX8" fmla="*/ 801043 w 1337748"/>
                <a:gd name="connsiteY8" fmla="*/ 0 h 427867"/>
                <a:gd name="connsiteX9" fmla="*/ 775522 w 1337748"/>
                <a:gd name="connsiteY9" fmla="*/ 162756 h 427867"/>
                <a:gd name="connsiteX10" fmla="*/ 769268 w 1337748"/>
                <a:gd name="connsiteY10" fmla="*/ 205031 h 427867"/>
                <a:gd name="connsiteX11" fmla="*/ 765707 w 1337748"/>
                <a:gd name="connsiteY11" fmla="*/ 226169 h 427867"/>
                <a:gd name="connsiteX12" fmla="*/ 718957 w 1337748"/>
                <a:gd name="connsiteY12" fmla="*/ 427867 h 427867"/>
                <a:gd name="connsiteX13" fmla="*/ 321495 w 1337748"/>
                <a:gd name="connsiteY13" fmla="*/ 427867 h 427867"/>
                <a:gd name="connsiteX14" fmla="*/ 299079 w 1337748"/>
                <a:gd name="connsiteY14" fmla="*/ 368198 h 427867"/>
                <a:gd name="connsiteX15" fmla="*/ 215396 w 1337748"/>
                <a:gd name="connsiteY15" fmla="*/ 375822 h 427867"/>
                <a:gd name="connsiteX16" fmla="*/ 171750 w 1337748"/>
                <a:gd name="connsiteY16" fmla="*/ 380890 h 427867"/>
                <a:gd name="connsiteX17" fmla="*/ 71129 w 1337748"/>
                <a:gd name="connsiteY17" fmla="*/ 374133 h 427867"/>
                <a:gd name="connsiteX18" fmla="*/ 15021 w 1337748"/>
                <a:gd name="connsiteY18" fmla="*/ 303963 h 427867"/>
                <a:gd name="connsiteX19" fmla="*/ 6118 w 1337748"/>
                <a:gd name="connsiteY19" fmla="*/ 204209 h 427867"/>
                <a:gd name="connsiteX20" fmla="*/ 11460 w 1337748"/>
                <a:gd name="connsiteY20" fmla="*/ 3013 h 427867"/>
                <a:gd name="connsiteX21" fmla="*/ 12190 w 1337748"/>
                <a:gd name="connsiteY21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7748" h="427867">
                  <a:moveTo>
                    <a:pt x="887054" y="0"/>
                  </a:moveTo>
                  <a:lnTo>
                    <a:pt x="1337748" y="0"/>
                  </a:lnTo>
                  <a:cubicBezTo>
                    <a:pt x="1330033" y="85053"/>
                    <a:pt x="1309352" y="168143"/>
                    <a:pt x="1287438" y="250685"/>
                  </a:cubicBezTo>
                  <a:cubicBezTo>
                    <a:pt x="1271505" y="309852"/>
                    <a:pt x="1263972" y="368381"/>
                    <a:pt x="1259909" y="427867"/>
                  </a:cubicBezTo>
                  <a:lnTo>
                    <a:pt x="912164" y="427867"/>
                  </a:lnTo>
                  <a:cubicBezTo>
                    <a:pt x="912346" y="343727"/>
                    <a:pt x="914081" y="259359"/>
                    <a:pt x="909927" y="175448"/>
                  </a:cubicBezTo>
                  <a:cubicBezTo>
                    <a:pt x="907187" y="116965"/>
                    <a:pt x="895820" y="58483"/>
                    <a:pt x="887054" y="0"/>
                  </a:cubicBezTo>
                  <a:close/>
                  <a:moveTo>
                    <a:pt x="12190" y="0"/>
                  </a:moveTo>
                  <a:lnTo>
                    <a:pt x="801043" y="0"/>
                  </a:lnTo>
                  <a:cubicBezTo>
                    <a:pt x="795564" y="54237"/>
                    <a:pt x="783512" y="108245"/>
                    <a:pt x="775522" y="162756"/>
                  </a:cubicBezTo>
                  <a:cubicBezTo>
                    <a:pt x="773742" y="176315"/>
                    <a:pt x="771048" y="190650"/>
                    <a:pt x="769268" y="205031"/>
                  </a:cubicBezTo>
                  <a:cubicBezTo>
                    <a:pt x="767487" y="211788"/>
                    <a:pt x="766574" y="219412"/>
                    <a:pt x="765707" y="226169"/>
                  </a:cubicBezTo>
                  <a:cubicBezTo>
                    <a:pt x="736534" y="291728"/>
                    <a:pt x="728134" y="357789"/>
                    <a:pt x="718957" y="427867"/>
                  </a:cubicBezTo>
                  <a:lnTo>
                    <a:pt x="321495" y="427867"/>
                  </a:lnTo>
                  <a:cubicBezTo>
                    <a:pt x="319075" y="407141"/>
                    <a:pt x="312364" y="387144"/>
                    <a:pt x="299079" y="368198"/>
                  </a:cubicBezTo>
                  <a:cubicBezTo>
                    <a:pt x="290176" y="359752"/>
                    <a:pt x="245664" y="368198"/>
                    <a:pt x="215396" y="375822"/>
                  </a:cubicBezTo>
                  <a:cubicBezTo>
                    <a:pt x="201152" y="377511"/>
                    <a:pt x="185994" y="380022"/>
                    <a:pt x="171750" y="380890"/>
                  </a:cubicBezTo>
                  <a:cubicBezTo>
                    <a:pt x="138788" y="383446"/>
                    <a:pt x="104091" y="380890"/>
                    <a:pt x="71129" y="374133"/>
                  </a:cubicBezTo>
                  <a:cubicBezTo>
                    <a:pt x="35519" y="366509"/>
                    <a:pt x="22143" y="335236"/>
                    <a:pt x="15021" y="303963"/>
                  </a:cubicBezTo>
                  <a:cubicBezTo>
                    <a:pt x="6986" y="271001"/>
                    <a:pt x="7899" y="238039"/>
                    <a:pt x="6118" y="204209"/>
                  </a:cubicBezTo>
                  <a:cubicBezTo>
                    <a:pt x="2557" y="136550"/>
                    <a:pt x="-8126" y="69805"/>
                    <a:pt x="11460" y="3013"/>
                  </a:cubicBezTo>
                  <a:cubicBezTo>
                    <a:pt x="11734" y="2009"/>
                    <a:pt x="11962" y="1004"/>
                    <a:pt x="12190" y="0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A49CAC6-D0E9-41F8-A942-49BED5BB7E12}"/>
                </a:ext>
              </a:extLst>
            </p:cNvPr>
            <p:cNvSpPr/>
            <p:nvPr/>
          </p:nvSpPr>
          <p:spPr>
            <a:xfrm>
              <a:off x="1471053" y="3975782"/>
              <a:ext cx="1287072" cy="427913"/>
            </a:xfrm>
            <a:custGeom>
              <a:avLst/>
              <a:gdLst>
                <a:gd name="connsiteX0" fmla="*/ 105826 w 1287072"/>
                <a:gd name="connsiteY0" fmla="*/ 360848 h 427913"/>
                <a:gd name="connsiteX1" fmla="*/ 112948 w 1287072"/>
                <a:gd name="connsiteY1" fmla="*/ 361715 h 427913"/>
                <a:gd name="connsiteX2" fmla="*/ 118654 w 1287072"/>
                <a:gd name="connsiteY2" fmla="*/ 427913 h 427913"/>
                <a:gd name="connsiteX3" fmla="*/ 1176362 w 1287072"/>
                <a:gd name="connsiteY3" fmla="*/ 427913 h 427913"/>
                <a:gd name="connsiteX4" fmla="*/ 1193984 w 1287072"/>
                <a:gd name="connsiteY4" fmla="*/ 227310 h 427913"/>
                <a:gd name="connsiteX5" fmla="*/ 1196678 w 1287072"/>
                <a:gd name="connsiteY5" fmla="*/ 138559 h 427913"/>
                <a:gd name="connsiteX6" fmla="*/ 1205580 w 1287072"/>
                <a:gd name="connsiteY6" fmla="*/ 80214 h 427913"/>
                <a:gd name="connsiteX7" fmla="*/ 1226079 w 1287072"/>
                <a:gd name="connsiteY7" fmla="*/ 55698 h 427913"/>
                <a:gd name="connsiteX8" fmla="*/ 1276846 w 1287072"/>
                <a:gd name="connsiteY8" fmla="*/ 15111 h 427913"/>
                <a:gd name="connsiteX9" fmla="*/ 1287072 w 1287072"/>
                <a:gd name="connsiteY9" fmla="*/ 46 h 427913"/>
                <a:gd name="connsiteX10" fmla="*/ 1240688 w 1287072"/>
                <a:gd name="connsiteY10" fmla="*/ 46 h 427913"/>
                <a:gd name="connsiteX11" fmla="*/ 1248312 w 1287072"/>
                <a:gd name="connsiteY11" fmla="*/ 13422 h 427913"/>
                <a:gd name="connsiteX12" fmla="*/ 1217131 w 1287072"/>
                <a:gd name="connsiteY12" fmla="*/ 34560 h 427913"/>
                <a:gd name="connsiteX13" fmla="*/ 1189191 w 1287072"/>
                <a:gd name="connsiteY13" fmla="*/ 46 h 427913"/>
                <a:gd name="connsiteX14" fmla="*/ 225302 w 1287072"/>
                <a:gd name="connsiteY14" fmla="*/ 46 h 427913"/>
                <a:gd name="connsiteX15" fmla="*/ 200238 w 1287072"/>
                <a:gd name="connsiteY15" fmla="*/ 187546 h 427913"/>
                <a:gd name="connsiteX16" fmla="*/ 193116 w 1287072"/>
                <a:gd name="connsiteY16" fmla="*/ 131757 h 427913"/>
                <a:gd name="connsiteX17" fmla="*/ 187774 w 1287072"/>
                <a:gd name="connsiteY17" fmla="*/ 73411 h 427913"/>
                <a:gd name="connsiteX18" fmla="*/ 189555 w 1287072"/>
                <a:gd name="connsiteY18" fmla="*/ 45517 h 427913"/>
                <a:gd name="connsiteX19" fmla="*/ 215577 w 1287072"/>
                <a:gd name="connsiteY19" fmla="*/ 0 h 427913"/>
                <a:gd name="connsiteX20" fmla="*/ 178232 w 1287072"/>
                <a:gd name="connsiteY20" fmla="*/ 0 h 427913"/>
                <a:gd name="connsiteX21" fmla="*/ 171750 w 1287072"/>
                <a:gd name="connsiteY21" fmla="*/ 32825 h 427913"/>
                <a:gd name="connsiteX22" fmla="*/ 50630 w 1287072"/>
                <a:gd name="connsiteY22" fmla="*/ 32825 h 427913"/>
                <a:gd name="connsiteX23" fmla="*/ 42275 w 1287072"/>
                <a:gd name="connsiteY23" fmla="*/ 0 h 427913"/>
                <a:gd name="connsiteX24" fmla="*/ 17075 w 1287072"/>
                <a:gd name="connsiteY24" fmla="*/ 0 h 427913"/>
                <a:gd name="connsiteX25" fmla="*/ 22142 w 1287072"/>
                <a:gd name="connsiteY25" fmla="*/ 21001 h 427913"/>
                <a:gd name="connsiteX26" fmla="*/ 28397 w 1287072"/>
                <a:gd name="connsiteY26" fmla="*/ 91171 h 427913"/>
                <a:gd name="connsiteX27" fmla="*/ 12372 w 1287072"/>
                <a:gd name="connsiteY27" fmla="*/ 152895 h 427913"/>
                <a:gd name="connsiteX28" fmla="*/ 18627 w 1287072"/>
                <a:gd name="connsiteY28" fmla="*/ 221375 h 427913"/>
                <a:gd name="connsiteX29" fmla="*/ 27529 w 1287072"/>
                <a:gd name="connsiteY29" fmla="*/ 359158 h 427913"/>
                <a:gd name="connsiteX30" fmla="*/ 0 w 1287072"/>
                <a:gd name="connsiteY30" fmla="*/ 427913 h 427913"/>
                <a:gd name="connsiteX31" fmla="*/ 80442 w 1287072"/>
                <a:gd name="connsiteY31" fmla="*/ 427913 h 427913"/>
                <a:gd name="connsiteX32" fmla="*/ 105826 w 1287072"/>
                <a:gd name="connsiteY32" fmla="*/ 360848 h 427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87072" h="427913">
                  <a:moveTo>
                    <a:pt x="105826" y="360848"/>
                  </a:moveTo>
                  <a:cubicBezTo>
                    <a:pt x="108519" y="360848"/>
                    <a:pt x="111167" y="360848"/>
                    <a:pt x="112948" y="361715"/>
                  </a:cubicBezTo>
                  <a:cubicBezTo>
                    <a:pt x="114865" y="383446"/>
                    <a:pt x="116782" y="405223"/>
                    <a:pt x="118654" y="427913"/>
                  </a:cubicBezTo>
                  <a:lnTo>
                    <a:pt x="1176362" y="427913"/>
                  </a:lnTo>
                  <a:cubicBezTo>
                    <a:pt x="1182205" y="361259"/>
                    <a:pt x="1188643" y="294467"/>
                    <a:pt x="1193984" y="227310"/>
                  </a:cubicBezTo>
                  <a:cubicBezTo>
                    <a:pt x="1196678" y="197727"/>
                    <a:pt x="1194852" y="168143"/>
                    <a:pt x="1196678" y="138559"/>
                  </a:cubicBezTo>
                  <a:cubicBezTo>
                    <a:pt x="1197591" y="119111"/>
                    <a:pt x="1200239" y="98840"/>
                    <a:pt x="1205580" y="80214"/>
                  </a:cubicBezTo>
                  <a:cubicBezTo>
                    <a:pt x="1208274" y="70900"/>
                    <a:pt x="1218957" y="55698"/>
                    <a:pt x="1226079" y="55698"/>
                  </a:cubicBezTo>
                  <a:cubicBezTo>
                    <a:pt x="1257260" y="55698"/>
                    <a:pt x="1264382" y="33738"/>
                    <a:pt x="1276846" y="15111"/>
                  </a:cubicBezTo>
                  <a:cubicBezTo>
                    <a:pt x="1280179" y="9998"/>
                    <a:pt x="1283511" y="4885"/>
                    <a:pt x="1287072" y="46"/>
                  </a:cubicBezTo>
                  <a:lnTo>
                    <a:pt x="1240688" y="46"/>
                  </a:lnTo>
                  <a:cubicBezTo>
                    <a:pt x="1243245" y="4474"/>
                    <a:pt x="1245801" y="8948"/>
                    <a:pt x="1248312" y="13422"/>
                  </a:cubicBezTo>
                  <a:cubicBezTo>
                    <a:pt x="1236716" y="21046"/>
                    <a:pt x="1227814" y="26936"/>
                    <a:pt x="1217131" y="34560"/>
                  </a:cubicBezTo>
                  <a:cubicBezTo>
                    <a:pt x="1207726" y="22918"/>
                    <a:pt x="1198458" y="11459"/>
                    <a:pt x="1189191" y="46"/>
                  </a:cubicBezTo>
                  <a:lnTo>
                    <a:pt x="225302" y="46"/>
                  </a:lnTo>
                  <a:cubicBezTo>
                    <a:pt x="226808" y="60994"/>
                    <a:pt x="225986" y="122535"/>
                    <a:pt x="200238" y="187546"/>
                  </a:cubicBezTo>
                  <a:cubicBezTo>
                    <a:pt x="197544" y="164719"/>
                    <a:pt x="194896" y="148649"/>
                    <a:pt x="193116" y="131757"/>
                  </a:cubicBezTo>
                  <a:cubicBezTo>
                    <a:pt x="191335" y="112308"/>
                    <a:pt x="188642" y="92860"/>
                    <a:pt x="187774" y="73411"/>
                  </a:cubicBezTo>
                  <a:cubicBezTo>
                    <a:pt x="186861" y="64098"/>
                    <a:pt x="184213" y="49763"/>
                    <a:pt x="189555" y="45517"/>
                  </a:cubicBezTo>
                  <a:cubicBezTo>
                    <a:pt x="204712" y="32551"/>
                    <a:pt x="211240" y="16618"/>
                    <a:pt x="215577" y="0"/>
                  </a:cubicBezTo>
                  <a:lnTo>
                    <a:pt x="178232" y="0"/>
                  </a:lnTo>
                  <a:cubicBezTo>
                    <a:pt x="176041" y="12007"/>
                    <a:pt x="173667" y="23101"/>
                    <a:pt x="171750" y="32825"/>
                  </a:cubicBezTo>
                  <a:cubicBezTo>
                    <a:pt x="128105" y="32825"/>
                    <a:pt x="88934" y="32825"/>
                    <a:pt x="50630" y="32825"/>
                  </a:cubicBezTo>
                  <a:cubicBezTo>
                    <a:pt x="45289" y="17942"/>
                    <a:pt x="42367" y="7624"/>
                    <a:pt x="42275" y="0"/>
                  </a:cubicBezTo>
                  <a:lnTo>
                    <a:pt x="17075" y="0"/>
                  </a:lnTo>
                  <a:cubicBezTo>
                    <a:pt x="18079" y="7259"/>
                    <a:pt x="19631" y="14335"/>
                    <a:pt x="22142" y="21001"/>
                  </a:cubicBezTo>
                  <a:cubicBezTo>
                    <a:pt x="31045" y="45517"/>
                    <a:pt x="32825" y="67476"/>
                    <a:pt x="28397" y="91171"/>
                  </a:cubicBezTo>
                  <a:cubicBezTo>
                    <a:pt x="23923" y="111441"/>
                    <a:pt x="18581" y="132579"/>
                    <a:pt x="12372" y="152895"/>
                  </a:cubicBezTo>
                  <a:cubicBezTo>
                    <a:pt x="4337" y="177411"/>
                    <a:pt x="8811" y="197681"/>
                    <a:pt x="18627" y="221375"/>
                  </a:cubicBezTo>
                  <a:cubicBezTo>
                    <a:pt x="37345" y="265340"/>
                    <a:pt x="50676" y="309305"/>
                    <a:pt x="27529" y="359158"/>
                  </a:cubicBezTo>
                  <a:cubicBezTo>
                    <a:pt x="17211" y="381255"/>
                    <a:pt x="8400" y="404219"/>
                    <a:pt x="0" y="427913"/>
                  </a:cubicBezTo>
                  <a:lnTo>
                    <a:pt x="80442" y="427913"/>
                  </a:lnTo>
                  <a:cubicBezTo>
                    <a:pt x="89116" y="404858"/>
                    <a:pt x="97243" y="382853"/>
                    <a:pt x="105826" y="360848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BC7D4D4-EBD1-4FD7-B992-CC85DDE9AA34}"/>
                </a:ext>
              </a:extLst>
            </p:cNvPr>
            <p:cNvSpPr/>
            <p:nvPr/>
          </p:nvSpPr>
          <p:spPr>
            <a:xfrm>
              <a:off x="1503376" y="3120230"/>
              <a:ext cx="1396732" cy="427867"/>
            </a:xfrm>
            <a:custGeom>
              <a:avLst/>
              <a:gdLst>
                <a:gd name="connsiteX0" fmla="*/ 1396733 w 1396732"/>
                <a:gd name="connsiteY0" fmla="*/ 213066 h 427867"/>
                <a:gd name="connsiteX1" fmla="*/ 1387830 w 1396732"/>
                <a:gd name="connsiteY1" fmla="*/ 138696 h 427867"/>
                <a:gd name="connsiteX2" fmla="*/ 1365551 w 1396732"/>
                <a:gd name="connsiteY2" fmla="*/ 51634 h 427867"/>
                <a:gd name="connsiteX3" fmla="*/ 1359297 w 1396732"/>
                <a:gd name="connsiteY3" fmla="*/ 8537 h 427867"/>
                <a:gd name="connsiteX4" fmla="*/ 1358155 w 1396732"/>
                <a:gd name="connsiteY4" fmla="*/ 0 h 427867"/>
                <a:gd name="connsiteX5" fmla="*/ 45152 w 1396732"/>
                <a:gd name="connsiteY5" fmla="*/ 0 h 427867"/>
                <a:gd name="connsiteX6" fmla="*/ 40586 w 1396732"/>
                <a:gd name="connsiteY6" fmla="*/ 93088 h 427867"/>
                <a:gd name="connsiteX7" fmla="*/ 32551 w 1396732"/>
                <a:gd name="connsiteY7" fmla="*/ 172526 h 427867"/>
                <a:gd name="connsiteX8" fmla="*/ 12966 w 1396732"/>
                <a:gd name="connsiteY8" fmla="*/ 227493 h 427867"/>
                <a:gd name="connsiteX9" fmla="*/ 3150 w 1396732"/>
                <a:gd name="connsiteY9" fmla="*/ 273969 h 427867"/>
                <a:gd name="connsiteX10" fmla="*/ 4931 w 1396732"/>
                <a:gd name="connsiteY10" fmla="*/ 389792 h 427867"/>
                <a:gd name="connsiteX11" fmla="*/ 0 w 1396732"/>
                <a:gd name="connsiteY11" fmla="*/ 427868 h 427867"/>
                <a:gd name="connsiteX12" fmla="*/ 1370710 w 1396732"/>
                <a:gd name="connsiteY12" fmla="*/ 427868 h 427867"/>
                <a:gd name="connsiteX13" fmla="*/ 1396733 w 1396732"/>
                <a:gd name="connsiteY13" fmla="*/ 213066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6732" h="427867">
                  <a:moveTo>
                    <a:pt x="1396733" y="213066"/>
                  </a:moveTo>
                  <a:cubicBezTo>
                    <a:pt x="1394039" y="188550"/>
                    <a:pt x="1391391" y="163212"/>
                    <a:pt x="1387830" y="138696"/>
                  </a:cubicBezTo>
                  <a:cubicBezTo>
                    <a:pt x="1383356" y="109980"/>
                    <a:pt x="1370025" y="80351"/>
                    <a:pt x="1365551" y="51634"/>
                  </a:cubicBezTo>
                  <a:cubicBezTo>
                    <a:pt x="1362903" y="37254"/>
                    <a:pt x="1361077" y="22918"/>
                    <a:pt x="1359297" y="8537"/>
                  </a:cubicBezTo>
                  <a:cubicBezTo>
                    <a:pt x="1358886" y="5707"/>
                    <a:pt x="1358521" y="2831"/>
                    <a:pt x="1358155" y="0"/>
                  </a:cubicBezTo>
                  <a:lnTo>
                    <a:pt x="45152" y="0"/>
                  </a:lnTo>
                  <a:cubicBezTo>
                    <a:pt x="40723" y="30679"/>
                    <a:pt x="38349" y="61633"/>
                    <a:pt x="40586" y="93088"/>
                  </a:cubicBezTo>
                  <a:cubicBezTo>
                    <a:pt x="42367" y="119293"/>
                    <a:pt x="37025" y="146320"/>
                    <a:pt x="32551" y="172526"/>
                  </a:cubicBezTo>
                  <a:cubicBezTo>
                    <a:pt x="28990" y="191107"/>
                    <a:pt x="19175" y="208866"/>
                    <a:pt x="12966" y="227493"/>
                  </a:cubicBezTo>
                  <a:cubicBezTo>
                    <a:pt x="8492" y="242696"/>
                    <a:pt x="-3059" y="263012"/>
                    <a:pt x="3150" y="273969"/>
                  </a:cubicBezTo>
                  <a:cubicBezTo>
                    <a:pt x="22736" y="313687"/>
                    <a:pt x="6711" y="351717"/>
                    <a:pt x="4931" y="389792"/>
                  </a:cubicBezTo>
                  <a:cubicBezTo>
                    <a:pt x="4109" y="402758"/>
                    <a:pt x="1233" y="415039"/>
                    <a:pt x="0" y="427868"/>
                  </a:cubicBezTo>
                  <a:lnTo>
                    <a:pt x="1370710" y="427868"/>
                  </a:lnTo>
                  <a:cubicBezTo>
                    <a:pt x="1374819" y="356328"/>
                    <a:pt x="1396733" y="284332"/>
                    <a:pt x="1396733" y="2130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070E98E-B21D-44BA-81A6-71C9DC685121}"/>
                </a:ext>
              </a:extLst>
            </p:cNvPr>
            <p:cNvSpPr/>
            <p:nvPr/>
          </p:nvSpPr>
          <p:spPr>
            <a:xfrm>
              <a:off x="1548527" y="2692317"/>
              <a:ext cx="1313049" cy="427867"/>
            </a:xfrm>
            <a:custGeom>
              <a:avLst/>
              <a:gdLst>
                <a:gd name="connsiteX0" fmla="*/ 1271459 w 1313049"/>
                <a:gd name="connsiteY0" fmla="*/ 0 h 427867"/>
                <a:gd name="connsiteX1" fmla="*/ 674581 w 1313049"/>
                <a:gd name="connsiteY1" fmla="*/ 0 h 427867"/>
                <a:gd name="connsiteX2" fmla="*/ 649015 w 1313049"/>
                <a:gd name="connsiteY2" fmla="*/ 72087 h 427867"/>
                <a:gd name="connsiteX3" fmla="*/ 643673 w 1313049"/>
                <a:gd name="connsiteY3" fmla="*/ 70398 h 427867"/>
                <a:gd name="connsiteX4" fmla="*/ 640203 w 1313049"/>
                <a:gd name="connsiteY4" fmla="*/ 0 h 427867"/>
                <a:gd name="connsiteX5" fmla="*/ 516025 w 1313049"/>
                <a:gd name="connsiteY5" fmla="*/ 0 h 427867"/>
                <a:gd name="connsiteX6" fmla="*/ 489637 w 1313049"/>
                <a:gd name="connsiteY6" fmla="*/ 58528 h 427867"/>
                <a:gd name="connsiteX7" fmla="*/ 481602 w 1313049"/>
                <a:gd name="connsiteY7" fmla="*/ 58528 h 427867"/>
                <a:gd name="connsiteX8" fmla="*/ 477402 w 1313049"/>
                <a:gd name="connsiteY8" fmla="*/ 0 h 427867"/>
                <a:gd name="connsiteX9" fmla="*/ 58391 w 1313049"/>
                <a:gd name="connsiteY9" fmla="*/ 0 h 427867"/>
                <a:gd name="connsiteX10" fmla="*/ 43508 w 1313049"/>
                <a:gd name="connsiteY10" fmla="*/ 96603 h 427867"/>
                <a:gd name="connsiteX11" fmla="*/ 30132 w 1313049"/>
                <a:gd name="connsiteY11" fmla="*/ 263149 h 427867"/>
                <a:gd name="connsiteX12" fmla="*/ 0 w 1313049"/>
                <a:gd name="connsiteY12" fmla="*/ 427868 h 427867"/>
                <a:gd name="connsiteX13" fmla="*/ 1313049 w 1313049"/>
                <a:gd name="connsiteY13" fmla="*/ 427868 h 427867"/>
                <a:gd name="connsiteX14" fmla="*/ 1271459 w 1313049"/>
                <a:gd name="connsiteY14" fmla="*/ 0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13049" h="427867">
                  <a:moveTo>
                    <a:pt x="1271459" y="0"/>
                  </a:moveTo>
                  <a:lnTo>
                    <a:pt x="674581" y="0"/>
                  </a:lnTo>
                  <a:cubicBezTo>
                    <a:pt x="665724" y="24470"/>
                    <a:pt x="657232" y="48165"/>
                    <a:pt x="649015" y="72087"/>
                  </a:cubicBezTo>
                  <a:cubicBezTo>
                    <a:pt x="647234" y="71266"/>
                    <a:pt x="645454" y="71266"/>
                    <a:pt x="643673" y="70398"/>
                  </a:cubicBezTo>
                  <a:cubicBezTo>
                    <a:pt x="642532" y="46886"/>
                    <a:pt x="641345" y="23375"/>
                    <a:pt x="640203" y="0"/>
                  </a:cubicBezTo>
                  <a:lnTo>
                    <a:pt x="516025" y="0"/>
                  </a:lnTo>
                  <a:cubicBezTo>
                    <a:pt x="507123" y="19449"/>
                    <a:pt x="498266" y="38943"/>
                    <a:pt x="489637" y="58528"/>
                  </a:cubicBezTo>
                  <a:cubicBezTo>
                    <a:pt x="486944" y="58528"/>
                    <a:pt x="484296" y="58528"/>
                    <a:pt x="481602" y="58528"/>
                  </a:cubicBezTo>
                  <a:cubicBezTo>
                    <a:pt x="480278" y="39034"/>
                    <a:pt x="478863" y="19494"/>
                    <a:pt x="477402" y="0"/>
                  </a:cubicBezTo>
                  <a:lnTo>
                    <a:pt x="58391" y="0"/>
                  </a:lnTo>
                  <a:cubicBezTo>
                    <a:pt x="56154" y="32323"/>
                    <a:pt x="51863" y="64281"/>
                    <a:pt x="43508" y="96603"/>
                  </a:cubicBezTo>
                  <a:cubicBezTo>
                    <a:pt x="29264" y="150703"/>
                    <a:pt x="38167" y="207360"/>
                    <a:pt x="30132" y="263149"/>
                  </a:cubicBezTo>
                  <a:cubicBezTo>
                    <a:pt x="22690" y="318527"/>
                    <a:pt x="7944" y="372809"/>
                    <a:pt x="0" y="427868"/>
                  </a:cubicBezTo>
                  <a:lnTo>
                    <a:pt x="1313049" y="427868"/>
                  </a:lnTo>
                  <a:cubicBezTo>
                    <a:pt x="1294103" y="287208"/>
                    <a:pt x="1301362" y="139792"/>
                    <a:pt x="127145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3029C93-DC06-4BD9-8F5A-A58A768F25A1}"/>
                </a:ext>
              </a:extLst>
            </p:cNvPr>
            <p:cNvSpPr/>
            <p:nvPr/>
          </p:nvSpPr>
          <p:spPr>
            <a:xfrm>
              <a:off x="1486619" y="3548006"/>
              <a:ext cx="1387557" cy="427867"/>
            </a:xfrm>
            <a:custGeom>
              <a:avLst/>
              <a:gdLst>
                <a:gd name="connsiteX0" fmla="*/ 59990 w 1387557"/>
                <a:gd name="connsiteY0" fmla="*/ 402347 h 427867"/>
                <a:gd name="connsiteX1" fmla="*/ 165085 w 1387557"/>
                <a:gd name="connsiteY1" fmla="*/ 413350 h 427867"/>
                <a:gd name="connsiteX2" fmla="*/ 162666 w 1387557"/>
                <a:gd name="connsiteY2" fmla="*/ 427868 h 427867"/>
                <a:gd name="connsiteX3" fmla="*/ 200011 w 1387557"/>
                <a:gd name="connsiteY3" fmla="*/ 427868 h 427867"/>
                <a:gd name="connsiteX4" fmla="*/ 208730 w 1387557"/>
                <a:gd name="connsiteY4" fmla="*/ 389701 h 427867"/>
                <a:gd name="connsiteX5" fmla="*/ 209780 w 1387557"/>
                <a:gd name="connsiteY5" fmla="*/ 427868 h 427867"/>
                <a:gd name="connsiteX6" fmla="*/ 1173669 w 1387557"/>
                <a:gd name="connsiteY6" fmla="*/ 427868 h 427867"/>
                <a:gd name="connsiteX7" fmla="*/ 1087612 w 1387557"/>
                <a:gd name="connsiteY7" fmla="*/ 320353 h 427867"/>
                <a:gd name="connsiteX8" fmla="*/ 1225121 w 1387557"/>
                <a:gd name="connsiteY8" fmla="*/ 427868 h 427867"/>
                <a:gd name="connsiteX9" fmla="*/ 1271506 w 1387557"/>
                <a:gd name="connsiteY9" fmla="*/ 427868 h 427867"/>
                <a:gd name="connsiteX10" fmla="*/ 1285293 w 1387557"/>
                <a:gd name="connsiteY10" fmla="*/ 412528 h 427867"/>
                <a:gd name="connsiteX11" fmla="*/ 1344050 w 1387557"/>
                <a:gd name="connsiteY11" fmla="*/ 298393 h 427867"/>
                <a:gd name="connsiteX12" fmla="*/ 1352085 w 1387557"/>
                <a:gd name="connsiteY12" fmla="*/ 169056 h 427867"/>
                <a:gd name="connsiteX13" fmla="*/ 1352998 w 1387557"/>
                <a:gd name="connsiteY13" fmla="*/ 156364 h 427867"/>
                <a:gd name="connsiteX14" fmla="*/ 1386827 w 1387557"/>
                <a:gd name="connsiteY14" fmla="*/ 21960 h 427867"/>
                <a:gd name="connsiteX15" fmla="*/ 1387558 w 1387557"/>
                <a:gd name="connsiteY15" fmla="*/ 0 h 427867"/>
                <a:gd name="connsiteX16" fmla="*/ 16802 w 1387557"/>
                <a:gd name="connsiteY16" fmla="*/ 0 h 427867"/>
                <a:gd name="connsiteX17" fmla="*/ 16391 w 1387557"/>
                <a:gd name="connsiteY17" fmla="*/ 4200 h 427867"/>
                <a:gd name="connsiteX18" fmla="*/ 5708 w 1387557"/>
                <a:gd name="connsiteY18" fmla="*/ 320353 h 427867"/>
                <a:gd name="connsiteX19" fmla="*/ 366 w 1387557"/>
                <a:gd name="connsiteY19" fmla="*/ 370207 h 427867"/>
                <a:gd name="connsiteX20" fmla="*/ 1553 w 1387557"/>
                <a:gd name="connsiteY20" fmla="*/ 427822 h 427867"/>
                <a:gd name="connsiteX21" fmla="*/ 26754 w 1387557"/>
                <a:gd name="connsiteY21" fmla="*/ 427822 h 427867"/>
                <a:gd name="connsiteX22" fmla="*/ 59990 w 1387557"/>
                <a:gd name="connsiteY22" fmla="*/ 402347 h 42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87557" h="427867">
                  <a:moveTo>
                    <a:pt x="59990" y="402347"/>
                  </a:moveTo>
                  <a:cubicBezTo>
                    <a:pt x="94733" y="392212"/>
                    <a:pt x="126782" y="394723"/>
                    <a:pt x="165085" y="413350"/>
                  </a:cubicBezTo>
                  <a:cubicBezTo>
                    <a:pt x="164355" y="418326"/>
                    <a:pt x="163487" y="423165"/>
                    <a:pt x="162666" y="427868"/>
                  </a:cubicBezTo>
                  <a:lnTo>
                    <a:pt x="200011" y="427868"/>
                  </a:lnTo>
                  <a:cubicBezTo>
                    <a:pt x="203298" y="415176"/>
                    <a:pt x="205261" y="402119"/>
                    <a:pt x="208730" y="389701"/>
                  </a:cubicBezTo>
                  <a:cubicBezTo>
                    <a:pt x="209050" y="402438"/>
                    <a:pt x="209461" y="415130"/>
                    <a:pt x="209780" y="427868"/>
                  </a:cubicBezTo>
                  <a:lnTo>
                    <a:pt x="1173669" y="427868"/>
                  </a:lnTo>
                  <a:cubicBezTo>
                    <a:pt x="1145227" y="392760"/>
                    <a:pt x="1117196" y="358017"/>
                    <a:pt x="1087612" y="320353"/>
                  </a:cubicBezTo>
                  <a:cubicBezTo>
                    <a:pt x="1161571" y="328936"/>
                    <a:pt x="1194579" y="374955"/>
                    <a:pt x="1225121" y="427868"/>
                  </a:cubicBezTo>
                  <a:lnTo>
                    <a:pt x="1271506" y="427868"/>
                  </a:lnTo>
                  <a:cubicBezTo>
                    <a:pt x="1275615" y="422298"/>
                    <a:pt x="1280088" y="417048"/>
                    <a:pt x="1285293" y="412528"/>
                  </a:cubicBezTo>
                  <a:cubicBezTo>
                    <a:pt x="1322684" y="382944"/>
                    <a:pt x="1338708" y="343225"/>
                    <a:pt x="1344050" y="298393"/>
                  </a:cubicBezTo>
                  <a:cubicBezTo>
                    <a:pt x="1349391" y="255296"/>
                    <a:pt x="1365415" y="213021"/>
                    <a:pt x="1352085" y="169056"/>
                  </a:cubicBezTo>
                  <a:cubicBezTo>
                    <a:pt x="1351217" y="164810"/>
                    <a:pt x="1352085" y="160610"/>
                    <a:pt x="1352998" y="156364"/>
                  </a:cubicBezTo>
                  <a:cubicBezTo>
                    <a:pt x="1366374" y="112400"/>
                    <a:pt x="1377057" y="66746"/>
                    <a:pt x="1386827" y="21960"/>
                  </a:cubicBezTo>
                  <a:cubicBezTo>
                    <a:pt x="1386827" y="14655"/>
                    <a:pt x="1387101" y="7305"/>
                    <a:pt x="1387558" y="0"/>
                  </a:cubicBezTo>
                  <a:lnTo>
                    <a:pt x="16802" y="0"/>
                  </a:lnTo>
                  <a:cubicBezTo>
                    <a:pt x="16665" y="1415"/>
                    <a:pt x="16482" y="2785"/>
                    <a:pt x="16391" y="4200"/>
                  </a:cubicBezTo>
                  <a:cubicBezTo>
                    <a:pt x="12830" y="109843"/>
                    <a:pt x="9269" y="215532"/>
                    <a:pt x="5708" y="320353"/>
                  </a:cubicBezTo>
                  <a:cubicBezTo>
                    <a:pt x="4795" y="337245"/>
                    <a:pt x="366" y="354182"/>
                    <a:pt x="366" y="370207"/>
                  </a:cubicBezTo>
                  <a:cubicBezTo>
                    <a:pt x="366" y="389062"/>
                    <a:pt x="-1003" y="409195"/>
                    <a:pt x="1553" y="427822"/>
                  </a:cubicBezTo>
                  <a:lnTo>
                    <a:pt x="26754" y="427822"/>
                  </a:lnTo>
                  <a:cubicBezTo>
                    <a:pt x="26572" y="413761"/>
                    <a:pt x="36342" y="408921"/>
                    <a:pt x="59990" y="402347"/>
                  </a:cubicBezTo>
                  <a:close/>
                </a:path>
              </a:pathLst>
            </a:custGeom>
            <a:solidFill>
              <a:schemeClr val="accent2"/>
            </a:solidFill>
            <a:ln w="45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8DD1BCE-B263-4AD9-9F69-F97532D9363E}"/>
              </a:ext>
            </a:extLst>
          </p:cNvPr>
          <p:cNvGrpSpPr/>
          <p:nvPr/>
        </p:nvGrpSpPr>
        <p:grpSpPr>
          <a:xfrm>
            <a:off x="4474703" y="1197674"/>
            <a:ext cx="3976697" cy="3192427"/>
            <a:chOff x="319983" y="1705099"/>
            <a:chExt cx="6418793" cy="5152901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D64A561-6681-47B9-9C33-751A8ED7DD46}"/>
                </a:ext>
              </a:extLst>
            </p:cNvPr>
            <p:cNvSpPr/>
            <p:nvPr/>
          </p:nvSpPr>
          <p:spPr>
            <a:xfrm>
              <a:off x="3624752" y="2274090"/>
              <a:ext cx="3114024" cy="2298158"/>
            </a:xfrm>
            <a:custGeom>
              <a:avLst/>
              <a:gdLst>
                <a:gd name="connsiteX0" fmla="*/ 43590 w 4114165"/>
                <a:gd name="connsiteY0" fmla="*/ 3035606 h 3036265"/>
                <a:gd name="connsiteX1" fmla="*/ 26 w 4114165"/>
                <a:gd name="connsiteY1" fmla="*/ 2993362 h 3036265"/>
                <a:gd name="connsiteX2" fmla="*/ 686 w 4114165"/>
                <a:gd name="connsiteY2" fmla="*/ 2683135 h 3036265"/>
                <a:gd name="connsiteX3" fmla="*/ 44250 w 4114165"/>
                <a:gd name="connsiteY3" fmla="*/ 2638251 h 3036265"/>
                <a:gd name="connsiteX4" fmla="*/ 314874 w 4114165"/>
                <a:gd name="connsiteY4" fmla="*/ 2638251 h 3036265"/>
                <a:gd name="connsiteX5" fmla="*/ 357117 w 4114165"/>
                <a:gd name="connsiteY5" fmla="*/ 2633631 h 3036265"/>
                <a:gd name="connsiteX6" fmla="*/ 357117 w 4114165"/>
                <a:gd name="connsiteY6" fmla="*/ 2627690 h 3036265"/>
                <a:gd name="connsiteX7" fmla="*/ 357117 w 4114165"/>
                <a:gd name="connsiteY7" fmla="*/ 2282480 h 3036265"/>
                <a:gd name="connsiteX8" fmla="*/ 357777 w 4114165"/>
                <a:gd name="connsiteY8" fmla="*/ 1953111 h 3036265"/>
                <a:gd name="connsiteX9" fmla="*/ 449525 w 4114165"/>
                <a:gd name="connsiteY9" fmla="*/ 1860043 h 3036265"/>
                <a:gd name="connsiteX10" fmla="*/ 1027076 w 4114165"/>
                <a:gd name="connsiteY10" fmla="*/ 1860043 h 3036265"/>
                <a:gd name="connsiteX11" fmla="*/ 1122124 w 4114165"/>
                <a:gd name="connsiteY11" fmla="*/ 1956411 h 3036265"/>
                <a:gd name="connsiteX12" fmla="*/ 1122124 w 4114165"/>
                <a:gd name="connsiteY12" fmla="*/ 2593367 h 3036265"/>
                <a:gd name="connsiteX13" fmla="*/ 1188790 w 4114165"/>
                <a:gd name="connsiteY13" fmla="*/ 2636271 h 3036265"/>
                <a:gd name="connsiteX14" fmla="*/ 1201991 w 4114165"/>
                <a:gd name="connsiteY14" fmla="*/ 2615809 h 3036265"/>
                <a:gd name="connsiteX15" fmla="*/ 1202651 w 4114165"/>
                <a:gd name="connsiteY15" fmla="*/ 2579506 h 3036265"/>
                <a:gd name="connsiteX16" fmla="*/ 1202651 w 4114165"/>
                <a:gd name="connsiteY16" fmla="*/ 1355099 h 3036265"/>
                <a:gd name="connsiteX17" fmla="*/ 1202651 w 4114165"/>
                <a:gd name="connsiteY17" fmla="*/ 1322096 h 3036265"/>
                <a:gd name="connsiteX18" fmla="*/ 1279878 w 4114165"/>
                <a:gd name="connsiteY18" fmla="*/ 1245529 h 3036265"/>
                <a:gd name="connsiteX19" fmla="*/ 1613207 w 4114165"/>
                <a:gd name="connsiteY19" fmla="*/ 1245529 h 3036265"/>
                <a:gd name="connsiteX20" fmla="*/ 1870630 w 4114165"/>
                <a:gd name="connsiteY20" fmla="*/ 1245529 h 3036265"/>
                <a:gd name="connsiteX21" fmla="*/ 1966998 w 4114165"/>
                <a:gd name="connsiteY21" fmla="*/ 1343878 h 3036265"/>
                <a:gd name="connsiteX22" fmla="*/ 1966998 w 4114165"/>
                <a:gd name="connsiteY22" fmla="*/ 2597987 h 3036265"/>
                <a:gd name="connsiteX23" fmla="*/ 1978879 w 4114165"/>
                <a:gd name="connsiteY23" fmla="*/ 2635611 h 3036265"/>
                <a:gd name="connsiteX24" fmla="*/ 2036964 w 4114165"/>
                <a:gd name="connsiteY24" fmla="*/ 2634951 h 3036265"/>
                <a:gd name="connsiteX25" fmla="*/ 2046205 w 4114165"/>
                <a:gd name="connsiteY25" fmla="*/ 2599307 h 3036265"/>
                <a:gd name="connsiteX26" fmla="*/ 2046205 w 4114165"/>
                <a:gd name="connsiteY26" fmla="*/ 830353 h 3036265"/>
                <a:gd name="connsiteX27" fmla="*/ 2046205 w 4114165"/>
                <a:gd name="connsiteY27" fmla="*/ 800650 h 3036265"/>
                <a:gd name="connsiteX28" fmla="*/ 2118152 w 4114165"/>
                <a:gd name="connsiteY28" fmla="*/ 727384 h 3036265"/>
                <a:gd name="connsiteX29" fmla="*/ 2738605 w 4114165"/>
                <a:gd name="connsiteY29" fmla="*/ 727384 h 3036265"/>
                <a:gd name="connsiteX30" fmla="*/ 2809892 w 4114165"/>
                <a:gd name="connsiteY30" fmla="*/ 801970 h 3036265"/>
                <a:gd name="connsiteX31" fmla="*/ 2810552 w 4114165"/>
                <a:gd name="connsiteY31" fmla="*/ 2594027 h 3036265"/>
                <a:gd name="connsiteX32" fmla="*/ 2857416 w 4114165"/>
                <a:gd name="connsiteY32" fmla="*/ 2639571 h 3036265"/>
                <a:gd name="connsiteX33" fmla="*/ 2891079 w 4114165"/>
                <a:gd name="connsiteY33" fmla="*/ 2590727 h 3036265"/>
                <a:gd name="connsiteX34" fmla="*/ 2891079 w 4114165"/>
                <a:gd name="connsiteY34" fmla="*/ 122771 h 3036265"/>
                <a:gd name="connsiteX35" fmla="*/ 3012529 w 4114165"/>
                <a:gd name="connsiteY35" fmla="*/ 0 h 3036265"/>
                <a:gd name="connsiteX36" fmla="*/ 3563678 w 4114165"/>
                <a:gd name="connsiteY36" fmla="*/ 0 h 3036265"/>
                <a:gd name="connsiteX37" fmla="*/ 3653446 w 4114165"/>
                <a:gd name="connsiteY37" fmla="*/ 87788 h 3036265"/>
                <a:gd name="connsiteX38" fmla="*/ 3650806 w 4114165"/>
                <a:gd name="connsiteY38" fmla="*/ 2594687 h 3036265"/>
                <a:gd name="connsiteX39" fmla="*/ 3695029 w 4114165"/>
                <a:gd name="connsiteY39" fmla="*/ 2638911 h 3036265"/>
                <a:gd name="connsiteX40" fmla="*/ 4071262 w 4114165"/>
                <a:gd name="connsiteY40" fmla="*/ 2638911 h 3036265"/>
                <a:gd name="connsiteX41" fmla="*/ 4114166 w 4114165"/>
                <a:gd name="connsiteY41" fmla="*/ 2681815 h 3036265"/>
                <a:gd name="connsiteX42" fmla="*/ 4114166 w 4114165"/>
                <a:gd name="connsiteY42" fmla="*/ 2992042 h 3036265"/>
                <a:gd name="connsiteX43" fmla="*/ 4069283 w 4114165"/>
                <a:gd name="connsiteY43" fmla="*/ 3036266 h 3036265"/>
                <a:gd name="connsiteX44" fmla="*/ 43590 w 4114165"/>
                <a:gd name="connsiteY44" fmla="*/ 3035606 h 303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14165" h="3036265">
                  <a:moveTo>
                    <a:pt x="43590" y="3035606"/>
                  </a:moveTo>
                  <a:cubicBezTo>
                    <a:pt x="11247" y="3035606"/>
                    <a:pt x="-634" y="3027685"/>
                    <a:pt x="26" y="2993362"/>
                  </a:cubicBezTo>
                  <a:cubicBezTo>
                    <a:pt x="2006" y="2889733"/>
                    <a:pt x="686" y="2786764"/>
                    <a:pt x="686" y="2683135"/>
                  </a:cubicBezTo>
                  <a:cubicBezTo>
                    <a:pt x="686" y="2638911"/>
                    <a:pt x="1346" y="2638251"/>
                    <a:pt x="44250" y="2638251"/>
                  </a:cubicBezTo>
                  <a:cubicBezTo>
                    <a:pt x="134678" y="2638251"/>
                    <a:pt x="224446" y="2638251"/>
                    <a:pt x="314874" y="2638251"/>
                  </a:cubicBezTo>
                  <a:cubicBezTo>
                    <a:pt x="328735" y="2638251"/>
                    <a:pt x="343256" y="2640231"/>
                    <a:pt x="357117" y="2633631"/>
                  </a:cubicBezTo>
                  <a:cubicBezTo>
                    <a:pt x="357117" y="2631650"/>
                    <a:pt x="357117" y="2629670"/>
                    <a:pt x="357117" y="2627690"/>
                  </a:cubicBezTo>
                  <a:cubicBezTo>
                    <a:pt x="356457" y="2512840"/>
                    <a:pt x="357117" y="2397330"/>
                    <a:pt x="357117" y="2282480"/>
                  </a:cubicBezTo>
                  <a:cubicBezTo>
                    <a:pt x="357117" y="2280500"/>
                    <a:pt x="357777" y="2060700"/>
                    <a:pt x="357777" y="1953111"/>
                  </a:cubicBezTo>
                  <a:cubicBezTo>
                    <a:pt x="357777" y="1881165"/>
                    <a:pt x="378899" y="1860043"/>
                    <a:pt x="449525" y="1860043"/>
                  </a:cubicBezTo>
                  <a:cubicBezTo>
                    <a:pt x="642262" y="1860043"/>
                    <a:pt x="834339" y="1860043"/>
                    <a:pt x="1027076" y="1860043"/>
                  </a:cubicBezTo>
                  <a:cubicBezTo>
                    <a:pt x="1101663" y="1860043"/>
                    <a:pt x="1122124" y="1880505"/>
                    <a:pt x="1122124" y="1956411"/>
                  </a:cubicBezTo>
                  <a:cubicBezTo>
                    <a:pt x="1122124" y="2168950"/>
                    <a:pt x="1122124" y="2380829"/>
                    <a:pt x="1122124" y="2593367"/>
                  </a:cubicBezTo>
                  <a:cubicBezTo>
                    <a:pt x="1122124" y="2634290"/>
                    <a:pt x="1149187" y="2652112"/>
                    <a:pt x="1188790" y="2636271"/>
                  </a:cubicBezTo>
                  <a:cubicBezTo>
                    <a:pt x="1198691" y="2632310"/>
                    <a:pt x="1201991" y="2625050"/>
                    <a:pt x="1201991" y="2615809"/>
                  </a:cubicBezTo>
                  <a:cubicBezTo>
                    <a:pt x="1201991" y="2603928"/>
                    <a:pt x="1202651" y="2591387"/>
                    <a:pt x="1202651" y="2579506"/>
                  </a:cubicBezTo>
                  <a:cubicBezTo>
                    <a:pt x="1202651" y="2171590"/>
                    <a:pt x="1202651" y="1763674"/>
                    <a:pt x="1202651" y="1355099"/>
                  </a:cubicBezTo>
                  <a:cubicBezTo>
                    <a:pt x="1202651" y="1343878"/>
                    <a:pt x="1202651" y="1333317"/>
                    <a:pt x="1202651" y="1322096"/>
                  </a:cubicBezTo>
                  <a:cubicBezTo>
                    <a:pt x="1203971" y="1268631"/>
                    <a:pt x="1227074" y="1245529"/>
                    <a:pt x="1279878" y="1245529"/>
                  </a:cubicBezTo>
                  <a:cubicBezTo>
                    <a:pt x="1390768" y="1244869"/>
                    <a:pt x="1502318" y="1245529"/>
                    <a:pt x="1613207" y="1245529"/>
                  </a:cubicBezTo>
                  <a:cubicBezTo>
                    <a:pt x="1699015" y="1245529"/>
                    <a:pt x="1784822" y="1245529"/>
                    <a:pt x="1870630" y="1245529"/>
                  </a:cubicBezTo>
                  <a:cubicBezTo>
                    <a:pt x="1947857" y="1245529"/>
                    <a:pt x="1966998" y="1264671"/>
                    <a:pt x="1966998" y="1343878"/>
                  </a:cubicBezTo>
                  <a:cubicBezTo>
                    <a:pt x="1966998" y="1662685"/>
                    <a:pt x="1966998" y="2498979"/>
                    <a:pt x="1966998" y="2597987"/>
                  </a:cubicBezTo>
                  <a:cubicBezTo>
                    <a:pt x="1966998" y="2611189"/>
                    <a:pt x="1961058" y="2629670"/>
                    <a:pt x="1978879" y="2635611"/>
                  </a:cubicBezTo>
                  <a:cubicBezTo>
                    <a:pt x="1997361" y="2641551"/>
                    <a:pt x="2018483" y="2642872"/>
                    <a:pt x="2036964" y="2634951"/>
                  </a:cubicBezTo>
                  <a:cubicBezTo>
                    <a:pt x="2052146" y="2628350"/>
                    <a:pt x="2046205" y="2611849"/>
                    <a:pt x="2046205" y="2599307"/>
                  </a:cubicBezTo>
                  <a:cubicBezTo>
                    <a:pt x="2046865" y="2454095"/>
                    <a:pt x="2046205" y="1275232"/>
                    <a:pt x="2046205" y="830353"/>
                  </a:cubicBezTo>
                  <a:cubicBezTo>
                    <a:pt x="2046205" y="820452"/>
                    <a:pt x="2046205" y="810551"/>
                    <a:pt x="2046205" y="800650"/>
                  </a:cubicBezTo>
                  <a:cubicBezTo>
                    <a:pt x="2048185" y="754446"/>
                    <a:pt x="2072607" y="727384"/>
                    <a:pt x="2118152" y="727384"/>
                  </a:cubicBezTo>
                  <a:cubicBezTo>
                    <a:pt x="2324750" y="726724"/>
                    <a:pt x="2532008" y="726724"/>
                    <a:pt x="2738605" y="727384"/>
                  </a:cubicBezTo>
                  <a:cubicBezTo>
                    <a:pt x="2782830" y="727384"/>
                    <a:pt x="2808572" y="756426"/>
                    <a:pt x="2809892" y="801970"/>
                  </a:cubicBezTo>
                  <a:cubicBezTo>
                    <a:pt x="2811212" y="848174"/>
                    <a:pt x="2810552" y="2042879"/>
                    <a:pt x="2810552" y="2594027"/>
                  </a:cubicBezTo>
                  <a:cubicBezTo>
                    <a:pt x="2810552" y="2638251"/>
                    <a:pt x="2813192" y="2638251"/>
                    <a:pt x="2857416" y="2639571"/>
                  </a:cubicBezTo>
                  <a:cubicBezTo>
                    <a:pt x="2897019" y="2640891"/>
                    <a:pt x="2891079" y="2614489"/>
                    <a:pt x="2891079" y="2590727"/>
                  </a:cubicBezTo>
                  <a:cubicBezTo>
                    <a:pt x="2891079" y="1768295"/>
                    <a:pt x="2891079" y="945203"/>
                    <a:pt x="2891079" y="122771"/>
                  </a:cubicBezTo>
                  <a:cubicBezTo>
                    <a:pt x="2891079" y="9241"/>
                    <a:pt x="2900320" y="0"/>
                    <a:pt x="3012529" y="0"/>
                  </a:cubicBezTo>
                  <a:cubicBezTo>
                    <a:pt x="3196026" y="0"/>
                    <a:pt x="3380182" y="0"/>
                    <a:pt x="3563678" y="0"/>
                  </a:cubicBezTo>
                  <a:cubicBezTo>
                    <a:pt x="3631664" y="0"/>
                    <a:pt x="3652785" y="21122"/>
                    <a:pt x="3653446" y="87788"/>
                  </a:cubicBezTo>
                  <a:cubicBezTo>
                    <a:pt x="3654106" y="264023"/>
                    <a:pt x="3651466" y="2399310"/>
                    <a:pt x="3650806" y="2594687"/>
                  </a:cubicBezTo>
                  <a:cubicBezTo>
                    <a:pt x="3650806" y="2638911"/>
                    <a:pt x="3650806" y="2638911"/>
                    <a:pt x="3695029" y="2638911"/>
                  </a:cubicBezTo>
                  <a:cubicBezTo>
                    <a:pt x="3820440" y="2638911"/>
                    <a:pt x="3945851" y="2638911"/>
                    <a:pt x="4071262" y="2638911"/>
                  </a:cubicBezTo>
                  <a:cubicBezTo>
                    <a:pt x="4112186" y="2638911"/>
                    <a:pt x="4114166" y="2640891"/>
                    <a:pt x="4114166" y="2681815"/>
                  </a:cubicBezTo>
                  <a:cubicBezTo>
                    <a:pt x="4114166" y="2785444"/>
                    <a:pt x="4114166" y="2888413"/>
                    <a:pt x="4114166" y="2992042"/>
                  </a:cubicBezTo>
                  <a:cubicBezTo>
                    <a:pt x="4114166" y="3034946"/>
                    <a:pt x="4113506" y="3036266"/>
                    <a:pt x="4069283" y="3036266"/>
                  </a:cubicBezTo>
                  <a:cubicBezTo>
                    <a:pt x="3504933" y="3034946"/>
                    <a:pt x="196723" y="3034286"/>
                    <a:pt x="43590" y="3035606"/>
                  </a:cubicBezTo>
                  <a:close/>
                </a:path>
              </a:pathLst>
            </a:custGeom>
            <a:solidFill>
              <a:schemeClr val="accent1"/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6A120B0-C33A-4714-AD14-B8E668A5F573}"/>
                </a:ext>
              </a:extLst>
            </p:cNvPr>
            <p:cNvSpPr/>
            <p:nvPr/>
          </p:nvSpPr>
          <p:spPr>
            <a:xfrm>
              <a:off x="3933419" y="1705099"/>
              <a:ext cx="2247441" cy="1692179"/>
            </a:xfrm>
            <a:custGeom>
              <a:avLst/>
              <a:gdLst>
                <a:gd name="connsiteX0" fmla="*/ 1064151 w 2969257"/>
                <a:gd name="connsiteY0" fmla="*/ 935232 h 2235661"/>
                <a:gd name="connsiteX1" fmla="*/ 1755891 w 2969257"/>
                <a:gd name="connsiteY1" fmla="*/ 1096946 h 2235661"/>
                <a:gd name="connsiteX2" fmla="*/ 1823878 w 2969257"/>
                <a:gd name="connsiteY2" fmla="*/ 1078465 h 2235661"/>
                <a:gd name="connsiteX3" fmla="*/ 2653570 w 2969257"/>
                <a:gd name="connsiteY3" fmla="*/ 270554 h 2235661"/>
                <a:gd name="connsiteX4" fmla="*/ 2654230 w 2969257"/>
                <a:gd name="connsiteY4" fmla="*/ 228310 h 2235661"/>
                <a:gd name="connsiteX5" fmla="*/ 2578984 w 2969257"/>
                <a:gd name="connsiteY5" fmla="*/ 154384 h 2235661"/>
                <a:gd name="connsiteX6" fmla="*/ 2586244 w 2969257"/>
                <a:gd name="connsiteY6" fmla="*/ 118741 h 2235661"/>
                <a:gd name="connsiteX7" fmla="*/ 2938055 w 2969257"/>
                <a:gd name="connsiteY7" fmla="*/ 5211 h 2235661"/>
                <a:gd name="connsiteX8" fmla="*/ 2965778 w 2969257"/>
                <a:gd name="connsiteY8" fmla="*/ 4551 h 2235661"/>
                <a:gd name="connsiteX9" fmla="*/ 2964457 w 2969257"/>
                <a:gd name="connsiteY9" fmla="*/ 29633 h 2235661"/>
                <a:gd name="connsiteX10" fmla="*/ 2857528 w 2969257"/>
                <a:gd name="connsiteY10" fmla="*/ 383424 h 2235661"/>
                <a:gd name="connsiteX11" fmla="*/ 2817924 w 2969257"/>
                <a:gd name="connsiteY11" fmla="*/ 392665 h 2235661"/>
                <a:gd name="connsiteX12" fmla="*/ 2761820 w 2969257"/>
                <a:gd name="connsiteY12" fmla="*/ 336560 h 2235661"/>
                <a:gd name="connsiteX13" fmla="*/ 2714956 w 2969257"/>
                <a:gd name="connsiteY13" fmla="*/ 337220 h 2235661"/>
                <a:gd name="connsiteX14" fmla="*/ 1858200 w 2969257"/>
                <a:gd name="connsiteY14" fmla="*/ 1225657 h 2235661"/>
                <a:gd name="connsiteX15" fmla="*/ 1800115 w 2969257"/>
                <a:gd name="connsiteY15" fmla="*/ 1242159 h 2235661"/>
                <a:gd name="connsiteX16" fmla="*/ 1132137 w 2969257"/>
                <a:gd name="connsiteY16" fmla="*/ 1070544 h 2235661"/>
                <a:gd name="connsiteX17" fmla="*/ 1064151 w 2969257"/>
                <a:gd name="connsiteY17" fmla="*/ 1091666 h 2235661"/>
                <a:gd name="connsiteX18" fmla="*/ 114988 w 2969257"/>
                <a:gd name="connsiteY18" fmla="*/ 2222345 h 2235661"/>
                <a:gd name="connsiteX19" fmla="*/ 74724 w 2969257"/>
                <a:gd name="connsiteY19" fmla="*/ 2225645 h 2235661"/>
                <a:gd name="connsiteX20" fmla="*/ 15979 w 2969257"/>
                <a:gd name="connsiteY20" fmla="*/ 2178121 h 2235661"/>
                <a:gd name="connsiteX21" fmla="*/ 11359 w 2969257"/>
                <a:gd name="connsiteY21" fmla="*/ 2132577 h 2235661"/>
                <a:gd name="connsiteX22" fmla="*/ 1024547 w 2969257"/>
                <a:gd name="connsiteY22" fmla="*/ 954374 h 2235661"/>
                <a:gd name="connsiteX23" fmla="*/ 1064151 w 2969257"/>
                <a:gd name="connsiteY23" fmla="*/ 935232 h 223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969257" h="2235661">
                  <a:moveTo>
                    <a:pt x="1064151" y="935232"/>
                  </a:moveTo>
                  <a:cubicBezTo>
                    <a:pt x="1105074" y="944473"/>
                    <a:pt x="1572395" y="1052722"/>
                    <a:pt x="1755891" y="1096946"/>
                  </a:cubicBezTo>
                  <a:cubicBezTo>
                    <a:pt x="1783614" y="1103547"/>
                    <a:pt x="1803415" y="1098266"/>
                    <a:pt x="1823878" y="1078465"/>
                  </a:cubicBezTo>
                  <a:cubicBezTo>
                    <a:pt x="2011334" y="894308"/>
                    <a:pt x="2564462" y="355701"/>
                    <a:pt x="2653570" y="270554"/>
                  </a:cubicBezTo>
                  <a:cubicBezTo>
                    <a:pt x="2670731" y="254052"/>
                    <a:pt x="2670731" y="243491"/>
                    <a:pt x="2654230" y="228310"/>
                  </a:cubicBezTo>
                  <a:cubicBezTo>
                    <a:pt x="2628488" y="204548"/>
                    <a:pt x="2604725" y="178806"/>
                    <a:pt x="2578984" y="154384"/>
                  </a:cubicBezTo>
                  <a:cubicBezTo>
                    <a:pt x="2561162" y="137222"/>
                    <a:pt x="2559842" y="126661"/>
                    <a:pt x="2586244" y="118741"/>
                  </a:cubicBezTo>
                  <a:cubicBezTo>
                    <a:pt x="2703734" y="81117"/>
                    <a:pt x="2820565" y="42834"/>
                    <a:pt x="2938055" y="5211"/>
                  </a:cubicBezTo>
                  <a:cubicBezTo>
                    <a:pt x="2947296" y="2570"/>
                    <a:pt x="2957196" y="-4690"/>
                    <a:pt x="2965778" y="4551"/>
                  </a:cubicBezTo>
                  <a:cubicBezTo>
                    <a:pt x="2973038" y="11811"/>
                    <a:pt x="2967097" y="21712"/>
                    <a:pt x="2964457" y="29633"/>
                  </a:cubicBezTo>
                  <a:cubicBezTo>
                    <a:pt x="2928814" y="147783"/>
                    <a:pt x="2893171" y="265273"/>
                    <a:pt x="2857528" y="383424"/>
                  </a:cubicBezTo>
                  <a:cubicBezTo>
                    <a:pt x="2847627" y="416427"/>
                    <a:pt x="2843007" y="417087"/>
                    <a:pt x="2817924" y="392665"/>
                  </a:cubicBezTo>
                  <a:cubicBezTo>
                    <a:pt x="2798783" y="374183"/>
                    <a:pt x="2778981" y="357021"/>
                    <a:pt x="2761820" y="336560"/>
                  </a:cubicBezTo>
                  <a:cubicBezTo>
                    <a:pt x="2743998" y="315438"/>
                    <a:pt x="2732117" y="318738"/>
                    <a:pt x="2714956" y="337220"/>
                  </a:cubicBezTo>
                  <a:cubicBezTo>
                    <a:pt x="2576343" y="481772"/>
                    <a:pt x="2004073" y="1073184"/>
                    <a:pt x="1858200" y="1225657"/>
                  </a:cubicBezTo>
                  <a:cubicBezTo>
                    <a:pt x="1840379" y="1244139"/>
                    <a:pt x="1824537" y="1248099"/>
                    <a:pt x="1800115" y="1242159"/>
                  </a:cubicBezTo>
                  <a:cubicBezTo>
                    <a:pt x="1577676" y="1184734"/>
                    <a:pt x="1354576" y="1128629"/>
                    <a:pt x="1132137" y="1070544"/>
                  </a:cubicBezTo>
                  <a:cubicBezTo>
                    <a:pt x="1102434" y="1062623"/>
                    <a:pt x="1083953" y="1067904"/>
                    <a:pt x="1064151" y="1091666"/>
                  </a:cubicBezTo>
                  <a:cubicBezTo>
                    <a:pt x="922238" y="1260641"/>
                    <a:pt x="288583" y="2014426"/>
                    <a:pt x="114988" y="2222345"/>
                  </a:cubicBezTo>
                  <a:cubicBezTo>
                    <a:pt x="100466" y="2239506"/>
                    <a:pt x="89906" y="2239506"/>
                    <a:pt x="74724" y="2225645"/>
                  </a:cubicBezTo>
                  <a:cubicBezTo>
                    <a:pt x="55583" y="2209143"/>
                    <a:pt x="36441" y="2191982"/>
                    <a:pt x="15979" y="2178121"/>
                  </a:cubicBezTo>
                  <a:cubicBezTo>
                    <a:pt x="-4483" y="2163600"/>
                    <a:pt x="-4483" y="2150398"/>
                    <a:pt x="11359" y="2132577"/>
                  </a:cubicBezTo>
                  <a:cubicBezTo>
                    <a:pt x="81985" y="2051390"/>
                    <a:pt x="924879" y="1070544"/>
                    <a:pt x="1024547" y="954374"/>
                  </a:cubicBezTo>
                  <a:cubicBezTo>
                    <a:pt x="1032468" y="944473"/>
                    <a:pt x="1039729" y="932592"/>
                    <a:pt x="1064151" y="935232"/>
                  </a:cubicBezTo>
                  <a:close/>
                </a:path>
              </a:pathLst>
            </a:custGeom>
            <a:solidFill>
              <a:schemeClr val="accent4"/>
            </a:solidFill>
            <a:ln w="6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69729A32-3C7D-4790-BD6D-B5AEDECF80BF}"/>
                </a:ext>
              </a:extLst>
            </p:cNvPr>
            <p:cNvGrpSpPr/>
            <p:nvPr/>
          </p:nvGrpSpPr>
          <p:grpSpPr>
            <a:xfrm>
              <a:off x="319983" y="2613403"/>
              <a:ext cx="5024694" cy="4244597"/>
              <a:chOff x="319983" y="2613403"/>
              <a:chExt cx="5024694" cy="4244597"/>
            </a:xfrm>
          </p:grpSpPr>
          <p:grpSp>
            <p:nvGrpSpPr>
              <p:cNvPr id="60" name="Graphic 60">
                <a:extLst>
                  <a:ext uri="{FF2B5EF4-FFF2-40B4-BE49-F238E27FC236}">
                    <a16:creationId xmlns:a16="http://schemas.microsoft.com/office/drawing/2014/main" id="{38E22B30-6D17-4B71-A5FA-BB44EC917B3A}"/>
                  </a:ext>
                </a:extLst>
              </p:cNvPr>
              <p:cNvGrpSpPr/>
              <p:nvPr/>
            </p:nvGrpSpPr>
            <p:grpSpPr>
              <a:xfrm>
                <a:off x="1545801" y="2613865"/>
                <a:ext cx="1177542" cy="1489096"/>
                <a:chOff x="3487745" y="1253233"/>
                <a:chExt cx="1555735" cy="1967347"/>
              </a:xfrm>
              <a:solidFill>
                <a:schemeClr val="accent1"/>
              </a:solidFill>
            </p:grpSpPr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64CF3EF2-9B54-4E1A-9BD5-FE889A2C9187}"/>
                    </a:ext>
                  </a:extLst>
                </p:cNvPr>
                <p:cNvSpPr/>
                <p:nvPr/>
              </p:nvSpPr>
              <p:spPr>
                <a:xfrm>
                  <a:off x="3487745" y="1253233"/>
                  <a:ext cx="1555735" cy="1967347"/>
                </a:xfrm>
                <a:custGeom>
                  <a:avLst/>
                  <a:gdLst>
                    <a:gd name="connsiteX0" fmla="*/ 1458429 w 1555737"/>
                    <a:gd name="connsiteY0" fmla="*/ 1078087 h 1967353"/>
                    <a:gd name="connsiteX1" fmla="*/ 1550177 w 1555737"/>
                    <a:gd name="connsiteY1" fmla="*/ 976438 h 1967353"/>
                    <a:gd name="connsiteX2" fmla="*/ 1515854 w 1555737"/>
                    <a:gd name="connsiteY2" fmla="*/ 910432 h 1967353"/>
                    <a:gd name="connsiteX3" fmla="*/ 1395724 w 1555737"/>
                    <a:gd name="connsiteY3" fmla="*/ 845746 h 1967353"/>
                    <a:gd name="connsiteX4" fmla="*/ 1263712 w 1555737"/>
                    <a:gd name="connsiteY4" fmla="*/ 590964 h 1967353"/>
                    <a:gd name="connsiteX5" fmla="*/ 1230049 w 1555737"/>
                    <a:gd name="connsiteY5" fmla="*/ 478094 h 1967353"/>
                    <a:gd name="connsiteX6" fmla="*/ 1111239 w 1555737"/>
                    <a:gd name="connsiteY6" fmla="*/ 338822 h 1967353"/>
                    <a:gd name="connsiteX7" fmla="*/ 1111239 w 1555737"/>
                    <a:gd name="connsiteY7" fmla="*/ 338822 h 1967353"/>
                    <a:gd name="connsiteX8" fmla="*/ 1091437 w 1555737"/>
                    <a:gd name="connsiteY8" fmla="*/ 319680 h 1967353"/>
                    <a:gd name="connsiteX9" fmla="*/ 1113879 w 1555737"/>
                    <a:gd name="connsiteY9" fmla="*/ 270176 h 1967353"/>
                    <a:gd name="connsiteX10" fmla="*/ 1146222 w 1555737"/>
                    <a:gd name="connsiteY10" fmla="*/ 218031 h 1967353"/>
                    <a:gd name="connsiteX11" fmla="*/ 1195066 w 1555737"/>
                    <a:gd name="connsiteY11" fmla="*/ 124303 h 1967353"/>
                    <a:gd name="connsiteX12" fmla="*/ 1107939 w 1555737"/>
                    <a:gd name="connsiteY12" fmla="*/ 56977 h 1967353"/>
                    <a:gd name="connsiteX13" fmla="*/ 1098038 w 1555737"/>
                    <a:gd name="connsiteY13" fmla="*/ 54337 h 1967353"/>
                    <a:gd name="connsiteX14" fmla="*/ 806292 w 1555737"/>
                    <a:gd name="connsiteY14" fmla="*/ 2852 h 1967353"/>
                    <a:gd name="connsiteX15" fmla="*/ 507286 w 1555737"/>
                    <a:gd name="connsiteY15" fmla="*/ 72159 h 1967353"/>
                    <a:gd name="connsiteX16" fmla="*/ 173957 w 1555737"/>
                    <a:gd name="connsiteY16" fmla="*/ 314400 h 1967353"/>
                    <a:gd name="connsiteX17" fmla="*/ 4322 w 1555737"/>
                    <a:gd name="connsiteY17" fmla="*/ 766539 h 1967353"/>
                    <a:gd name="connsiteX18" fmla="*/ 142934 w 1555737"/>
                    <a:gd name="connsiteY18" fmla="*/ 1175775 h 1967353"/>
                    <a:gd name="connsiteX19" fmla="*/ 333031 w 1555737"/>
                    <a:gd name="connsiteY19" fmla="*/ 1418676 h 1967353"/>
                    <a:gd name="connsiteX20" fmla="*/ 371974 w 1555737"/>
                    <a:gd name="connsiteY20" fmla="*/ 1416696 h 1967353"/>
                    <a:gd name="connsiteX21" fmla="*/ 378575 w 1555737"/>
                    <a:gd name="connsiteY21" fmla="*/ 1470821 h 1967353"/>
                    <a:gd name="connsiteX22" fmla="*/ 432699 w 1555737"/>
                    <a:gd name="connsiteY22" fmla="*/ 1596232 h 1967353"/>
                    <a:gd name="connsiteX23" fmla="*/ 459102 w 1555737"/>
                    <a:gd name="connsiteY23" fmla="*/ 1706461 h 1967353"/>
                    <a:gd name="connsiteX24" fmla="*/ 449861 w 1555737"/>
                    <a:gd name="connsiteY24" fmla="*/ 1810751 h 1967353"/>
                    <a:gd name="connsiteX25" fmla="*/ 487484 w 1555737"/>
                    <a:gd name="connsiteY25" fmla="*/ 1893918 h 1967353"/>
                    <a:gd name="connsiteX26" fmla="*/ 598374 w 1555737"/>
                    <a:gd name="connsiteY26" fmla="*/ 1946063 h 1967353"/>
                    <a:gd name="connsiteX27" fmla="*/ 853156 w 1555737"/>
                    <a:gd name="connsiteY27" fmla="*/ 1959924 h 1967353"/>
                    <a:gd name="connsiteX28" fmla="*/ 1198366 w 1555737"/>
                    <a:gd name="connsiteY28" fmla="*/ 1875436 h 1967353"/>
                    <a:gd name="connsiteX29" fmla="*/ 1180545 w 1555737"/>
                    <a:gd name="connsiteY29" fmla="*/ 1729564 h 1967353"/>
                    <a:gd name="connsiteX30" fmla="*/ 1169324 w 1555737"/>
                    <a:gd name="connsiteY30" fmla="*/ 1632535 h 1967353"/>
                    <a:gd name="connsiteX31" fmla="*/ 1453149 w 1555737"/>
                    <a:gd name="connsiteY31" fmla="*/ 1616034 h 1967353"/>
                    <a:gd name="connsiteX32" fmla="*/ 1516514 w 1555737"/>
                    <a:gd name="connsiteY32" fmla="*/ 1543427 h 1967353"/>
                    <a:gd name="connsiteX33" fmla="*/ 1493412 w 1555737"/>
                    <a:gd name="connsiteY33" fmla="*/ 1276104 h 1967353"/>
                    <a:gd name="connsiteX34" fmla="*/ 1493412 w 1555737"/>
                    <a:gd name="connsiteY34" fmla="*/ 1276104 h 1967353"/>
                    <a:gd name="connsiteX35" fmla="*/ 1467670 w 1555737"/>
                    <a:gd name="connsiteY35" fmla="*/ 1308447 h 1967353"/>
                    <a:gd name="connsiteX36" fmla="*/ 1269653 w 1555737"/>
                    <a:gd name="connsiteY36" fmla="*/ 1249702 h 1967353"/>
                    <a:gd name="connsiteX37" fmla="*/ 1472290 w 1555737"/>
                    <a:gd name="connsiteY37" fmla="*/ 1217359 h 1967353"/>
                    <a:gd name="connsiteX38" fmla="*/ 1438627 w 1555737"/>
                    <a:gd name="connsiteY38" fmla="*/ 1134851 h 1967353"/>
                    <a:gd name="connsiteX39" fmla="*/ 1458429 w 1555737"/>
                    <a:gd name="connsiteY39" fmla="*/ 1078087 h 1967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55737" h="1967353">
                      <a:moveTo>
                        <a:pt x="1458429" y="1078087"/>
                      </a:moveTo>
                      <a:cubicBezTo>
                        <a:pt x="1501993" y="1057625"/>
                        <a:pt x="1536316" y="1025282"/>
                        <a:pt x="1550177" y="976438"/>
                      </a:cubicBezTo>
                      <a:cubicBezTo>
                        <a:pt x="1562058" y="933534"/>
                        <a:pt x="1556778" y="924953"/>
                        <a:pt x="1515854" y="910432"/>
                      </a:cubicBezTo>
                      <a:cubicBezTo>
                        <a:pt x="1472290" y="894590"/>
                        <a:pt x="1430707" y="879409"/>
                        <a:pt x="1395724" y="845746"/>
                      </a:cubicBezTo>
                      <a:cubicBezTo>
                        <a:pt x="1321797" y="775780"/>
                        <a:pt x="1278894" y="690633"/>
                        <a:pt x="1263712" y="590964"/>
                      </a:cubicBezTo>
                      <a:cubicBezTo>
                        <a:pt x="1257772" y="552021"/>
                        <a:pt x="1251831" y="513077"/>
                        <a:pt x="1230049" y="478094"/>
                      </a:cubicBezTo>
                      <a:cubicBezTo>
                        <a:pt x="1197046" y="425949"/>
                        <a:pt x="1156783" y="379745"/>
                        <a:pt x="1111239" y="338822"/>
                      </a:cubicBezTo>
                      <a:lnTo>
                        <a:pt x="1111239" y="338822"/>
                      </a:lnTo>
                      <a:cubicBezTo>
                        <a:pt x="1104638" y="332221"/>
                        <a:pt x="1098038" y="325621"/>
                        <a:pt x="1091437" y="319680"/>
                      </a:cubicBezTo>
                      <a:cubicBezTo>
                        <a:pt x="1109919" y="308459"/>
                        <a:pt x="1109259" y="287337"/>
                        <a:pt x="1113879" y="270176"/>
                      </a:cubicBezTo>
                      <a:cubicBezTo>
                        <a:pt x="1119820" y="249054"/>
                        <a:pt x="1129720" y="232553"/>
                        <a:pt x="1146222" y="218031"/>
                      </a:cubicBezTo>
                      <a:cubicBezTo>
                        <a:pt x="1173944" y="192949"/>
                        <a:pt x="1206287" y="167867"/>
                        <a:pt x="1195066" y="124303"/>
                      </a:cubicBezTo>
                      <a:cubicBezTo>
                        <a:pt x="1183845" y="81399"/>
                        <a:pt x="1144242" y="70178"/>
                        <a:pt x="1107939" y="56977"/>
                      </a:cubicBezTo>
                      <a:cubicBezTo>
                        <a:pt x="1104638" y="55657"/>
                        <a:pt x="1101338" y="55657"/>
                        <a:pt x="1098038" y="54337"/>
                      </a:cubicBezTo>
                      <a:cubicBezTo>
                        <a:pt x="1002989" y="26614"/>
                        <a:pt x="904641" y="12753"/>
                        <a:pt x="806292" y="2852"/>
                      </a:cubicBezTo>
                      <a:cubicBezTo>
                        <a:pt x="698703" y="-7709"/>
                        <a:pt x="598374" y="10113"/>
                        <a:pt x="507286" y="72159"/>
                      </a:cubicBezTo>
                      <a:cubicBezTo>
                        <a:pt x="393756" y="149385"/>
                        <a:pt x="278246" y="223972"/>
                        <a:pt x="173957" y="314400"/>
                      </a:cubicBezTo>
                      <a:cubicBezTo>
                        <a:pt x="35345" y="434530"/>
                        <a:pt x="-16140" y="586344"/>
                        <a:pt x="4322" y="766539"/>
                      </a:cubicBezTo>
                      <a:cubicBezTo>
                        <a:pt x="20823" y="913072"/>
                        <a:pt x="72968" y="1047724"/>
                        <a:pt x="142934" y="1175775"/>
                      </a:cubicBezTo>
                      <a:cubicBezTo>
                        <a:pt x="192438" y="1267523"/>
                        <a:pt x="255144" y="1349370"/>
                        <a:pt x="333031" y="1418676"/>
                      </a:cubicBezTo>
                      <a:cubicBezTo>
                        <a:pt x="346892" y="1431218"/>
                        <a:pt x="360753" y="1443098"/>
                        <a:pt x="371974" y="1416696"/>
                      </a:cubicBezTo>
                      <a:cubicBezTo>
                        <a:pt x="372634" y="1435178"/>
                        <a:pt x="366033" y="1455640"/>
                        <a:pt x="378575" y="1470821"/>
                      </a:cubicBezTo>
                      <a:cubicBezTo>
                        <a:pt x="408277" y="1507784"/>
                        <a:pt x="418178" y="1552668"/>
                        <a:pt x="432699" y="1596232"/>
                      </a:cubicBezTo>
                      <a:cubicBezTo>
                        <a:pt x="444580" y="1631875"/>
                        <a:pt x="465042" y="1668178"/>
                        <a:pt x="459102" y="1706461"/>
                      </a:cubicBezTo>
                      <a:cubicBezTo>
                        <a:pt x="453821" y="1741445"/>
                        <a:pt x="450521" y="1775768"/>
                        <a:pt x="449861" y="1810751"/>
                      </a:cubicBezTo>
                      <a:cubicBezTo>
                        <a:pt x="453821" y="1840453"/>
                        <a:pt x="452501" y="1879397"/>
                        <a:pt x="487484" y="1893918"/>
                      </a:cubicBezTo>
                      <a:cubicBezTo>
                        <a:pt x="517847" y="1903819"/>
                        <a:pt x="554150" y="1928241"/>
                        <a:pt x="598374" y="1946063"/>
                      </a:cubicBezTo>
                      <a:cubicBezTo>
                        <a:pt x="742927" y="1973785"/>
                        <a:pt x="680221" y="1969824"/>
                        <a:pt x="853156" y="1959924"/>
                      </a:cubicBezTo>
                      <a:cubicBezTo>
                        <a:pt x="913881" y="1953323"/>
                        <a:pt x="1146882" y="1917020"/>
                        <a:pt x="1198366" y="1875436"/>
                      </a:cubicBezTo>
                      <a:cubicBezTo>
                        <a:pt x="1206947" y="1868176"/>
                        <a:pt x="1182525" y="1748045"/>
                        <a:pt x="1180545" y="1729564"/>
                      </a:cubicBezTo>
                      <a:cubicBezTo>
                        <a:pt x="1177245" y="1697221"/>
                        <a:pt x="1162063" y="1666198"/>
                        <a:pt x="1169324" y="1632535"/>
                      </a:cubicBezTo>
                      <a:cubicBezTo>
                        <a:pt x="1265032" y="1650357"/>
                        <a:pt x="1359420" y="1636495"/>
                        <a:pt x="1453149" y="1616034"/>
                      </a:cubicBezTo>
                      <a:cubicBezTo>
                        <a:pt x="1489452" y="1608113"/>
                        <a:pt x="1512554" y="1579731"/>
                        <a:pt x="1516514" y="1543427"/>
                      </a:cubicBezTo>
                      <a:cubicBezTo>
                        <a:pt x="1526415" y="1452999"/>
                        <a:pt x="1514534" y="1363892"/>
                        <a:pt x="1493412" y="1276104"/>
                      </a:cubicBezTo>
                      <a:cubicBezTo>
                        <a:pt x="1493412" y="1276104"/>
                        <a:pt x="1493412" y="1276104"/>
                        <a:pt x="1493412" y="1276104"/>
                      </a:cubicBezTo>
                      <a:cubicBezTo>
                        <a:pt x="1492092" y="1292605"/>
                        <a:pt x="1492092" y="1311747"/>
                        <a:pt x="1467670" y="1308447"/>
                      </a:cubicBezTo>
                      <a:cubicBezTo>
                        <a:pt x="1399684" y="1299866"/>
                        <a:pt x="1333018" y="1283364"/>
                        <a:pt x="1269653" y="1249702"/>
                      </a:cubicBezTo>
                      <a:cubicBezTo>
                        <a:pt x="1338959" y="1247721"/>
                        <a:pt x="1406285" y="1234520"/>
                        <a:pt x="1472290" y="1217359"/>
                      </a:cubicBezTo>
                      <a:cubicBezTo>
                        <a:pt x="1461070" y="1189636"/>
                        <a:pt x="1451829" y="1161914"/>
                        <a:pt x="1438627" y="1134851"/>
                      </a:cubicBezTo>
                      <a:cubicBezTo>
                        <a:pt x="1426746" y="1107789"/>
                        <a:pt x="1429387" y="1091948"/>
                        <a:pt x="1458429" y="1078087"/>
                      </a:cubicBezTo>
                      <a:close/>
                    </a:path>
                  </a:pathLst>
                </a:custGeom>
                <a:solidFill>
                  <a:srgbClr val="FEC88A"/>
                </a:solidFill>
                <a:ln w="342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41B9FFA0-6E77-41C3-A75A-2AD1C550EF39}"/>
                    </a:ext>
                  </a:extLst>
                </p:cNvPr>
                <p:cNvSpPr/>
                <p:nvPr/>
              </p:nvSpPr>
              <p:spPr>
                <a:xfrm>
                  <a:off x="4960694" y="2470582"/>
                  <a:ext cx="6600" cy="6600"/>
                </a:xfrm>
                <a:custGeom>
                  <a:avLst/>
                  <a:gdLst>
                    <a:gd name="connsiteX0" fmla="*/ 0 w 6600"/>
                    <a:gd name="connsiteY0" fmla="*/ 0 h 6600"/>
                    <a:gd name="connsiteX1" fmla="*/ 0 w 6600"/>
                    <a:gd name="connsiteY1" fmla="*/ 0 h 6600"/>
                    <a:gd name="connsiteX2" fmla="*/ 0 w 6600"/>
                    <a:gd name="connsiteY2" fmla="*/ 0 h 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00" h="66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EC88A"/>
                </a:solidFill>
                <a:ln w="342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10F18783-8BB4-42A2-8F6D-121D13C68D2D}"/>
                  </a:ext>
                </a:extLst>
              </p:cNvPr>
              <p:cNvSpPr/>
              <p:nvPr/>
            </p:nvSpPr>
            <p:spPr>
              <a:xfrm>
                <a:off x="2327614" y="3157457"/>
                <a:ext cx="129522" cy="102081"/>
              </a:xfrm>
              <a:custGeom>
                <a:avLst/>
                <a:gdLst>
                  <a:gd name="connsiteX0" fmla="*/ 158197 w 171122"/>
                  <a:gd name="connsiteY0" fmla="*/ 47786 h 134866"/>
                  <a:gd name="connsiteX1" fmla="*/ 98487 w 171122"/>
                  <a:gd name="connsiteY1" fmla="*/ 115220 h 134866"/>
                  <a:gd name="connsiteX2" fmla="*/ 12926 w 171122"/>
                  <a:gd name="connsiteY2" fmla="*/ 87080 h 134866"/>
                  <a:gd name="connsiteX3" fmla="*/ 72636 w 171122"/>
                  <a:gd name="connsiteY3" fmla="*/ 19647 h 134866"/>
                  <a:gd name="connsiteX4" fmla="*/ 158197 w 171122"/>
                  <a:gd name="connsiteY4" fmla="*/ 47786 h 13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122" h="134866">
                    <a:moveTo>
                      <a:pt x="158197" y="47786"/>
                    </a:moveTo>
                    <a:cubicBezTo>
                      <a:pt x="165335" y="74178"/>
                      <a:pt x="138602" y="104369"/>
                      <a:pt x="98487" y="115220"/>
                    </a:cubicBezTo>
                    <a:cubicBezTo>
                      <a:pt x="58371" y="126071"/>
                      <a:pt x="20064" y="113472"/>
                      <a:pt x="12926" y="87080"/>
                    </a:cubicBezTo>
                    <a:cubicBezTo>
                      <a:pt x="5787" y="60688"/>
                      <a:pt x="32520" y="30497"/>
                      <a:pt x="72636" y="19647"/>
                    </a:cubicBezTo>
                    <a:cubicBezTo>
                      <a:pt x="112751" y="8796"/>
                      <a:pt x="151058" y="21395"/>
                      <a:pt x="158197" y="47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4B67B61-68C9-4ABC-826D-60BC24CCBD2B}"/>
                  </a:ext>
                </a:extLst>
              </p:cNvPr>
              <p:cNvSpPr/>
              <p:nvPr/>
            </p:nvSpPr>
            <p:spPr>
              <a:xfrm>
                <a:off x="319983" y="3908488"/>
                <a:ext cx="4328106" cy="2949512"/>
              </a:xfrm>
              <a:custGeom>
                <a:avLst/>
                <a:gdLst>
                  <a:gd name="connsiteX0" fmla="*/ 5627749 w 5718176"/>
                  <a:gd name="connsiteY0" fmla="*/ 1295693 h 3896816"/>
                  <a:gd name="connsiteX1" fmla="*/ 5718177 w 5718176"/>
                  <a:gd name="connsiteY1" fmla="*/ 1192724 h 3896816"/>
                  <a:gd name="connsiteX2" fmla="*/ 5493097 w 5718176"/>
                  <a:gd name="connsiteY2" fmla="*/ 941242 h 3896816"/>
                  <a:gd name="connsiteX3" fmla="*/ 5475935 w 5718176"/>
                  <a:gd name="connsiteY3" fmla="*/ 945203 h 3896816"/>
                  <a:gd name="connsiteX4" fmla="*/ 5396069 w 5718176"/>
                  <a:gd name="connsiteY4" fmla="*/ 992727 h 3896816"/>
                  <a:gd name="connsiteX5" fmla="*/ 5342604 w 5718176"/>
                  <a:gd name="connsiteY5" fmla="*/ 994047 h 3896816"/>
                  <a:gd name="connsiteX6" fmla="*/ 4660104 w 5718176"/>
                  <a:gd name="connsiteY6" fmla="*/ 1592719 h 3896816"/>
                  <a:gd name="connsiteX7" fmla="*/ 4602679 w 5718176"/>
                  <a:gd name="connsiteY7" fmla="*/ 1596020 h 3896816"/>
                  <a:gd name="connsiteX8" fmla="*/ 4407302 w 5718176"/>
                  <a:gd name="connsiteY8" fmla="*/ 1438926 h 3896816"/>
                  <a:gd name="connsiteX9" fmla="*/ 4003347 w 5718176"/>
                  <a:gd name="connsiteY9" fmla="*/ 919460 h 3896816"/>
                  <a:gd name="connsiteX10" fmla="*/ 3658796 w 5718176"/>
                  <a:gd name="connsiteY10" fmla="*/ 269964 h 3896816"/>
                  <a:gd name="connsiteX11" fmla="*/ 3607972 w 5718176"/>
                  <a:gd name="connsiteY11" fmla="*/ 225080 h 3896816"/>
                  <a:gd name="connsiteX12" fmla="*/ 2860787 w 5718176"/>
                  <a:gd name="connsiteY12" fmla="*/ 45544 h 3896816"/>
                  <a:gd name="connsiteX13" fmla="*/ 2800721 w 5718176"/>
                  <a:gd name="connsiteY13" fmla="*/ 19802 h 3896816"/>
                  <a:gd name="connsiteX14" fmla="*/ 2817883 w 5718176"/>
                  <a:gd name="connsiteY14" fmla="*/ 163034 h 3896816"/>
                  <a:gd name="connsiteX15" fmla="*/ 2472673 w 5718176"/>
                  <a:gd name="connsiteY15" fmla="*/ 247522 h 3896816"/>
                  <a:gd name="connsiteX16" fmla="*/ 2217890 w 5718176"/>
                  <a:gd name="connsiteY16" fmla="*/ 233660 h 3896816"/>
                  <a:gd name="connsiteX17" fmla="*/ 2107001 w 5718176"/>
                  <a:gd name="connsiteY17" fmla="*/ 181516 h 3896816"/>
                  <a:gd name="connsiteX18" fmla="*/ 2069377 w 5718176"/>
                  <a:gd name="connsiteY18" fmla="*/ 98349 h 3896816"/>
                  <a:gd name="connsiteX19" fmla="*/ 2077958 w 5718176"/>
                  <a:gd name="connsiteY19" fmla="*/ 0 h 3896816"/>
                  <a:gd name="connsiteX20" fmla="*/ 2023833 w 5718176"/>
                  <a:gd name="connsiteY20" fmla="*/ 81187 h 3896816"/>
                  <a:gd name="connsiteX21" fmla="*/ 1936046 w 5718176"/>
                  <a:gd name="connsiteY21" fmla="*/ 139932 h 3896816"/>
                  <a:gd name="connsiteX22" fmla="*/ 1936046 w 5718176"/>
                  <a:gd name="connsiteY22" fmla="*/ 139932 h 3896816"/>
                  <a:gd name="connsiteX23" fmla="*/ 1844298 w 5718176"/>
                  <a:gd name="connsiteY23" fmla="*/ 190757 h 3896816"/>
                  <a:gd name="connsiteX24" fmla="*/ 1085231 w 5718176"/>
                  <a:gd name="connsiteY24" fmla="*/ 495703 h 3896816"/>
                  <a:gd name="connsiteX25" fmla="*/ 1044968 w 5718176"/>
                  <a:gd name="connsiteY25" fmla="*/ 532006 h 3896816"/>
                  <a:gd name="connsiteX26" fmla="*/ 837709 w 5718176"/>
                  <a:gd name="connsiteY26" fmla="*/ 896358 h 3896816"/>
                  <a:gd name="connsiteX27" fmla="*/ 621210 w 5718176"/>
                  <a:gd name="connsiteY27" fmla="*/ 1177543 h 3896816"/>
                  <a:gd name="connsiteX28" fmla="*/ 98445 w 5718176"/>
                  <a:gd name="connsiteY28" fmla="*/ 1822419 h 3896816"/>
                  <a:gd name="connsiteX29" fmla="*/ 15277 w 5718176"/>
                  <a:gd name="connsiteY29" fmla="*/ 2244856 h 3896816"/>
                  <a:gd name="connsiteX30" fmla="*/ 209334 w 5718176"/>
                  <a:gd name="connsiteY30" fmla="*/ 2624390 h 3896816"/>
                  <a:gd name="connsiteX31" fmla="*/ 964441 w 5718176"/>
                  <a:gd name="connsiteY31" fmla="*/ 3531969 h 3896816"/>
                  <a:gd name="connsiteX32" fmla="*/ 1007344 w 5718176"/>
                  <a:gd name="connsiteY32" fmla="*/ 3531969 h 3896816"/>
                  <a:gd name="connsiteX33" fmla="*/ 1052888 w 5718176"/>
                  <a:gd name="connsiteY33" fmla="*/ 3480485 h 3896816"/>
                  <a:gd name="connsiteX34" fmla="*/ 1052888 w 5718176"/>
                  <a:gd name="connsiteY34" fmla="*/ 3480485 h 3896816"/>
                  <a:gd name="connsiteX35" fmla="*/ 1143976 w 5718176"/>
                  <a:gd name="connsiteY35" fmla="*/ 3476524 h 3896816"/>
                  <a:gd name="connsiteX36" fmla="*/ 1227144 w 5718176"/>
                  <a:gd name="connsiteY36" fmla="*/ 3467944 h 3896816"/>
                  <a:gd name="connsiteX37" fmla="*/ 1356515 w 5718176"/>
                  <a:gd name="connsiteY37" fmla="*/ 3502927 h 3896816"/>
                  <a:gd name="connsiteX38" fmla="*/ 1356515 w 5718176"/>
                  <a:gd name="connsiteY38" fmla="*/ 3502927 h 3896816"/>
                  <a:gd name="connsiteX39" fmla="*/ 1629119 w 5718176"/>
                  <a:gd name="connsiteY39" fmla="*/ 3615136 h 3896816"/>
                  <a:gd name="connsiteX40" fmla="*/ 1629119 w 5718176"/>
                  <a:gd name="connsiteY40" fmla="*/ 3896321 h 3896816"/>
                  <a:gd name="connsiteX41" fmla="*/ 4352517 w 5718176"/>
                  <a:gd name="connsiteY41" fmla="*/ 3896321 h 3896816"/>
                  <a:gd name="connsiteX42" fmla="*/ 3776947 w 5718176"/>
                  <a:gd name="connsiteY42" fmla="*/ 1702949 h 3896816"/>
                  <a:gd name="connsiteX43" fmla="*/ 3777607 w 5718176"/>
                  <a:gd name="connsiteY43" fmla="*/ 1681167 h 3896816"/>
                  <a:gd name="connsiteX44" fmla="*/ 3800709 w 5718176"/>
                  <a:gd name="connsiteY44" fmla="*/ 1686448 h 3896816"/>
                  <a:gd name="connsiteX45" fmla="*/ 3858794 w 5718176"/>
                  <a:gd name="connsiteY45" fmla="*/ 1730011 h 3896816"/>
                  <a:gd name="connsiteX46" fmla="*/ 4361098 w 5718176"/>
                  <a:gd name="connsiteY46" fmla="*/ 2186771 h 3896816"/>
                  <a:gd name="connsiteX47" fmla="*/ 4448226 w 5718176"/>
                  <a:gd name="connsiteY47" fmla="*/ 2234955 h 3896816"/>
                  <a:gd name="connsiteX48" fmla="*/ 4589478 w 5718176"/>
                  <a:gd name="connsiteY48" fmla="*/ 2267298 h 3896816"/>
                  <a:gd name="connsiteX49" fmla="*/ 4652844 w 5718176"/>
                  <a:gd name="connsiteY49" fmla="*/ 2253437 h 3896816"/>
                  <a:gd name="connsiteX50" fmla="*/ 5448213 w 5718176"/>
                  <a:gd name="connsiteY50" fmla="*/ 1617142 h 3896816"/>
                  <a:gd name="connsiteX51" fmla="*/ 5667352 w 5718176"/>
                  <a:gd name="connsiteY51" fmla="*/ 1407903 h 3896816"/>
                  <a:gd name="connsiteX52" fmla="*/ 5666692 w 5718176"/>
                  <a:gd name="connsiteY52" fmla="*/ 1349158 h 3896816"/>
                  <a:gd name="connsiteX53" fmla="*/ 5627749 w 5718176"/>
                  <a:gd name="connsiteY53" fmla="*/ 1295693 h 3896816"/>
                  <a:gd name="connsiteX54" fmla="*/ 1495787 w 5718176"/>
                  <a:gd name="connsiteY54" fmla="*/ 3179498 h 3896816"/>
                  <a:gd name="connsiteX55" fmla="*/ 1381597 w 5718176"/>
                  <a:gd name="connsiteY55" fmla="*/ 3196660 h 3896816"/>
                  <a:gd name="connsiteX56" fmla="*/ 1347934 w 5718176"/>
                  <a:gd name="connsiteY56" fmla="*/ 3180158 h 3896816"/>
                  <a:gd name="connsiteX57" fmla="*/ 1291829 w 5718176"/>
                  <a:gd name="connsiteY57" fmla="*/ 3173558 h 3896816"/>
                  <a:gd name="connsiteX58" fmla="*/ 1331433 w 5718176"/>
                  <a:gd name="connsiteY58" fmla="*/ 3123393 h 3896816"/>
                  <a:gd name="connsiteX59" fmla="*/ 1328132 w 5718176"/>
                  <a:gd name="connsiteY59" fmla="*/ 3091711 h 3896816"/>
                  <a:gd name="connsiteX60" fmla="*/ 1105693 w 5718176"/>
                  <a:gd name="connsiteY60" fmla="*/ 2922736 h 3896816"/>
                  <a:gd name="connsiteX61" fmla="*/ 830449 w 5718176"/>
                  <a:gd name="connsiteY61" fmla="*/ 2616469 h 3896816"/>
                  <a:gd name="connsiteX62" fmla="*/ 671375 w 5718176"/>
                  <a:gd name="connsiteY62" fmla="*/ 2377528 h 3896816"/>
                  <a:gd name="connsiteX63" fmla="*/ 578967 w 5718176"/>
                  <a:gd name="connsiteY63" fmla="*/ 2236936 h 3896816"/>
                  <a:gd name="connsiteX64" fmla="*/ 585567 w 5718176"/>
                  <a:gd name="connsiteY64" fmla="*/ 2173570 h 3896816"/>
                  <a:gd name="connsiteX65" fmla="*/ 1142656 w 5718176"/>
                  <a:gd name="connsiteY65" fmla="*/ 1513512 h 3896816"/>
                  <a:gd name="connsiteX66" fmla="*/ 1181600 w 5718176"/>
                  <a:gd name="connsiteY66" fmla="*/ 1479189 h 3896816"/>
                  <a:gd name="connsiteX67" fmla="*/ 1202721 w 5718176"/>
                  <a:gd name="connsiteY67" fmla="*/ 1528034 h 3896816"/>
                  <a:gd name="connsiteX68" fmla="*/ 1561133 w 5718176"/>
                  <a:gd name="connsiteY68" fmla="*/ 3176198 h 3896816"/>
                  <a:gd name="connsiteX69" fmla="*/ 1495787 w 5718176"/>
                  <a:gd name="connsiteY69" fmla="*/ 3179498 h 389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718176" h="3896816">
                    <a:moveTo>
                      <a:pt x="5627749" y="1295693"/>
                    </a:moveTo>
                    <a:cubicBezTo>
                      <a:pt x="5667352" y="1269291"/>
                      <a:pt x="5691115" y="1229688"/>
                      <a:pt x="5718177" y="1192724"/>
                    </a:cubicBezTo>
                    <a:lnTo>
                      <a:pt x="5493097" y="941242"/>
                    </a:lnTo>
                    <a:cubicBezTo>
                      <a:pt x="5487156" y="942562"/>
                      <a:pt x="5481876" y="943883"/>
                      <a:pt x="5475935" y="945203"/>
                    </a:cubicBezTo>
                    <a:cubicBezTo>
                      <a:pt x="5447553" y="958404"/>
                      <a:pt x="5413890" y="962364"/>
                      <a:pt x="5396069" y="992727"/>
                    </a:cubicBezTo>
                    <a:cubicBezTo>
                      <a:pt x="5377587" y="970945"/>
                      <a:pt x="5363066" y="976226"/>
                      <a:pt x="5342604" y="994047"/>
                    </a:cubicBezTo>
                    <a:cubicBezTo>
                      <a:pt x="5115544" y="1194705"/>
                      <a:pt x="4887164" y="1392722"/>
                      <a:pt x="4660104" y="1592719"/>
                    </a:cubicBezTo>
                    <a:cubicBezTo>
                      <a:pt x="4639643" y="1610541"/>
                      <a:pt x="4624461" y="1611201"/>
                      <a:pt x="4602679" y="1596020"/>
                    </a:cubicBezTo>
                    <a:cubicBezTo>
                      <a:pt x="4533373" y="1549156"/>
                      <a:pt x="4468028" y="1497671"/>
                      <a:pt x="4407302" y="1438926"/>
                    </a:cubicBezTo>
                    <a:cubicBezTo>
                      <a:pt x="4247568" y="1285133"/>
                      <a:pt x="4120177" y="1106257"/>
                      <a:pt x="4003347" y="919460"/>
                    </a:cubicBezTo>
                    <a:cubicBezTo>
                      <a:pt x="3873315" y="710882"/>
                      <a:pt x="3761766" y="492403"/>
                      <a:pt x="3658796" y="269964"/>
                    </a:cubicBezTo>
                    <a:cubicBezTo>
                      <a:pt x="3648236" y="246201"/>
                      <a:pt x="3635034" y="231680"/>
                      <a:pt x="3607972" y="225080"/>
                    </a:cubicBezTo>
                    <a:cubicBezTo>
                      <a:pt x="3359130" y="163694"/>
                      <a:pt x="3110289" y="102309"/>
                      <a:pt x="2860787" y="45544"/>
                    </a:cubicBezTo>
                    <a:cubicBezTo>
                      <a:pt x="2833064" y="39603"/>
                      <a:pt x="2804022" y="36303"/>
                      <a:pt x="2800721" y="19802"/>
                    </a:cubicBezTo>
                    <a:cubicBezTo>
                      <a:pt x="2804022" y="44884"/>
                      <a:pt x="2826464" y="156434"/>
                      <a:pt x="2817883" y="163034"/>
                    </a:cubicBezTo>
                    <a:cubicBezTo>
                      <a:pt x="2766398" y="204618"/>
                      <a:pt x="2532738" y="240261"/>
                      <a:pt x="2472673" y="247522"/>
                    </a:cubicBezTo>
                    <a:cubicBezTo>
                      <a:pt x="2299077" y="257423"/>
                      <a:pt x="2362443" y="261383"/>
                      <a:pt x="2217890" y="233660"/>
                    </a:cubicBezTo>
                    <a:cubicBezTo>
                      <a:pt x="2173666" y="215179"/>
                      <a:pt x="2136703" y="190757"/>
                      <a:pt x="2107001" y="181516"/>
                    </a:cubicBezTo>
                    <a:cubicBezTo>
                      <a:pt x="2072017" y="166995"/>
                      <a:pt x="2073998" y="128051"/>
                      <a:pt x="2069377" y="98349"/>
                    </a:cubicBezTo>
                    <a:cubicBezTo>
                      <a:pt x="2070037" y="65346"/>
                      <a:pt x="2072678" y="33003"/>
                      <a:pt x="2077958" y="0"/>
                    </a:cubicBezTo>
                    <a:cubicBezTo>
                      <a:pt x="2072017" y="32343"/>
                      <a:pt x="2060137" y="57425"/>
                      <a:pt x="2023833" y="81187"/>
                    </a:cubicBezTo>
                    <a:cubicBezTo>
                      <a:pt x="1994791" y="100329"/>
                      <a:pt x="1965748" y="120131"/>
                      <a:pt x="1936046" y="139932"/>
                    </a:cubicBezTo>
                    <a:cubicBezTo>
                      <a:pt x="1936046" y="139932"/>
                      <a:pt x="1936046" y="139932"/>
                      <a:pt x="1936046" y="139932"/>
                    </a:cubicBezTo>
                    <a:cubicBezTo>
                      <a:pt x="1905683" y="157094"/>
                      <a:pt x="1875980" y="178216"/>
                      <a:pt x="1844298" y="190757"/>
                    </a:cubicBezTo>
                    <a:cubicBezTo>
                      <a:pt x="1591495" y="293066"/>
                      <a:pt x="1338693" y="394714"/>
                      <a:pt x="1085231" y="495703"/>
                    </a:cubicBezTo>
                    <a:cubicBezTo>
                      <a:pt x="1066750" y="502964"/>
                      <a:pt x="1054869" y="514845"/>
                      <a:pt x="1044968" y="532006"/>
                    </a:cubicBezTo>
                    <a:cubicBezTo>
                      <a:pt x="976322" y="653457"/>
                      <a:pt x="907676" y="774908"/>
                      <a:pt x="837709" y="896358"/>
                    </a:cubicBezTo>
                    <a:cubicBezTo>
                      <a:pt x="817908" y="930681"/>
                      <a:pt x="672695" y="1117478"/>
                      <a:pt x="621210" y="1177543"/>
                    </a:cubicBezTo>
                    <a:cubicBezTo>
                      <a:pt x="440355" y="1387442"/>
                      <a:pt x="254878" y="1592719"/>
                      <a:pt x="98445" y="1822419"/>
                    </a:cubicBezTo>
                    <a:cubicBezTo>
                      <a:pt x="9337" y="1953771"/>
                      <a:pt x="-21686" y="2091723"/>
                      <a:pt x="15277" y="2244856"/>
                    </a:cubicBezTo>
                    <a:cubicBezTo>
                      <a:pt x="49600" y="2386769"/>
                      <a:pt x="126827" y="2506899"/>
                      <a:pt x="209334" y="2624390"/>
                    </a:cubicBezTo>
                    <a:cubicBezTo>
                      <a:pt x="338706" y="2807886"/>
                      <a:pt x="852891" y="3403918"/>
                      <a:pt x="964441" y="3531969"/>
                    </a:cubicBezTo>
                    <a:cubicBezTo>
                      <a:pt x="980282" y="3550451"/>
                      <a:pt x="991503" y="3553751"/>
                      <a:pt x="1007344" y="3531969"/>
                    </a:cubicBezTo>
                    <a:cubicBezTo>
                      <a:pt x="1020545" y="3513487"/>
                      <a:pt x="1033747" y="3493686"/>
                      <a:pt x="1052888" y="3480485"/>
                    </a:cubicBezTo>
                    <a:lnTo>
                      <a:pt x="1052888" y="3480485"/>
                    </a:lnTo>
                    <a:cubicBezTo>
                      <a:pt x="1083911" y="3493026"/>
                      <a:pt x="1114934" y="3494346"/>
                      <a:pt x="1143976" y="3476524"/>
                    </a:cubicBezTo>
                    <a:cubicBezTo>
                      <a:pt x="1171039" y="3459363"/>
                      <a:pt x="1196781" y="3457383"/>
                      <a:pt x="1227144" y="3467944"/>
                    </a:cubicBezTo>
                    <a:cubicBezTo>
                      <a:pt x="1269387" y="3482465"/>
                      <a:pt x="1313611" y="3491706"/>
                      <a:pt x="1356515" y="3502927"/>
                    </a:cubicBezTo>
                    <a:cubicBezTo>
                      <a:pt x="1356515" y="3502927"/>
                      <a:pt x="1356515" y="3502927"/>
                      <a:pt x="1356515" y="3502927"/>
                    </a:cubicBezTo>
                    <a:cubicBezTo>
                      <a:pt x="1361135" y="3511507"/>
                      <a:pt x="1545291" y="3582793"/>
                      <a:pt x="1629119" y="3615136"/>
                    </a:cubicBezTo>
                    <a:cubicBezTo>
                      <a:pt x="1639680" y="3708865"/>
                      <a:pt x="1633739" y="3802593"/>
                      <a:pt x="1629119" y="3896321"/>
                    </a:cubicBezTo>
                    <a:cubicBezTo>
                      <a:pt x="1642320" y="3896981"/>
                      <a:pt x="4339316" y="3896981"/>
                      <a:pt x="4352517" y="3896321"/>
                    </a:cubicBezTo>
                    <a:cubicBezTo>
                      <a:pt x="4266710" y="3566952"/>
                      <a:pt x="3792128" y="1761034"/>
                      <a:pt x="3776947" y="1702949"/>
                    </a:cubicBezTo>
                    <a:cubicBezTo>
                      <a:pt x="3774967" y="1695689"/>
                      <a:pt x="3770346" y="1687108"/>
                      <a:pt x="3777607" y="1681167"/>
                    </a:cubicBezTo>
                    <a:cubicBezTo>
                      <a:pt x="3786848" y="1673906"/>
                      <a:pt x="3794108" y="1681827"/>
                      <a:pt x="3800709" y="1686448"/>
                    </a:cubicBezTo>
                    <a:cubicBezTo>
                      <a:pt x="3820511" y="1700309"/>
                      <a:pt x="3840312" y="1714170"/>
                      <a:pt x="3858794" y="1730011"/>
                    </a:cubicBezTo>
                    <a:cubicBezTo>
                      <a:pt x="4033049" y="1875224"/>
                      <a:pt x="4196744" y="2030998"/>
                      <a:pt x="4361098" y="2186771"/>
                    </a:cubicBezTo>
                    <a:cubicBezTo>
                      <a:pt x="4386840" y="2211194"/>
                      <a:pt x="4411923" y="2229015"/>
                      <a:pt x="4448226" y="2234955"/>
                    </a:cubicBezTo>
                    <a:cubicBezTo>
                      <a:pt x="4495750" y="2242876"/>
                      <a:pt x="4542614" y="2254757"/>
                      <a:pt x="4589478" y="2267298"/>
                    </a:cubicBezTo>
                    <a:cubicBezTo>
                      <a:pt x="4613900" y="2273899"/>
                      <a:pt x="4633042" y="2269279"/>
                      <a:pt x="4652844" y="2253437"/>
                    </a:cubicBezTo>
                    <a:cubicBezTo>
                      <a:pt x="4922147" y="2046839"/>
                      <a:pt x="5190791" y="1838921"/>
                      <a:pt x="5448213" y="1617142"/>
                    </a:cubicBezTo>
                    <a:cubicBezTo>
                      <a:pt x="5524780" y="1551136"/>
                      <a:pt x="5600027" y="1483810"/>
                      <a:pt x="5667352" y="1407903"/>
                    </a:cubicBezTo>
                    <a:cubicBezTo>
                      <a:pt x="5687154" y="1386121"/>
                      <a:pt x="5686494" y="1369620"/>
                      <a:pt x="5666692" y="1349158"/>
                    </a:cubicBezTo>
                    <a:cubicBezTo>
                      <a:pt x="5652171" y="1332657"/>
                      <a:pt x="5637650" y="1316155"/>
                      <a:pt x="5627749" y="1295693"/>
                    </a:cubicBezTo>
                    <a:close/>
                    <a:moveTo>
                      <a:pt x="1495787" y="3179498"/>
                    </a:moveTo>
                    <a:cubicBezTo>
                      <a:pt x="1458164" y="3185439"/>
                      <a:pt x="1419880" y="3194020"/>
                      <a:pt x="1381597" y="3196660"/>
                    </a:cubicBezTo>
                    <a:cubicBezTo>
                      <a:pt x="1374336" y="3187419"/>
                      <a:pt x="1363776" y="3181478"/>
                      <a:pt x="1347934" y="3180158"/>
                    </a:cubicBezTo>
                    <a:cubicBezTo>
                      <a:pt x="1329452" y="3175538"/>
                      <a:pt x="1310971" y="3172898"/>
                      <a:pt x="1291829" y="3173558"/>
                    </a:cubicBezTo>
                    <a:cubicBezTo>
                      <a:pt x="1303050" y="3155736"/>
                      <a:pt x="1318892" y="3140555"/>
                      <a:pt x="1331433" y="3123393"/>
                    </a:cubicBezTo>
                    <a:cubicBezTo>
                      <a:pt x="1340674" y="3110192"/>
                      <a:pt x="1343974" y="3101612"/>
                      <a:pt x="1328132" y="3091711"/>
                    </a:cubicBezTo>
                    <a:cubicBezTo>
                      <a:pt x="1285229" y="3065968"/>
                      <a:pt x="1122854" y="2941878"/>
                      <a:pt x="1105693" y="2922736"/>
                    </a:cubicBezTo>
                    <a:cubicBezTo>
                      <a:pt x="1044968" y="2856730"/>
                      <a:pt x="856851" y="2655412"/>
                      <a:pt x="830449" y="2616469"/>
                    </a:cubicBezTo>
                    <a:cubicBezTo>
                      <a:pt x="776984" y="2537262"/>
                      <a:pt x="723519" y="2458055"/>
                      <a:pt x="671375" y="2377528"/>
                    </a:cubicBezTo>
                    <a:cubicBezTo>
                      <a:pt x="641012" y="2330664"/>
                      <a:pt x="606689" y="2285780"/>
                      <a:pt x="578967" y="2236936"/>
                    </a:cubicBezTo>
                    <a:cubicBezTo>
                      <a:pt x="565766" y="2213834"/>
                      <a:pt x="567746" y="2193372"/>
                      <a:pt x="585567" y="2173570"/>
                    </a:cubicBezTo>
                    <a:cubicBezTo>
                      <a:pt x="678636" y="2066641"/>
                      <a:pt x="1053548" y="1629683"/>
                      <a:pt x="1142656" y="1513512"/>
                    </a:cubicBezTo>
                    <a:cubicBezTo>
                      <a:pt x="1153217" y="1499651"/>
                      <a:pt x="1160478" y="1473249"/>
                      <a:pt x="1181600" y="1479189"/>
                    </a:cubicBezTo>
                    <a:cubicBezTo>
                      <a:pt x="1200081" y="1484470"/>
                      <a:pt x="1198761" y="1510212"/>
                      <a:pt x="1202721" y="1528034"/>
                    </a:cubicBezTo>
                    <a:cubicBezTo>
                      <a:pt x="1249586" y="1761034"/>
                      <a:pt x="1548592" y="3166957"/>
                      <a:pt x="1561133" y="3176198"/>
                    </a:cubicBezTo>
                    <a:cubicBezTo>
                      <a:pt x="1538691" y="3178178"/>
                      <a:pt x="1516909" y="3176198"/>
                      <a:pt x="1495787" y="317949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E51FFAE0-9148-4E49-9014-5301059AE46A}"/>
                  </a:ext>
                </a:extLst>
              </p:cNvPr>
              <p:cNvSpPr/>
              <p:nvPr/>
            </p:nvSpPr>
            <p:spPr>
              <a:xfrm>
                <a:off x="4478224" y="4538808"/>
                <a:ext cx="866453" cy="259492"/>
              </a:xfrm>
              <a:custGeom>
                <a:avLst/>
                <a:gdLst>
                  <a:gd name="connsiteX0" fmla="*/ 1143880 w 1144734"/>
                  <a:gd name="connsiteY0" fmla="*/ 41154 h 342834"/>
                  <a:gd name="connsiteX1" fmla="*/ 717483 w 1144734"/>
                  <a:gd name="connsiteY1" fmla="*/ 47094 h 342834"/>
                  <a:gd name="connsiteX2" fmla="*/ 161054 w 1144734"/>
                  <a:gd name="connsiteY2" fmla="*/ 34553 h 342834"/>
                  <a:gd name="connsiteX3" fmla="*/ 0 w 1144734"/>
                  <a:gd name="connsiteY3" fmla="*/ 108480 h 342834"/>
                  <a:gd name="connsiteX4" fmla="*/ 227720 w 1144734"/>
                  <a:gd name="connsiteY4" fmla="*/ 342800 h 342834"/>
                  <a:gd name="connsiteX5" fmla="*/ 718803 w 1144734"/>
                  <a:gd name="connsiteY5" fmla="*/ 197587 h 342834"/>
                  <a:gd name="connsiteX6" fmla="*/ 1100316 w 1144734"/>
                  <a:gd name="connsiteY6" fmla="*/ 97919 h 342834"/>
                  <a:gd name="connsiteX7" fmla="*/ 1143880 w 1144734"/>
                  <a:gd name="connsiteY7" fmla="*/ 41154 h 342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44734" h="342834">
                    <a:moveTo>
                      <a:pt x="1143880" y="41154"/>
                    </a:moveTo>
                    <a:cubicBezTo>
                      <a:pt x="1144540" y="18712"/>
                      <a:pt x="836293" y="47094"/>
                      <a:pt x="717483" y="47094"/>
                    </a:cubicBezTo>
                    <a:cubicBezTo>
                      <a:pt x="508244" y="47094"/>
                      <a:pt x="264023" y="-49934"/>
                      <a:pt x="161054" y="34553"/>
                    </a:cubicBezTo>
                    <a:cubicBezTo>
                      <a:pt x="109570" y="64256"/>
                      <a:pt x="57425" y="93298"/>
                      <a:pt x="0" y="108480"/>
                    </a:cubicBezTo>
                    <a:cubicBezTo>
                      <a:pt x="0" y="108480"/>
                      <a:pt x="214519" y="346100"/>
                      <a:pt x="227720" y="342800"/>
                    </a:cubicBezTo>
                    <a:cubicBezTo>
                      <a:pt x="382174" y="301217"/>
                      <a:pt x="564349" y="239171"/>
                      <a:pt x="718803" y="197587"/>
                    </a:cubicBezTo>
                    <a:cubicBezTo>
                      <a:pt x="845534" y="163925"/>
                      <a:pt x="972265" y="127621"/>
                      <a:pt x="1100316" y="97919"/>
                    </a:cubicBezTo>
                    <a:cubicBezTo>
                      <a:pt x="1142560" y="88678"/>
                      <a:pt x="1147180" y="74817"/>
                      <a:pt x="1143880" y="41154"/>
                    </a:cubicBezTo>
                    <a:close/>
                  </a:path>
                </a:pathLst>
              </a:custGeom>
              <a:solidFill>
                <a:srgbClr val="FEC88A"/>
              </a:solidFill>
              <a:ln w="342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C45C342E-13A8-4850-B0FA-0A5C062B067D}"/>
                  </a:ext>
                </a:extLst>
              </p:cNvPr>
              <p:cNvSpPr/>
              <p:nvPr/>
            </p:nvSpPr>
            <p:spPr>
              <a:xfrm>
                <a:off x="1545801" y="2613403"/>
                <a:ext cx="906277" cy="1084445"/>
              </a:xfrm>
              <a:custGeom>
                <a:avLst/>
                <a:gdLst>
                  <a:gd name="connsiteX0" fmla="*/ 371974 w 1197349"/>
                  <a:gd name="connsiteY0" fmla="*/ 1416646 h 1432740"/>
                  <a:gd name="connsiteX1" fmla="*/ 333031 w 1197349"/>
                  <a:gd name="connsiteY1" fmla="*/ 1418626 h 1432740"/>
                  <a:gd name="connsiteX2" fmla="*/ 142934 w 1197349"/>
                  <a:gd name="connsiteY2" fmla="*/ 1175725 h 1432740"/>
                  <a:gd name="connsiteX3" fmla="*/ 4322 w 1197349"/>
                  <a:gd name="connsiteY3" fmla="*/ 766489 h 1432740"/>
                  <a:gd name="connsiteX4" fmla="*/ 173957 w 1197349"/>
                  <a:gd name="connsiteY4" fmla="*/ 314349 h 1432740"/>
                  <a:gd name="connsiteX5" fmla="*/ 507286 w 1197349"/>
                  <a:gd name="connsiteY5" fmla="*/ 72108 h 1432740"/>
                  <a:gd name="connsiteX6" fmla="*/ 806292 w 1197349"/>
                  <a:gd name="connsiteY6" fmla="*/ 2802 h 1432740"/>
                  <a:gd name="connsiteX7" fmla="*/ 1098038 w 1197349"/>
                  <a:gd name="connsiteY7" fmla="*/ 54286 h 1432740"/>
                  <a:gd name="connsiteX8" fmla="*/ 1107939 w 1197349"/>
                  <a:gd name="connsiteY8" fmla="*/ 56927 h 1432740"/>
                  <a:gd name="connsiteX9" fmla="*/ 1195066 w 1197349"/>
                  <a:gd name="connsiteY9" fmla="*/ 124253 h 1432740"/>
                  <a:gd name="connsiteX10" fmla="*/ 1146222 w 1197349"/>
                  <a:gd name="connsiteY10" fmla="*/ 217981 h 1432740"/>
                  <a:gd name="connsiteX11" fmla="*/ 1113879 w 1197349"/>
                  <a:gd name="connsiteY11" fmla="*/ 270125 h 1432740"/>
                  <a:gd name="connsiteX12" fmla="*/ 1091437 w 1197349"/>
                  <a:gd name="connsiteY12" fmla="*/ 319630 h 1432740"/>
                  <a:gd name="connsiteX13" fmla="*/ 1051834 w 1197349"/>
                  <a:gd name="connsiteY13" fmla="*/ 334811 h 1432740"/>
                  <a:gd name="connsiteX14" fmla="*/ 851836 w 1197349"/>
                  <a:gd name="connsiteY14" fmla="*/ 426559 h 1432740"/>
                  <a:gd name="connsiteX15" fmla="*/ 832034 w 1197349"/>
                  <a:gd name="connsiteY15" fmla="*/ 475403 h 1432740"/>
                  <a:gd name="connsiteX16" fmla="*/ 743587 w 1197349"/>
                  <a:gd name="connsiteY16" fmla="*/ 610055 h 1432740"/>
                  <a:gd name="connsiteX17" fmla="*/ 660419 w 1197349"/>
                  <a:gd name="connsiteY17" fmla="*/ 642398 h 1432740"/>
                  <a:gd name="connsiteX18" fmla="*/ 577252 w 1197349"/>
                  <a:gd name="connsiteY18" fmla="*/ 792891 h 1432740"/>
                  <a:gd name="connsiteX19" fmla="*/ 623456 w 1197349"/>
                  <a:gd name="connsiteY19" fmla="*/ 1028532 h 1432740"/>
                  <a:gd name="connsiteX20" fmla="*/ 649858 w 1197349"/>
                  <a:gd name="connsiteY20" fmla="*/ 1140742 h 1432740"/>
                  <a:gd name="connsiteX21" fmla="*/ 637977 w 1197349"/>
                  <a:gd name="connsiteY21" fmla="*/ 1204767 h 1432740"/>
                  <a:gd name="connsiteX22" fmla="*/ 569331 w 1197349"/>
                  <a:gd name="connsiteY22" fmla="*/ 1188266 h 1432740"/>
                  <a:gd name="connsiteX23" fmla="*/ 538969 w 1197349"/>
                  <a:gd name="connsiteY23" fmla="*/ 1136781 h 1432740"/>
                  <a:gd name="connsiteX24" fmla="*/ 533688 w 1197349"/>
                  <a:gd name="connsiteY24" fmla="*/ 1104438 h 1432740"/>
                  <a:gd name="connsiteX25" fmla="*/ 461742 w 1197349"/>
                  <a:gd name="connsiteY25" fmla="*/ 1021271 h 1432740"/>
                  <a:gd name="connsiteX26" fmla="*/ 343592 w 1197349"/>
                  <a:gd name="connsiteY26" fmla="*/ 1052294 h 1432740"/>
                  <a:gd name="connsiteX27" fmla="*/ 331711 w 1197349"/>
                  <a:gd name="connsiteY27" fmla="*/ 1130181 h 1432740"/>
                  <a:gd name="connsiteX28" fmla="*/ 426759 w 1197349"/>
                  <a:gd name="connsiteY28" fmla="*/ 1340079 h 1432740"/>
                  <a:gd name="connsiteX29" fmla="*/ 433359 w 1197349"/>
                  <a:gd name="connsiteY29" fmla="*/ 1385623 h 1432740"/>
                  <a:gd name="connsiteX30" fmla="*/ 371974 w 1197349"/>
                  <a:gd name="connsiteY30" fmla="*/ 1416646 h 1432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97349" h="1432740">
                    <a:moveTo>
                      <a:pt x="371974" y="1416646"/>
                    </a:moveTo>
                    <a:cubicBezTo>
                      <a:pt x="360753" y="1443708"/>
                      <a:pt x="346892" y="1431167"/>
                      <a:pt x="333031" y="1418626"/>
                    </a:cubicBezTo>
                    <a:cubicBezTo>
                      <a:pt x="254484" y="1349320"/>
                      <a:pt x="192438" y="1267473"/>
                      <a:pt x="142934" y="1175725"/>
                    </a:cubicBezTo>
                    <a:cubicBezTo>
                      <a:pt x="72968" y="1047013"/>
                      <a:pt x="20823" y="913022"/>
                      <a:pt x="4322" y="766489"/>
                    </a:cubicBezTo>
                    <a:cubicBezTo>
                      <a:pt x="-16140" y="586293"/>
                      <a:pt x="35345" y="434480"/>
                      <a:pt x="173957" y="314349"/>
                    </a:cubicBezTo>
                    <a:cubicBezTo>
                      <a:pt x="278246" y="223921"/>
                      <a:pt x="393756" y="149335"/>
                      <a:pt x="507286" y="72108"/>
                    </a:cubicBezTo>
                    <a:cubicBezTo>
                      <a:pt x="597714" y="10723"/>
                      <a:pt x="698703" y="-7759"/>
                      <a:pt x="806292" y="2802"/>
                    </a:cubicBezTo>
                    <a:cubicBezTo>
                      <a:pt x="904641" y="12703"/>
                      <a:pt x="1002329" y="26564"/>
                      <a:pt x="1098038" y="54286"/>
                    </a:cubicBezTo>
                    <a:cubicBezTo>
                      <a:pt x="1101338" y="54947"/>
                      <a:pt x="1104638" y="55607"/>
                      <a:pt x="1107939" y="56927"/>
                    </a:cubicBezTo>
                    <a:cubicBezTo>
                      <a:pt x="1144242" y="70128"/>
                      <a:pt x="1183845" y="81349"/>
                      <a:pt x="1195066" y="124253"/>
                    </a:cubicBezTo>
                    <a:cubicBezTo>
                      <a:pt x="1206287" y="167816"/>
                      <a:pt x="1173944" y="192899"/>
                      <a:pt x="1146222" y="217981"/>
                    </a:cubicBezTo>
                    <a:cubicBezTo>
                      <a:pt x="1130381" y="232502"/>
                      <a:pt x="1119820" y="249003"/>
                      <a:pt x="1113879" y="270125"/>
                    </a:cubicBezTo>
                    <a:cubicBezTo>
                      <a:pt x="1109259" y="287287"/>
                      <a:pt x="1109259" y="307749"/>
                      <a:pt x="1091437" y="319630"/>
                    </a:cubicBezTo>
                    <a:cubicBezTo>
                      <a:pt x="1080216" y="329531"/>
                      <a:pt x="1065695" y="331511"/>
                      <a:pt x="1051834" y="334811"/>
                    </a:cubicBezTo>
                    <a:cubicBezTo>
                      <a:pt x="979227" y="352633"/>
                      <a:pt x="917182" y="393556"/>
                      <a:pt x="851836" y="426559"/>
                    </a:cubicBezTo>
                    <a:cubicBezTo>
                      <a:pt x="832694" y="436460"/>
                      <a:pt x="830714" y="455601"/>
                      <a:pt x="832034" y="475403"/>
                    </a:cubicBezTo>
                    <a:cubicBezTo>
                      <a:pt x="837315" y="548010"/>
                      <a:pt x="812233" y="586293"/>
                      <a:pt x="743587" y="610055"/>
                    </a:cubicBezTo>
                    <a:cubicBezTo>
                      <a:pt x="715864" y="619956"/>
                      <a:pt x="687482" y="628537"/>
                      <a:pt x="660419" y="642398"/>
                    </a:cubicBezTo>
                    <a:cubicBezTo>
                      <a:pt x="597714" y="675401"/>
                      <a:pt x="573952" y="721605"/>
                      <a:pt x="577252" y="792891"/>
                    </a:cubicBezTo>
                    <a:cubicBezTo>
                      <a:pt x="581212" y="874078"/>
                      <a:pt x="605635" y="950645"/>
                      <a:pt x="623456" y="1028532"/>
                    </a:cubicBezTo>
                    <a:cubicBezTo>
                      <a:pt x="632037" y="1066155"/>
                      <a:pt x="643918" y="1103118"/>
                      <a:pt x="649858" y="1140742"/>
                    </a:cubicBezTo>
                    <a:cubicBezTo>
                      <a:pt x="653159" y="1162523"/>
                      <a:pt x="660419" y="1190246"/>
                      <a:pt x="637977" y="1204767"/>
                    </a:cubicBezTo>
                    <a:cubicBezTo>
                      <a:pt x="612235" y="1221269"/>
                      <a:pt x="590453" y="1203447"/>
                      <a:pt x="569331" y="1188266"/>
                    </a:cubicBezTo>
                    <a:cubicBezTo>
                      <a:pt x="550850" y="1175064"/>
                      <a:pt x="540289" y="1159883"/>
                      <a:pt x="538969" y="1136781"/>
                    </a:cubicBezTo>
                    <a:cubicBezTo>
                      <a:pt x="538309" y="1126220"/>
                      <a:pt x="535008" y="1114999"/>
                      <a:pt x="533688" y="1104438"/>
                    </a:cubicBezTo>
                    <a:cubicBezTo>
                      <a:pt x="529728" y="1059554"/>
                      <a:pt x="505306" y="1031832"/>
                      <a:pt x="461742" y="1021271"/>
                    </a:cubicBezTo>
                    <a:cubicBezTo>
                      <a:pt x="416198" y="1010050"/>
                      <a:pt x="375934" y="1019951"/>
                      <a:pt x="343592" y="1052294"/>
                    </a:cubicBezTo>
                    <a:cubicBezTo>
                      <a:pt x="322470" y="1073416"/>
                      <a:pt x="324450" y="1101798"/>
                      <a:pt x="331711" y="1130181"/>
                    </a:cubicBezTo>
                    <a:cubicBezTo>
                      <a:pt x="352172" y="1205427"/>
                      <a:pt x="390456" y="1272093"/>
                      <a:pt x="426759" y="1340079"/>
                    </a:cubicBezTo>
                    <a:cubicBezTo>
                      <a:pt x="434680" y="1354600"/>
                      <a:pt x="446561" y="1371102"/>
                      <a:pt x="433359" y="1385623"/>
                    </a:cubicBezTo>
                    <a:cubicBezTo>
                      <a:pt x="417518" y="1403444"/>
                      <a:pt x="401017" y="1423906"/>
                      <a:pt x="371974" y="141664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57F35E2E-C909-4AA7-809A-572602340BF8}"/>
                  </a:ext>
                </a:extLst>
              </p:cNvPr>
              <p:cNvSpPr/>
              <p:nvPr/>
            </p:nvSpPr>
            <p:spPr>
              <a:xfrm>
                <a:off x="1779279" y="2852415"/>
                <a:ext cx="676447" cy="1250046"/>
              </a:xfrm>
              <a:custGeom>
                <a:avLst/>
                <a:gdLst>
                  <a:gd name="connsiteX0" fmla="*/ 47668 w 893702"/>
                  <a:gd name="connsiteY0" fmla="*/ 1116711 h 1651527"/>
                  <a:gd name="connsiteX1" fmla="*/ 75390 w 893702"/>
                  <a:gd name="connsiteY1" fmla="*/ 1088989 h 1651527"/>
                  <a:gd name="connsiteX2" fmla="*/ 89912 w 893702"/>
                  <a:gd name="connsiteY2" fmla="*/ 1009122 h 1651527"/>
                  <a:gd name="connsiteX3" fmla="*/ 8064 w 893702"/>
                  <a:gd name="connsiteY3" fmla="*/ 828926 h 1651527"/>
                  <a:gd name="connsiteX4" fmla="*/ 105753 w 893702"/>
                  <a:gd name="connsiteY4" fmla="*/ 687014 h 1651527"/>
                  <a:gd name="connsiteX5" fmla="*/ 241725 w 893702"/>
                  <a:gd name="connsiteY5" fmla="*/ 795923 h 1651527"/>
                  <a:gd name="connsiteX6" fmla="*/ 292549 w 893702"/>
                  <a:gd name="connsiteY6" fmla="*/ 876450 h 1651527"/>
                  <a:gd name="connsiteX7" fmla="*/ 328852 w 893702"/>
                  <a:gd name="connsiteY7" fmla="*/ 855328 h 1651527"/>
                  <a:gd name="connsiteX8" fmla="*/ 319612 w 893702"/>
                  <a:gd name="connsiteY8" fmla="*/ 803844 h 1651527"/>
                  <a:gd name="connsiteX9" fmla="*/ 258886 w 893702"/>
                  <a:gd name="connsiteY9" fmla="*/ 550382 h 1651527"/>
                  <a:gd name="connsiteX10" fmla="*/ 252286 w 893702"/>
                  <a:gd name="connsiteY10" fmla="*/ 438832 h 1651527"/>
                  <a:gd name="connsiteX11" fmla="*/ 335453 w 893702"/>
                  <a:gd name="connsiteY11" fmla="*/ 316721 h 1651527"/>
                  <a:gd name="connsiteX12" fmla="*/ 439082 w 893702"/>
                  <a:gd name="connsiteY12" fmla="*/ 275137 h 1651527"/>
                  <a:gd name="connsiteX13" fmla="*/ 506408 w 893702"/>
                  <a:gd name="connsiteY13" fmla="*/ 162268 h 1651527"/>
                  <a:gd name="connsiteX14" fmla="*/ 546011 w 893702"/>
                  <a:gd name="connsiteY14" fmla="*/ 89001 h 1651527"/>
                  <a:gd name="connsiteX15" fmla="*/ 688584 w 893702"/>
                  <a:gd name="connsiteY15" fmla="*/ 19695 h 1651527"/>
                  <a:gd name="connsiteX16" fmla="*/ 782972 w 893702"/>
                  <a:gd name="connsiteY16" fmla="*/ 4514 h 1651527"/>
                  <a:gd name="connsiteX17" fmla="*/ 802774 w 893702"/>
                  <a:gd name="connsiteY17" fmla="*/ 23655 h 1651527"/>
                  <a:gd name="connsiteX18" fmla="*/ 786273 w 893702"/>
                  <a:gd name="connsiteY18" fmla="*/ 62599 h 1651527"/>
                  <a:gd name="connsiteX19" fmla="*/ 657561 w 893702"/>
                  <a:gd name="connsiteY19" fmla="*/ 202531 h 1651527"/>
                  <a:gd name="connsiteX20" fmla="*/ 528190 w 893702"/>
                  <a:gd name="connsiteY20" fmla="*/ 591965 h 1651527"/>
                  <a:gd name="connsiteX21" fmla="*/ 546672 w 893702"/>
                  <a:gd name="connsiteY21" fmla="*/ 872490 h 1651527"/>
                  <a:gd name="connsiteX22" fmla="*/ 662842 w 893702"/>
                  <a:gd name="connsiteY22" fmla="*/ 1091629 h 1651527"/>
                  <a:gd name="connsiteX23" fmla="*/ 831156 w 893702"/>
                  <a:gd name="connsiteY23" fmla="*/ 1262584 h 1651527"/>
                  <a:gd name="connsiteX24" fmla="*/ 862839 w 893702"/>
                  <a:gd name="connsiteY24" fmla="*/ 1316709 h 1651527"/>
                  <a:gd name="connsiteX25" fmla="*/ 874060 w 893702"/>
                  <a:gd name="connsiteY25" fmla="*/ 1413737 h 1651527"/>
                  <a:gd name="connsiteX26" fmla="*/ 891882 w 893702"/>
                  <a:gd name="connsiteY26" fmla="*/ 1559610 h 1651527"/>
                  <a:gd name="connsiteX27" fmla="*/ 546672 w 893702"/>
                  <a:gd name="connsiteY27" fmla="*/ 1644097 h 1651527"/>
                  <a:gd name="connsiteX28" fmla="*/ 291889 w 893702"/>
                  <a:gd name="connsiteY28" fmla="*/ 1630236 h 1651527"/>
                  <a:gd name="connsiteX29" fmla="*/ 181000 w 893702"/>
                  <a:gd name="connsiteY29" fmla="*/ 1578092 h 1651527"/>
                  <a:gd name="connsiteX30" fmla="*/ 143376 w 893702"/>
                  <a:gd name="connsiteY30" fmla="*/ 1494924 h 1651527"/>
                  <a:gd name="connsiteX31" fmla="*/ 152617 w 893702"/>
                  <a:gd name="connsiteY31" fmla="*/ 1390635 h 1651527"/>
                  <a:gd name="connsiteX32" fmla="*/ 126215 w 893702"/>
                  <a:gd name="connsiteY32" fmla="*/ 1280406 h 1651527"/>
                  <a:gd name="connsiteX33" fmla="*/ 47668 w 893702"/>
                  <a:gd name="connsiteY33" fmla="*/ 1116711 h 165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93702" h="1651527">
                    <a:moveTo>
                      <a:pt x="47668" y="1116711"/>
                    </a:moveTo>
                    <a:cubicBezTo>
                      <a:pt x="51628" y="1112751"/>
                      <a:pt x="70770" y="1092289"/>
                      <a:pt x="75390" y="1088989"/>
                    </a:cubicBezTo>
                    <a:cubicBezTo>
                      <a:pt x="115654" y="1056646"/>
                      <a:pt x="115654" y="1056646"/>
                      <a:pt x="89912" y="1009122"/>
                    </a:cubicBezTo>
                    <a:cubicBezTo>
                      <a:pt x="58889" y="951037"/>
                      <a:pt x="27206" y="892952"/>
                      <a:pt x="8064" y="828926"/>
                    </a:cubicBezTo>
                    <a:cubicBezTo>
                      <a:pt x="-17018" y="743778"/>
                      <a:pt x="16645" y="692294"/>
                      <a:pt x="105753" y="687014"/>
                    </a:cubicBezTo>
                    <a:cubicBezTo>
                      <a:pt x="192221" y="681073"/>
                      <a:pt x="238425" y="712756"/>
                      <a:pt x="241725" y="795923"/>
                    </a:cubicBezTo>
                    <a:cubicBezTo>
                      <a:pt x="243045" y="834867"/>
                      <a:pt x="258226" y="859949"/>
                      <a:pt x="292549" y="876450"/>
                    </a:cubicBezTo>
                    <a:cubicBezTo>
                      <a:pt x="316971" y="887671"/>
                      <a:pt x="327532" y="881071"/>
                      <a:pt x="328852" y="855328"/>
                    </a:cubicBezTo>
                    <a:cubicBezTo>
                      <a:pt x="329513" y="837507"/>
                      <a:pt x="324232" y="820345"/>
                      <a:pt x="319612" y="803844"/>
                    </a:cubicBezTo>
                    <a:cubicBezTo>
                      <a:pt x="298490" y="719356"/>
                      <a:pt x="274728" y="636189"/>
                      <a:pt x="258886" y="550382"/>
                    </a:cubicBezTo>
                    <a:cubicBezTo>
                      <a:pt x="252286" y="513418"/>
                      <a:pt x="249645" y="476455"/>
                      <a:pt x="252286" y="438832"/>
                    </a:cubicBezTo>
                    <a:cubicBezTo>
                      <a:pt x="256246" y="382067"/>
                      <a:pt x="285289" y="341143"/>
                      <a:pt x="335453" y="316721"/>
                    </a:cubicBezTo>
                    <a:cubicBezTo>
                      <a:pt x="369116" y="300220"/>
                      <a:pt x="404759" y="288339"/>
                      <a:pt x="439082" y="275137"/>
                    </a:cubicBezTo>
                    <a:cubicBezTo>
                      <a:pt x="493207" y="254676"/>
                      <a:pt x="513669" y="220353"/>
                      <a:pt x="506408" y="162268"/>
                    </a:cubicBezTo>
                    <a:cubicBezTo>
                      <a:pt x="498487" y="101542"/>
                      <a:pt x="493867" y="115404"/>
                      <a:pt x="546011" y="89001"/>
                    </a:cubicBezTo>
                    <a:cubicBezTo>
                      <a:pt x="592876" y="65239"/>
                      <a:pt x="640400" y="40817"/>
                      <a:pt x="688584" y="19695"/>
                    </a:cubicBezTo>
                    <a:cubicBezTo>
                      <a:pt x="718287" y="6494"/>
                      <a:pt x="748649" y="-7367"/>
                      <a:pt x="782972" y="4514"/>
                    </a:cubicBezTo>
                    <a:cubicBezTo>
                      <a:pt x="789573" y="11114"/>
                      <a:pt x="796173" y="17715"/>
                      <a:pt x="802774" y="23655"/>
                    </a:cubicBezTo>
                    <a:cubicBezTo>
                      <a:pt x="808715" y="41477"/>
                      <a:pt x="798154" y="51378"/>
                      <a:pt x="786273" y="62599"/>
                    </a:cubicBezTo>
                    <a:cubicBezTo>
                      <a:pt x="739408" y="105503"/>
                      <a:pt x="691884" y="147746"/>
                      <a:pt x="657561" y="202531"/>
                    </a:cubicBezTo>
                    <a:cubicBezTo>
                      <a:pt x="583635" y="322002"/>
                      <a:pt x="539411" y="450713"/>
                      <a:pt x="528190" y="591965"/>
                    </a:cubicBezTo>
                    <a:cubicBezTo>
                      <a:pt x="520269" y="687014"/>
                      <a:pt x="522909" y="779422"/>
                      <a:pt x="546672" y="872490"/>
                    </a:cubicBezTo>
                    <a:cubicBezTo>
                      <a:pt x="568454" y="955657"/>
                      <a:pt x="608717" y="1026943"/>
                      <a:pt x="662842" y="1091629"/>
                    </a:cubicBezTo>
                    <a:cubicBezTo>
                      <a:pt x="714326" y="1153014"/>
                      <a:pt x="771751" y="1209119"/>
                      <a:pt x="831156" y="1262584"/>
                    </a:cubicBezTo>
                    <a:cubicBezTo>
                      <a:pt x="846338" y="1276445"/>
                      <a:pt x="873400" y="1286346"/>
                      <a:pt x="862839" y="1316709"/>
                    </a:cubicBezTo>
                    <a:cubicBezTo>
                      <a:pt x="855579" y="1350372"/>
                      <a:pt x="870760" y="1381394"/>
                      <a:pt x="874060" y="1413737"/>
                    </a:cubicBezTo>
                    <a:cubicBezTo>
                      <a:pt x="876040" y="1432219"/>
                      <a:pt x="900463" y="1553009"/>
                      <a:pt x="891882" y="1559610"/>
                    </a:cubicBezTo>
                    <a:cubicBezTo>
                      <a:pt x="840397" y="1601194"/>
                      <a:pt x="606737" y="1636837"/>
                      <a:pt x="546672" y="1644097"/>
                    </a:cubicBezTo>
                    <a:cubicBezTo>
                      <a:pt x="373076" y="1653998"/>
                      <a:pt x="436442" y="1657958"/>
                      <a:pt x="291889" y="1630236"/>
                    </a:cubicBezTo>
                    <a:cubicBezTo>
                      <a:pt x="247665" y="1611754"/>
                      <a:pt x="210702" y="1587332"/>
                      <a:pt x="181000" y="1578092"/>
                    </a:cubicBezTo>
                    <a:cubicBezTo>
                      <a:pt x="146017" y="1563570"/>
                      <a:pt x="147997" y="1524627"/>
                      <a:pt x="143376" y="1494924"/>
                    </a:cubicBezTo>
                    <a:cubicBezTo>
                      <a:pt x="144036" y="1459941"/>
                      <a:pt x="146676" y="1425618"/>
                      <a:pt x="152617" y="1390635"/>
                    </a:cubicBezTo>
                    <a:cubicBezTo>
                      <a:pt x="158558" y="1352352"/>
                      <a:pt x="138096" y="1316709"/>
                      <a:pt x="126215" y="1280406"/>
                    </a:cubicBezTo>
                    <a:cubicBezTo>
                      <a:pt x="110373" y="1236842"/>
                      <a:pt x="47668" y="1116711"/>
                      <a:pt x="47668" y="1116711"/>
                    </a:cubicBezTo>
                    <a:close/>
                  </a:path>
                </a:pathLst>
              </a:custGeom>
              <a:solidFill>
                <a:srgbClr val="FEAB77"/>
              </a:solidFill>
              <a:ln w="342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C8E70F3A-17A7-493C-B69B-09A4A6FD29CC}"/>
                  </a:ext>
                </a:extLst>
              </p:cNvPr>
              <p:cNvSpPr/>
              <p:nvPr/>
            </p:nvSpPr>
            <p:spPr>
              <a:xfrm>
                <a:off x="4403784" y="4601432"/>
                <a:ext cx="251435" cy="287271"/>
              </a:xfrm>
              <a:custGeom>
                <a:avLst/>
                <a:gdLst>
                  <a:gd name="connsiteX0" fmla="*/ 90428 w 332189"/>
                  <a:gd name="connsiteY0" fmla="*/ 0 h 379533"/>
                  <a:gd name="connsiteX1" fmla="*/ 325408 w 332189"/>
                  <a:gd name="connsiteY1" fmla="*/ 260723 h 379533"/>
                  <a:gd name="connsiteX2" fmla="*/ 330689 w 332189"/>
                  <a:gd name="connsiteY2" fmla="*/ 274584 h 379533"/>
                  <a:gd name="connsiteX3" fmla="*/ 238941 w 332189"/>
                  <a:gd name="connsiteY3" fmla="*/ 379533 h 379533"/>
                  <a:gd name="connsiteX4" fmla="*/ 0 w 332189"/>
                  <a:gd name="connsiteY4" fmla="*/ 70626 h 379533"/>
                  <a:gd name="connsiteX5" fmla="*/ 90428 w 332189"/>
                  <a:gd name="connsiteY5" fmla="*/ 0 h 37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2189" h="379533">
                    <a:moveTo>
                      <a:pt x="90428" y="0"/>
                    </a:moveTo>
                    <a:cubicBezTo>
                      <a:pt x="123430" y="26402"/>
                      <a:pt x="310227" y="254782"/>
                      <a:pt x="325408" y="260723"/>
                    </a:cubicBezTo>
                    <a:cubicBezTo>
                      <a:pt x="330029" y="264023"/>
                      <a:pt x="334649" y="269963"/>
                      <a:pt x="330689" y="274584"/>
                    </a:cubicBezTo>
                    <a:cubicBezTo>
                      <a:pt x="302966" y="312207"/>
                      <a:pt x="278544" y="352471"/>
                      <a:pt x="238941" y="379533"/>
                    </a:cubicBezTo>
                    <a:cubicBezTo>
                      <a:pt x="154453" y="284485"/>
                      <a:pt x="74586" y="173595"/>
                      <a:pt x="0" y="70626"/>
                    </a:cubicBezTo>
                    <a:cubicBezTo>
                      <a:pt x="35643" y="33003"/>
                      <a:pt x="62045" y="13201"/>
                      <a:pt x="9042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EC8F131-459C-4441-BE25-1DA0B294C310}"/>
                  </a:ext>
                </a:extLst>
              </p:cNvPr>
              <p:cNvSpPr/>
              <p:nvPr/>
            </p:nvSpPr>
            <p:spPr>
              <a:xfrm>
                <a:off x="2299970" y="3098811"/>
                <a:ext cx="124900" cy="58277"/>
              </a:xfrm>
              <a:custGeom>
                <a:avLst/>
                <a:gdLst>
                  <a:gd name="connsiteX0" fmla="*/ 0 w 165014"/>
                  <a:gd name="connsiteY0" fmla="*/ 76996 h 76995"/>
                  <a:gd name="connsiteX1" fmla="*/ 165014 w 165014"/>
                  <a:gd name="connsiteY1" fmla="*/ 34752 h 76995"/>
                  <a:gd name="connsiteX2" fmla="*/ 0 w 165014"/>
                  <a:gd name="connsiteY2" fmla="*/ 76996 h 76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014" h="76995">
                    <a:moveTo>
                      <a:pt x="0" y="76996"/>
                    </a:moveTo>
                    <a:cubicBezTo>
                      <a:pt x="31683" y="-6172"/>
                      <a:pt x="108250" y="-24653"/>
                      <a:pt x="165014" y="34752"/>
                    </a:cubicBezTo>
                    <a:cubicBezTo>
                      <a:pt x="110230" y="48613"/>
                      <a:pt x="57425" y="62474"/>
                      <a:pt x="0" y="7699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965984EC-8D6A-4091-BEE5-FEB94E599EE0}"/>
                  </a:ext>
                </a:extLst>
              </p:cNvPr>
              <p:cNvSpPr/>
              <p:nvPr/>
            </p:nvSpPr>
            <p:spPr>
              <a:xfrm>
                <a:off x="2665677" y="3358927"/>
                <a:ext cx="29476" cy="28477"/>
              </a:xfrm>
              <a:custGeom>
                <a:avLst/>
                <a:gdLst>
                  <a:gd name="connsiteX0" fmla="*/ 38943 w 38943"/>
                  <a:gd name="connsiteY0" fmla="*/ 0 h 37623"/>
                  <a:gd name="connsiteX1" fmla="*/ 0 w 38943"/>
                  <a:gd name="connsiteY1" fmla="*/ 37623 h 37623"/>
                  <a:gd name="connsiteX2" fmla="*/ 38943 w 38943"/>
                  <a:gd name="connsiteY2" fmla="*/ 0 h 37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943" h="37623">
                    <a:moveTo>
                      <a:pt x="38943" y="0"/>
                    </a:moveTo>
                    <a:cubicBezTo>
                      <a:pt x="32343" y="25742"/>
                      <a:pt x="19802" y="32343"/>
                      <a:pt x="0" y="37623"/>
                    </a:cubicBezTo>
                    <a:cubicBezTo>
                      <a:pt x="7261" y="19142"/>
                      <a:pt x="17822" y="10561"/>
                      <a:pt x="38943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8B2A61BC-E423-4AD5-9874-22245D0455A0}"/>
                  </a:ext>
                </a:extLst>
              </p:cNvPr>
              <p:cNvSpPr/>
              <p:nvPr/>
            </p:nvSpPr>
            <p:spPr>
              <a:xfrm>
                <a:off x="1852754" y="3892002"/>
                <a:ext cx="1168176" cy="2630422"/>
              </a:xfrm>
              <a:custGeom>
                <a:avLst/>
                <a:gdLst>
                  <a:gd name="connsiteX0" fmla="*/ 248940 w 1543364"/>
                  <a:gd name="connsiteY0" fmla="*/ 2975540 h 3475242"/>
                  <a:gd name="connsiteX1" fmla="*/ 72704 w 1543364"/>
                  <a:gd name="connsiteY1" fmla="*/ 2116805 h 3475242"/>
                  <a:gd name="connsiteX2" fmla="*/ 48942 w 1543364"/>
                  <a:gd name="connsiteY2" fmla="*/ 1867963 h 3475242"/>
                  <a:gd name="connsiteX3" fmla="*/ 1418 w 1543364"/>
                  <a:gd name="connsiteY3" fmla="*/ 1180843 h 3475242"/>
                  <a:gd name="connsiteX4" fmla="*/ 23860 w 1543364"/>
                  <a:gd name="connsiteY4" fmla="*/ 419137 h 3475242"/>
                  <a:gd name="connsiteX5" fmla="*/ 43002 w 1543364"/>
                  <a:gd name="connsiteY5" fmla="*/ 146533 h 3475242"/>
                  <a:gd name="connsiteX6" fmla="*/ 54223 w 1543364"/>
                  <a:gd name="connsiteY6" fmla="*/ 0 h 3475242"/>
                  <a:gd name="connsiteX7" fmla="*/ 148611 w 1543364"/>
                  <a:gd name="connsiteY7" fmla="*/ 158414 h 3475242"/>
                  <a:gd name="connsiteX8" fmla="*/ 447617 w 1543364"/>
                  <a:gd name="connsiteY8" fmla="*/ 269964 h 3475242"/>
                  <a:gd name="connsiteX9" fmla="*/ 674017 w 1543364"/>
                  <a:gd name="connsiteY9" fmla="*/ 201318 h 3475242"/>
                  <a:gd name="connsiteX10" fmla="*/ 758505 w 1543364"/>
                  <a:gd name="connsiteY10" fmla="*/ 108910 h 3475242"/>
                  <a:gd name="connsiteX11" fmla="*/ 775006 w 1543364"/>
                  <a:gd name="connsiteY11" fmla="*/ 40923 h 3475242"/>
                  <a:gd name="connsiteX12" fmla="*/ 823190 w 1543364"/>
                  <a:gd name="connsiteY12" fmla="*/ 262703 h 3475242"/>
                  <a:gd name="connsiteX13" fmla="*/ 1099754 w 1543364"/>
                  <a:gd name="connsiteY13" fmla="*/ 1077214 h 3475242"/>
                  <a:gd name="connsiteX14" fmla="*/ 1366418 w 1543364"/>
                  <a:gd name="connsiteY14" fmla="*/ 2444854 h 3475242"/>
                  <a:gd name="connsiteX15" fmla="*/ 1514271 w 1543364"/>
                  <a:gd name="connsiteY15" fmla="*/ 3205901 h 3475242"/>
                  <a:gd name="connsiteX16" fmla="*/ 1540673 w 1543364"/>
                  <a:gd name="connsiteY16" fmla="*/ 3344513 h 3475242"/>
                  <a:gd name="connsiteX17" fmla="*/ 1511630 w 1543364"/>
                  <a:gd name="connsiteY17" fmla="*/ 3387417 h 3475242"/>
                  <a:gd name="connsiteX18" fmla="*/ 1224505 w 1543364"/>
                  <a:gd name="connsiteY18" fmla="*/ 3428340 h 3475242"/>
                  <a:gd name="connsiteX19" fmla="*/ 503062 w 1543364"/>
                  <a:gd name="connsiteY19" fmla="*/ 3463323 h 3475242"/>
                  <a:gd name="connsiteX20" fmla="*/ 309005 w 1543364"/>
                  <a:gd name="connsiteY20" fmla="*/ 3475204 h 3475242"/>
                  <a:gd name="connsiteX21" fmla="*/ 248940 w 1543364"/>
                  <a:gd name="connsiteY21" fmla="*/ 2975540 h 3475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43364" h="3475242">
                    <a:moveTo>
                      <a:pt x="248940" y="2975540"/>
                    </a:moveTo>
                    <a:cubicBezTo>
                      <a:pt x="189535" y="2689735"/>
                      <a:pt x="132110" y="2402610"/>
                      <a:pt x="72704" y="2116805"/>
                    </a:cubicBezTo>
                    <a:cubicBezTo>
                      <a:pt x="55543" y="2034298"/>
                      <a:pt x="54883" y="1951131"/>
                      <a:pt x="48942" y="1867963"/>
                    </a:cubicBezTo>
                    <a:cubicBezTo>
                      <a:pt x="31781" y="1638923"/>
                      <a:pt x="14619" y="1409883"/>
                      <a:pt x="1418" y="1180843"/>
                    </a:cubicBezTo>
                    <a:cubicBezTo>
                      <a:pt x="-6503" y="1042231"/>
                      <a:pt x="21220" y="517485"/>
                      <a:pt x="23860" y="419137"/>
                    </a:cubicBezTo>
                    <a:cubicBezTo>
                      <a:pt x="25840" y="349831"/>
                      <a:pt x="36401" y="215839"/>
                      <a:pt x="43002" y="146533"/>
                    </a:cubicBezTo>
                    <a:cubicBezTo>
                      <a:pt x="41022" y="83827"/>
                      <a:pt x="43002" y="91088"/>
                      <a:pt x="54223" y="0"/>
                    </a:cubicBezTo>
                    <a:cubicBezTo>
                      <a:pt x="91846" y="134652"/>
                      <a:pt x="108348" y="122111"/>
                      <a:pt x="148611" y="158414"/>
                    </a:cubicBezTo>
                    <a:cubicBezTo>
                      <a:pt x="270722" y="235641"/>
                      <a:pt x="314946" y="260723"/>
                      <a:pt x="447617" y="269964"/>
                    </a:cubicBezTo>
                    <a:cubicBezTo>
                      <a:pt x="563787" y="252142"/>
                      <a:pt x="617252" y="239601"/>
                      <a:pt x="674017" y="201318"/>
                    </a:cubicBezTo>
                    <a:cubicBezTo>
                      <a:pt x="731442" y="150493"/>
                      <a:pt x="735403" y="145213"/>
                      <a:pt x="758505" y="108910"/>
                    </a:cubicBezTo>
                    <a:cubicBezTo>
                      <a:pt x="771706" y="71286"/>
                      <a:pt x="763785" y="20462"/>
                      <a:pt x="775006" y="40923"/>
                    </a:cubicBezTo>
                    <a:cubicBezTo>
                      <a:pt x="788207" y="54785"/>
                      <a:pt x="802068" y="219139"/>
                      <a:pt x="823190" y="262703"/>
                    </a:cubicBezTo>
                    <a:cubicBezTo>
                      <a:pt x="910318" y="542568"/>
                      <a:pt x="1018567" y="796030"/>
                      <a:pt x="1099754" y="1077214"/>
                    </a:cubicBezTo>
                    <a:cubicBezTo>
                      <a:pt x="1136718" y="1204605"/>
                      <a:pt x="1303712" y="2119445"/>
                      <a:pt x="1366418" y="2444854"/>
                    </a:cubicBezTo>
                    <a:cubicBezTo>
                      <a:pt x="1415262" y="2698316"/>
                      <a:pt x="1465426" y="2952438"/>
                      <a:pt x="1514271" y="3205901"/>
                    </a:cubicBezTo>
                    <a:cubicBezTo>
                      <a:pt x="1523511" y="3252105"/>
                      <a:pt x="1528792" y="3299629"/>
                      <a:pt x="1540673" y="3344513"/>
                    </a:cubicBezTo>
                    <a:cubicBezTo>
                      <a:pt x="1549254" y="3375535"/>
                      <a:pt x="1536712" y="3382136"/>
                      <a:pt x="1511630" y="3387417"/>
                    </a:cubicBezTo>
                    <a:cubicBezTo>
                      <a:pt x="1417242" y="3408538"/>
                      <a:pt x="1320874" y="3419759"/>
                      <a:pt x="1224505" y="3428340"/>
                    </a:cubicBezTo>
                    <a:cubicBezTo>
                      <a:pt x="984244" y="3449462"/>
                      <a:pt x="743983" y="3458042"/>
                      <a:pt x="503062" y="3463323"/>
                    </a:cubicBezTo>
                    <a:cubicBezTo>
                      <a:pt x="438376" y="3464643"/>
                      <a:pt x="373691" y="3471244"/>
                      <a:pt x="309005" y="3475204"/>
                    </a:cubicBezTo>
                    <a:cubicBezTo>
                      <a:pt x="290523" y="3479825"/>
                      <a:pt x="268081" y="3069269"/>
                      <a:pt x="248940" y="297554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5C02070B-21CC-420F-88A3-5ABD5C7028D5}"/>
                  </a:ext>
                </a:extLst>
              </p:cNvPr>
              <p:cNvSpPr/>
              <p:nvPr/>
            </p:nvSpPr>
            <p:spPr>
              <a:xfrm>
                <a:off x="2120158" y="4096642"/>
                <a:ext cx="558318" cy="2268576"/>
              </a:xfrm>
              <a:custGeom>
                <a:avLst/>
                <a:gdLst>
                  <a:gd name="connsiteX0" fmla="*/ 221061 w 737634"/>
                  <a:gd name="connsiteY0" fmla="*/ 100587 h 2997181"/>
                  <a:gd name="connsiteX1" fmla="*/ 215121 w 737634"/>
                  <a:gd name="connsiteY1" fmla="*/ 139530 h 2997181"/>
                  <a:gd name="connsiteX2" fmla="*/ 218421 w 737634"/>
                  <a:gd name="connsiteY2" fmla="*/ 344148 h 2997181"/>
                  <a:gd name="connsiteX3" fmla="*/ 734586 w 737634"/>
                  <a:gd name="connsiteY3" fmla="*/ 2748078 h 2997181"/>
                  <a:gd name="connsiteX4" fmla="*/ 708844 w 737634"/>
                  <a:gd name="connsiteY4" fmla="*/ 2823325 h 2997181"/>
                  <a:gd name="connsiteX5" fmla="*/ 553070 w 737634"/>
                  <a:gd name="connsiteY5" fmla="*/ 2988340 h 2997181"/>
                  <a:gd name="connsiteX6" fmla="*/ 519407 w 737634"/>
                  <a:gd name="connsiteY6" fmla="*/ 2985699 h 2997181"/>
                  <a:gd name="connsiteX7" fmla="*/ 342512 w 737634"/>
                  <a:gd name="connsiteY7" fmla="*/ 2772501 h 2997181"/>
                  <a:gd name="connsiteX8" fmla="*/ 325350 w 737634"/>
                  <a:gd name="connsiteY8" fmla="*/ 2730917 h 2997181"/>
                  <a:gd name="connsiteX9" fmla="*/ 92350 w 737634"/>
                  <a:gd name="connsiteY9" fmla="*/ 335567 h 2997181"/>
                  <a:gd name="connsiteX10" fmla="*/ 16443 w 737634"/>
                  <a:gd name="connsiteY10" fmla="*/ 175173 h 2997181"/>
                  <a:gd name="connsiteX11" fmla="*/ 11163 w 737634"/>
                  <a:gd name="connsiteY11" fmla="*/ 115108 h 2997181"/>
                  <a:gd name="connsiteX12" fmla="*/ 73208 w 737634"/>
                  <a:gd name="connsiteY12" fmla="*/ 14119 h 2997181"/>
                  <a:gd name="connsiteX13" fmla="*/ 106211 w 737634"/>
                  <a:gd name="connsiteY13" fmla="*/ 7518 h 2997181"/>
                  <a:gd name="connsiteX14" fmla="*/ 203240 w 737634"/>
                  <a:gd name="connsiteY14" fmla="*/ 75504 h 2997181"/>
                  <a:gd name="connsiteX15" fmla="*/ 221061 w 737634"/>
                  <a:gd name="connsiteY15" fmla="*/ 100587 h 2997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7634" h="2997181">
                    <a:moveTo>
                      <a:pt x="221061" y="100587"/>
                    </a:moveTo>
                    <a:cubicBezTo>
                      <a:pt x="219081" y="113788"/>
                      <a:pt x="218421" y="126989"/>
                      <a:pt x="215121" y="139530"/>
                    </a:cubicBezTo>
                    <a:cubicBezTo>
                      <a:pt x="197299" y="208176"/>
                      <a:pt x="203240" y="274842"/>
                      <a:pt x="218421" y="344148"/>
                    </a:cubicBezTo>
                    <a:cubicBezTo>
                      <a:pt x="306869" y="738862"/>
                      <a:pt x="642178" y="2334882"/>
                      <a:pt x="734586" y="2748078"/>
                    </a:cubicBezTo>
                    <a:cubicBezTo>
                      <a:pt x="741847" y="2781081"/>
                      <a:pt x="737226" y="2801543"/>
                      <a:pt x="708844" y="2823325"/>
                    </a:cubicBezTo>
                    <a:cubicBezTo>
                      <a:pt x="648779" y="2868869"/>
                      <a:pt x="611155" y="2938835"/>
                      <a:pt x="553070" y="2988340"/>
                    </a:cubicBezTo>
                    <a:cubicBezTo>
                      <a:pt x="539209" y="3000221"/>
                      <a:pt x="531288" y="3000880"/>
                      <a:pt x="519407" y="2985699"/>
                    </a:cubicBezTo>
                    <a:cubicBezTo>
                      <a:pt x="461322" y="2913753"/>
                      <a:pt x="401917" y="2843127"/>
                      <a:pt x="342512" y="2772501"/>
                    </a:cubicBezTo>
                    <a:cubicBezTo>
                      <a:pt x="331951" y="2759959"/>
                      <a:pt x="326670" y="2746758"/>
                      <a:pt x="325350" y="2730917"/>
                    </a:cubicBezTo>
                    <a:cubicBezTo>
                      <a:pt x="298948" y="2461613"/>
                      <a:pt x="102911" y="503882"/>
                      <a:pt x="92350" y="335567"/>
                    </a:cubicBezTo>
                    <a:cubicBezTo>
                      <a:pt x="88390" y="267581"/>
                      <a:pt x="60007" y="219397"/>
                      <a:pt x="16443" y="175173"/>
                    </a:cubicBezTo>
                    <a:cubicBezTo>
                      <a:pt x="-2699" y="156031"/>
                      <a:pt x="-5999" y="138870"/>
                      <a:pt x="11163" y="115108"/>
                    </a:cubicBezTo>
                    <a:cubicBezTo>
                      <a:pt x="34265" y="83425"/>
                      <a:pt x="54066" y="48442"/>
                      <a:pt x="73208" y="14119"/>
                    </a:cubicBezTo>
                    <a:cubicBezTo>
                      <a:pt x="83109" y="-3042"/>
                      <a:pt x="91030" y="-3702"/>
                      <a:pt x="106211" y="7518"/>
                    </a:cubicBezTo>
                    <a:cubicBezTo>
                      <a:pt x="137894" y="31281"/>
                      <a:pt x="170897" y="53063"/>
                      <a:pt x="203240" y="75504"/>
                    </a:cubicBezTo>
                    <a:cubicBezTo>
                      <a:pt x="213140" y="81445"/>
                      <a:pt x="225021" y="86065"/>
                      <a:pt x="221061" y="1005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994A42A7-FF42-4ACC-9A17-B64F48342E62}"/>
                  </a:ext>
                </a:extLst>
              </p:cNvPr>
              <p:cNvSpPr/>
              <p:nvPr/>
            </p:nvSpPr>
            <p:spPr>
              <a:xfrm>
                <a:off x="2351728" y="3163980"/>
                <a:ext cx="81296" cy="89035"/>
              </a:xfrm>
              <a:custGeom>
                <a:avLst/>
                <a:gdLst>
                  <a:gd name="connsiteX0" fmla="*/ 94481 w 107406"/>
                  <a:gd name="connsiteY0" fmla="*/ 47786 h 117632"/>
                  <a:gd name="connsiteX1" fmla="*/ 66629 w 107406"/>
                  <a:gd name="connsiteY1" fmla="*/ 106603 h 117632"/>
                  <a:gd name="connsiteX2" fmla="*/ 12926 w 107406"/>
                  <a:gd name="connsiteY2" fmla="*/ 69846 h 117632"/>
                  <a:gd name="connsiteX3" fmla="*/ 40778 w 107406"/>
                  <a:gd name="connsiteY3" fmla="*/ 11030 h 117632"/>
                  <a:gd name="connsiteX4" fmla="*/ 94481 w 107406"/>
                  <a:gd name="connsiteY4" fmla="*/ 47786 h 11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06" h="117632">
                    <a:moveTo>
                      <a:pt x="94481" y="47786"/>
                    </a:moveTo>
                    <a:cubicBezTo>
                      <a:pt x="101620" y="74178"/>
                      <a:pt x="89150" y="100511"/>
                      <a:pt x="66629" y="106603"/>
                    </a:cubicBezTo>
                    <a:cubicBezTo>
                      <a:pt x="44108" y="112694"/>
                      <a:pt x="20064" y="96238"/>
                      <a:pt x="12926" y="69846"/>
                    </a:cubicBezTo>
                    <a:cubicBezTo>
                      <a:pt x="5787" y="43454"/>
                      <a:pt x="18257" y="17121"/>
                      <a:pt x="40778" y="11030"/>
                    </a:cubicBezTo>
                    <a:cubicBezTo>
                      <a:pt x="63299" y="4938"/>
                      <a:pt x="87343" y="21395"/>
                      <a:pt x="94481" y="4778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447F3AFA-CF5F-4A24-B827-0530B6A5E160}"/>
                  </a:ext>
                </a:extLst>
              </p:cNvPr>
              <p:cNvSpPr/>
              <p:nvPr/>
            </p:nvSpPr>
            <p:spPr>
              <a:xfrm>
                <a:off x="1105926" y="6302973"/>
                <a:ext cx="253797" cy="257079"/>
              </a:xfrm>
              <a:custGeom>
                <a:avLst/>
                <a:gdLst>
                  <a:gd name="connsiteX0" fmla="*/ 335309 w 335309"/>
                  <a:gd name="connsiteY0" fmla="*/ 24549 h 339646"/>
                  <a:gd name="connsiteX1" fmla="*/ 260723 w 335309"/>
                  <a:gd name="connsiteY1" fmla="*/ 127 h 339646"/>
                  <a:gd name="connsiteX2" fmla="*/ 168315 w 335309"/>
                  <a:gd name="connsiteY2" fmla="*/ 96496 h 339646"/>
                  <a:gd name="connsiteX3" fmla="*/ 0 w 335309"/>
                  <a:gd name="connsiteY3" fmla="*/ 328176 h 339646"/>
                  <a:gd name="connsiteX4" fmla="*/ 95048 w 335309"/>
                  <a:gd name="connsiteY4" fmla="*/ 328176 h 339646"/>
                  <a:gd name="connsiteX5" fmla="*/ 189437 w 335309"/>
                  <a:gd name="connsiteY5" fmla="*/ 301773 h 339646"/>
                  <a:gd name="connsiteX6" fmla="*/ 318808 w 335309"/>
                  <a:gd name="connsiteY6" fmla="*/ 337417 h 339646"/>
                  <a:gd name="connsiteX7" fmla="*/ 324088 w 335309"/>
                  <a:gd name="connsiteY7" fmla="*/ 161181 h 339646"/>
                  <a:gd name="connsiteX8" fmla="*/ 335309 w 335309"/>
                  <a:gd name="connsiteY8" fmla="*/ 24549 h 339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5309" h="339646">
                    <a:moveTo>
                      <a:pt x="335309" y="24549"/>
                    </a:moveTo>
                    <a:cubicBezTo>
                      <a:pt x="328709" y="19929"/>
                      <a:pt x="283825" y="-1853"/>
                      <a:pt x="260723" y="127"/>
                    </a:cubicBezTo>
                    <a:cubicBezTo>
                      <a:pt x="231020" y="21249"/>
                      <a:pt x="189437" y="68113"/>
                      <a:pt x="168315" y="96496"/>
                    </a:cubicBezTo>
                    <a:cubicBezTo>
                      <a:pt x="163694" y="103096"/>
                      <a:pt x="50824" y="262830"/>
                      <a:pt x="0" y="328176"/>
                    </a:cubicBezTo>
                    <a:cubicBezTo>
                      <a:pt x="31023" y="340717"/>
                      <a:pt x="66006" y="345997"/>
                      <a:pt x="95048" y="328176"/>
                    </a:cubicBezTo>
                    <a:cubicBezTo>
                      <a:pt x="122111" y="311014"/>
                      <a:pt x="158414" y="291213"/>
                      <a:pt x="189437" y="301773"/>
                    </a:cubicBezTo>
                    <a:cubicBezTo>
                      <a:pt x="228380" y="314975"/>
                      <a:pt x="279204" y="327516"/>
                      <a:pt x="318808" y="337417"/>
                    </a:cubicBezTo>
                    <a:lnTo>
                      <a:pt x="324088" y="161181"/>
                    </a:lnTo>
                    <a:lnTo>
                      <a:pt x="335309" y="2454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5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400C0C62-7C62-470F-9A46-12C459FABA1F}"/>
                  </a:ext>
                </a:extLst>
              </p:cNvPr>
              <p:cNvSpPr/>
              <p:nvPr/>
            </p:nvSpPr>
            <p:spPr>
              <a:xfrm>
                <a:off x="1343086" y="6226990"/>
                <a:ext cx="744560" cy="454775"/>
              </a:xfrm>
              <a:custGeom>
                <a:avLst/>
                <a:gdLst>
                  <a:gd name="connsiteX0" fmla="*/ 945401 w 983694"/>
                  <a:gd name="connsiteY0" fmla="*/ 155299 h 600838"/>
                  <a:gd name="connsiteX1" fmla="*/ 811409 w 983694"/>
                  <a:gd name="connsiteY1" fmla="*/ 71472 h 600838"/>
                  <a:gd name="connsiteX2" fmla="*/ 493261 w 983694"/>
                  <a:gd name="connsiteY2" fmla="*/ 10086 h 600838"/>
                  <a:gd name="connsiteX3" fmla="*/ 238479 w 983694"/>
                  <a:gd name="connsiteY3" fmla="*/ 105795 h 600838"/>
                  <a:gd name="connsiteX4" fmla="*/ 139470 w 983694"/>
                  <a:gd name="connsiteY4" fmla="*/ 115696 h 600838"/>
                  <a:gd name="connsiteX5" fmla="*/ 25280 w 983694"/>
                  <a:gd name="connsiteY5" fmla="*/ 132857 h 600838"/>
                  <a:gd name="connsiteX6" fmla="*/ 198 w 983694"/>
                  <a:gd name="connsiteY6" fmla="*/ 437144 h 600838"/>
                  <a:gd name="connsiteX7" fmla="*/ 198 w 983694"/>
                  <a:gd name="connsiteY7" fmla="*/ 437144 h 600838"/>
                  <a:gd name="connsiteX8" fmla="*/ 198 w 983694"/>
                  <a:gd name="connsiteY8" fmla="*/ 437144 h 600838"/>
                  <a:gd name="connsiteX9" fmla="*/ 21320 w 983694"/>
                  <a:gd name="connsiteY9" fmla="*/ 451005 h 600838"/>
                  <a:gd name="connsiteX10" fmla="*/ 272142 w 983694"/>
                  <a:gd name="connsiteY10" fmla="*/ 549354 h 600838"/>
                  <a:gd name="connsiteX11" fmla="*/ 351349 w 983694"/>
                  <a:gd name="connsiteY11" fmla="*/ 580377 h 600838"/>
                  <a:gd name="connsiteX12" fmla="*/ 411414 w 983694"/>
                  <a:gd name="connsiteY12" fmla="*/ 596218 h 600838"/>
                  <a:gd name="connsiteX13" fmla="*/ 783026 w 983694"/>
                  <a:gd name="connsiteY13" fmla="*/ 600838 h 600838"/>
                  <a:gd name="connsiteX14" fmla="*/ 822630 w 983694"/>
                  <a:gd name="connsiteY14" fmla="*/ 583677 h 600838"/>
                  <a:gd name="connsiteX15" fmla="*/ 952661 w 983694"/>
                  <a:gd name="connsiteY15" fmla="*/ 435164 h 600838"/>
                  <a:gd name="connsiteX16" fmla="*/ 978404 w 983694"/>
                  <a:gd name="connsiteY16" fmla="*/ 390280 h 600838"/>
                  <a:gd name="connsiteX17" fmla="*/ 983684 w 983694"/>
                  <a:gd name="connsiteY17" fmla="*/ 218005 h 600838"/>
                  <a:gd name="connsiteX18" fmla="*/ 945401 w 983694"/>
                  <a:gd name="connsiteY18" fmla="*/ 155299 h 600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83694" h="600838">
                    <a:moveTo>
                      <a:pt x="945401" y="155299"/>
                    </a:moveTo>
                    <a:cubicBezTo>
                      <a:pt x="900517" y="127577"/>
                      <a:pt x="856953" y="97874"/>
                      <a:pt x="811409" y="71472"/>
                    </a:cubicBezTo>
                    <a:cubicBezTo>
                      <a:pt x="713060" y="14707"/>
                      <a:pt x="608111" y="-17636"/>
                      <a:pt x="493261" y="10086"/>
                    </a:cubicBezTo>
                    <a:cubicBezTo>
                      <a:pt x="404153" y="31208"/>
                      <a:pt x="320326" y="65531"/>
                      <a:pt x="238479" y="105795"/>
                    </a:cubicBezTo>
                    <a:cubicBezTo>
                      <a:pt x="206796" y="118996"/>
                      <a:pt x="172473" y="110415"/>
                      <a:pt x="139470" y="115696"/>
                    </a:cubicBezTo>
                    <a:cubicBezTo>
                      <a:pt x="101847" y="121636"/>
                      <a:pt x="63563" y="132857"/>
                      <a:pt x="25280" y="132857"/>
                    </a:cubicBezTo>
                    <a:cubicBezTo>
                      <a:pt x="11419" y="132857"/>
                      <a:pt x="-1782" y="424603"/>
                      <a:pt x="198" y="437144"/>
                    </a:cubicBezTo>
                    <a:cubicBezTo>
                      <a:pt x="198" y="437144"/>
                      <a:pt x="198" y="437144"/>
                      <a:pt x="198" y="437144"/>
                    </a:cubicBezTo>
                    <a:cubicBezTo>
                      <a:pt x="198" y="437144"/>
                      <a:pt x="198" y="437144"/>
                      <a:pt x="198" y="437144"/>
                    </a:cubicBezTo>
                    <a:cubicBezTo>
                      <a:pt x="4818" y="445725"/>
                      <a:pt x="13399" y="448365"/>
                      <a:pt x="21320" y="451005"/>
                    </a:cubicBezTo>
                    <a:cubicBezTo>
                      <a:pt x="105147" y="483348"/>
                      <a:pt x="188974" y="516351"/>
                      <a:pt x="272142" y="549354"/>
                    </a:cubicBezTo>
                    <a:cubicBezTo>
                      <a:pt x="298544" y="559915"/>
                      <a:pt x="324946" y="570476"/>
                      <a:pt x="351349" y="580377"/>
                    </a:cubicBezTo>
                    <a:cubicBezTo>
                      <a:pt x="370490" y="587637"/>
                      <a:pt x="389632" y="596218"/>
                      <a:pt x="411414" y="596218"/>
                    </a:cubicBezTo>
                    <a:cubicBezTo>
                      <a:pt x="535505" y="596878"/>
                      <a:pt x="658936" y="598858"/>
                      <a:pt x="783026" y="600838"/>
                    </a:cubicBezTo>
                    <a:cubicBezTo>
                      <a:pt x="799528" y="600838"/>
                      <a:pt x="811409" y="596878"/>
                      <a:pt x="822630" y="583677"/>
                    </a:cubicBezTo>
                    <a:cubicBezTo>
                      <a:pt x="865534" y="533513"/>
                      <a:pt x="909098" y="484008"/>
                      <a:pt x="952661" y="435164"/>
                    </a:cubicBezTo>
                    <a:cubicBezTo>
                      <a:pt x="964542" y="421963"/>
                      <a:pt x="973783" y="407441"/>
                      <a:pt x="978404" y="390280"/>
                    </a:cubicBezTo>
                    <a:cubicBezTo>
                      <a:pt x="963882" y="353977"/>
                      <a:pt x="983684" y="243747"/>
                      <a:pt x="983684" y="218005"/>
                    </a:cubicBezTo>
                    <a:cubicBezTo>
                      <a:pt x="984344" y="218665"/>
                      <a:pt x="955302" y="161900"/>
                      <a:pt x="945401" y="155299"/>
                    </a:cubicBezTo>
                    <a:close/>
                  </a:path>
                </a:pathLst>
              </a:custGeom>
              <a:solidFill>
                <a:srgbClr val="FEC88A"/>
              </a:solidFill>
              <a:ln w="342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C422CB14-8325-41AB-BD09-FADAC72D51AF}"/>
                  </a:ext>
                </a:extLst>
              </p:cNvPr>
              <p:cNvSpPr/>
              <p:nvPr/>
            </p:nvSpPr>
            <p:spPr>
              <a:xfrm>
                <a:off x="1351230" y="6226990"/>
                <a:ext cx="741474" cy="184687"/>
              </a:xfrm>
              <a:custGeom>
                <a:avLst/>
                <a:gdLst>
                  <a:gd name="connsiteX0" fmla="*/ 937942 w 979617"/>
                  <a:gd name="connsiteY0" fmla="*/ 155299 h 244005"/>
                  <a:gd name="connsiteX1" fmla="*/ 803951 w 979617"/>
                  <a:gd name="connsiteY1" fmla="*/ 71472 h 244005"/>
                  <a:gd name="connsiteX2" fmla="*/ 485803 w 979617"/>
                  <a:gd name="connsiteY2" fmla="*/ 10086 h 244005"/>
                  <a:gd name="connsiteX3" fmla="*/ 231020 w 979617"/>
                  <a:gd name="connsiteY3" fmla="*/ 105795 h 244005"/>
                  <a:gd name="connsiteX4" fmla="*/ 132012 w 979617"/>
                  <a:gd name="connsiteY4" fmla="*/ 115696 h 244005"/>
                  <a:gd name="connsiteX5" fmla="*/ 11221 w 979617"/>
                  <a:gd name="connsiteY5" fmla="*/ 125597 h 244005"/>
                  <a:gd name="connsiteX6" fmla="*/ 0 w 979617"/>
                  <a:gd name="connsiteY6" fmla="*/ 237146 h 244005"/>
                  <a:gd name="connsiteX7" fmla="*/ 686460 w 979617"/>
                  <a:gd name="connsiteY7" fmla="*/ 243087 h 244005"/>
                  <a:gd name="connsiteX8" fmla="*/ 877877 w 979617"/>
                  <a:gd name="connsiteY8" fmla="*/ 242427 h 244005"/>
                  <a:gd name="connsiteX9" fmla="*/ 976886 w 979617"/>
                  <a:gd name="connsiteY9" fmla="*/ 218665 h 244005"/>
                  <a:gd name="connsiteX10" fmla="*/ 976886 w 979617"/>
                  <a:gd name="connsiteY10" fmla="*/ 218665 h 244005"/>
                  <a:gd name="connsiteX11" fmla="*/ 976886 w 979617"/>
                  <a:gd name="connsiteY11" fmla="*/ 218665 h 244005"/>
                  <a:gd name="connsiteX12" fmla="*/ 937942 w 979617"/>
                  <a:gd name="connsiteY12" fmla="*/ 155299 h 2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9617" h="244005">
                    <a:moveTo>
                      <a:pt x="937942" y="155299"/>
                    </a:moveTo>
                    <a:cubicBezTo>
                      <a:pt x="893058" y="127577"/>
                      <a:pt x="849494" y="97874"/>
                      <a:pt x="803951" y="71472"/>
                    </a:cubicBezTo>
                    <a:cubicBezTo>
                      <a:pt x="705602" y="14707"/>
                      <a:pt x="600653" y="-17636"/>
                      <a:pt x="485803" y="10086"/>
                    </a:cubicBezTo>
                    <a:cubicBezTo>
                      <a:pt x="396695" y="31208"/>
                      <a:pt x="312867" y="65531"/>
                      <a:pt x="231020" y="105795"/>
                    </a:cubicBezTo>
                    <a:cubicBezTo>
                      <a:pt x="199338" y="118996"/>
                      <a:pt x="165014" y="110415"/>
                      <a:pt x="132012" y="115696"/>
                    </a:cubicBezTo>
                    <a:cubicBezTo>
                      <a:pt x="94388" y="121636"/>
                      <a:pt x="50164" y="122957"/>
                      <a:pt x="11221" y="125597"/>
                    </a:cubicBezTo>
                    <a:cubicBezTo>
                      <a:pt x="11221" y="142758"/>
                      <a:pt x="4620" y="183022"/>
                      <a:pt x="0" y="237146"/>
                    </a:cubicBezTo>
                    <a:cubicBezTo>
                      <a:pt x="205278" y="233186"/>
                      <a:pt x="480522" y="247707"/>
                      <a:pt x="686460" y="243087"/>
                    </a:cubicBezTo>
                    <a:cubicBezTo>
                      <a:pt x="742565" y="241767"/>
                      <a:pt x="821772" y="245727"/>
                      <a:pt x="877877" y="242427"/>
                    </a:cubicBezTo>
                    <a:cubicBezTo>
                      <a:pt x="905599" y="241107"/>
                      <a:pt x="969625" y="206124"/>
                      <a:pt x="976886" y="218665"/>
                    </a:cubicBezTo>
                    <a:cubicBezTo>
                      <a:pt x="976886" y="218665"/>
                      <a:pt x="976886" y="218665"/>
                      <a:pt x="976886" y="218665"/>
                    </a:cubicBezTo>
                    <a:cubicBezTo>
                      <a:pt x="976886" y="218665"/>
                      <a:pt x="976886" y="218665"/>
                      <a:pt x="976886" y="218665"/>
                    </a:cubicBezTo>
                    <a:cubicBezTo>
                      <a:pt x="990747" y="200183"/>
                      <a:pt x="947843" y="161900"/>
                      <a:pt x="937942" y="155299"/>
                    </a:cubicBezTo>
                    <a:close/>
                  </a:path>
                </a:pathLst>
              </a:custGeom>
              <a:solidFill>
                <a:srgbClr val="FEAB77"/>
              </a:solidFill>
              <a:ln w="342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30600EA-FDF3-419B-83E2-E15B94E4A3B7}"/>
              </a:ext>
            </a:extLst>
          </p:cNvPr>
          <p:cNvGrpSpPr/>
          <p:nvPr/>
        </p:nvGrpSpPr>
        <p:grpSpPr>
          <a:xfrm>
            <a:off x="8909912" y="5455314"/>
            <a:ext cx="1240333" cy="1228451"/>
            <a:chOff x="829340" y="2843182"/>
            <a:chExt cx="1751173" cy="1734398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4132231-BAB5-4EEE-89A2-A58791C5F01A}"/>
                </a:ext>
              </a:extLst>
            </p:cNvPr>
            <p:cNvGrpSpPr/>
            <p:nvPr/>
          </p:nvGrpSpPr>
          <p:grpSpPr>
            <a:xfrm>
              <a:off x="894767" y="2843182"/>
              <a:ext cx="1570335" cy="946374"/>
              <a:chOff x="3767143" y="2846931"/>
              <a:chExt cx="1053838" cy="635103"/>
            </a:xfrm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DACCF0AA-1260-4977-8985-423E1B505B99}"/>
                  </a:ext>
                </a:extLst>
              </p:cNvPr>
              <p:cNvSpPr/>
              <p:nvPr/>
            </p:nvSpPr>
            <p:spPr>
              <a:xfrm>
                <a:off x="3813737" y="2889799"/>
                <a:ext cx="967795" cy="543968"/>
              </a:xfrm>
              <a:custGeom>
                <a:avLst/>
                <a:gdLst>
                  <a:gd name="connsiteX0" fmla="*/ 0 w 967795"/>
                  <a:gd name="connsiteY0" fmla="*/ 543968 h 543968"/>
                  <a:gd name="connsiteX1" fmla="*/ 240280 w 967795"/>
                  <a:gd name="connsiteY1" fmla="*/ 233606 h 543968"/>
                  <a:gd name="connsiteX2" fmla="*/ 490572 w 967795"/>
                  <a:gd name="connsiteY2" fmla="*/ 423828 h 543968"/>
                  <a:gd name="connsiteX3" fmla="*/ 724178 w 967795"/>
                  <a:gd name="connsiteY3" fmla="*/ 280327 h 543968"/>
                  <a:gd name="connsiteX4" fmla="*/ 967795 w 967795"/>
                  <a:gd name="connsiteY4" fmla="*/ 0 h 543968"/>
                  <a:gd name="connsiteX0" fmla="*/ 0 w 967795"/>
                  <a:gd name="connsiteY0" fmla="*/ 543968 h 543968"/>
                  <a:gd name="connsiteX1" fmla="*/ 230044 w 967795"/>
                  <a:gd name="connsiteY1" fmla="*/ 233606 h 543968"/>
                  <a:gd name="connsiteX2" fmla="*/ 490572 w 967795"/>
                  <a:gd name="connsiteY2" fmla="*/ 423828 h 543968"/>
                  <a:gd name="connsiteX3" fmla="*/ 724178 w 967795"/>
                  <a:gd name="connsiteY3" fmla="*/ 280327 h 543968"/>
                  <a:gd name="connsiteX4" fmla="*/ 967795 w 967795"/>
                  <a:gd name="connsiteY4" fmla="*/ 0 h 543968"/>
                  <a:gd name="connsiteX0" fmla="*/ 0 w 967795"/>
                  <a:gd name="connsiteY0" fmla="*/ 543968 h 543968"/>
                  <a:gd name="connsiteX1" fmla="*/ 230044 w 967795"/>
                  <a:gd name="connsiteY1" fmla="*/ 233606 h 543968"/>
                  <a:gd name="connsiteX2" fmla="*/ 480336 w 967795"/>
                  <a:gd name="connsiteY2" fmla="*/ 430652 h 543968"/>
                  <a:gd name="connsiteX3" fmla="*/ 724178 w 967795"/>
                  <a:gd name="connsiteY3" fmla="*/ 280327 h 543968"/>
                  <a:gd name="connsiteX4" fmla="*/ 967795 w 967795"/>
                  <a:gd name="connsiteY4" fmla="*/ 0 h 54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7795" h="543968">
                    <a:moveTo>
                      <a:pt x="0" y="543968"/>
                    </a:moveTo>
                    <a:lnTo>
                      <a:pt x="230044" y="233606"/>
                    </a:lnTo>
                    <a:lnTo>
                      <a:pt x="480336" y="430652"/>
                    </a:lnTo>
                    <a:lnTo>
                      <a:pt x="724178" y="280327"/>
                    </a:lnTo>
                    <a:lnTo>
                      <a:pt x="967795" y="0"/>
                    </a:lnTo>
                  </a:path>
                </a:pathLst>
              </a:custGeom>
              <a:noFill/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7660217-AE0B-429C-9E73-657184E0F8C4}"/>
                  </a:ext>
                </a:extLst>
              </p:cNvPr>
              <p:cNvSpPr/>
              <p:nvPr/>
            </p:nvSpPr>
            <p:spPr>
              <a:xfrm>
                <a:off x="3767143" y="3389488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B9B7D52-983B-4B34-975D-399445D2C4F5}"/>
                  </a:ext>
                </a:extLst>
              </p:cNvPr>
              <p:cNvSpPr/>
              <p:nvPr/>
            </p:nvSpPr>
            <p:spPr>
              <a:xfrm>
                <a:off x="4000642" y="3081351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3350A22-F120-4571-87ED-54C718A93055}"/>
                  </a:ext>
                </a:extLst>
              </p:cNvPr>
              <p:cNvSpPr/>
              <p:nvPr/>
            </p:nvSpPr>
            <p:spPr>
              <a:xfrm>
                <a:off x="4247789" y="3267775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964AFD2-4BAB-4B68-9EAF-4B7A22175FE6}"/>
                  </a:ext>
                </a:extLst>
              </p:cNvPr>
              <p:cNvSpPr/>
              <p:nvPr/>
            </p:nvSpPr>
            <p:spPr>
              <a:xfrm>
                <a:off x="4488112" y="3127624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EE956F63-5960-4A76-B0B3-FD31758E852F}"/>
                  </a:ext>
                </a:extLst>
              </p:cNvPr>
              <p:cNvSpPr/>
              <p:nvPr/>
            </p:nvSpPr>
            <p:spPr>
              <a:xfrm>
                <a:off x="4728435" y="2846931"/>
                <a:ext cx="92546" cy="9254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4B825B3-5711-414A-A41F-91FA783B7946}"/>
                </a:ext>
              </a:extLst>
            </p:cNvPr>
            <p:cNvSpPr/>
            <p:nvPr/>
          </p:nvSpPr>
          <p:spPr>
            <a:xfrm>
              <a:off x="829340" y="3164779"/>
              <a:ext cx="1751173" cy="1412801"/>
            </a:xfrm>
            <a:custGeom>
              <a:avLst/>
              <a:gdLst>
                <a:gd name="connsiteX0" fmla="*/ 716218 w 1751173"/>
                <a:gd name="connsiteY0" fmla="*/ 1355596 h 1412801"/>
                <a:gd name="connsiteX1" fmla="*/ 723219 w 1751173"/>
                <a:gd name="connsiteY1" fmla="*/ 1361289 h 1412801"/>
                <a:gd name="connsiteX2" fmla="*/ 752605 w 1751173"/>
                <a:gd name="connsiteY2" fmla="*/ 1363344 h 1412801"/>
                <a:gd name="connsiteX3" fmla="*/ 827317 w 1751173"/>
                <a:gd name="connsiteY3" fmla="*/ 1364186 h 1412801"/>
                <a:gd name="connsiteX4" fmla="*/ 882043 w 1751173"/>
                <a:gd name="connsiteY4" fmla="*/ 1381863 h 1412801"/>
                <a:gd name="connsiteX5" fmla="*/ 913873 w 1751173"/>
                <a:gd name="connsiteY5" fmla="*/ 1412801 h 1412801"/>
                <a:gd name="connsiteX6" fmla="*/ 716218 w 1751173"/>
                <a:gd name="connsiteY6" fmla="*/ 1412801 h 1412801"/>
                <a:gd name="connsiteX7" fmla="*/ 716218 w 1751173"/>
                <a:gd name="connsiteY7" fmla="*/ 967749 h 1412801"/>
                <a:gd name="connsiteX8" fmla="*/ 730124 w 1751173"/>
                <a:gd name="connsiteY8" fmla="*/ 992585 h 1412801"/>
                <a:gd name="connsiteX9" fmla="*/ 724456 w 1751173"/>
                <a:gd name="connsiteY9" fmla="*/ 1049695 h 1412801"/>
                <a:gd name="connsiteX10" fmla="*/ 716218 w 1751173"/>
                <a:gd name="connsiteY10" fmla="*/ 1058849 h 1412801"/>
                <a:gd name="connsiteX11" fmla="*/ 716218 w 1751173"/>
                <a:gd name="connsiteY11" fmla="*/ 891198 h 1412801"/>
                <a:gd name="connsiteX12" fmla="*/ 734723 w 1751173"/>
                <a:gd name="connsiteY12" fmla="*/ 892319 h 1412801"/>
                <a:gd name="connsiteX13" fmla="*/ 748523 w 1751173"/>
                <a:gd name="connsiteY13" fmla="*/ 901625 h 1412801"/>
                <a:gd name="connsiteX14" fmla="*/ 748890 w 1751173"/>
                <a:gd name="connsiteY14" fmla="*/ 913801 h 1412801"/>
                <a:gd name="connsiteX15" fmla="*/ 732355 w 1751173"/>
                <a:gd name="connsiteY15" fmla="*/ 913168 h 1412801"/>
                <a:gd name="connsiteX16" fmla="*/ 716218 w 1751173"/>
                <a:gd name="connsiteY16" fmla="*/ 908013 h 1412801"/>
                <a:gd name="connsiteX17" fmla="*/ 1393066 w 1751173"/>
                <a:gd name="connsiteY17" fmla="*/ 841122 h 1412801"/>
                <a:gd name="connsiteX18" fmla="*/ 1393066 w 1751173"/>
                <a:gd name="connsiteY18" fmla="*/ 884095 h 1412801"/>
                <a:gd name="connsiteX19" fmla="*/ 1348413 w 1751173"/>
                <a:gd name="connsiteY19" fmla="*/ 853981 h 1412801"/>
                <a:gd name="connsiteX20" fmla="*/ 1353727 w 1751173"/>
                <a:gd name="connsiteY20" fmla="*/ 851356 h 1412801"/>
                <a:gd name="connsiteX21" fmla="*/ 0 w 1751173"/>
                <a:gd name="connsiteY21" fmla="*/ 818414 h 1412801"/>
                <a:gd name="connsiteX22" fmla="*/ 318741 w 1751173"/>
                <a:gd name="connsiteY22" fmla="*/ 818414 h 1412801"/>
                <a:gd name="connsiteX23" fmla="*/ 318741 w 1751173"/>
                <a:gd name="connsiteY23" fmla="*/ 1412801 h 1412801"/>
                <a:gd name="connsiteX24" fmla="*/ 0 w 1751173"/>
                <a:gd name="connsiteY24" fmla="*/ 1412801 h 1412801"/>
                <a:gd name="connsiteX25" fmla="*/ 716218 w 1751173"/>
                <a:gd name="connsiteY25" fmla="*/ 602228 h 1412801"/>
                <a:gd name="connsiteX26" fmla="*/ 1034959 w 1751173"/>
                <a:gd name="connsiteY26" fmla="*/ 602228 h 1412801"/>
                <a:gd name="connsiteX27" fmla="*/ 1034959 w 1751173"/>
                <a:gd name="connsiteY27" fmla="*/ 709706 h 1412801"/>
                <a:gd name="connsiteX28" fmla="*/ 1006499 w 1751173"/>
                <a:gd name="connsiteY28" fmla="*/ 710265 h 1412801"/>
                <a:gd name="connsiteX29" fmla="*/ 851884 w 1751173"/>
                <a:gd name="connsiteY29" fmla="*/ 763881 h 1412801"/>
                <a:gd name="connsiteX30" fmla="*/ 828700 w 1751173"/>
                <a:gd name="connsiteY30" fmla="*/ 775736 h 1412801"/>
                <a:gd name="connsiteX31" fmla="*/ 736876 w 1751173"/>
                <a:gd name="connsiteY31" fmla="*/ 779981 h 1412801"/>
                <a:gd name="connsiteX32" fmla="*/ 716218 w 1751173"/>
                <a:gd name="connsiteY32" fmla="*/ 778011 h 1412801"/>
                <a:gd name="connsiteX33" fmla="*/ 1074325 w 1751173"/>
                <a:gd name="connsiteY33" fmla="*/ 469735 h 1412801"/>
                <a:gd name="connsiteX34" fmla="*/ 1393066 w 1751173"/>
                <a:gd name="connsiteY34" fmla="*/ 469735 h 1412801"/>
                <a:gd name="connsiteX35" fmla="*/ 1393066 w 1751173"/>
                <a:gd name="connsiteY35" fmla="*/ 669661 h 1412801"/>
                <a:gd name="connsiteX36" fmla="*/ 1389145 w 1751173"/>
                <a:gd name="connsiteY36" fmla="*/ 667880 h 1412801"/>
                <a:gd name="connsiteX37" fmla="*/ 1113926 w 1751173"/>
                <a:gd name="connsiteY37" fmla="*/ 505370 h 1412801"/>
                <a:gd name="connsiteX38" fmla="*/ 1086705 w 1751173"/>
                <a:gd name="connsiteY38" fmla="*/ 492673 h 1412801"/>
                <a:gd name="connsiteX39" fmla="*/ 1077710 w 1751173"/>
                <a:gd name="connsiteY39" fmla="*/ 501335 h 1412801"/>
                <a:gd name="connsiteX40" fmla="*/ 1095581 w 1751173"/>
                <a:gd name="connsiteY40" fmla="*/ 540720 h 1412801"/>
                <a:gd name="connsiteX41" fmla="*/ 1206427 w 1751173"/>
                <a:gd name="connsiteY41" fmla="*/ 644294 h 1412801"/>
                <a:gd name="connsiteX42" fmla="*/ 1309675 w 1751173"/>
                <a:gd name="connsiteY42" fmla="*/ 721258 h 1412801"/>
                <a:gd name="connsiteX43" fmla="*/ 1323442 w 1751173"/>
                <a:gd name="connsiteY43" fmla="*/ 737193 h 1412801"/>
                <a:gd name="connsiteX44" fmla="*/ 1273905 w 1751173"/>
                <a:gd name="connsiteY44" fmla="*/ 734193 h 1412801"/>
                <a:gd name="connsiteX45" fmla="*/ 1261116 w 1751173"/>
                <a:gd name="connsiteY45" fmla="*/ 726420 h 1412801"/>
                <a:gd name="connsiteX46" fmla="*/ 1219529 w 1751173"/>
                <a:gd name="connsiteY46" fmla="*/ 707697 h 1412801"/>
                <a:gd name="connsiteX47" fmla="*/ 1196812 w 1751173"/>
                <a:gd name="connsiteY47" fmla="*/ 711846 h 1412801"/>
                <a:gd name="connsiteX48" fmla="*/ 1173893 w 1751173"/>
                <a:gd name="connsiteY48" fmla="*/ 707144 h 1412801"/>
                <a:gd name="connsiteX49" fmla="*/ 1136565 w 1751173"/>
                <a:gd name="connsiteY49" fmla="*/ 697148 h 1412801"/>
                <a:gd name="connsiteX50" fmla="*/ 1089818 w 1751173"/>
                <a:gd name="connsiteY50" fmla="*/ 702789 h 1412801"/>
                <a:gd name="connsiteX51" fmla="*/ 1074325 w 1751173"/>
                <a:gd name="connsiteY51" fmla="*/ 705277 h 1412801"/>
                <a:gd name="connsiteX52" fmla="*/ 358111 w 1751173"/>
                <a:gd name="connsiteY52" fmla="*/ 453168 h 1412801"/>
                <a:gd name="connsiteX53" fmla="*/ 676852 w 1751173"/>
                <a:gd name="connsiteY53" fmla="*/ 453168 h 1412801"/>
                <a:gd name="connsiteX54" fmla="*/ 676852 w 1751173"/>
                <a:gd name="connsiteY54" fmla="*/ 774258 h 1412801"/>
                <a:gd name="connsiteX55" fmla="*/ 645560 w 1751173"/>
                <a:gd name="connsiteY55" fmla="*/ 771275 h 1412801"/>
                <a:gd name="connsiteX56" fmla="*/ 536987 w 1751173"/>
                <a:gd name="connsiteY56" fmla="*/ 739656 h 1412801"/>
                <a:gd name="connsiteX57" fmla="*/ 522018 w 1751173"/>
                <a:gd name="connsiteY57" fmla="*/ 719230 h 1412801"/>
                <a:gd name="connsiteX58" fmla="*/ 526608 w 1751173"/>
                <a:gd name="connsiteY58" fmla="*/ 673839 h 1412801"/>
                <a:gd name="connsiteX59" fmla="*/ 539304 w 1751173"/>
                <a:gd name="connsiteY59" fmla="*/ 610156 h 1412801"/>
                <a:gd name="connsiteX60" fmla="*/ 521244 w 1751173"/>
                <a:gd name="connsiteY60" fmla="*/ 579968 h 1412801"/>
                <a:gd name="connsiteX61" fmla="*/ 525804 w 1751173"/>
                <a:gd name="connsiteY61" fmla="*/ 589819 h 1412801"/>
                <a:gd name="connsiteX62" fmla="*/ 509936 w 1751173"/>
                <a:gd name="connsiteY62" fmla="*/ 590332 h 1412801"/>
                <a:gd name="connsiteX63" fmla="*/ 467009 w 1751173"/>
                <a:gd name="connsiteY63" fmla="*/ 709270 h 1412801"/>
                <a:gd name="connsiteX64" fmla="*/ 479355 w 1751173"/>
                <a:gd name="connsiteY64" fmla="*/ 785149 h 1412801"/>
                <a:gd name="connsiteX65" fmla="*/ 540895 w 1751173"/>
                <a:gd name="connsiteY65" fmla="*/ 839332 h 1412801"/>
                <a:gd name="connsiteX66" fmla="*/ 670841 w 1751173"/>
                <a:gd name="connsiteY66" fmla="*/ 882925 h 1412801"/>
                <a:gd name="connsiteX67" fmla="*/ 676852 w 1751173"/>
                <a:gd name="connsiteY67" fmla="*/ 884343 h 1412801"/>
                <a:gd name="connsiteX68" fmla="*/ 676852 w 1751173"/>
                <a:gd name="connsiteY68" fmla="*/ 1111682 h 1412801"/>
                <a:gd name="connsiteX69" fmla="*/ 663280 w 1751173"/>
                <a:gd name="connsiteY69" fmla="*/ 1123332 h 1412801"/>
                <a:gd name="connsiteX70" fmla="*/ 637206 w 1751173"/>
                <a:gd name="connsiteY70" fmla="*/ 1158583 h 1412801"/>
                <a:gd name="connsiteX71" fmla="*/ 637167 w 1751173"/>
                <a:gd name="connsiteY71" fmla="*/ 1256546 h 1412801"/>
                <a:gd name="connsiteX72" fmla="*/ 651158 w 1751173"/>
                <a:gd name="connsiteY72" fmla="*/ 1293855 h 1412801"/>
                <a:gd name="connsiteX73" fmla="*/ 676852 w 1751173"/>
                <a:gd name="connsiteY73" fmla="*/ 1319676 h 1412801"/>
                <a:gd name="connsiteX74" fmla="*/ 676852 w 1751173"/>
                <a:gd name="connsiteY74" fmla="*/ 1412801 h 1412801"/>
                <a:gd name="connsiteX75" fmla="*/ 358111 w 1751173"/>
                <a:gd name="connsiteY75" fmla="*/ 1412801 h 1412801"/>
                <a:gd name="connsiteX76" fmla="*/ 1432432 w 1751173"/>
                <a:gd name="connsiteY76" fmla="*/ 0 h 1412801"/>
                <a:gd name="connsiteX77" fmla="*/ 1751173 w 1751173"/>
                <a:gd name="connsiteY77" fmla="*/ 0 h 1412801"/>
                <a:gd name="connsiteX78" fmla="*/ 1751173 w 1751173"/>
                <a:gd name="connsiteY78" fmla="*/ 1165798 h 1412801"/>
                <a:gd name="connsiteX79" fmla="*/ 1692337 w 1751173"/>
                <a:gd name="connsiteY79" fmla="*/ 1109788 h 1412801"/>
                <a:gd name="connsiteX80" fmla="*/ 1531914 w 1751173"/>
                <a:gd name="connsiteY80" fmla="*/ 974108 h 1412801"/>
                <a:gd name="connsiteX81" fmla="*/ 1440528 w 1751173"/>
                <a:gd name="connsiteY81" fmla="*/ 912791 h 1412801"/>
                <a:gd name="connsiteX82" fmla="*/ 1432432 w 1751173"/>
                <a:gd name="connsiteY82" fmla="*/ 908491 h 1412801"/>
                <a:gd name="connsiteX83" fmla="*/ 1432432 w 1751173"/>
                <a:gd name="connsiteY83" fmla="*/ 827424 h 1412801"/>
                <a:gd name="connsiteX84" fmla="*/ 1451232 w 1751173"/>
                <a:gd name="connsiteY84" fmla="*/ 817163 h 1412801"/>
                <a:gd name="connsiteX85" fmla="*/ 1468879 w 1751173"/>
                <a:gd name="connsiteY85" fmla="*/ 786512 h 1412801"/>
                <a:gd name="connsiteX86" fmla="*/ 1447325 w 1751173"/>
                <a:gd name="connsiteY86" fmla="*/ 701978 h 1412801"/>
                <a:gd name="connsiteX87" fmla="*/ 1432432 w 1751173"/>
                <a:gd name="connsiteY87" fmla="*/ 690545 h 141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751173" h="1412801">
                  <a:moveTo>
                    <a:pt x="716218" y="1355596"/>
                  </a:moveTo>
                  <a:lnTo>
                    <a:pt x="723219" y="1361289"/>
                  </a:lnTo>
                  <a:cubicBezTo>
                    <a:pt x="732095" y="1364496"/>
                    <a:pt x="742014" y="1364913"/>
                    <a:pt x="752605" y="1363344"/>
                  </a:cubicBezTo>
                  <a:cubicBezTo>
                    <a:pt x="777523" y="1359329"/>
                    <a:pt x="802153" y="1360084"/>
                    <a:pt x="827317" y="1364186"/>
                  </a:cubicBezTo>
                  <a:cubicBezTo>
                    <a:pt x="847388" y="1367243"/>
                    <a:pt x="865841" y="1372688"/>
                    <a:pt x="882043" y="1381863"/>
                  </a:cubicBezTo>
                  <a:lnTo>
                    <a:pt x="913873" y="1412801"/>
                  </a:lnTo>
                  <a:lnTo>
                    <a:pt x="716218" y="1412801"/>
                  </a:lnTo>
                  <a:close/>
                  <a:moveTo>
                    <a:pt x="716218" y="967749"/>
                  </a:moveTo>
                  <a:lnTo>
                    <a:pt x="730124" y="992585"/>
                  </a:lnTo>
                  <a:cubicBezTo>
                    <a:pt x="746827" y="1020849"/>
                    <a:pt x="746627" y="1024152"/>
                    <a:pt x="724456" y="1049695"/>
                  </a:cubicBezTo>
                  <a:lnTo>
                    <a:pt x="716218" y="1058849"/>
                  </a:lnTo>
                  <a:close/>
                  <a:moveTo>
                    <a:pt x="716218" y="891198"/>
                  </a:moveTo>
                  <a:lnTo>
                    <a:pt x="734723" y="892319"/>
                  </a:lnTo>
                  <a:cubicBezTo>
                    <a:pt x="741028" y="891595"/>
                    <a:pt x="746332" y="895231"/>
                    <a:pt x="748523" y="901625"/>
                  </a:cubicBezTo>
                  <a:cubicBezTo>
                    <a:pt x="749746" y="905750"/>
                    <a:pt x="750836" y="912077"/>
                    <a:pt x="748890" y="913801"/>
                  </a:cubicBezTo>
                  <a:cubicBezTo>
                    <a:pt x="744221" y="917938"/>
                    <a:pt x="737771" y="914969"/>
                    <a:pt x="732355" y="913168"/>
                  </a:cubicBezTo>
                  <a:lnTo>
                    <a:pt x="716218" y="908013"/>
                  </a:lnTo>
                  <a:close/>
                  <a:moveTo>
                    <a:pt x="1393066" y="841122"/>
                  </a:moveTo>
                  <a:lnTo>
                    <a:pt x="1393066" y="884095"/>
                  </a:lnTo>
                  <a:lnTo>
                    <a:pt x="1348413" y="853981"/>
                  </a:lnTo>
                  <a:cubicBezTo>
                    <a:pt x="1350681" y="853013"/>
                    <a:pt x="1352215" y="852001"/>
                    <a:pt x="1353727" y="851356"/>
                  </a:cubicBezTo>
                  <a:close/>
                  <a:moveTo>
                    <a:pt x="0" y="818414"/>
                  </a:moveTo>
                  <a:lnTo>
                    <a:pt x="318741" y="818414"/>
                  </a:lnTo>
                  <a:lnTo>
                    <a:pt x="318741" y="1412801"/>
                  </a:lnTo>
                  <a:lnTo>
                    <a:pt x="0" y="1412801"/>
                  </a:lnTo>
                  <a:close/>
                  <a:moveTo>
                    <a:pt x="716218" y="602228"/>
                  </a:moveTo>
                  <a:lnTo>
                    <a:pt x="1034959" y="602228"/>
                  </a:lnTo>
                  <a:lnTo>
                    <a:pt x="1034959" y="709706"/>
                  </a:lnTo>
                  <a:lnTo>
                    <a:pt x="1006499" y="710265"/>
                  </a:lnTo>
                  <a:cubicBezTo>
                    <a:pt x="946520" y="703319"/>
                    <a:pt x="894314" y="720045"/>
                    <a:pt x="851884" y="763881"/>
                  </a:cubicBezTo>
                  <a:cubicBezTo>
                    <a:pt x="845223" y="770475"/>
                    <a:pt x="838352" y="774479"/>
                    <a:pt x="828700" y="775736"/>
                  </a:cubicBezTo>
                  <a:cubicBezTo>
                    <a:pt x="798083" y="779590"/>
                    <a:pt x="767437" y="780865"/>
                    <a:pt x="736876" y="779981"/>
                  </a:cubicBezTo>
                  <a:lnTo>
                    <a:pt x="716218" y="778011"/>
                  </a:lnTo>
                  <a:close/>
                  <a:moveTo>
                    <a:pt x="1074325" y="469735"/>
                  </a:moveTo>
                  <a:lnTo>
                    <a:pt x="1393066" y="469735"/>
                  </a:lnTo>
                  <a:lnTo>
                    <a:pt x="1393066" y="669661"/>
                  </a:lnTo>
                  <a:lnTo>
                    <a:pt x="1389145" y="667880"/>
                  </a:lnTo>
                  <a:cubicBezTo>
                    <a:pt x="1290023" y="626153"/>
                    <a:pt x="1190467" y="585505"/>
                    <a:pt x="1113926" y="505370"/>
                  </a:cubicBezTo>
                  <a:cubicBezTo>
                    <a:pt x="1106643" y="497931"/>
                    <a:pt x="1097692" y="493706"/>
                    <a:pt x="1086705" y="492673"/>
                  </a:cubicBezTo>
                  <a:cubicBezTo>
                    <a:pt x="1079733" y="492250"/>
                    <a:pt x="1078110" y="494730"/>
                    <a:pt x="1077710" y="501335"/>
                  </a:cubicBezTo>
                  <a:cubicBezTo>
                    <a:pt x="1077099" y="517504"/>
                    <a:pt x="1085195" y="529779"/>
                    <a:pt x="1095581" y="540720"/>
                  </a:cubicBezTo>
                  <a:cubicBezTo>
                    <a:pt x="1130554" y="577457"/>
                    <a:pt x="1165961" y="613116"/>
                    <a:pt x="1206427" y="644294"/>
                  </a:cubicBezTo>
                  <a:cubicBezTo>
                    <a:pt x="1240576" y="670301"/>
                    <a:pt x="1277539" y="692427"/>
                    <a:pt x="1309675" y="721258"/>
                  </a:cubicBezTo>
                  <a:cubicBezTo>
                    <a:pt x="1314568" y="725606"/>
                    <a:pt x="1320585" y="729654"/>
                    <a:pt x="1323442" y="737193"/>
                  </a:cubicBezTo>
                  <a:cubicBezTo>
                    <a:pt x="1306196" y="736148"/>
                    <a:pt x="1290072" y="734803"/>
                    <a:pt x="1273905" y="734193"/>
                  </a:cubicBezTo>
                  <a:cubicBezTo>
                    <a:pt x="1267667" y="733815"/>
                    <a:pt x="1264086" y="732125"/>
                    <a:pt x="1261116" y="726420"/>
                  </a:cubicBezTo>
                  <a:cubicBezTo>
                    <a:pt x="1252187" y="709674"/>
                    <a:pt x="1237798" y="704015"/>
                    <a:pt x="1219529" y="707697"/>
                  </a:cubicBezTo>
                  <a:lnTo>
                    <a:pt x="1196812" y="711846"/>
                  </a:lnTo>
                  <a:cubicBezTo>
                    <a:pt x="1188605" y="713559"/>
                    <a:pt x="1180554" y="712703"/>
                    <a:pt x="1173893" y="707144"/>
                  </a:cubicBezTo>
                  <a:cubicBezTo>
                    <a:pt x="1163029" y="698015"/>
                    <a:pt x="1150230" y="696503"/>
                    <a:pt x="1136565" y="697148"/>
                  </a:cubicBezTo>
                  <a:cubicBezTo>
                    <a:pt x="1120675" y="698028"/>
                    <a:pt x="1105430" y="700419"/>
                    <a:pt x="1089818" y="702789"/>
                  </a:cubicBezTo>
                  <a:lnTo>
                    <a:pt x="1074325" y="705277"/>
                  </a:lnTo>
                  <a:close/>
                  <a:moveTo>
                    <a:pt x="358111" y="453168"/>
                  </a:moveTo>
                  <a:lnTo>
                    <a:pt x="676852" y="453168"/>
                  </a:lnTo>
                  <a:lnTo>
                    <a:pt x="676852" y="774258"/>
                  </a:lnTo>
                  <a:lnTo>
                    <a:pt x="645560" y="771275"/>
                  </a:lnTo>
                  <a:cubicBezTo>
                    <a:pt x="608353" y="765338"/>
                    <a:pt x="571324" y="756467"/>
                    <a:pt x="536987" y="739656"/>
                  </a:cubicBezTo>
                  <a:cubicBezTo>
                    <a:pt x="528035" y="735431"/>
                    <a:pt x="523643" y="728904"/>
                    <a:pt x="522018" y="719230"/>
                  </a:cubicBezTo>
                  <a:cubicBezTo>
                    <a:pt x="518915" y="703573"/>
                    <a:pt x="523129" y="688729"/>
                    <a:pt x="526608" y="673839"/>
                  </a:cubicBezTo>
                  <a:cubicBezTo>
                    <a:pt x="531200" y="652756"/>
                    <a:pt x="539071" y="632240"/>
                    <a:pt x="539304" y="610156"/>
                  </a:cubicBezTo>
                  <a:cubicBezTo>
                    <a:pt x="539548" y="593967"/>
                    <a:pt x="533843" y="584782"/>
                    <a:pt x="521244" y="579968"/>
                  </a:cubicBezTo>
                  <a:cubicBezTo>
                    <a:pt x="518365" y="584949"/>
                    <a:pt x="525682" y="585761"/>
                    <a:pt x="525804" y="589819"/>
                  </a:cubicBezTo>
                  <a:cubicBezTo>
                    <a:pt x="512772" y="586084"/>
                    <a:pt x="512427" y="585695"/>
                    <a:pt x="509936" y="590332"/>
                  </a:cubicBezTo>
                  <a:cubicBezTo>
                    <a:pt x="489256" y="627751"/>
                    <a:pt x="472178" y="666492"/>
                    <a:pt x="467009" y="709270"/>
                  </a:cubicBezTo>
                  <a:cubicBezTo>
                    <a:pt x="463941" y="735600"/>
                    <a:pt x="462386" y="761287"/>
                    <a:pt x="479355" y="785149"/>
                  </a:cubicBezTo>
                  <a:cubicBezTo>
                    <a:pt x="496003" y="808255"/>
                    <a:pt x="516286" y="826056"/>
                    <a:pt x="540895" y="839332"/>
                  </a:cubicBezTo>
                  <a:cubicBezTo>
                    <a:pt x="581549" y="861313"/>
                    <a:pt x="626172" y="872486"/>
                    <a:pt x="670841" y="882925"/>
                  </a:cubicBezTo>
                  <a:lnTo>
                    <a:pt x="676852" y="884343"/>
                  </a:lnTo>
                  <a:lnTo>
                    <a:pt x="676852" y="1111682"/>
                  </a:lnTo>
                  <a:lnTo>
                    <a:pt x="663280" y="1123332"/>
                  </a:lnTo>
                  <a:cubicBezTo>
                    <a:pt x="650226" y="1132117"/>
                    <a:pt x="642865" y="1144194"/>
                    <a:pt x="637206" y="1158583"/>
                  </a:cubicBezTo>
                  <a:cubicBezTo>
                    <a:pt x="624543" y="1191330"/>
                    <a:pt x="631049" y="1223766"/>
                    <a:pt x="637167" y="1256546"/>
                  </a:cubicBezTo>
                  <a:cubicBezTo>
                    <a:pt x="639831" y="1270334"/>
                    <a:pt x="644321" y="1282852"/>
                    <a:pt x="651158" y="1293855"/>
                  </a:cubicBezTo>
                  <a:lnTo>
                    <a:pt x="676852" y="1319676"/>
                  </a:lnTo>
                  <a:lnTo>
                    <a:pt x="676852" y="1412801"/>
                  </a:lnTo>
                  <a:lnTo>
                    <a:pt x="358111" y="1412801"/>
                  </a:lnTo>
                  <a:close/>
                  <a:moveTo>
                    <a:pt x="1432432" y="0"/>
                  </a:moveTo>
                  <a:lnTo>
                    <a:pt x="1751173" y="0"/>
                  </a:lnTo>
                  <a:lnTo>
                    <a:pt x="1751173" y="1165798"/>
                  </a:lnTo>
                  <a:lnTo>
                    <a:pt x="1692337" y="1109788"/>
                  </a:lnTo>
                  <a:cubicBezTo>
                    <a:pt x="1629069" y="1053679"/>
                    <a:pt x="1570584" y="1008137"/>
                    <a:pt x="1531914" y="974108"/>
                  </a:cubicBezTo>
                  <a:cubicBezTo>
                    <a:pt x="1473908" y="923064"/>
                    <a:pt x="1459972" y="920988"/>
                    <a:pt x="1440528" y="912791"/>
                  </a:cubicBezTo>
                  <a:lnTo>
                    <a:pt x="1432432" y="908491"/>
                  </a:lnTo>
                  <a:lnTo>
                    <a:pt x="1432432" y="827424"/>
                  </a:lnTo>
                  <a:lnTo>
                    <a:pt x="1451232" y="817163"/>
                  </a:lnTo>
                  <a:cubicBezTo>
                    <a:pt x="1459487" y="809330"/>
                    <a:pt x="1465533" y="799200"/>
                    <a:pt x="1468879" y="786512"/>
                  </a:cubicBezTo>
                  <a:cubicBezTo>
                    <a:pt x="1476766" y="756605"/>
                    <a:pt x="1468010" y="724448"/>
                    <a:pt x="1447325" y="701978"/>
                  </a:cubicBezTo>
                  <a:lnTo>
                    <a:pt x="1432432" y="6905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F69B6B1-0D91-472B-B395-4F83DF1A6960}"/>
              </a:ext>
            </a:extLst>
          </p:cNvPr>
          <p:cNvGrpSpPr/>
          <p:nvPr/>
        </p:nvGrpSpPr>
        <p:grpSpPr>
          <a:xfrm>
            <a:off x="8572959" y="504520"/>
            <a:ext cx="3365279" cy="2373537"/>
            <a:chOff x="631838" y="2203105"/>
            <a:chExt cx="5383089" cy="3796702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48EC072E-3FBB-4A81-B35B-6A6C28601B1B}"/>
                </a:ext>
              </a:extLst>
            </p:cNvPr>
            <p:cNvGrpSpPr/>
            <p:nvPr/>
          </p:nvGrpSpPr>
          <p:grpSpPr>
            <a:xfrm>
              <a:off x="3093774" y="3681951"/>
              <a:ext cx="188449" cy="1471350"/>
              <a:chOff x="10641180" y="438150"/>
              <a:chExt cx="247650" cy="1828800"/>
            </a:xfrm>
            <a:solidFill>
              <a:schemeClr val="accent6"/>
            </a:solidFill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BDE9019A-4722-4FFB-AB78-D4B2EB8D64C4}"/>
                  </a:ext>
                </a:extLst>
              </p:cNvPr>
              <p:cNvSpPr/>
              <p:nvPr/>
            </p:nvSpPr>
            <p:spPr>
              <a:xfrm>
                <a:off x="10751285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Rectangle: Rounded Corners 158">
                <a:extLst>
                  <a:ext uri="{FF2B5EF4-FFF2-40B4-BE49-F238E27FC236}">
                    <a16:creationId xmlns:a16="http://schemas.microsoft.com/office/drawing/2014/main" id="{07B5F1EE-AC94-4541-8088-7AA26C378C57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97017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47BD4B19-DBFA-4156-961E-2ADC208BCC22}"/>
                </a:ext>
              </a:extLst>
            </p:cNvPr>
            <p:cNvGrpSpPr/>
            <p:nvPr/>
          </p:nvGrpSpPr>
          <p:grpSpPr>
            <a:xfrm>
              <a:off x="1066168" y="4251632"/>
              <a:ext cx="188449" cy="1391622"/>
              <a:chOff x="10641180" y="-97372"/>
              <a:chExt cx="247650" cy="1828800"/>
            </a:xfrm>
            <a:solidFill>
              <a:schemeClr val="accent6"/>
            </a:solidFill>
          </p:grpSpPr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71239C68-57B2-4FBA-B741-02BB04C64B5D}"/>
                  </a:ext>
                </a:extLst>
              </p:cNvPr>
              <p:cNvSpPr/>
              <p:nvPr/>
            </p:nvSpPr>
            <p:spPr>
              <a:xfrm>
                <a:off x="10751285" y="-97372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Rectangle: Rounded Corners 156">
                <a:extLst>
                  <a:ext uri="{FF2B5EF4-FFF2-40B4-BE49-F238E27FC236}">
                    <a16:creationId xmlns:a16="http://schemas.microsoft.com/office/drawing/2014/main" id="{2E14F3A7-0C03-4319-9CF3-C1842BBB37B3}"/>
                  </a:ext>
                </a:extLst>
              </p:cNvPr>
              <p:cNvSpPr/>
              <p:nvPr/>
            </p:nvSpPr>
            <p:spPr>
              <a:xfrm>
                <a:off x="10641180" y="509010"/>
                <a:ext cx="247650" cy="7598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A33C3A91-8E6A-43EB-AAC1-186A36311C4A}"/>
                </a:ext>
              </a:extLst>
            </p:cNvPr>
            <p:cNvGrpSpPr/>
            <p:nvPr/>
          </p:nvGrpSpPr>
          <p:grpSpPr>
            <a:xfrm>
              <a:off x="3773986" y="3163042"/>
              <a:ext cx="188449" cy="1600365"/>
              <a:chOff x="10641180" y="362514"/>
              <a:chExt cx="247650" cy="1989158"/>
            </a:xfrm>
            <a:solidFill>
              <a:schemeClr val="accent1"/>
            </a:solidFill>
          </p:grpSpPr>
          <p:sp>
            <p:nvSpPr>
              <p:cNvPr id="154" name="Rectangle: Rounded Corners 153">
                <a:extLst>
                  <a:ext uri="{FF2B5EF4-FFF2-40B4-BE49-F238E27FC236}">
                    <a16:creationId xmlns:a16="http://schemas.microsoft.com/office/drawing/2014/main" id="{69A7ADD7-40AD-4A48-B32D-CD87CBE5CD07}"/>
                  </a:ext>
                </a:extLst>
              </p:cNvPr>
              <p:cNvSpPr/>
              <p:nvPr/>
            </p:nvSpPr>
            <p:spPr>
              <a:xfrm>
                <a:off x="10751289" y="362514"/>
                <a:ext cx="27432" cy="198915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tangle: Rounded Corners 154">
                <a:extLst>
                  <a:ext uri="{FF2B5EF4-FFF2-40B4-BE49-F238E27FC236}">
                    <a16:creationId xmlns:a16="http://schemas.microsoft.com/office/drawing/2014/main" id="{EF769F1E-EA9F-4B20-8FC8-FF77669D00D5}"/>
                  </a:ext>
                </a:extLst>
              </p:cNvPr>
              <p:cNvSpPr/>
              <p:nvPr/>
            </p:nvSpPr>
            <p:spPr>
              <a:xfrm>
                <a:off x="10641180" y="494815"/>
                <a:ext cx="247650" cy="1611559"/>
              </a:xfrm>
              <a:prstGeom prst="roundRect">
                <a:avLst>
                  <a:gd name="adj" fmla="val 461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3DDC0F4-6D8F-4D47-9A41-B602CB42F5AC}"/>
                </a:ext>
              </a:extLst>
            </p:cNvPr>
            <p:cNvGrpSpPr/>
            <p:nvPr/>
          </p:nvGrpSpPr>
          <p:grpSpPr>
            <a:xfrm>
              <a:off x="1505203" y="4311432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C26DE573-3275-49A0-8E71-CDDC33BFA4E9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: Rounded Corners 152">
                <a:extLst>
                  <a:ext uri="{FF2B5EF4-FFF2-40B4-BE49-F238E27FC236}">
                    <a16:creationId xmlns:a16="http://schemas.microsoft.com/office/drawing/2014/main" id="{A20AB51C-D670-466F-8462-335F270961E7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EA8643B5-22B7-4C15-8C23-6CC8A213B5EC}"/>
                </a:ext>
              </a:extLst>
            </p:cNvPr>
            <p:cNvGrpSpPr/>
            <p:nvPr/>
          </p:nvGrpSpPr>
          <p:grpSpPr>
            <a:xfrm>
              <a:off x="2202123" y="4608185"/>
              <a:ext cx="188449" cy="1391622"/>
              <a:chOff x="10630391" y="1182550"/>
              <a:chExt cx="247650" cy="1828800"/>
            </a:xfrm>
            <a:solidFill>
              <a:schemeClr val="accent1"/>
            </a:solidFill>
          </p:grpSpPr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8F72AA82-D43F-4940-86DE-72D42E4CEBE2}"/>
                  </a:ext>
                </a:extLst>
              </p:cNvPr>
              <p:cNvSpPr/>
              <p:nvPr/>
            </p:nvSpPr>
            <p:spPr>
              <a:xfrm>
                <a:off x="10722133" y="11825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1" name="Rectangle: Rounded Corners 150">
                <a:extLst>
                  <a:ext uri="{FF2B5EF4-FFF2-40B4-BE49-F238E27FC236}">
                    <a16:creationId xmlns:a16="http://schemas.microsoft.com/office/drawing/2014/main" id="{4FD572E4-E9B1-4F33-8A4F-6659AB20ACFE}"/>
                  </a:ext>
                </a:extLst>
              </p:cNvPr>
              <p:cNvSpPr/>
              <p:nvPr/>
            </p:nvSpPr>
            <p:spPr>
              <a:xfrm>
                <a:off x="10630391" y="1455616"/>
                <a:ext cx="247650" cy="72424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407AE9C3-B4E7-4ABF-A678-0FC7F7D9C1EC}"/>
                </a:ext>
              </a:extLst>
            </p:cNvPr>
            <p:cNvGrpSpPr/>
            <p:nvPr/>
          </p:nvGrpSpPr>
          <p:grpSpPr>
            <a:xfrm>
              <a:off x="4445791" y="2665159"/>
              <a:ext cx="188449" cy="1391622"/>
              <a:chOff x="10662635" y="438150"/>
              <a:chExt cx="247650" cy="1828800"/>
            </a:xfrm>
            <a:solidFill>
              <a:schemeClr val="accent1"/>
            </a:solidFill>
          </p:grpSpPr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DD48C189-26E4-4577-B481-2711F882F093}"/>
                  </a:ext>
                </a:extLst>
              </p:cNvPr>
              <p:cNvSpPr/>
              <p:nvPr/>
            </p:nvSpPr>
            <p:spPr>
              <a:xfrm>
                <a:off x="10772727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: Rounded Corners 148">
                <a:extLst>
                  <a:ext uri="{FF2B5EF4-FFF2-40B4-BE49-F238E27FC236}">
                    <a16:creationId xmlns:a16="http://schemas.microsoft.com/office/drawing/2014/main" id="{8C4DD7F3-629E-409C-BD84-244EE89DCE8B}"/>
                  </a:ext>
                </a:extLst>
              </p:cNvPr>
              <p:cNvSpPr/>
              <p:nvPr/>
            </p:nvSpPr>
            <p:spPr>
              <a:xfrm>
                <a:off x="10662635" y="736515"/>
                <a:ext cx="247650" cy="101490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1867A37B-5180-40A3-8592-0749B842E49D}"/>
                </a:ext>
              </a:extLst>
            </p:cNvPr>
            <p:cNvGrpSpPr/>
            <p:nvPr/>
          </p:nvGrpSpPr>
          <p:grpSpPr>
            <a:xfrm>
              <a:off x="3998271" y="2905435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146" name="Rectangle: Rounded Corners 145">
                <a:extLst>
                  <a:ext uri="{FF2B5EF4-FFF2-40B4-BE49-F238E27FC236}">
                    <a16:creationId xmlns:a16="http://schemas.microsoft.com/office/drawing/2014/main" id="{17019B79-49EE-4C79-AA22-2F53A84E3175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: Rounded Corners 146">
                <a:extLst>
                  <a:ext uri="{FF2B5EF4-FFF2-40B4-BE49-F238E27FC236}">
                    <a16:creationId xmlns:a16="http://schemas.microsoft.com/office/drawing/2014/main" id="{A46220FA-6770-4F83-BF2F-01EF0A83B868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893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753EC4DA-183F-4805-89C9-2CF400D86C88}"/>
                </a:ext>
              </a:extLst>
            </p:cNvPr>
            <p:cNvGrpSpPr/>
            <p:nvPr/>
          </p:nvGrpSpPr>
          <p:grpSpPr>
            <a:xfrm>
              <a:off x="4214813" y="2810823"/>
              <a:ext cx="188449" cy="1391622"/>
              <a:chOff x="10641180" y="438150"/>
              <a:chExt cx="247650" cy="1828800"/>
            </a:xfrm>
            <a:solidFill>
              <a:schemeClr val="accent6"/>
            </a:solidFill>
          </p:grpSpPr>
          <p:sp>
            <p:nvSpPr>
              <p:cNvPr id="144" name="Rectangle: Rounded Corners 143">
                <a:extLst>
                  <a:ext uri="{FF2B5EF4-FFF2-40B4-BE49-F238E27FC236}">
                    <a16:creationId xmlns:a16="http://schemas.microsoft.com/office/drawing/2014/main" id="{8CEBA8FB-BAA4-4BB7-B027-5A636844E47B}"/>
                  </a:ext>
                </a:extLst>
              </p:cNvPr>
              <p:cNvSpPr/>
              <p:nvPr/>
            </p:nvSpPr>
            <p:spPr>
              <a:xfrm>
                <a:off x="10751285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Rectangle: Rounded Corners 144">
                <a:extLst>
                  <a:ext uri="{FF2B5EF4-FFF2-40B4-BE49-F238E27FC236}">
                    <a16:creationId xmlns:a16="http://schemas.microsoft.com/office/drawing/2014/main" id="{0CE0DF1C-CF03-4032-993B-765C2164362E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9637654-24B3-472B-BBDC-D083E2AD6128}"/>
                </a:ext>
              </a:extLst>
            </p:cNvPr>
            <p:cNvGrpSpPr/>
            <p:nvPr/>
          </p:nvGrpSpPr>
          <p:grpSpPr>
            <a:xfrm>
              <a:off x="1746380" y="4312354"/>
              <a:ext cx="188449" cy="1391622"/>
              <a:chOff x="10653055" y="438150"/>
              <a:chExt cx="247650" cy="1828800"/>
            </a:xfrm>
            <a:solidFill>
              <a:schemeClr val="accent6"/>
            </a:solidFill>
          </p:grpSpPr>
          <p:sp>
            <p:nvSpPr>
              <p:cNvPr id="142" name="Rectangle: Rounded Corners 141">
                <a:extLst>
                  <a:ext uri="{FF2B5EF4-FFF2-40B4-BE49-F238E27FC236}">
                    <a16:creationId xmlns:a16="http://schemas.microsoft.com/office/drawing/2014/main" id="{9CD7F2B2-4251-44AA-9A6E-3E7300EEAC9C}"/>
                  </a:ext>
                </a:extLst>
              </p:cNvPr>
              <p:cNvSpPr/>
              <p:nvPr/>
            </p:nvSpPr>
            <p:spPr>
              <a:xfrm>
                <a:off x="10751292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Rectangle: Rounded Corners 142">
                <a:extLst>
                  <a:ext uri="{FF2B5EF4-FFF2-40B4-BE49-F238E27FC236}">
                    <a16:creationId xmlns:a16="http://schemas.microsoft.com/office/drawing/2014/main" id="{2479E817-2DD4-4A11-92A6-3651BB83E08A}"/>
                  </a:ext>
                </a:extLst>
              </p:cNvPr>
              <p:cNvSpPr/>
              <p:nvPr/>
            </p:nvSpPr>
            <p:spPr>
              <a:xfrm>
                <a:off x="10653055" y="682991"/>
                <a:ext cx="247650" cy="1056674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D8E1695-0CF9-4DC4-B766-012FD407202F}"/>
                </a:ext>
              </a:extLst>
            </p:cNvPr>
            <p:cNvGrpSpPr/>
            <p:nvPr/>
          </p:nvGrpSpPr>
          <p:grpSpPr>
            <a:xfrm>
              <a:off x="1969485" y="4763407"/>
              <a:ext cx="188449" cy="834973"/>
              <a:chOff x="10641180" y="500718"/>
              <a:chExt cx="247650" cy="1097280"/>
            </a:xfrm>
            <a:solidFill>
              <a:schemeClr val="accent6"/>
            </a:solidFill>
          </p:grpSpPr>
          <p:sp>
            <p:nvSpPr>
              <p:cNvPr id="140" name="Rectangle: Rounded Corners 139">
                <a:extLst>
                  <a:ext uri="{FF2B5EF4-FFF2-40B4-BE49-F238E27FC236}">
                    <a16:creationId xmlns:a16="http://schemas.microsoft.com/office/drawing/2014/main" id="{4524B81E-57C6-465A-BEE2-F910A762F3A1}"/>
                  </a:ext>
                </a:extLst>
              </p:cNvPr>
              <p:cNvSpPr/>
              <p:nvPr/>
            </p:nvSpPr>
            <p:spPr>
              <a:xfrm>
                <a:off x="10751285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: Rounded Corners 140">
                <a:extLst>
                  <a:ext uri="{FF2B5EF4-FFF2-40B4-BE49-F238E27FC236}">
                    <a16:creationId xmlns:a16="http://schemas.microsoft.com/office/drawing/2014/main" id="{EE488C78-4192-43F1-9EB9-68188CB20048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7957AC4-C18D-4734-A7E1-529130FAD7F5}"/>
                </a:ext>
              </a:extLst>
            </p:cNvPr>
            <p:cNvGrpSpPr/>
            <p:nvPr/>
          </p:nvGrpSpPr>
          <p:grpSpPr>
            <a:xfrm>
              <a:off x="846650" y="4585396"/>
              <a:ext cx="188449" cy="834973"/>
              <a:chOff x="10641180" y="278676"/>
              <a:chExt cx="247650" cy="1097280"/>
            </a:xfrm>
            <a:solidFill>
              <a:schemeClr val="accent1"/>
            </a:solidFill>
          </p:grpSpPr>
          <p:sp>
            <p:nvSpPr>
              <p:cNvPr id="138" name="Rectangle: Rounded Corners 137">
                <a:extLst>
                  <a:ext uri="{FF2B5EF4-FFF2-40B4-BE49-F238E27FC236}">
                    <a16:creationId xmlns:a16="http://schemas.microsoft.com/office/drawing/2014/main" id="{2AAC6D11-8858-4D35-8D03-CDB57B1A90FA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: Rounded Corners 138">
                <a:extLst>
                  <a:ext uri="{FF2B5EF4-FFF2-40B4-BE49-F238E27FC236}">
                    <a16:creationId xmlns:a16="http://schemas.microsoft.com/office/drawing/2014/main" id="{FF56571B-FC64-422C-B27E-3E45B9A313A1}"/>
                  </a:ext>
                </a:extLst>
              </p:cNvPr>
              <p:cNvSpPr/>
              <p:nvPr/>
            </p:nvSpPr>
            <p:spPr>
              <a:xfrm>
                <a:off x="10641180" y="519299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650E1E3-9F2E-410B-9B7C-65FF53EBD6F7}"/>
                </a:ext>
              </a:extLst>
            </p:cNvPr>
            <p:cNvGrpSpPr/>
            <p:nvPr/>
          </p:nvGrpSpPr>
          <p:grpSpPr>
            <a:xfrm>
              <a:off x="631838" y="4839202"/>
              <a:ext cx="188449" cy="834973"/>
              <a:chOff x="10641180" y="278676"/>
              <a:chExt cx="247650" cy="1097280"/>
            </a:xfrm>
            <a:solidFill>
              <a:schemeClr val="accent1"/>
            </a:solidFill>
          </p:grpSpPr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B5427C83-1B7E-4905-BD5F-93816AFBAA74}"/>
                  </a:ext>
                </a:extLst>
              </p:cNvPr>
              <p:cNvSpPr/>
              <p:nvPr/>
            </p:nvSpPr>
            <p:spPr>
              <a:xfrm>
                <a:off x="10751289" y="27867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: Rounded Corners 136">
                <a:extLst>
                  <a:ext uri="{FF2B5EF4-FFF2-40B4-BE49-F238E27FC236}">
                    <a16:creationId xmlns:a16="http://schemas.microsoft.com/office/drawing/2014/main" id="{D6CAD7B4-34BC-4C62-9A39-E4DECCFF735E}"/>
                  </a:ext>
                </a:extLst>
              </p:cNvPr>
              <p:cNvSpPr/>
              <p:nvPr/>
            </p:nvSpPr>
            <p:spPr>
              <a:xfrm>
                <a:off x="10641180" y="357773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338A8DD1-2459-40CC-89B6-CE911642CDA5}"/>
                </a:ext>
              </a:extLst>
            </p:cNvPr>
            <p:cNvGrpSpPr/>
            <p:nvPr/>
          </p:nvGrpSpPr>
          <p:grpSpPr>
            <a:xfrm>
              <a:off x="5826478" y="2203105"/>
              <a:ext cx="188449" cy="834973"/>
              <a:chOff x="10641180" y="605206"/>
              <a:chExt cx="247650" cy="1097280"/>
            </a:xfrm>
            <a:solidFill>
              <a:schemeClr val="accent1"/>
            </a:solidFill>
          </p:grpSpPr>
          <p:sp>
            <p:nvSpPr>
              <p:cNvPr id="134" name="Rectangle: Rounded Corners 133">
                <a:extLst>
                  <a:ext uri="{FF2B5EF4-FFF2-40B4-BE49-F238E27FC236}">
                    <a16:creationId xmlns:a16="http://schemas.microsoft.com/office/drawing/2014/main" id="{00158164-01C6-4F61-B2CA-09079F9EFDFD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: Rounded Corners 134">
                <a:extLst>
                  <a:ext uri="{FF2B5EF4-FFF2-40B4-BE49-F238E27FC236}">
                    <a16:creationId xmlns:a16="http://schemas.microsoft.com/office/drawing/2014/main" id="{F840AC60-24E1-4E8E-9BC1-A9C49509FF70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6160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DA6CCD50-3AA4-454D-8124-181C29684B0F}"/>
                </a:ext>
              </a:extLst>
            </p:cNvPr>
            <p:cNvGrpSpPr/>
            <p:nvPr/>
          </p:nvGrpSpPr>
          <p:grpSpPr>
            <a:xfrm>
              <a:off x="5144370" y="2283885"/>
              <a:ext cx="188449" cy="1471350"/>
              <a:chOff x="10641180" y="438150"/>
              <a:chExt cx="247650" cy="1828800"/>
            </a:xfrm>
            <a:solidFill>
              <a:schemeClr val="accent6"/>
            </a:solidFill>
          </p:grpSpPr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C82EA5AB-B320-44AF-B8C8-52E3B898E5C5}"/>
                  </a:ext>
                </a:extLst>
              </p:cNvPr>
              <p:cNvSpPr/>
              <p:nvPr/>
            </p:nvSpPr>
            <p:spPr>
              <a:xfrm>
                <a:off x="10751285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: Rounded Corners 132">
                <a:extLst>
                  <a:ext uri="{FF2B5EF4-FFF2-40B4-BE49-F238E27FC236}">
                    <a16:creationId xmlns:a16="http://schemas.microsoft.com/office/drawing/2014/main" id="{EC5312F4-80C6-4A40-A58A-5C9CBB57F6C0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57523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2974712-A56D-4DF6-9B8A-DC700E0BE55A}"/>
                </a:ext>
              </a:extLst>
            </p:cNvPr>
            <p:cNvGrpSpPr/>
            <p:nvPr/>
          </p:nvGrpSpPr>
          <p:grpSpPr>
            <a:xfrm>
              <a:off x="4907416" y="2560939"/>
              <a:ext cx="188449" cy="834973"/>
              <a:chOff x="10641180" y="500718"/>
              <a:chExt cx="247650" cy="1097280"/>
            </a:xfrm>
            <a:solidFill>
              <a:schemeClr val="accent6"/>
            </a:solidFill>
          </p:grpSpPr>
          <p:sp>
            <p:nvSpPr>
              <p:cNvPr id="130" name="Rectangle: Rounded Corners 129">
                <a:extLst>
                  <a:ext uri="{FF2B5EF4-FFF2-40B4-BE49-F238E27FC236}">
                    <a16:creationId xmlns:a16="http://schemas.microsoft.com/office/drawing/2014/main" id="{9B8C1B56-0460-4D4B-AE72-2EF7FB79101C}"/>
                  </a:ext>
                </a:extLst>
              </p:cNvPr>
              <p:cNvSpPr/>
              <p:nvPr/>
            </p:nvSpPr>
            <p:spPr>
              <a:xfrm>
                <a:off x="10751285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DC711B7F-2A65-431A-A026-44F5BD7238E6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52BC0A7-241A-46A5-B1C0-CA3C309F8E92}"/>
                </a:ext>
              </a:extLst>
            </p:cNvPr>
            <p:cNvGrpSpPr/>
            <p:nvPr/>
          </p:nvGrpSpPr>
          <p:grpSpPr>
            <a:xfrm>
              <a:off x="5365322" y="2643088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id="{A577A5C8-4D59-4019-BE69-2210A636AE74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: Rounded Corners 128">
                <a:extLst>
                  <a:ext uri="{FF2B5EF4-FFF2-40B4-BE49-F238E27FC236}">
                    <a16:creationId xmlns:a16="http://schemas.microsoft.com/office/drawing/2014/main" id="{59445314-FD3D-4AA9-84DE-84EDAF8EC4EB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69817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CEC323BC-A7BE-4C3E-BA6D-2FA3C64D5B45}"/>
                </a:ext>
              </a:extLst>
            </p:cNvPr>
            <p:cNvGrpSpPr/>
            <p:nvPr/>
          </p:nvGrpSpPr>
          <p:grpSpPr>
            <a:xfrm>
              <a:off x="4690412" y="2259708"/>
              <a:ext cx="188449" cy="1391622"/>
              <a:chOff x="10641180" y="438150"/>
              <a:chExt cx="247650" cy="1828800"/>
            </a:xfrm>
            <a:solidFill>
              <a:schemeClr val="accent1"/>
            </a:solidFill>
          </p:grpSpPr>
          <p:sp>
            <p:nvSpPr>
              <p:cNvPr id="126" name="Rectangle: Rounded Corners 125">
                <a:extLst>
                  <a:ext uri="{FF2B5EF4-FFF2-40B4-BE49-F238E27FC236}">
                    <a16:creationId xmlns:a16="http://schemas.microsoft.com/office/drawing/2014/main" id="{AC2B21D7-DA44-439B-8687-4A0F4743A318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: Rounded Corners 126">
                <a:extLst>
                  <a:ext uri="{FF2B5EF4-FFF2-40B4-BE49-F238E27FC236}">
                    <a16:creationId xmlns:a16="http://schemas.microsoft.com/office/drawing/2014/main" id="{84827EF5-783F-4AC5-AD1A-0262BD0238A4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6160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EFCF294-08C0-4A0F-BD11-243D43BDDB48}"/>
                </a:ext>
              </a:extLst>
            </p:cNvPr>
            <p:cNvGrpSpPr/>
            <p:nvPr/>
          </p:nvGrpSpPr>
          <p:grpSpPr>
            <a:xfrm>
              <a:off x="1287790" y="4307169"/>
              <a:ext cx="188449" cy="1391622"/>
              <a:chOff x="10641180" y="438150"/>
              <a:chExt cx="247650" cy="1828800"/>
            </a:xfrm>
            <a:solidFill>
              <a:schemeClr val="accent1"/>
            </a:solidFill>
          </p:grpSpPr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A13C7AA-2248-4BA9-AAF5-C868B2056759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86A1415D-2EC5-43E2-9872-AFA5FDA8FE73}"/>
                  </a:ext>
                </a:extLst>
              </p:cNvPr>
              <p:cNvSpPr/>
              <p:nvPr/>
            </p:nvSpPr>
            <p:spPr>
              <a:xfrm>
                <a:off x="10641180" y="1044532"/>
                <a:ext cx="247650" cy="8379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D75F19E0-3E83-4C60-B28A-A7AEBACFFF1A}"/>
                </a:ext>
              </a:extLst>
            </p:cNvPr>
            <p:cNvGrpSpPr/>
            <p:nvPr/>
          </p:nvGrpSpPr>
          <p:grpSpPr>
            <a:xfrm>
              <a:off x="2419033" y="4519973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122" name="Rectangle: Rounded Corners 121">
                <a:extLst>
                  <a:ext uri="{FF2B5EF4-FFF2-40B4-BE49-F238E27FC236}">
                    <a16:creationId xmlns:a16="http://schemas.microsoft.com/office/drawing/2014/main" id="{E5A660C5-DD5B-4AE1-885E-93836398976E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id="{6C14CBB9-A00C-4589-BFFA-517E6D6DA4F7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4412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1ED61CA3-C239-4309-BA41-12DC83036332}"/>
                </a:ext>
              </a:extLst>
            </p:cNvPr>
            <p:cNvGrpSpPr/>
            <p:nvPr/>
          </p:nvGrpSpPr>
          <p:grpSpPr>
            <a:xfrm>
              <a:off x="2656485" y="4111536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42C736C8-A71A-4688-A78B-B7D11DA74C95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F9DA6467-D68D-4F5B-94B7-A083674ACC66}"/>
                  </a:ext>
                </a:extLst>
              </p:cNvPr>
              <p:cNvSpPr/>
              <p:nvPr/>
            </p:nvSpPr>
            <p:spPr>
              <a:xfrm>
                <a:off x="10641180" y="579815"/>
                <a:ext cx="247650" cy="78437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738A131-DE2E-4B62-80A6-24063A27ED6F}"/>
                </a:ext>
              </a:extLst>
            </p:cNvPr>
            <p:cNvGrpSpPr/>
            <p:nvPr/>
          </p:nvGrpSpPr>
          <p:grpSpPr>
            <a:xfrm>
              <a:off x="2880403" y="3894868"/>
              <a:ext cx="188449" cy="834973"/>
              <a:chOff x="10641180" y="500718"/>
              <a:chExt cx="247650" cy="1097280"/>
            </a:xfrm>
            <a:solidFill>
              <a:schemeClr val="accent6"/>
            </a:solidFill>
          </p:grpSpPr>
          <p:sp>
            <p:nvSpPr>
              <p:cNvPr id="118" name="Rectangle: Rounded Corners 117">
                <a:extLst>
                  <a:ext uri="{FF2B5EF4-FFF2-40B4-BE49-F238E27FC236}">
                    <a16:creationId xmlns:a16="http://schemas.microsoft.com/office/drawing/2014/main" id="{3B315565-B8A7-402E-AB39-53F24F8DB5D0}"/>
                  </a:ext>
                </a:extLst>
              </p:cNvPr>
              <p:cNvSpPr/>
              <p:nvPr/>
            </p:nvSpPr>
            <p:spPr>
              <a:xfrm>
                <a:off x="10751285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43BA9DA1-109D-48F1-8046-D89A319664A3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616035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62F1612F-ED4C-4B7B-86B1-E671AEA017E5}"/>
                </a:ext>
              </a:extLst>
            </p:cNvPr>
            <p:cNvGrpSpPr/>
            <p:nvPr/>
          </p:nvGrpSpPr>
          <p:grpSpPr>
            <a:xfrm>
              <a:off x="3557903" y="4123583"/>
              <a:ext cx="188449" cy="834973"/>
              <a:chOff x="10641180" y="500718"/>
              <a:chExt cx="247650" cy="1097280"/>
            </a:xfrm>
            <a:solidFill>
              <a:schemeClr val="accent1"/>
            </a:solidFill>
          </p:grpSpPr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5A8F96F0-1C4C-4FA5-98D5-D6E53779CFE8}"/>
                  </a:ext>
                </a:extLst>
              </p:cNvPr>
              <p:cNvSpPr/>
              <p:nvPr/>
            </p:nvSpPr>
            <p:spPr>
              <a:xfrm>
                <a:off x="10751289" y="500718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5ACECE0F-E8D4-4332-BFDC-9767C82E1088}"/>
                  </a:ext>
                </a:extLst>
              </p:cNvPr>
              <p:cNvSpPr/>
              <p:nvPr/>
            </p:nvSpPr>
            <p:spPr>
              <a:xfrm>
                <a:off x="10641180" y="741341"/>
                <a:ext cx="247650" cy="39621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9158CF4-BCE9-46D8-AD99-D36C0B700E68}"/>
                </a:ext>
              </a:extLst>
            </p:cNvPr>
            <p:cNvGrpSpPr/>
            <p:nvPr/>
          </p:nvGrpSpPr>
          <p:grpSpPr>
            <a:xfrm>
              <a:off x="3309182" y="4208569"/>
              <a:ext cx="188449" cy="1391622"/>
              <a:chOff x="10641180" y="438150"/>
              <a:chExt cx="247650" cy="1828800"/>
            </a:xfrm>
            <a:solidFill>
              <a:schemeClr val="accent1"/>
            </a:solidFill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8DE54BF4-8AC7-4E7E-8771-CDEA58F487ED}"/>
                  </a:ext>
                </a:extLst>
              </p:cNvPr>
              <p:cNvSpPr/>
              <p:nvPr/>
            </p:nvSpPr>
            <p:spPr>
              <a:xfrm>
                <a:off x="10751289" y="438150"/>
                <a:ext cx="27432" cy="18288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id="{1CFF6768-E932-40CA-B358-B96099ED9567}"/>
                  </a:ext>
                </a:extLst>
              </p:cNvPr>
              <p:cNvSpPr/>
              <p:nvPr/>
            </p:nvSpPr>
            <p:spPr>
              <a:xfrm>
                <a:off x="10641180" y="1044533"/>
                <a:ext cx="247650" cy="3633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64393DB3-BC52-4AAF-8569-AD8001FD2913}"/>
                </a:ext>
              </a:extLst>
            </p:cNvPr>
            <p:cNvGrpSpPr/>
            <p:nvPr/>
          </p:nvGrpSpPr>
          <p:grpSpPr>
            <a:xfrm>
              <a:off x="5585462" y="2283153"/>
              <a:ext cx="188449" cy="834973"/>
              <a:chOff x="10641180" y="605206"/>
              <a:chExt cx="247650" cy="1097280"/>
            </a:xfrm>
            <a:solidFill>
              <a:schemeClr val="accent1"/>
            </a:solidFill>
          </p:grpSpPr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0B935706-DCAE-49F9-BA0D-82207AC1A83E}"/>
                  </a:ext>
                </a:extLst>
              </p:cNvPr>
              <p:cNvSpPr/>
              <p:nvPr/>
            </p:nvSpPr>
            <p:spPr>
              <a:xfrm>
                <a:off x="10751289" y="605206"/>
                <a:ext cx="27432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E95A327C-5C28-44B3-A64C-1BD119DA34FD}"/>
                  </a:ext>
                </a:extLst>
              </p:cNvPr>
              <p:cNvSpPr/>
              <p:nvPr/>
            </p:nvSpPr>
            <p:spPr>
              <a:xfrm>
                <a:off x="10641180" y="684304"/>
                <a:ext cx="247650" cy="82577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 And PNG</a:t>
            </a:r>
          </a:p>
        </p:txBody>
      </p:sp>
      <p:pic>
        <p:nvPicPr>
          <p:cNvPr id="3" name="Picture 3" descr="E:\002-KIMS BUSINESS\007-02-MaxPPT-Contents\150902-com-Global-Laptop\mo900.png">
            <a:extLst>
              <a:ext uri="{FF2B5EF4-FFF2-40B4-BE49-F238E27FC236}">
                <a16:creationId xmlns:a16="http://schemas.microsoft.com/office/drawing/2014/main" id="{7BE10A8A-54D6-4620-BE64-517F47EECA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53"/>
          <a:stretch/>
        </p:blipFill>
        <p:spPr bwMode="auto">
          <a:xfrm>
            <a:off x="-1" y="1576251"/>
            <a:ext cx="4303339" cy="52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aphic 14">
            <a:extLst>
              <a:ext uri="{FF2B5EF4-FFF2-40B4-BE49-F238E27FC236}">
                <a16:creationId xmlns:a16="http://schemas.microsoft.com/office/drawing/2014/main" id="{689B63EA-6D70-4E2C-AEA5-0F92C77A0CD3}"/>
              </a:ext>
            </a:extLst>
          </p:cNvPr>
          <p:cNvGrpSpPr/>
          <p:nvPr/>
        </p:nvGrpSpPr>
        <p:grpSpPr>
          <a:xfrm>
            <a:off x="6030818" y="2206574"/>
            <a:ext cx="4837479" cy="3804760"/>
            <a:chOff x="2444748" y="555045"/>
            <a:chExt cx="7282048" cy="572745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0AC8708-BD59-4A5A-AF72-3101DAB6FC74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878A807-B785-4536-ACF1-5524B695AE0E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C6ECF87-2A6E-4254-B749-D80A7F99078A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A71CC7E-9C81-410D-8302-A26A39F48854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F8BEF80-29A0-43B3-901F-E10FC3C14A85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D0B0E1E-0C81-4202-9BF0-9B2500C416F2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324DE8E-AF65-48FE-8B4D-457336F0DE3A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4D8C7C2-BC14-4B4A-81F1-AD45D16EDFB9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54" name="Diamond 5">
            <a:extLst>
              <a:ext uri="{FF2B5EF4-FFF2-40B4-BE49-F238E27FC236}">
                <a16:creationId xmlns:a16="http://schemas.microsoft.com/office/drawing/2014/main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Isosceles Triangle 51">
            <a:extLst>
              <a:ext uri="{FF2B5EF4-FFF2-40B4-BE49-F238E27FC236}">
                <a16:creationId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57">
            <a:extLst>
              <a:ext uri="{FF2B5EF4-FFF2-40B4-BE49-F238E27FC236}">
                <a16:creationId xmlns:a16="http://schemas.microsoft.com/office/drawing/2014/main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7" name="Rectangle 7"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Parallelogram 15">
            <a:extLst>
              <a:ext uri="{FF2B5EF4-FFF2-40B4-BE49-F238E27FC236}">
                <a16:creationId xmlns:a16="http://schemas.microsoft.com/office/drawing/2014/main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 19">
            <a:extLst>
              <a:ext uri="{FF2B5EF4-FFF2-40B4-BE49-F238E27FC236}">
                <a16:creationId xmlns:a16="http://schemas.microsoft.com/office/drawing/2014/main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Rectangle 30">
            <a:extLst>
              <a:ext uri="{FF2B5EF4-FFF2-40B4-BE49-F238E27FC236}">
                <a16:creationId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ectangle 7">
            <a:extLst>
              <a:ext uri="{FF2B5EF4-FFF2-40B4-BE49-F238E27FC236}">
                <a16:creationId xmlns:a16="http://schemas.microsoft.com/office/drawing/2014/main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Rectangle 15">
            <a:extLst>
              <a:ext uri="{FF2B5EF4-FFF2-40B4-BE49-F238E27FC236}">
                <a16:creationId xmlns:a16="http://schemas.microsoft.com/office/drawing/2014/main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Pie 24">
            <a:extLst>
              <a:ext uri="{FF2B5EF4-FFF2-40B4-BE49-F238E27FC236}">
                <a16:creationId xmlns:a16="http://schemas.microsoft.com/office/drawing/2014/main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4" name="Parallelogram 30">
            <a:extLst>
              <a:ext uri="{FF2B5EF4-FFF2-40B4-BE49-F238E27FC236}">
                <a16:creationId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Block Arc 14">
            <a:extLst>
              <a:ext uri="{FF2B5EF4-FFF2-40B4-BE49-F238E27FC236}">
                <a16:creationId xmlns:a16="http://schemas.microsoft.com/office/drawing/2014/main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Block Arc 41">
            <a:extLst>
              <a:ext uri="{FF2B5EF4-FFF2-40B4-BE49-F238E27FC236}">
                <a16:creationId xmlns:a16="http://schemas.microsoft.com/office/drawing/2014/main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7" name="Right Triangle 17">
            <a:extLst>
              <a:ext uri="{FF2B5EF4-FFF2-40B4-BE49-F238E27FC236}">
                <a16:creationId xmlns:a16="http://schemas.microsoft.com/office/drawing/2014/main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Oval 27">
            <a:extLst>
              <a:ext uri="{FF2B5EF4-FFF2-40B4-BE49-F238E27FC236}">
                <a16:creationId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Parallelogram 15">
            <a:extLst>
              <a:ext uri="{FF2B5EF4-FFF2-40B4-BE49-F238E27FC236}">
                <a16:creationId xmlns:a16="http://schemas.microsoft.com/office/drawing/2014/main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 Same Side Corner Rectangle 21">
            <a:extLst>
              <a:ext uri="{FF2B5EF4-FFF2-40B4-BE49-F238E27FC236}">
                <a16:creationId xmlns:a16="http://schemas.microsoft.com/office/drawing/2014/main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Oval 26">
            <a:extLst>
              <a:ext uri="{FF2B5EF4-FFF2-40B4-BE49-F238E27FC236}">
                <a16:creationId xmlns:a16="http://schemas.microsoft.com/office/drawing/2014/main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Freeform 32">
            <a:extLst>
              <a:ext uri="{FF2B5EF4-FFF2-40B4-BE49-F238E27FC236}">
                <a16:creationId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10">
            <a:extLst>
              <a:ext uri="{FF2B5EF4-FFF2-40B4-BE49-F238E27FC236}">
                <a16:creationId xmlns:a16="http://schemas.microsoft.com/office/drawing/2014/main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32">
            <a:extLst>
              <a:ext uri="{FF2B5EF4-FFF2-40B4-BE49-F238E27FC236}">
                <a16:creationId xmlns:a16="http://schemas.microsoft.com/office/drawing/2014/main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rapezoid 13">
            <a:extLst>
              <a:ext uri="{FF2B5EF4-FFF2-40B4-BE49-F238E27FC236}">
                <a16:creationId xmlns:a16="http://schemas.microsoft.com/office/drawing/2014/main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7">
            <a:extLst>
              <a:ext uri="{FF2B5EF4-FFF2-40B4-BE49-F238E27FC236}">
                <a16:creationId xmlns:a16="http://schemas.microsoft.com/office/drawing/2014/main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Rectangle 18">
            <a:extLst>
              <a:ext uri="{FF2B5EF4-FFF2-40B4-BE49-F238E27FC236}">
                <a16:creationId xmlns:a16="http://schemas.microsoft.com/office/drawing/2014/main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Rounded Rectangle 25">
            <a:extLst>
              <a:ext uri="{FF2B5EF4-FFF2-40B4-BE49-F238E27FC236}">
                <a16:creationId xmlns:a16="http://schemas.microsoft.com/office/drawing/2014/main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Chord 14">
            <a:extLst>
              <a:ext uri="{FF2B5EF4-FFF2-40B4-BE49-F238E27FC236}">
                <a16:creationId xmlns:a16="http://schemas.microsoft.com/office/drawing/2014/main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Rounded Rectangle 6">
            <a:extLst>
              <a:ext uri="{FF2B5EF4-FFF2-40B4-BE49-F238E27FC236}">
                <a16:creationId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Oval 66">
            <a:extLst>
              <a:ext uri="{FF2B5EF4-FFF2-40B4-BE49-F238E27FC236}">
                <a16:creationId xmlns:a16="http://schemas.microsoft.com/office/drawing/2014/main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Isosceles Triangle 13">
            <a:extLst>
              <a:ext uri="{FF2B5EF4-FFF2-40B4-BE49-F238E27FC236}">
                <a16:creationId xmlns:a16="http://schemas.microsoft.com/office/drawing/2014/main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Smiley Face 14">
            <a:extLst>
              <a:ext uri="{FF2B5EF4-FFF2-40B4-BE49-F238E27FC236}">
                <a16:creationId xmlns:a16="http://schemas.microsoft.com/office/drawing/2014/main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Smiley Face 12">
            <a:extLst>
              <a:ext uri="{FF2B5EF4-FFF2-40B4-BE49-F238E27FC236}">
                <a16:creationId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Smiley Face 15">
            <a:extLst>
              <a:ext uri="{FF2B5EF4-FFF2-40B4-BE49-F238E27FC236}">
                <a16:creationId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Oval 37">
            <a:extLst>
              <a:ext uri="{FF2B5EF4-FFF2-40B4-BE49-F238E27FC236}">
                <a16:creationId xmlns:a16="http://schemas.microsoft.com/office/drawing/2014/main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Smiley Face 14">
            <a:extLst>
              <a:ext uri="{FF2B5EF4-FFF2-40B4-BE49-F238E27FC236}">
                <a16:creationId xmlns:a16="http://schemas.microsoft.com/office/drawing/2014/main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ectangle 16">
            <a:extLst>
              <a:ext uri="{FF2B5EF4-FFF2-40B4-BE49-F238E27FC236}">
                <a16:creationId xmlns:a16="http://schemas.microsoft.com/office/drawing/2014/main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Rectangle 9">
            <a:extLst>
              <a:ext uri="{FF2B5EF4-FFF2-40B4-BE49-F238E27FC236}">
                <a16:creationId xmlns:a16="http://schemas.microsoft.com/office/drawing/2014/main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Round Same Side Corner Rectangle 6">
            <a:extLst>
              <a:ext uri="{FF2B5EF4-FFF2-40B4-BE49-F238E27FC236}">
                <a16:creationId xmlns:a16="http://schemas.microsoft.com/office/drawing/2014/main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Frame 17">
            <a:extLst>
              <a:ext uri="{FF2B5EF4-FFF2-40B4-BE49-F238E27FC236}">
                <a16:creationId xmlns:a16="http://schemas.microsoft.com/office/drawing/2014/main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Rounded Rectangle 5">
            <a:extLst>
              <a:ext uri="{FF2B5EF4-FFF2-40B4-BE49-F238E27FC236}">
                <a16:creationId xmlns:a16="http://schemas.microsoft.com/office/drawing/2014/main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Teardrop 1">
            <a:extLst>
              <a:ext uri="{FF2B5EF4-FFF2-40B4-BE49-F238E27FC236}">
                <a16:creationId xmlns:a16="http://schemas.microsoft.com/office/drawing/2014/main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4" name="Rectangle 130">
            <a:extLst>
              <a:ext uri="{FF2B5EF4-FFF2-40B4-BE49-F238E27FC236}">
                <a16:creationId xmlns:a16="http://schemas.microsoft.com/office/drawing/2014/main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Right Triangle 17">
            <a:extLst>
              <a:ext uri="{FF2B5EF4-FFF2-40B4-BE49-F238E27FC236}">
                <a16:creationId xmlns:a16="http://schemas.microsoft.com/office/drawing/2014/main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Right Triangle 17">
            <a:extLst>
              <a:ext uri="{FF2B5EF4-FFF2-40B4-BE49-F238E27FC236}">
                <a16:creationId xmlns:a16="http://schemas.microsoft.com/office/drawing/2014/main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ight Triangle 17">
            <a:extLst>
              <a:ext uri="{FF2B5EF4-FFF2-40B4-BE49-F238E27FC236}">
                <a16:creationId xmlns:a16="http://schemas.microsoft.com/office/drawing/2014/main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44">
            <a:extLst>
              <a:ext uri="{FF2B5EF4-FFF2-40B4-BE49-F238E27FC236}">
                <a16:creationId xmlns:a16="http://schemas.microsoft.com/office/drawing/2014/main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13758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54" name="Freeform 47">
            <a:extLst>
              <a:ext uri="{FF2B5EF4-FFF2-40B4-BE49-F238E27FC236}">
                <a16:creationId xmlns:a16="http://schemas.microsoft.com/office/drawing/2014/main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Freeform 48">
            <a:extLst>
              <a:ext uri="{FF2B5EF4-FFF2-40B4-BE49-F238E27FC236}">
                <a16:creationId xmlns:a16="http://schemas.microsoft.com/office/drawing/2014/main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49">
            <a:extLst>
              <a:ext uri="{FF2B5EF4-FFF2-40B4-BE49-F238E27FC236}">
                <a16:creationId xmlns:a16="http://schemas.microsoft.com/office/drawing/2014/main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Freeform 50">
            <a:extLst>
              <a:ext uri="{FF2B5EF4-FFF2-40B4-BE49-F238E27FC236}">
                <a16:creationId xmlns:a16="http://schemas.microsoft.com/office/drawing/2014/main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Teardrop 9">
            <a:extLst>
              <a:ext uri="{FF2B5EF4-FFF2-40B4-BE49-F238E27FC236}">
                <a16:creationId xmlns:a16="http://schemas.microsoft.com/office/drawing/2014/main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Freeform 97">
            <a:extLst>
              <a:ext uri="{FF2B5EF4-FFF2-40B4-BE49-F238E27FC236}">
                <a16:creationId xmlns:a16="http://schemas.microsoft.com/office/drawing/2014/main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Donut 22">
            <a:extLst>
              <a:ext uri="{FF2B5EF4-FFF2-40B4-BE49-F238E27FC236}">
                <a16:creationId xmlns:a16="http://schemas.microsoft.com/office/drawing/2014/main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Freeform 99">
            <a:extLst>
              <a:ext uri="{FF2B5EF4-FFF2-40B4-BE49-F238E27FC236}">
                <a16:creationId xmlns:a16="http://schemas.microsoft.com/office/drawing/2014/main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Freeform 101">
            <a:extLst>
              <a:ext uri="{FF2B5EF4-FFF2-40B4-BE49-F238E27FC236}">
                <a16:creationId xmlns:a16="http://schemas.microsoft.com/office/drawing/2014/main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4" name="Group 102">
            <a:extLst>
              <a:ext uri="{FF2B5EF4-FFF2-40B4-BE49-F238E27FC236}">
                <a16:creationId xmlns:a16="http://schemas.microsoft.com/office/drawing/2014/main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5" name="Freeform 103">
              <a:extLst>
                <a:ext uri="{FF2B5EF4-FFF2-40B4-BE49-F238E27FC236}">
                  <a16:creationId xmlns:a16="http://schemas.microsoft.com/office/drawing/2014/main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:a16="http://schemas.microsoft.com/office/drawing/2014/main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Freeform 105">
              <a:extLst>
                <a:ext uri="{FF2B5EF4-FFF2-40B4-BE49-F238E27FC236}">
                  <a16:creationId xmlns:a16="http://schemas.microsoft.com/office/drawing/2014/main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9" name="Freeform 107">
            <a:extLst>
              <a:ext uri="{FF2B5EF4-FFF2-40B4-BE49-F238E27FC236}">
                <a16:creationId xmlns:a16="http://schemas.microsoft.com/office/drawing/2014/main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0" name="Freeform 108">
            <a:extLst>
              <a:ext uri="{FF2B5EF4-FFF2-40B4-BE49-F238E27FC236}">
                <a16:creationId xmlns:a16="http://schemas.microsoft.com/office/drawing/2014/main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Oval 8">
            <a:extLst>
              <a:ext uri="{FF2B5EF4-FFF2-40B4-BE49-F238E27FC236}">
                <a16:creationId xmlns:a16="http://schemas.microsoft.com/office/drawing/2014/main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2" name="Group 110">
            <a:extLst>
              <a:ext uri="{FF2B5EF4-FFF2-40B4-BE49-F238E27FC236}">
                <a16:creationId xmlns:a16="http://schemas.microsoft.com/office/drawing/2014/main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3" name="Freeform 111">
              <a:extLst>
                <a:ext uri="{FF2B5EF4-FFF2-40B4-BE49-F238E27FC236}">
                  <a16:creationId xmlns:a16="http://schemas.microsoft.com/office/drawing/2014/main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4" name="Oval 37">
              <a:extLst>
                <a:ext uri="{FF2B5EF4-FFF2-40B4-BE49-F238E27FC236}">
                  <a16:creationId xmlns:a16="http://schemas.microsoft.com/office/drawing/2014/main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5" name="Rectangle 19">
            <a:extLst>
              <a:ext uri="{FF2B5EF4-FFF2-40B4-BE49-F238E27FC236}">
                <a16:creationId xmlns:a16="http://schemas.microsoft.com/office/drawing/2014/main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Freeform 114">
            <a:extLst>
              <a:ext uri="{FF2B5EF4-FFF2-40B4-BE49-F238E27FC236}">
                <a16:creationId xmlns:a16="http://schemas.microsoft.com/office/drawing/2014/main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7" name="Rounded Rectangle 31">
            <a:extLst>
              <a:ext uri="{FF2B5EF4-FFF2-40B4-BE49-F238E27FC236}">
                <a16:creationId xmlns:a16="http://schemas.microsoft.com/office/drawing/2014/main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Oval 47">
            <a:extLst>
              <a:ext uri="{FF2B5EF4-FFF2-40B4-BE49-F238E27FC236}">
                <a16:creationId xmlns:a16="http://schemas.microsoft.com/office/drawing/2014/main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Oval 50">
            <a:extLst>
              <a:ext uri="{FF2B5EF4-FFF2-40B4-BE49-F238E27FC236}">
                <a16:creationId xmlns:a16="http://schemas.microsoft.com/office/drawing/2014/main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Heart 17">
            <a:extLst>
              <a:ext uri="{FF2B5EF4-FFF2-40B4-BE49-F238E27FC236}">
                <a16:creationId xmlns:a16="http://schemas.microsoft.com/office/drawing/2014/main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Rounded Rectangle 25">
            <a:extLst>
              <a:ext uri="{FF2B5EF4-FFF2-40B4-BE49-F238E27FC236}">
                <a16:creationId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Chord 32">
            <a:extLst>
              <a:ext uri="{FF2B5EF4-FFF2-40B4-BE49-F238E27FC236}">
                <a16:creationId xmlns:a16="http://schemas.microsoft.com/office/drawing/2014/main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ed Rectangle 40">
            <a:extLst>
              <a:ext uri="{FF2B5EF4-FFF2-40B4-BE49-F238E27FC236}">
                <a16:creationId xmlns:a16="http://schemas.microsoft.com/office/drawing/2014/main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Rounded Rectangle 7">
            <a:extLst>
              <a:ext uri="{FF2B5EF4-FFF2-40B4-BE49-F238E27FC236}">
                <a16:creationId xmlns:a16="http://schemas.microsoft.com/office/drawing/2014/main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Rounded Rectangle 17">
            <a:extLst>
              <a:ext uri="{FF2B5EF4-FFF2-40B4-BE49-F238E27FC236}">
                <a16:creationId xmlns:a16="http://schemas.microsoft.com/office/drawing/2014/main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Oval 21">
            <a:extLst>
              <a:ext uri="{FF2B5EF4-FFF2-40B4-BE49-F238E27FC236}">
                <a16:creationId xmlns:a16="http://schemas.microsoft.com/office/drawing/2014/main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Oval 25">
            <a:extLst>
              <a:ext uri="{FF2B5EF4-FFF2-40B4-BE49-F238E27FC236}">
                <a16:creationId xmlns:a16="http://schemas.microsoft.com/office/drawing/2014/main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Block Arc 20">
            <a:extLst>
              <a:ext uri="{FF2B5EF4-FFF2-40B4-BE49-F238E27FC236}">
                <a16:creationId xmlns:a16="http://schemas.microsoft.com/office/drawing/2014/main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Block Arc 11">
            <a:extLst>
              <a:ext uri="{FF2B5EF4-FFF2-40B4-BE49-F238E27FC236}">
                <a16:creationId xmlns:a16="http://schemas.microsoft.com/office/drawing/2014/main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Rectangle 21">
            <a:extLst>
              <a:ext uri="{FF2B5EF4-FFF2-40B4-BE49-F238E27FC236}">
                <a16:creationId xmlns:a16="http://schemas.microsoft.com/office/drawing/2014/main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Round Same Side Corner Rectangle 8">
            <a:extLst>
              <a:ext uri="{FF2B5EF4-FFF2-40B4-BE49-F238E27FC236}">
                <a16:creationId xmlns:a16="http://schemas.microsoft.com/office/drawing/2014/main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ed Rectangle 51">
            <a:extLst>
              <a:ext uri="{FF2B5EF4-FFF2-40B4-BE49-F238E27FC236}">
                <a16:creationId xmlns:a16="http://schemas.microsoft.com/office/drawing/2014/main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Isosceles Triangle 5">
            <a:extLst>
              <a:ext uri="{FF2B5EF4-FFF2-40B4-BE49-F238E27FC236}">
                <a16:creationId xmlns:a16="http://schemas.microsoft.com/office/drawing/2014/main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Trapezoid 22">
            <a:extLst>
              <a:ext uri="{FF2B5EF4-FFF2-40B4-BE49-F238E27FC236}">
                <a16:creationId xmlns:a16="http://schemas.microsoft.com/office/drawing/2014/main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Rounded Rectangle 20">
            <a:extLst>
              <a:ext uri="{FF2B5EF4-FFF2-40B4-BE49-F238E27FC236}">
                <a16:creationId xmlns:a16="http://schemas.microsoft.com/office/drawing/2014/main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Trapezoid 28">
            <a:extLst>
              <a:ext uri="{FF2B5EF4-FFF2-40B4-BE49-F238E27FC236}">
                <a16:creationId xmlns:a16="http://schemas.microsoft.com/office/drawing/2014/main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ounded Rectangle 2">
            <a:extLst>
              <a:ext uri="{FF2B5EF4-FFF2-40B4-BE49-F238E27FC236}">
                <a16:creationId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8" name="Rounded Rectangle 8">
            <a:extLst>
              <a:ext uri="{FF2B5EF4-FFF2-40B4-BE49-F238E27FC236}">
                <a16:creationId xmlns:a16="http://schemas.microsoft.com/office/drawing/2014/main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9" name="Rounded Rectangle 2">
            <a:extLst>
              <a:ext uri="{FF2B5EF4-FFF2-40B4-BE49-F238E27FC236}">
                <a16:creationId xmlns:a16="http://schemas.microsoft.com/office/drawing/2014/main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Rounded Rectangle 3">
            <a:extLst>
              <a:ext uri="{FF2B5EF4-FFF2-40B4-BE49-F238E27FC236}">
                <a16:creationId xmlns:a16="http://schemas.microsoft.com/office/drawing/2014/main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Rounded Rectangle 10">
            <a:extLst>
              <a:ext uri="{FF2B5EF4-FFF2-40B4-BE49-F238E27FC236}">
                <a16:creationId xmlns:a16="http://schemas.microsoft.com/office/drawing/2014/main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Block Arc 6">
            <a:extLst>
              <a:ext uri="{FF2B5EF4-FFF2-40B4-BE49-F238E27FC236}">
                <a16:creationId xmlns:a16="http://schemas.microsoft.com/office/drawing/2014/main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Left Arrow 1">
            <a:extLst>
              <a:ext uri="{FF2B5EF4-FFF2-40B4-BE49-F238E27FC236}">
                <a16:creationId xmlns:a16="http://schemas.microsoft.com/office/drawing/2014/main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Oval 35">
            <a:extLst>
              <a:ext uri="{FF2B5EF4-FFF2-40B4-BE49-F238E27FC236}">
                <a16:creationId xmlns:a16="http://schemas.microsoft.com/office/drawing/2014/main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2682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54" name="Isosceles Triangle 68">
            <a:extLst>
              <a:ext uri="{FF2B5EF4-FFF2-40B4-BE49-F238E27FC236}">
                <a16:creationId xmlns:a16="http://schemas.microsoft.com/office/drawing/2014/main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8">
            <a:extLst>
              <a:ext uri="{FF2B5EF4-FFF2-40B4-BE49-F238E27FC236}">
                <a16:creationId xmlns:a16="http://schemas.microsoft.com/office/drawing/2014/main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Donut 8">
            <a:extLst>
              <a:ext uri="{FF2B5EF4-FFF2-40B4-BE49-F238E27FC236}">
                <a16:creationId xmlns:a16="http://schemas.microsoft.com/office/drawing/2014/main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Freeform 18">
            <a:extLst>
              <a:ext uri="{FF2B5EF4-FFF2-40B4-BE49-F238E27FC236}">
                <a16:creationId xmlns:a16="http://schemas.microsoft.com/office/drawing/2014/main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Oval 7">
            <a:extLst>
              <a:ext uri="{FF2B5EF4-FFF2-40B4-BE49-F238E27FC236}">
                <a16:creationId xmlns:a16="http://schemas.microsoft.com/office/drawing/2014/main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ounded Rectangle 25">
            <a:extLst>
              <a:ext uri="{FF2B5EF4-FFF2-40B4-BE49-F238E27FC236}">
                <a16:creationId xmlns:a16="http://schemas.microsoft.com/office/drawing/2014/main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Block Arc 41">
            <a:extLst>
              <a:ext uri="{FF2B5EF4-FFF2-40B4-BE49-F238E27FC236}">
                <a16:creationId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ound Same Side Corner Rectangle 11">
            <a:extLst>
              <a:ext uri="{FF2B5EF4-FFF2-40B4-BE49-F238E27FC236}">
                <a16:creationId xmlns:a16="http://schemas.microsoft.com/office/drawing/2014/main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:a16="http://schemas.microsoft.com/office/drawing/2014/main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:a16="http://schemas.microsoft.com/office/drawing/2014/main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36">
            <a:extLst>
              <a:ext uri="{FF2B5EF4-FFF2-40B4-BE49-F238E27FC236}">
                <a16:creationId xmlns:a16="http://schemas.microsoft.com/office/drawing/2014/main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27">
            <a:extLst>
              <a:ext uri="{FF2B5EF4-FFF2-40B4-BE49-F238E27FC236}">
                <a16:creationId xmlns:a16="http://schemas.microsoft.com/office/drawing/2014/main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7">
            <a:extLst>
              <a:ext uri="{FF2B5EF4-FFF2-40B4-BE49-F238E27FC236}">
                <a16:creationId xmlns:a16="http://schemas.microsoft.com/office/drawing/2014/main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Chord 15">
            <a:extLst>
              <a:ext uri="{FF2B5EF4-FFF2-40B4-BE49-F238E27FC236}">
                <a16:creationId xmlns:a16="http://schemas.microsoft.com/office/drawing/2014/main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ectangle 16">
            <a:extLst>
              <a:ext uri="{FF2B5EF4-FFF2-40B4-BE49-F238E27FC236}">
                <a16:creationId xmlns:a16="http://schemas.microsoft.com/office/drawing/2014/main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Rounded Rectangle 6">
            <a:extLst>
              <a:ext uri="{FF2B5EF4-FFF2-40B4-BE49-F238E27FC236}">
                <a16:creationId xmlns:a16="http://schemas.microsoft.com/office/drawing/2014/main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6">
            <a:extLst>
              <a:ext uri="{FF2B5EF4-FFF2-40B4-BE49-F238E27FC236}">
                <a16:creationId xmlns:a16="http://schemas.microsoft.com/office/drawing/2014/main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6">
            <a:extLst>
              <a:ext uri="{FF2B5EF4-FFF2-40B4-BE49-F238E27FC236}">
                <a16:creationId xmlns:a16="http://schemas.microsoft.com/office/drawing/2014/main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eardrop 6">
            <a:extLst>
              <a:ext uri="{FF2B5EF4-FFF2-40B4-BE49-F238E27FC236}">
                <a16:creationId xmlns:a16="http://schemas.microsoft.com/office/drawing/2014/main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Donut 24">
            <a:extLst>
              <a:ext uri="{FF2B5EF4-FFF2-40B4-BE49-F238E27FC236}">
                <a16:creationId xmlns:a16="http://schemas.microsoft.com/office/drawing/2014/main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7" name="Chord 38">
            <a:extLst>
              <a:ext uri="{FF2B5EF4-FFF2-40B4-BE49-F238E27FC236}">
                <a16:creationId xmlns:a16="http://schemas.microsoft.com/office/drawing/2014/main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Heart 38">
            <a:extLst>
              <a:ext uri="{FF2B5EF4-FFF2-40B4-BE49-F238E27FC236}">
                <a16:creationId xmlns:a16="http://schemas.microsoft.com/office/drawing/2014/main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 Same Side Corner Rectangle 19">
            <a:extLst>
              <a:ext uri="{FF2B5EF4-FFF2-40B4-BE49-F238E27FC236}">
                <a16:creationId xmlns:a16="http://schemas.microsoft.com/office/drawing/2014/main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31">
            <a:extLst>
              <a:ext uri="{FF2B5EF4-FFF2-40B4-BE49-F238E27FC236}">
                <a16:creationId xmlns:a16="http://schemas.microsoft.com/office/drawing/2014/main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Oval 31">
            <a:extLst>
              <a:ext uri="{FF2B5EF4-FFF2-40B4-BE49-F238E27FC236}">
                <a16:creationId xmlns:a16="http://schemas.microsoft.com/office/drawing/2014/main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Teardrop 17">
            <a:extLst>
              <a:ext uri="{FF2B5EF4-FFF2-40B4-BE49-F238E27FC236}">
                <a16:creationId xmlns:a16="http://schemas.microsoft.com/office/drawing/2014/main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23">
            <a:extLst>
              <a:ext uri="{FF2B5EF4-FFF2-40B4-BE49-F238E27FC236}">
                <a16:creationId xmlns:a16="http://schemas.microsoft.com/office/drawing/2014/main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20">
            <a:extLst>
              <a:ext uri="{FF2B5EF4-FFF2-40B4-BE49-F238E27FC236}">
                <a16:creationId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Donut 87">
            <a:extLst>
              <a:ext uri="{FF2B5EF4-FFF2-40B4-BE49-F238E27FC236}">
                <a16:creationId xmlns:a16="http://schemas.microsoft.com/office/drawing/2014/main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Donut 90">
            <a:extLst>
              <a:ext uri="{FF2B5EF4-FFF2-40B4-BE49-F238E27FC236}">
                <a16:creationId xmlns:a16="http://schemas.microsoft.com/office/drawing/2014/main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Oval 6">
            <a:extLst>
              <a:ext uri="{FF2B5EF4-FFF2-40B4-BE49-F238E27FC236}">
                <a16:creationId xmlns:a16="http://schemas.microsoft.com/office/drawing/2014/main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Block Arc 25">
            <a:extLst>
              <a:ext uri="{FF2B5EF4-FFF2-40B4-BE49-F238E27FC236}">
                <a16:creationId xmlns:a16="http://schemas.microsoft.com/office/drawing/2014/main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Block Arc 31">
            <a:extLst>
              <a:ext uri="{FF2B5EF4-FFF2-40B4-BE49-F238E27FC236}">
                <a16:creationId xmlns:a16="http://schemas.microsoft.com/office/drawing/2014/main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Freeform 53">
            <a:extLst>
              <a:ext uri="{FF2B5EF4-FFF2-40B4-BE49-F238E27FC236}">
                <a16:creationId xmlns:a16="http://schemas.microsoft.com/office/drawing/2014/main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Block Arc 10">
            <a:extLst>
              <a:ext uri="{FF2B5EF4-FFF2-40B4-BE49-F238E27FC236}">
                <a16:creationId xmlns:a16="http://schemas.microsoft.com/office/drawing/2014/main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Freeform 55">
            <a:extLst>
              <a:ext uri="{FF2B5EF4-FFF2-40B4-BE49-F238E27FC236}">
                <a16:creationId xmlns:a16="http://schemas.microsoft.com/office/drawing/2014/main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Round Same Side Corner Rectangle 36">
            <a:extLst>
              <a:ext uri="{FF2B5EF4-FFF2-40B4-BE49-F238E27FC236}">
                <a16:creationId xmlns:a16="http://schemas.microsoft.com/office/drawing/2014/main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Oval 21">
            <a:extLst>
              <a:ext uri="{FF2B5EF4-FFF2-40B4-BE49-F238E27FC236}">
                <a16:creationId xmlns:a16="http://schemas.microsoft.com/office/drawing/2014/main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32">
            <a:extLst>
              <a:ext uri="{FF2B5EF4-FFF2-40B4-BE49-F238E27FC236}">
                <a16:creationId xmlns:a16="http://schemas.microsoft.com/office/drawing/2014/main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86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22D21D-0544-4888-8849-7986AE52B7E5}"/>
              </a:ext>
            </a:extLst>
          </p:cNvPr>
          <p:cNvSpPr/>
          <p:nvPr/>
        </p:nvSpPr>
        <p:spPr>
          <a:xfrm>
            <a:off x="2630921" y="2468896"/>
            <a:ext cx="1728000" cy="22082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ED380B-0B89-4EBE-9645-DD48F7778956}"/>
              </a:ext>
            </a:extLst>
          </p:cNvPr>
          <p:cNvSpPr/>
          <p:nvPr/>
        </p:nvSpPr>
        <p:spPr>
          <a:xfrm>
            <a:off x="6086497" y="2468896"/>
            <a:ext cx="1728000" cy="22082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CCF545-1834-4690-A111-D5C0264CDB53}"/>
              </a:ext>
            </a:extLst>
          </p:cNvPr>
          <p:cNvSpPr/>
          <p:nvPr/>
        </p:nvSpPr>
        <p:spPr>
          <a:xfrm>
            <a:off x="9542072" y="2468896"/>
            <a:ext cx="1728000" cy="22082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50C2A6D9-DCCD-4948-9B1B-FFB983B5C0F6}"/>
              </a:ext>
            </a:extLst>
          </p:cNvPr>
          <p:cNvSpPr txBox="1">
            <a:spLocks/>
          </p:cNvSpPr>
          <p:nvPr/>
        </p:nvSpPr>
        <p:spPr>
          <a:xfrm>
            <a:off x="939441" y="1916850"/>
            <a:ext cx="10349425" cy="557245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0" anchor="t"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9D9E5F96-C55A-4C0E-B3BD-AF422A42C48E}"/>
              </a:ext>
            </a:extLst>
          </p:cNvPr>
          <p:cNvSpPr txBox="1">
            <a:spLocks/>
          </p:cNvSpPr>
          <p:nvPr/>
        </p:nvSpPr>
        <p:spPr>
          <a:xfrm>
            <a:off x="939442" y="1638402"/>
            <a:ext cx="7992888" cy="32867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" name="그룹 5">
            <a:extLst>
              <a:ext uri="{FF2B5EF4-FFF2-40B4-BE49-F238E27FC236}">
                <a16:creationId xmlns:a16="http://schemas.microsoft.com/office/drawing/2014/main" id="{827765E2-49D5-4E75-B9F2-8AC79CF913DE}"/>
              </a:ext>
            </a:extLst>
          </p:cNvPr>
          <p:cNvGrpSpPr/>
          <p:nvPr/>
        </p:nvGrpSpPr>
        <p:grpSpPr>
          <a:xfrm>
            <a:off x="2775667" y="2626568"/>
            <a:ext cx="1444945" cy="1637580"/>
            <a:chOff x="2775666" y="2626568"/>
            <a:chExt cx="1444945" cy="1637580"/>
          </a:xfrm>
        </p:grpSpPr>
        <p:sp>
          <p:nvSpPr>
            <p:cNvPr id="9" name="직사각형 1">
              <a:extLst>
                <a:ext uri="{FF2B5EF4-FFF2-40B4-BE49-F238E27FC236}">
                  <a16:creationId xmlns:a16="http://schemas.microsoft.com/office/drawing/2014/main" id="{CA328A2B-0124-4CA0-A203-37A5D22409F5}"/>
                </a:ext>
              </a:extLst>
            </p:cNvPr>
            <p:cNvSpPr/>
            <p:nvPr/>
          </p:nvSpPr>
          <p:spPr>
            <a:xfrm>
              <a:off x="2775666" y="3248485"/>
              <a:ext cx="144494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</a:t>
              </a:r>
            </a:p>
          </p:txBody>
        </p:sp>
        <p:sp>
          <p:nvSpPr>
            <p:cNvPr id="10" name="직사각형 2">
              <a:extLst>
                <a:ext uri="{FF2B5EF4-FFF2-40B4-BE49-F238E27FC236}">
                  <a16:creationId xmlns:a16="http://schemas.microsoft.com/office/drawing/2014/main" id="{CD62DA44-0B79-4267-A346-5CE40941BA7B}"/>
                </a:ext>
              </a:extLst>
            </p:cNvPr>
            <p:cNvSpPr/>
            <p:nvPr/>
          </p:nvSpPr>
          <p:spPr>
            <a:xfrm>
              <a:off x="2775666" y="2952916"/>
              <a:ext cx="14366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dirty="0">
                  <a:solidFill>
                    <a:schemeClr val="bg1"/>
                  </a:solidFill>
                </a:rPr>
                <a:t>Director</a:t>
              </a:r>
            </a:p>
          </p:txBody>
        </p:sp>
        <p:sp>
          <p:nvSpPr>
            <p:cNvPr id="11" name="직사각형 3">
              <a:extLst>
                <a:ext uri="{FF2B5EF4-FFF2-40B4-BE49-F238E27FC236}">
                  <a16:creationId xmlns:a16="http://schemas.microsoft.com/office/drawing/2014/main" id="{FA99985A-5692-4C91-817B-EBEC9610D6D6}"/>
                </a:ext>
              </a:extLst>
            </p:cNvPr>
            <p:cNvSpPr/>
            <p:nvPr/>
          </p:nvSpPr>
          <p:spPr>
            <a:xfrm>
              <a:off x="2775666" y="2626568"/>
              <a:ext cx="14449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</a:rPr>
                <a:t>Member Name </a:t>
              </a:r>
            </a:p>
          </p:txBody>
        </p:sp>
      </p:grpSp>
      <p:grpSp>
        <p:nvGrpSpPr>
          <p:cNvPr id="12" name="그룹 28">
            <a:extLst>
              <a:ext uri="{FF2B5EF4-FFF2-40B4-BE49-F238E27FC236}">
                <a16:creationId xmlns:a16="http://schemas.microsoft.com/office/drawing/2014/main" id="{A459CCCA-7837-454A-80C0-0DA9DFF379AB}"/>
              </a:ext>
            </a:extLst>
          </p:cNvPr>
          <p:cNvGrpSpPr/>
          <p:nvPr/>
        </p:nvGrpSpPr>
        <p:grpSpPr>
          <a:xfrm>
            <a:off x="6232047" y="2632907"/>
            <a:ext cx="1444945" cy="1637580"/>
            <a:chOff x="2775666" y="2626568"/>
            <a:chExt cx="1444945" cy="1637580"/>
          </a:xfrm>
        </p:grpSpPr>
        <p:sp>
          <p:nvSpPr>
            <p:cNvPr id="13" name="직사각형 29">
              <a:extLst>
                <a:ext uri="{FF2B5EF4-FFF2-40B4-BE49-F238E27FC236}">
                  <a16:creationId xmlns:a16="http://schemas.microsoft.com/office/drawing/2014/main" id="{F2D6236A-7A08-40DB-BF50-79D01063C1F7}"/>
                </a:ext>
              </a:extLst>
            </p:cNvPr>
            <p:cNvSpPr/>
            <p:nvPr/>
          </p:nvSpPr>
          <p:spPr>
            <a:xfrm>
              <a:off x="2775666" y="3248485"/>
              <a:ext cx="144494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</a:t>
              </a:r>
            </a:p>
          </p:txBody>
        </p:sp>
        <p:sp>
          <p:nvSpPr>
            <p:cNvPr id="14" name="직사각형 30">
              <a:extLst>
                <a:ext uri="{FF2B5EF4-FFF2-40B4-BE49-F238E27FC236}">
                  <a16:creationId xmlns:a16="http://schemas.microsoft.com/office/drawing/2014/main" id="{C7115643-BC04-4221-8137-B057FAC6D213}"/>
                </a:ext>
              </a:extLst>
            </p:cNvPr>
            <p:cNvSpPr/>
            <p:nvPr/>
          </p:nvSpPr>
          <p:spPr>
            <a:xfrm>
              <a:off x="2775666" y="2952916"/>
              <a:ext cx="14366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dirty="0">
                  <a:solidFill>
                    <a:schemeClr val="bg1"/>
                  </a:solidFill>
                </a:rPr>
                <a:t>Marketing</a:t>
              </a:r>
            </a:p>
          </p:txBody>
        </p:sp>
        <p:sp>
          <p:nvSpPr>
            <p:cNvPr id="15" name="직사각형 31">
              <a:extLst>
                <a:ext uri="{FF2B5EF4-FFF2-40B4-BE49-F238E27FC236}">
                  <a16:creationId xmlns:a16="http://schemas.microsoft.com/office/drawing/2014/main" id="{03960E70-F035-45EC-9C59-AD75B1C06707}"/>
                </a:ext>
              </a:extLst>
            </p:cNvPr>
            <p:cNvSpPr/>
            <p:nvPr/>
          </p:nvSpPr>
          <p:spPr>
            <a:xfrm>
              <a:off x="2775666" y="2626568"/>
              <a:ext cx="14449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</a:rPr>
                <a:t>Member Name </a:t>
              </a:r>
            </a:p>
          </p:txBody>
        </p:sp>
      </p:grpSp>
      <p:grpSp>
        <p:nvGrpSpPr>
          <p:cNvPr id="16" name="그룹 32">
            <a:extLst>
              <a:ext uri="{FF2B5EF4-FFF2-40B4-BE49-F238E27FC236}">
                <a16:creationId xmlns:a16="http://schemas.microsoft.com/office/drawing/2014/main" id="{AB4A52AC-27FD-47DA-A836-CA1064C0DD85}"/>
              </a:ext>
            </a:extLst>
          </p:cNvPr>
          <p:cNvGrpSpPr/>
          <p:nvPr/>
        </p:nvGrpSpPr>
        <p:grpSpPr>
          <a:xfrm>
            <a:off x="9688427" y="2639246"/>
            <a:ext cx="1444945" cy="1637580"/>
            <a:chOff x="2775666" y="2626568"/>
            <a:chExt cx="1444945" cy="1637580"/>
          </a:xfrm>
        </p:grpSpPr>
        <p:sp>
          <p:nvSpPr>
            <p:cNvPr id="17" name="직사각형 33">
              <a:extLst>
                <a:ext uri="{FF2B5EF4-FFF2-40B4-BE49-F238E27FC236}">
                  <a16:creationId xmlns:a16="http://schemas.microsoft.com/office/drawing/2014/main" id="{9EB693A0-060D-4AF4-AE72-5A15211C1913}"/>
                </a:ext>
              </a:extLst>
            </p:cNvPr>
            <p:cNvSpPr/>
            <p:nvPr/>
          </p:nvSpPr>
          <p:spPr>
            <a:xfrm>
              <a:off x="2775666" y="3248485"/>
              <a:ext cx="144494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</a:t>
              </a:r>
            </a:p>
          </p:txBody>
        </p:sp>
        <p:sp>
          <p:nvSpPr>
            <p:cNvPr id="18" name="직사각형 34">
              <a:extLst>
                <a:ext uri="{FF2B5EF4-FFF2-40B4-BE49-F238E27FC236}">
                  <a16:creationId xmlns:a16="http://schemas.microsoft.com/office/drawing/2014/main" id="{AA1E3405-266D-404A-86D4-EEC89A7D5EFA}"/>
                </a:ext>
              </a:extLst>
            </p:cNvPr>
            <p:cNvSpPr/>
            <p:nvPr/>
          </p:nvSpPr>
          <p:spPr>
            <a:xfrm>
              <a:off x="2775666" y="2952916"/>
              <a:ext cx="14366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dirty="0">
                  <a:solidFill>
                    <a:schemeClr val="bg1"/>
                  </a:solidFill>
                </a:rPr>
                <a:t>Design</a:t>
              </a:r>
            </a:p>
          </p:txBody>
        </p:sp>
        <p:sp>
          <p:nvSpPr>
            <p:cNvPr id="19" name="직사각형 35">
              <a:extLst>
                <a:ext uri="{FF2B5EF4-FFF2-40B4-BE49-F238E27FC236}">
                  <a16:creationId xmlns:a16="http://schemas.microsoft.com/office/drawing/2014/main" id="{AC8ED389-6CBE-4BE7-995A-0BB50A8A5B33}"/>
                </a:ext>
              </a:extLst>
            </p:cNvPr>
            <p:cNvSpPr/>
            <p:nvPr/>
          </p:nvSpPr>
          <p:spPr>
            <a:xfrm>
              <a:off x="2775666" y="2626568"/>
              <a:ext cx="14449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</a:rPr>
                <a:t>Member Name </a:t>
              </a:r>
            </a:p>
          </p:txBody>
        </p:sp>
      </p:grpSp>
      <p:grpSp>
        <p:nvGrpSpPr>
          <p:cNvPr id="20" name="그룹 8">
            <a:extLst>
              <a:ext uri="{FF2B5EF4-FFF2-40B4-BE49-F238E27FC236}">
                <a16:creationId xmlns:a16="http://schemas.microsoft.com/office/drawing/2014/main" id="{AEA06927-3BD0-4589-AD89-0610551BBBF0}"/>
              </a:ext>
            </a:extLst>
          </p:cNvPr>
          <p:cNvGrpSpPr/>
          <p:nvPr/>
        </p:nvGrpSpPr>
        <p:grpSpPr>
          <a:xfrm>
            <a:off x="999000" y="4836856"/>
            <a:ext cx="3150969" cy="1323440"/>
            <a:chOff x="963831" y="4706784"/>
            <a:chExt cx="2802673" cy="1323440"/>
          </a:xfrm>
        </p:grpSpPr>
        <p:sp>
          <p:nvSpPr>
            <p:cNvPr id="21" name="직사각형 6">
              <a:extLst>
                <a:ext uri="{FF2B5EF4-FFF2-40B4-BE49-F238E27FC236}">
                  <a16:creationId xmlns:a16="http://schemas.microsoft.com/office/drawing/2014/main" id="{522FA860-2424-448B-8B8E-A6B2EC1250C6}"/>
                </a:ext>
              </a:extLst>
            </p:cNvPr>
            <p:cNvSpPr/>
            <p:nvPr/>
          </p:nvSpPr>
          <p:spPr>
            <a:xfrm>
              <a:off x="963831" y="4706784"/>
              <a:ext cx="28026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Here</a:t>
              </a:r>
            </a:p>
          </p:txBody>
        </p:sp>
        <p:sp>
          <p:nvSpPr>
            <p:cNvPr id="22" name="직사각형 7">
              <a:extLst>
                <a:ext uri="{FF2B5EF4-FFF2-40B4-BE49-F238E27FC236}">
                  <a16:creationId xmlns:a16="http://schemas.microsoft.com/office/drawing/2014/main" id="{C2418BD6-9635-4F57-8D1E-1C0EA99AF40B}"/>
                </a:ext>
              </a:extLst>
            </p:cNvPr>
            <p:cNvSpPr/>
            <p:nvPr/>
          </p:nvSpPr>
          <p:spPr>
            <a:xfrm>
              <a:off x="963831" y="5014561"/>
              <a:ext cx="280267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그룹 39">
            <a:extLst>
              <a:ext uri="{FF2B5EF4-FFF2-40B4-BE49-F238E27FC236}">
                <a16:creationId xmlns:a16="http://schemas.microsoft.com/office/drawing/2014/main" id="{FBA59007-729B-4B69-A3CB-E17B9E4CBA4A}"/>
              </a:ext>
            </a:extLst>
          </p:cNvPr>
          <p:cNvGrpSpPr/>
          <p:nvPr/>
        </p:nvGrpSpPr>
        <p:grpSpPr>
          <a:xfrm>
            <a:off x="4454513" y="4836856"/>
            <a:ext cx="3150969" cy="1323440"/>
            <a:chOff x="963831" y="4706784"/>
            <a:chExt cx="2802673" cy="1323440"/>
          </a:xfrm>
        </p:grpSpPr>
        <p:sp>
          <p:nvSpPr>
            <p:cNvPr id="24" name="직사각형 47">
              <a:extLst>
                <a:ext uri="{FF2B5EF4-FFF2-40B4-BE49-F238E27FC236}">
                  <a16:creationId xmlns:a16="http://schemas.microsoft.com/office/drawing/2014/main" id="{F8A6BA97-3D3B-4BAF-97B1-AB093FEDBDD3}"/>
                </a:ext>
              </a:extLst>
            </p:cNvPr>
            <p:cNvSpPr/>
            <p:nvPr/>
          </p:nvSpPr>
          <p:spPr>
            <a:xfrm>
              <a:off x="963831" y="4706784"/>
              <a:ext cx="28026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Here</a:t>
              </a:r>
            </a:p>
          </p:txBody>
        </p:sp>
        <p:sp>
          <p:nvSpPr>
            <p:cNvPr id="25" name="직사각형 48">
              <a:extLst>
                <a:ext uri="{FF2B5EF4-FFF2-40B4-BE49-F238E27FC236}">
                  <a16:creationId xmlns:a16="http://schemas.microsoft.com/office/drawing/2014/main" id="{42A88620-2B22-4DA3-A3BE-3E746D451B36}"/>
                </a:ext>
              </a:extLst>
            </p:cNvPr>
            <p:cNvSpPr/>
            <p:nvPr/>
          </p:nvSpPr>
          <p:spPr>
            <a:xfrm>
              <a:off x="963831" y="5014561"/>
              <a:ext cx="280267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그룹 49">
            <a:extLst>
              <a:ext uri="{FF2B5EF4-FFF2-40B4-BE49-F238E27FC236}">
                <a16:creationId xmlns:a16="http://schemas.microsoft.com/office/drawing/2014/main" id="{F0A256AC-F4AA-4D18-91CF-40B20BB9D398}"/>
              </a:ext>
            </a:extLst>
          </p:cNvPr>
          <p:cNvGrpSpPr/>
          <p:nvPr/>
        </p:nvGrpSpPr>
        <p:grpSpPr>
          <a:xfrm>
            <a:off x="7910025" y="4836856"/>
            <a:ext cx="3150969" cy="1323440"/>
            <a:chOff x="963831" y="4706784"/>
            <a:chExt cx="2802673" cy="1323440"/>
          </a:xfrm>
        </p:grpSpPr>
        <p:sp>
          <p:nvSpPr>
            <p:cNvPr id="27" name="직사각형 50">
              <a:extLst>
                <a:ext uri="{FF2B5EF4-FFF2-40B4-BE49-F238E27FC236}">
                  <a16:creationId xmlns:a16="http://schemas.microsoft.com/office/drawing/2014/main" id="{3CC83914-BFC9-4384-A2EB-83C67BEC600D}"/>
                </a:ext>
              </a:extLst>
            </p:cNvPr>
            <p:cNvSpPr/>
            <p:nvPr/>
          </p:nvSpPr>
          <p:spPr>
            <a:xfrm>
              <a:off x="963831" y="4706784"/>
              <a:ext cx="28026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Here</a:t>
              </a:r>
            </a:p>
          </p:txBody>
        </p:sp>
        <p:sp>
          <p:nvSpPr>
            <p:cNvPr id="28" name="직사각형 51">
              <a:extLst>
                <a:ext uri="{FF2B5EF4-FFF2-40B4-BE49-F238E27FC236}">
                  <a16:creationId xmlns:a16="http://schemas.microsoft.com/office/drawing/2014/main" id="{84C7E9E0-A4B9-49A7-B24B-EFAFAD2D053E}"/>
                </a:ext>
              </a:extLst>
            </p:cNvPr>
            <p:cNvSpPr/>
            <p:nvPr/>
          </p:nvSpPr>
          <p:spPr>
            <a:xfrm>
              <a:off x="963831" y="5014561"/>
              <a:ext cx="280267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75E7993B-4A5E-4B57-B640-C938DB572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30CED48-80F2-4E01-8589-E30D15B2A5E1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C26F5C07-8503-4E82-A677-7C8C699E257F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AF647387-DADD-4156-947F-C71A3C540001}"/>
              </a:ext>
            </a:extLst>
          </p:cNvPr>
          <p:cNvGrpSpPr/>
          <p:nvPr/>
        </p:nvGrpSpPr>
        <p:grpSpPr>
          <a:xfrm>
            <a:off x="654335" y="1349568"/>
            <a:ext cx="5124008" cy="5030794"/>
            <a:chOff x="654335" y="1675548"/>
            <a:chExt cx="4578818" cy="4495522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CAC21BAD-F907-4C60-8F68-7568784999DE}"/>
                </a:ext>
              </a:extLst>
            </p:cNvPr>
            <p:cNvGrpSpPr/>
            <p:nvPr/>
          </p:nvGrpSpPr>
          <p:grpSpPr>
            <a:xfrm flipH="1">
              <a:off x="2517606" y="1675548"/>
              <a:ext cx="2546898" cy="2822827"/>
              <a:chOff x="3790357" y="1727004"/>
              <a:chExt cx="2546898" cy="2822827"/>
            </a:xfrm>
            <a:solidFill>
              <a:schemeClr val="accent1"/>
            </a:solidFill>
          </p:grpSpPr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430F3F13-9B86-4E69-B16D-C1B3C3F516E6}"/>
                  </a:ext>
                </a:extLst>
              </p:cNvPr>
              <p:cNvSpPr/>
              <p:nvPr/>
            </p:nvSpPr>
            <p:spPr>
              <a:xfrm rot="20419300">
                <a:off x="3790357" y="2577464"/>
                <a:ext cx="1591629" cy="1972367"/>
              </a:xfrm>
              <a:custGeom>
                <a:avLst/>
                <a:gdLst>
                  <a:gd name="connsiteX0" fmla="*/ 760649 w 1591629"/>
                  <a:gd name="connsiteY0" fmla="*/ 0 h 1972367"/>
                  <a:gd name="connsiteX1" fmla="*/ 795715 w 1591629"/>
                  <a:gd name="connsiteY1" fmla="*/ 13842 h 1972367"/>
                  <a:gd name="connsiteX2" fmla="*/ 1152838 w 1591629"/>
                  <a:gd name="connsiteY2" fmla="*/ 196556 h 1972367"/>
                  <a:gd name="connsiteX3" fmla="*/ 1196210 w 1591629"/>
                  <a:gd name="connsiteY3" fmla="*/ 213167 h 1972367"/>
                  <a:gd name="connsiteX4" fmla="*/ 1261729 w 1591629"/>
                  <a:gd name="connsiteY4" fmla="*/ 339129 h 1972367"/>
                  <a:gd name="connsiteX5" fmla="*/ 1204515 w 1591629"/>
                  <a:gd name="connsiteY5" fmla="*/ 402340 h 1972367"/>
                  <a:gd name="connsiteX6" fmla="*/ 1122386 w 1591629"/>
                  <a:gd name="connsiteY6" fmla="*/ 429101 h 1972367"/>
                  <a:gd name="connsiteX7" fmla="*/ 1115927 w 1591629"/>
                  <a:gd name="connsiteY7" fmla="*/ 432793 h 1972367"/>
                  <a:gd name="connsiteX8" fmla="*/ 1205899 w 1591629"/>
                  <a:gd name="connsiteY8" fmla="*/ 485854 h 1972367"/>
                  <a:gd name="connsiteX9" fmla="*/ 1354931 w 1591629"/>
                  <a:gd name="connsiteY9" fmla="*/ 569367 h 1972367"/>
                  <a:gd name="connsiteX10" fmla="*/ 1447673 w 1591629"/>
                  <a:gd name="connsiteY10" fmla="*/ 631656 h 1972367"/>
                  <a:gd name="connsiteX11" fmla="*/ 1531186 w 1591629"/>
                  <a:gd name="connsiteY11" fmla="*/ 681487 h 1972367"/>
                  <a:gd name="connsiteX12" fmla="*/ 1591629 w 1591629"/>
                  <a:gd name="connsiteY12" fmla="*/ 712029 h 1972367"/>
                  <a:gd name="connsiteX13" fmla="*/ 1142918 w 1591629"/>
                  <a:gd name="connsiteY13" fmla="*/ 1972367 h 1972367"/>
                  <a:gd name="connsiteX14" fmla="*/ 1137497 w 1591629"/>
                  <a:gd name="connsiteY14" fmla="*/ 1967119 h 1972367"/>
                  <a:gd name="connsiteX15" fmla="*/ 1111313 w 1591629"/>
                  <a:gd name="connsiteY15" fmla="*/ 1921728 h 1972367"/>
                  <a:gd name="connsiteX16" fmla="*/ 1006575 w 1591629"/>
                  <a:gd name="connsiteY16" fmla="*/ 1776849 h 1972367"/>
                  <a:gd name="connsiteX17" fmla="*/ 949361 w 1591629"/>
                  <a:gd name="connsiteY17" fmla="*/ 1677187 h 1972367"/>
                  <a:gd name="connsiteX18" fmla="*/ 878767 w 1591629"/>
                  <a:gd name="connsiteY18" fmla="*/ 1515697 h 1972367"/>
                  <a:gd name="connsiteX19" fmla="*/ 763879 w 1591629"/>
                  <a:gd name="connsiteY19" fmla="*/ 1288227 h 1972367"/>
                  <a:gd name="connsiteX20" fmla="*/ 751421 w 1591629"/>
                  <a:gd name="connsiteY20" fmla="*/ 1258698 h 1972367"/>
                  <a:gd name="connsiteX21" fmla="*/ 708972 w 1591629"/>
                  <a:gd name="connsiteY21" fmla="*/ 1229629 h 1972367"/>
                  <a:gd name="connsiteX22" fmla="*/ 657295 w 1591629"/>
                  <a:gd name="connsiteY22" fmla="*/ 1208866 h 1972367"/>
                  <a:gd name="connsiteX23" fmla="*/ 626382 w 1591629"/>
                  <a:gd name="connsiteY23" fmla="*/ 1176568 h 1972367"/>
                  <a:gd name="connsiteX24" fmla="*/ 501804 w 1591629"/>
                  <a:gd name="connsiteY24" fmla="*/ 1111511 h 1972367"/>
                  <a:gd name="connsiteX25" fmla="*/ 408140 w 1591629"/>
                  <a:gd name="connsiteY25" fmla="*/ 1116125 h 1972367"/>
                  <a:gd name="connsiteX26" fmla="*/ 340776 w 1591629"/>
                  <a:gd name="connsiteY26" fmla="*/ 1093978 h 1972367"/>
                  <a:gd name="connsiteX27" fmla="*/ 313092 w 1591629"/>
                  <a:gd name="connsiteY27" fmla="*/ 1069985 h 1972367"/>
                  <a:gd name="connsiteX28" fmla="*/ 255417 w 1591629"/>
                  <a:gd name="connsiteY28" fmla="*/ 991086 h 1972367"/>
                  <a:gd name="connsiteX29" fmla="*/ 248034 w 1591629"/>
                  <a:gd name="connsiteY29" fmla="*/ 868354 h 1972367"/>
                  <a:gd name="connsiteX30" fmla="*/ 278025 w 1591629"/>
                  <a:gd name="connsiteY30" fmla="*/ 822214 h 1972367"/>
                  <a:gd name="connsiteX31" fmla="*/ 318628 w 1591629"/>
                  <a:gd name="connsiteY31" fmla="*/ 768230 h 1972367"/>
                  <a:gd name="connsiteX32" fmla="*/ 331086 w 1591629"/>
                  <a:gd name="connsiteY32" fmla="*/ 747928 h 1972367"/>
                  <a:gd name="connsiteX33" fmla="*/ 349080 w 1591629"/>
                  <a:gd name="connsiteY33" fmla="*/ 725320 h 1972367"/>
                  <a:gd name="connsiteX34" fmla="*/ 351849 w 1591629"/>
                  <a:gd name="connsiteY34" fmla="*/ 653342 h 1972367"/>
                  <a:gd name="connsiteX35" fmla="*/ 303402 w 1591629"/>
                  <a:gd name="connsiteY35" fmla="*/ 567060 h 1972367"/>
                  <a:gd name="connsiteX36" fmla="*/ 319551 w 1591629"/>
                  <a:gd name="connsiteY36" fmla="*/ 546297 h 1972367"/>
                  <a:gd name="connsiteX37" fmla="*/ 348619 w 1591629"/>
                  <a:gd name="connsiteY37" fmla="*/ 553679 h 1972367"/>
                  <a:gd name="connsiteX38" fmla="*/ 369382 w 1591629"/>
                  <a:gd name="connsiteY38" fmla="*/ 553218 h 1972367"/>
                  <a:gd name="connsiteX39" fmla="*/ 367998 w 1591629"/>
                  <a:gd name="connsiteY39" fmla="*/ 537992 h 1972367"/>
                  <a:gd name="connsiteX40" fmla="*/ 350004 w 1591629"/>
                  <a:gd name="connsiteY40" fmla="*/ 527380 h 1972367"/>
                  <a:gd name="connsiteX41" fmla="*/ 269259 w 1591629"/>
                  <a:gd name="connsiteY41" fmla="*/ 520458 h 1972367"/>
                  <a:gd name="connsiteX42" fmla="*/ 103155 w 1591629"/>
                  <a:gd name="connsiteY42" fmla="*/ 475703 h 1972367"/>
                  <a:gd name="connsiteX43" fmla="*/ 21948 w 1591629"/>
                  <a:gd name="connsiteY43" fmla="*/ 412491 h 1972367"/>
                  <a:gd name="connsiteX44" fmla="*/ 724 w 1591629"/>
                  <a:gd name="connsiteY44" fmla="*/ 318366 h 1972367"/>
                  <a:gd name="connsiteX45" fmla="*/ 45480 w 1591629"/>
                  <a:gd name="connsiteY45" fmla="*/ 166104 h 1972367"/>
                  <a:gd name="connsiteX46" fmla="*/ 65320 w 1591629"/>
                  <a:gd name="connsiteY46" fmla="*/ 164258 h 1972367"/>
                  <a:gd name="connsiteX47" fmla="*/ 58860 w 1591629"/>
                  <a:gd name="connsiteY47" fmla="*/ 152262 h 1972367"/>
                  <a:gd name="connsiteX48" fmla="*/ 83776 w 1591629"/>
                  <a:gd name="connsiteY48" fmla="*/ 188712 h 1972367"/>
                  <a:gd name="connsiteX49" fmla="*/ 72702 w 1591629"/>
                  <a:gd name="connsiteY49" fmla="*/ 269457 h 1972367"/>
                  <a:gd name="connsiteX50" fmla="*/ 70395 w 1591629"/>
                  <a:gd name="connsiteY50" fmla="*/ 326671 h 1972367"/>
                  <a:gd name="connsiteX51" fmla="*/ 90697 w 1591629"/>
                  <a:gd name="connsiteY51" fmla="*/ 351125 h 1972367"/>
                  <a:gd name="connsiteX52" fmla="*/ 229117 w 1591629"/>
                  <a:gd name="connsiteY52" fmla="*/ 382500 h 1972367"/>
                  <a:gd name="connsiteX53" fmla="*/ 458894 w 1591629"/>
                  <a:gd name="connsiteY53" fmla="*/ 374195 h 1972367"/>
                  <a:gd name="connsiteX54" fmla="*/ 487039 w 1591629"/>
                  <a:gd name="connsiteY54" fmla="*/ 357585 h 1972367"/>
                  <a:gd name="connsiteX55" fmla="*/ 676674 w 1591629"/>
                  <a:gd name="connsiteY55" fmla="*/ 278685 h 1972367"/>
                  <a:gd name="connsiteX56" fmla="*/ 780489 w 1591629"/>
                  <a:gd name="connsiteY56" fmla="*/ 262998 h 1972367"/>
                  <a:gd name="connsiteX57" fmla="*/ 838626 w 1591629"/>
                  <a:gd name="connsiteY57" fmla="*/ 252385 h 1972367"/>
                  <a:gd name="connsiteX58" fmla="*/ 886149 w 1591629"/>
                  <a:gd name="connsiteY58" fmla="*/ 262075 h 1972367"/>
                  <a:gd name="connsiteX59" fmla="*/ 915218 w 1591629"/>
                  <a:gd name="connsiteY59" fmla="*/ 266227 h 1972367"/>
                  <a:gd name="connsiteX60" fmla="*/ 943363 w 1591629"/>
                  <a:gd name="connsiteY60" fmla="*/ 259306 h 1972367"/>
                  <a:gd name="connsiteX61" fmla="*/ 996885 w 1591629"/>
                  <a:gd name="connsiteY61" fmla="*/ 279608 h 1972367"/>
                  <a:gd name="connsiteX62" fmla="*/ 1013496 w 1591629"/>
                  <a:gd name="connsiteY62" fmla="*/ 288375 h 1972367"/>
                  <a:gd name="connsiteX63" fmla="*/ 1075784 w 1591629"/>
                  <a:gd name="connsiteY63" fmla="*/ 288375 h 1972367"/>
                  <a:gd name="connsiteX64" fmla="*/ 1057328 w 1591629"/>
                  <a:gd name="connsiteY64" fmla="*/ 269457 h 1972367"/>
                  <a:gd name="connsiteX65" fmla="*/ 922139 w 1591629"/>
                  <a:gd name="connsiteY65" fmla="*/ 180869 h 1972367"/>
                  <a:gd name="connsiteX66" fmla="*/ 775414 w 1591629"/>
                  <a:gd name="connsiteY66" fmla="*/ 59521 h 1972367"/>
                  <a:gd name="connsiteX67" fmla="*/ 750037 w 1591629"/>
                  <a:gd name="connsiteY67" fmla="*/ 11535 h 1972367"/>
                  <a:gd name="connsiteX68" fmla="*/ 760649 w 1591629"/>
                  <a:gd name="connsiteY68" fmla="*/ 0 h 197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591629" h="1972367">
                    <a:moveTo>
                      <a:pt x="760649" y="0"/>
                    </a:moveTo>
                    <a:cubicBezTo>
                      <a:pt x="774491" y="461"/>
                      <a:pt x="786026" y="5075"/>
                      <a:pt x="795715" y="13842"/>
                    </a:cubicBezTo>
                    <a:cubicBezTo>
                      <a:pt x="897684" y="108429"/>
                      <a:pt x="1025492" y="151800"/>
                      <a:pt x="1152838" y="196556"/>
                    </a:cubicBezTo>
                    <a:cubicBezTo>
                      <a:pt x="1167603" y="202093"/>
                      <a:pt x="1182368" y="206707"/>
                      <a:pt x="1196210" y="213167"/>
                    </a:cubicBezTo>
                    <a:cubicBezTo>
                      <a:pt x="1244657" y="234852"/>
                      <a:pt x="1271879" y="288375"/>
                      <a:pt x="1261729" y="339129"/>
                    </a:cubicBezTo>
                    <a:cubicBezTo>
                      <a:pt x="1255269" y="371427"/>
                      <a:pt x="1234506" y="391728"/>
                      <a:pt x="1204515" y="402340"/>
                    </a:cubicBezTo>
                    <a:cubicBezTo>
                      <a:pt x="1177292" y="412030"/>
                      <a:pt x="1149608" y="420335"/>
                      <a:pt x="1122386" y="429101"/>
                    </a:cubicBezTo>
                    <a:cubicBezTo>
                      <a:pt x="1120541" y="430024"/>
                      <a:pt x="1118695" y="431408"/>
                      <a:pt x="1115927" y="432793"/>
                    </a:cubicBezTo>
                    <a:cubicBezTo>
                      <a:pt x="1144994" y="453094"/>
                      <a:pt x="1175908" y="468782"/>
                      <a:pt x="1205899" y="485854"/>
                    </a:cubicBezTo>
                    <a:cubicBezTo>
                      <a:pt x="1255269" y="513538"/>
                      <a:pt x="1306023" y="540299"/>
                      <a:pt x="1354931" y="569367"/>
                    </a:cubicBezTo>
                    <a:cubicBezTo>
                      <a:pt x="1387229" y="588284"/>
                      <a:pt x="1420450" y="606740"/>
                      <a:pt x="1447673" y="631656"/>
                    </a:cubicBezTo>
                    <a:cubicBezTo>
                      <a:pt x="1472588" y="654726"/>
                      <a:pt x="1501195" y="668106"/>
                      <a:pt x="1531186" y="681487"/>
                    </a:cubicBezTo>
                    <a:lnTo>
                      <a:pt x="1591629" y="712029"/>
                    </a:lnTo>
                    <a:lnTo>
                      <a:pt x="1142918" y="1972367"/>
                    </a:lnTo>
                    <a:lnTo>
                      <a:pt x="1137497" y="1967119"/>
                    </a:lnTo>
                    <a:cubicBezTo>
                      <a:pt x="1126885" y="1953335"/>
                      <a:pt x="1118234" y="1938108"/>
                      <a:pt x="1111313" y="1921728"/>
                    </a:cubicBezTo>
                    <a:cubicBezTo>
                      <a:pt x="1087781" y="1864976"/>
                      <a:pt x="1053638" y="1816991"/>
                      <a:pt x="1006575" y="1776849"/>
                    </a:cubicBezTo>
                    <a:cubicBezTo>
                      <a:pt x="976122" y="1751011"/>
                      <a:pt x="957205" y="1716867"/>
                      <a:pt x="949361" y="1677187"/>
                    </a:cubicBezTo>
                    <a:cubicBezTo>
                      <a:pt x="937826" y="1618128"/>
                      <a:pt x="911526" y="1565067"/>
                      <a:pt x="878767" y="1515697"/>
                    </a:cubicBezTo>
                    <a:cubicBezTo>
                      <a:pt x="831243" y="1444180"/>
                      <a:pt x="792947" y="1368972"/>
                      <a:pt x="763879" y="1288227"/>
                    </a:cubicBezTo>
                    <a:cubicBezTo>
                      <a:pt x="760188" y="1278076"/>
                      <a:pt x="755112" y="1268848"/>
                      <a:pt x="751421" y="1258698"/>
                    </a:cubicBezTo>
                    <a:cubicBezTo>
                      <a:pt x="744500" y="1238396"/>
                      <a:pt x="735272" y="1225015"/>
                      <a:pt x="708972" y="1229629"/>
                    </a:cubicBezTo>
                    <a:cubicBezTo>
                      <a:pt x="689593" y="1233321"/>
                      <a:pt x="672060" y="1222247"/>
                      <a:pt x="657295" y="1208866"/>
                    </a:cubicBezTo>
                    <a:cubicBezTo>
                      <a:pt x="646222" y="1198716"/>
                      <a:pt x="635148" y="1188565"/>
                      <a:pt x="626382" y="1176568"/>
                    </a:cubicBezTo>
                    <a:cubicBezTo>
                      <a:pt x="595929" y="1133197"/>
                      <a:pt x="552558" y="1116125"/>
                      <a:pt x="501804" y="1111511"/>
                    </a:cubicBezTo>
                    <a:cubicBezTo>
                      <a:pt x="469967" y="1108281"/>
                      <a:pt x="439053" y="1109204"/>
                      <a:pt x="408140" y="1116125"/>
                    </a:cubicBezTo>
                    <a:cubicBezTo>
                      <a:pt x="381840" y="1121662"/>
                      <a:pt x="358308" y="1117048"/>
                      <a:pt x="340776" y="1093978"/>
                    </a:cubicBezTo>
                    <a:cubicBezTo>
                      <a:pt x="333393" y="1083827"/>
                      <a:pt x="323703" y="1075983"/>
                      <a:pt x="313092" y="1069985"/>
                    </a:cubicBezTo>
                    <a:cubicBezTo>
                      <a:pt x="281716" y="1052452"/>
                      <a:pt x="264183" y="1025229"/>
                      <a:pt x="255417" y="991086"/>
                    </a:cubicBezTo>
                    <a:cubicBezTo>
                      <a:pt x="245266" y="950483"/>
                      <a:pt x="234654" y="910341"/>
                      <a:pt x="248034" y="868354"/>
                    </a:cubicBezTo>
                    <a:cubicBezTo>
                      <a:pt x="254032" y="849898"/>
                      <a:pt x="262338" y="834210"/>
                      <a:pt x="278025" y="822214"/>
                    </a:cubicBezTo>
                    <a:cubicBezTo>
                      <a:pt x="296481" y="808372"/>
                      <a:pt x="311246" y="790839"/>
                      <a:pt x="318628" y="768230"/>
                    </a:cubicBezTo>
                    <a:cubicBezTo>
                      <a:pt x="320935" y="760848"/>
                      <a:pt x="326472" y="754388"/>
                      <a:pt x="331086" y="747928"/>
                    </a:cubicBezTo>
                    <a:cubicBezTo>
                      <a:pt x="336623" y="740085"/>
                      <a:pt x="343083" y="733164"/>
                      <a:pt x="349080" y="725320"/>
                    </a:cubicBezTo>
                    <a:cubicBezTo>
                      <a:pt x="374919" y="691638"/>
                      <a:pt x="374919" y="687485"/>
                      <a:pt x="351849" y="653342"/>
                    </a:cubicBezTo>
                    <a:cubicBezTo>
                      <a:pt x="333393" y="625658"/>
                      <a:pt x="314937" y="598435"/>
                      <a:pt x="303402" y="567060"/>
                    </a:cubicBezTo>
                    <a:cubicBezTo>
                      <a:pt x="298326" y="552756"/>
                      <a:pt x="303864" y="544913"/>
                      <a:pt x="319551" y="546297"/>
                    </a:cubicBezTo>
                    <a:cubicBezTo>
                      <a:pt x="329241" y="547220"/>
                      <a:pt x="338930" y="550911"/>
                      <a:pt x="348619" y="553679"/>
                    </a:cubicBezTo>
                    <a:cubicBezTo>
                      <a:pt x="355540" y="555525"/>
                      <a:pt x="363846" y="558755"/>
                      <a:pt x="369382" y="553218"/>
                    </a:cubicBezTo>
                    <a:cubicBezTo>
                      <a:pt x="371689" y="550911"/>
                      <a:pt x="369843" y="543067"/>
                      <a:pt x="367998" y="537992"/>
                    </a:cubicBezTo>
                    <a:cubicBezTo>
                      <a:pt x="364768" y="530148"/>
                      <a:pt x="357847" y="525995"/>
                      <a:pt x="350004" y="527380"/>
                    </a:cubicBezTo>
                    <a:cubicBezTo>
                      <a:pt x="322320" y="531993"/>
                      <a:pt x="296019" y="525073"/>
                      <a:pt x="269259" y="520458"/>
                    </a:cubicBezTo>
                    <a:cubicBezTo>
                      <a:pt x="212506" y="510769"/>
                      <a:pt x="155754" y="500157"/>
                      <a:pt x="103155" y="475703"/>
                    </a:cubicBezTo>
                    <a:cubicBezTo>
                      <a:pt x="71318" y="460938"/>
                      <a:pt x="44557" y="440175"/>
                      <a:pt x="21948" y="412491"/>
                    </a:cubicBezTo>
                    <a:cubicBezTo>
                      <a:pt x="-1122" y="383884"/>
                      <a:pt x="-1122" y="351586"/>
                      <a:pt x="724" y="318366"/>
                    </a:cubicBezTo>
                    <a:cubicBezTo>
                      <a:pt x="3954" y="264382"/>
                      <a:pt x="22410" y="214551"/>
                      <a:pt x="45480" y="166104"/>
                    </a:cubicBezTo>
                    <a:cubicBezTo>
                      <a:pt x="48248" y="160106"/>
                      <a:pt x="48710" y="160567"/>
                      <a:pt x="65320" y="164258"/>
                    </a:cubicBezTo>
                    <a:cubicBezTo>
                      <a:pt x="64859" y="159183"/>
                      <a:pt x="55631" y="158721"/>
                      <a:pt x="58860" y="152262"/>
                    </a:cubicBezTo>
                    <a:cubicBezTo>
                      <a:pt x="75009" y="157337"/>
                      <a:pt x="82853" y="168411"/>
                      <a:pt x="83776" y="188712"/>
                    </a:cubicBezTo>
                    <a:cubicBezTo>
                      <a:pt x="85160" y="216396"/>
                      <a:pt x="76855" y="242696"/>
                      <a:pt x="72702" y="269457"/>
                    </a:cubicBezTo>
                    <a:cubicBezTo>
                      <a:pt x="69473" y="288375"/>
                      <a:pt x="65320" y="307292"/>
                      <a:pt x="70395" y="326671"/>
                    </a:cubicBezTo>
                    <a:cubicBezTo>
                      <a:pt x="73164" y="338667"/>
                      <a:pt x="79162" y="346511"/>
                      <a:pt x="90697" y="351125"/>
                    </a:cubicBezTo>
                    <a:cubicBezTo>
                      <a:pt x="134991" y="369581"/>
                      <a:pt x="182054" y="377886"/>
                      <a:pt x="229117" y="382500"/>
                    </a:cubicBezTo>
                    <a:cubicBezTo>
                      <a:pt x="305709" y="389882"/>
                      <a:pt x="382763" y="388498"/>
                      <a:pt x="458894" y="374195"/>
                    </a:cubicBezTo>
                    <a:cubicBezTo>
                      <a:pt x="470890" y="371888"/>
                      <a:pt x="479195" y="366351"/>
                      <a:pt x="487039" y="357585"/>
                    </a:cubicBezTo>
                    <a:cubicBezTo>
                      <a:pt x="536870" y="299448"/>
                      <a:pt x="601005" y="274533"/>
                      <a:pt x="676674" y="278685"/>
                    </a:cubicBezTo>
                    <a:cubicBezTo>
                      <a:pt x="712202" y="280531"/>
                      <a:pt x="746346" y="270841"/>
                      <a:pt x="780489" y="262998"/>
                    </a:cubicBezTo>
                    <a:cubicBezTo>
                      <a:pt x="799868" y="258845"/>
                      <a:pt x="818785" y="254692"/>
                      <a:pt x="838626" y="252385"/>
                    </a:cubicBezTo>
                    <a:cubicBezTo>
                      <a:pt x="855697" y="250540"/>
                      <a:pt x="871846" y="251463"/>
                      <a:pt x="886149" y="262075"/>
                    </a:cubicBezTo>
                    <a:cubicBezTo>
                      <a:pt x="894916" y="268534"/>
                      <a:pt x="905067" y="268996"/>
                      <a:pt x="915218" y="266227"/>
                    </a:cubicBezTo>
                    <a:cubicBezTo>
                      <a:pt x="924907" y="263920"/>
                      <a:pt x="934135" y="261613"/>
                      <a:pt x="943363" y="259306"/>
                    </a:cubicBezTo>
                    <a:cubicBezTo>
                      <a:pt x="965972" y="253308"/>
                      <a:pt x="984428" y="259306"/>
                      <a:pt x="996885" y="279608"/>
                    </a:cubicBezTo>
                    <a:cubicBezTo>
                      <a:pt x="1001038" y="286529"/>
                      <a:pt x="1005652" y="288375"/>
                      <a:pt x="1013496" y="288375"/>
                    </a:cubicBezTo>
                    <a:cubicBezTo>
                      <a:pt x="1033797" y="287913"/>
                      <a:pt x="1054099" y="288375"/>
                      <a:pt x="1075784" y="288375"/>
                    </a:cubicBezTo>
                    <a:cubicBezTo>
                      <a:pt x="1071632" y="279147"/>
                      <a:pt x="1063788" y="274533"/>
                      <a:pt x="1057328" y="269457"/>
                    </a:cubicBezTo>
                    <a:cubicBezTo>
                      <a:pt x="1014880" y="235775"/>
                      <a:pt x="966894" y="210860"/>
                      <a:pt x="922139" y="180869"/>
                    </a:cubicBezTo>
                    <a:cubicBezTo>
                      <a:pt x="869078" y="144879"/>
                      <a:pt x="822015" y="102892"/>
                      <a:pt x="775414" y="59521"/>
                    </a:cubicBezTo>
                    <a:cubicBezTo>
                      <a:pt x="761572" y="46601"/>
                      <a:pt x="750498" y="31837"/>
                      <a:pt x="750037" y="11535"/>
                    </a:cubicBezTo>
                    <a:cubicBezTo>
                      <a:pt x="750037" y="3230"/>
                      <a:pt x="751882" y="0"/>
                      <a:pt x="760649" y="0"/>
                    </a:cubicBezTo>
                    <a:close/>
                  </a:path>
                </a:pathLst>
              </a:custGeom>
              <a:grpFill/>
              <a:ln w="461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1" name="Up Arrow 7">
                <a:extLst>
                  <a:ext uri="{FF2B5EF4-FFF2-40B4-BE49-F238E27FC236}">
                    <a16:creationId xmlns:a16="http://schemas.microsoft.com/office/drawing/2014/main" id="{0C937FAC-C925-40BE-BAA6-361DE57A6ACE}"/>
                  </a:ext>
                </a:extLst>
              </p:cNvPr>
              <p:cNvSpPr/>
              <p:nvPr/>
            </p:nvSpPr>
            <p:spPr>
              <a:xfrm rot="10800000" flipV="1">
                <a:off x="4826586" y="1727004"/>
                <a:ext cx="1510669" cy="2651760"/>
              </a:xfrm>
              <a:prstGeom prst="upArrow">
                <a:avLst>
                  <a:gd name="adj1" fmla="val 50000"/>
                  <a:gd name="adj2" fmla="val 6193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694CC7B-CFA0-41D7-992B-5CF188F5A483}"/>
                </a:ext>
              </a:extLst>
            </p:cNvPr>
            <p:cNvGrpSpPr/>
            <p:nvPr/>
          </p:nvGrpSpPr>
          <p:grpSpPr>
            <a:xfrm flipH="1">
              <a:off x="654335" y="3123657"/>
              <a:ext cx="2503314" cy="3047413"/>
              <a:chOff x="5843802" y="2795035"/>
              <a:chExt cx="2503314" cy="3047413"/>
            </a:xfrm>
            <a:solidFill>
              <a:schemeClr val="accent4"/>
            </a:solidFill>
          </p:grpSpPr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F124E9BD-BA2F-4C30-9132-147F9E81DA8A}"/>
                  </a:ext>
                </a:extLst>
              </p:cNvPr>
              <p:cNvSpPr/>
              <p:nvPr/>
            </p:nvSpPr>
            <p:spPr>
              <a:xfrm rot="2082747" flipH="1">
                <a:off x="6613404" y="2795035"/>
                <a:ext cx="1733712" cy="1835947"/>
              </a:xfrm>
              <a:custGeom>
                <a:avLst/>
                <a:gdLst>
                  <a:gd name="connsiteX0" fmla="*/ 975077 w 1504382"/>
                  <a:gd name="connsiteY0" fmla="*/ 0 h 1640133"/>
                  <a:gd name="connsiteX1" fmla="*/ 910776 w 1504382"/>
                  <a:gd name="connsiteY1" fmla="*/ 0 h 1640133"/>
                  <a:gd name="connsiteX2" fmla="*/ 870129 w 1504382"/>
                  <a:gd name="connsiteY2" fmla="*/ 13549 h 1640133"/>
                  <a:gd name="connsiteX3" fmla="*/ 795723 w 1504382"/>
                  <a:gd name="connsiteY3" fmla="*/ 17683 h 1640133"/>
                  <a:gd name="connsiteX4" fmla="*/ 602132 w 1504382"/>
                  <a:gd name="connsiteY4" fmla="*/ 95073 h 1640133"/>
                  <a:gd name="connsiteX5" fmla="*/ 562174 w 1504382"/>
                  <a:gd name="connsiteY5" fmla="*/ 126076 h 1640133"/>
                  <a:gd name="connsiteX6" fmla="*/ 541505 w 1504382"/>
                  <a:gd name="connsiteY6" fmla="*/ 175450 h 1640133"/>
                  <a:gd name="connsiteX7" fmla="*/ 545409 w 1504382"/>
                  <a:gd name="connsiteY7" fmla="*/ 200481 h 1640133"/>
                  <a:gd name="connsiteX8" fmla="*/ 499250 w 1504382"/>
                  <a:gd name="connsiteY8" fmla="*/ 294866 h 1640133"/>
                  <a:gd name="connsiteX9" fmla="*/ 421860 w 1504382"/>
                  <a:gd name="connsiteY9" fmla="*/ 339417 h 1640133"/>
                  <a:gd name="connsiteX10" fmla="*/ 411755 w 1504382"/>
                  <a:gd name="connsiteY10" fmla="*/ 406244 h 1640133"/>
                  <a:gd name="connsiteX11" fmla="*/ 454010 w 1504382"/>
                  <a:gd name="connsiteY11" fmla="*/ 449877 h 1640133"/>
                  <a:gd name="connsiteX12" fmla="*/ 533468 w 1504382"/>
                  <a:gd name="connsiteY12" fmla="*/ 471693 h 1640133"/>
                  <a:gd name="connsiteX13" fmla="*/ 571359 w 1504382"/>
                  <a:gd name="connsiteY13" fmla="*/ 448499 h 1640133"/>
                  <a:gd name="connsiteX14" fmla="*/ 589272 w 1504382"/>
                  <a:gd name="connsiteY14" fmla="*/ 433802 h 1640133"/>
                  <a:gd name="connsiteX15" fmla="*/ 607643 w 1504382"/>
                  <a:gd name="connsiteY15" fmla="*/ 439772 h 1640133"/>
                  <a:gd name="connsiteX16" fmla="*/ 599606 w 1504382"/>
                  <a:gd name="connsiteY16" fmla="*/ 456307 h 1640133"/>
                  <a:gd name="connsiteX17" fmla="*/ 551839 w 1504382"/>
                  <a:gd name="connsiteY17" fmla="*/ 478812 h 1640133"/>
                  <a:gd name="connsiteX18" fmla="*/ 528875 w 1504382"/>
                  <a:gd name="connsiteY18" fmla="*/ 503155 h 1640133"/>
                  <a:gd name="connsiteX19" fmla="*/ 559188 w 1504382"/>
                  <a:gd name="connsiteY19" fmla="*/ 540128 h 1640133"/>
                  <a:gd name="connsiteX20" fmla="*/ 611548 w 1504382"/>
                  <a:gd name="connsiteY20" fmla="*/ 537142 h 1640133"/>
                  <a:gd name="connsiteX21" fmla="*/ 635201 w 1504382"/>
                  <a:gd name="connsiteY21" fmla="*/ 533468 h 1640133"/>
                  <a:gd name="connsiteX22" fmla="*/ 653113 w 1504382"/>
                  <a:gd name="connsiteY22" fmla="*/ 538061 h 1640133"/>
                  <a:gd name="connsiteX23" fmla="*/ 654262 w 1504382"/>
                  <a:gd name="connsiteY23" fmla="*/ 560336 h 1640133"/>
                  <a:gd name="connsiteX24" fmla="*/ 640942 w 1504382"/>
                  <a:gd name="connsiteY24" fmla="*/ 575493 h 1640133"/>
                  <a:gd name="connsiteX25" fmla="*/ 529104 w 1504382"/>
                  <a:gd name="connsiteY25" fmla="*/ 699272 h 1640133"/>
                  <a:gd name="connsiteX26" fmla="*/ 504303 w 1504382"/>
                  <a:gd name="connsiteY26" fmla="*/ 764032 h 1640133"/>
                  <a:gd name="connsiteX27" fmla="*/ 469626 w 1504382"/>
                  <a:gd name="connsiteY27" fmla="*/ 805139 h 1640133"/>
                  <a:gd name="connsiteX28" fmla="*/ 302674 w 1504382"/>
                  <a:gd name="connsiteY28" fmla="*/ 902739 h 1640133"/>
                  <a:gd name="connsiteX29" fmla="*/ 175220 w 1504382"/>
                  <a:gd name="connsiteY29" fmla="*/ 992301 h 1640133"/>
                  <a:gd name="connsiteX30" fmla="*/ 88414 w 1504382"/>
                  <a:gd name="connsiteY30" fmla="*/ 1090360 h 1640133"/>
                  <a:gd name="connsiteX31" fmla="*/ 5282 w 1504382"/>
                  <a:gd name="connsiteY31" fmla="*/ 1293137 h 1640133"/>
                  <a:gd name="connsiteX32" fmla="*/ 0 w 1504382"/>
                  <a:gd name="connsiteY32" fmla="*/ 1303012 h 1640133"/>
                  <a:gd name="connsiteX33" fmla="*/ 0 w 1504382"/>
                  <a:gd name="connsiteY33" fmla="*/ 1378795 h 1640133"/>
                  <a:gd name="connsiteX34" fmla="*/ 30313 w 1504382"/>
                  <a:gd name="connsiteY34" fmla="*/ 1362720 h 1640133"/>
                  <a:gd name="connsiteX35" fmla="*/ 30543 w 1504382"/>
                  <a:gd name="connsiteY35" fmla="*/ 1387751 h 1640133"/>
                  <a:gd name="connsiteX36" fmla="*/ 39729 w 1504382"/>
                  <a:gd name="connsiteY36" fmla="*/ 1427710 h 1640133"/>
                  <a:gd name="connsiteX37" fmla="*/ 52130 w 1504382"/>
                  <a:gd name="connsiteY37" fmla="*/ 1435977 h 1640133"/>
                  <a:gd name="connsiteX38" fmla="*/ 60626 w 1504382"/>
                  <a:gd name="connsiteY38" fmla="*/ 1425183 h 1640133"/>
                  <a:gd name="connsiteX39" fmla="*/ 64301 w 1504382"/>
                  <a:gd name="connsiteY39" fmla="*/ 1413931 h 1640133"/>
                  <a:gd name="connsiteX40" fmla="*/ 67975 w 1504382"/>
                  <a:gd name="connsiteY40" fmla="*/ 1430925 h 1640133"/>
                  <a:gd name="connsiteX41" fmla="*/ 76013 w 1504382"/>
                  <a:gd name="connsiteY41" fmla="*/ 1441029 h 1640133"/>
                  <a:gd name="connsiteX42" fmla="*/ 88414 w 1504382"/>
                  <a:gd name="connsiteY42" fmla="*/ 1431614 h 1640133"/>
                  <a:gd name="connsiteX43" fmla="*/ 94384 w 1504382"/>
                  <a:gd name="connsiteY43" fmla="*/ 1408419 h 1640133"/>
                  <a:gd name="connsiteX44" fmla="*/ 99896 w 1504382"/>
                  <a:gd name="connsiteY44" fmla="*/ 1398085 h 1640133"/>
                  <a:gd name="connsiteX45" fmla="*/ 108393 w 1504382"/>
                  <a:gd name="connsiteY45" fmla="*/ 1410946 h 1640133"/>
                  <a:gd name="connsiteX46" fmla="*/ 126305 w 1504382"/>
                  <a:gd name="connsiteY46" fmla="*/ 1413012 h 1640133"/>
                  <a:gd name="connsiteX47" fmla="*/ 135721 w 1504382"/>
                  <a:gd name="connsiteY47" fmla="*/ 1392344 h 1640133"/>
                  <a:gd name="connsiteX48" fmla="*/ 158226 w 1504382"/>
                  <a:gd name="connsiteY48" fmla="*/ 1370069 h 1640133"/>
                  <a:gd name="connsiteX49" fmla="*/ 202318 w 1504382"/>
                  <a:gd name="connsiteY49" fmla="*/ 1329192 h 1640133"/>
                  <a:gd name="connsiteX50" fmla="*/ 213341 w 1504382"/>
                  <a:gd name="connsiteY50" fmla="*/ 1287166 h 1640133"/>
                  <a:gd name="connsiteX51" fmla="*/ 217475 w 1504382"/>
                  <a:gd name="connsiteY51" fmla="*/ 1270402 h 1640133"/>
                  <a:gd name="connsiteX52" fmla="*/ 244343 w 1504382"/>
                  <a:gd name="connsiteY52" fmla="*/ 1249964 h 1640133"/>
                  <a:gd name="connsiteX53" fmla="*/ 338269 w 1504382"/>
                  <a:gd name="connsiteY53" fmla="*/ 1253408 h 1640133"/>
                  <a:gd name="connsiteX54" fmla="*/ 531401 w 1504382"/>
                  <a:gd name="connsiteY54" fmla="*/ 1270862 h 1640133"/>
                  <a:gd name="connsiteX55" fmla="*/ 543572 w 1504382"/>
                  <a:gd name="connsiteY55" fmla="*/ 1273847 h 1640133"/>
                  <a:gd name="connsiteX56" fmla="*/ 547017 w 1504382"/>
                  <a:gd name="connsiteY56" fmla="*/ 1295204 h 1640133"/>
                  <a:gd name="connsiteX57" fmla="*/ 401651 w 1504382"/>
                  <a:gd name="connsiteY57" fmla="*/ 1398775 h 1640133"/>
                  <a:gd name="connsiteX58" fmla="*/ 375931 w 1504382"/>
                  <a:gd name="connsiteY58" fmla="*/ 1415998 h 1640133"/>
                  <a:gd name="connsiteX59" fmla="*/ 351358 w 1504382"/>
                  <a:gd name="connsiteY59" fmla="*/ 1432762 h 1640133"/>
                  <a:gd name="connsiteX60" fmla="*/ 329083 w 1504382"/>
                  <a:gd name="connsiteY60" fmla="*/ 1468357 h 1640133"/>
                  <a:gd name="connsiteX61" fmla="*/ 324720 w 1504382"/>
                  <a:gd name="connsiteY61" fmla="*/ 1541614 h 1640133"/>
                  <a:gd name="connsiteX62" fmla="*/ 340565 w 1504382"/>
                  <a:gd name="connsiteY62" fmla="*/ 1564579 h 1640133"/>
                  <a:gd name="connsiteX63" fmla="*/ 372256 w 1504382"/>
                  <a:gd name="connsiteY63" fmla="*/ 1563890 h 1640133"/>
                  <a:gd name="connsiteX64" fmla="*/ 396599 w 1504382"/>
                  <a:gd name="connsiteY64" fmla="*/ 1557689 h 1640133"/>
                  <a:gd name="connsiteX65" fmla="*/ 396369 w 1504382"/>
                  <a:gd name="connsiteY65" fmla="*/ 1559756 h 1640133"/>
                  <a:gd name="connsiteX66" fmla="*/ 413133 w 1504382"/>
                  <a:gd name="connsiteY66" fmla="*/ 1592825 h 1640133"/>
                  <a:gd name="connsiteX67" fmla="*/ 519919 w 1504382"/>
                  <a:gd name="connsiteY67" fmla="*/ 1582491 h 1640133"/>
                  <a:gd name="connsiteX68" fmla="*/ 544261 w 1504382"/>
                  <a:gd name="connsiteY68" fmla="*/ 1577669 h 1640133"/>
                  <a:gd name="connsiteX69" fmla="*/ 517852 w 1504382"/>
                  <a:gd name="connsiteY69" fmla="*/ 1608211 h 1640133"/>
                  <a:gd name="connsiteX70" fmla="*/ 511192 w 1504382"/>
                  <a:gd name="connsiteY70" fmla="*/ 1617397 h 1640133"/>
                  <a:gd name="connsiteX71" fmla="*/ 512111 w 1504382"/>
                  <a:gd name="connsiteY71" fmla="*/ 1628880 h 1640133"/>
                  <a:gd name="connsiteX72" fmla="*/ 521067 w 1504382"/>
                  <a:gd name="connsiteY72" fmla="*/ 1629569 h 1640133"/>
                  <a:gd name="connsiteX73" fmla="*/ 531401 w 1504382"/>
                  <a:gd name="connsiteY73" fmla="*/ 1627732 h 1640133"/>
                  <a:gd name="connsiteX74" fmla="*/ 533698 w 1504382"/>
                  <a:gd name="connsiteY74" fmla="*/ 1631636 h 1640133"/>
                  <a:gd name="connsiteX75" fmla="*/ 523109 w 1504382"/>
                  <a:gd name="connsiteY75" fmla="*/ 1640133 h 1640133"/>
                  <a:gd name="connsiteX76" fmla="*/ 1503385 w 1504382"/>
                  <a:gd name="connsiteY76" fmla="*/ 1569052 h 1640133"/>
                  <a:gd name="connsiteX77" fmla="*/ 1504382 w 1504382"/>
                  <a:gd name="connsiteY77" fmla="*/ 1556426 h 1640133"/>
                  <a:gd name="connsiteX78" fmla="*/ 1497751 w 1504382"/>
                  <a:gd name="connsiteY78" fmla="*/ 1472491 h 1640133"/>
                  <a:gd name="connsiteX79" fmla="*/ 1444244 w 1504382"/>
                  <a:gd name="connsiteY79" fmla="*/ 1240319 h 1640133"/>
                  <a:gd name="connsiteX80" fmla="*/ 1420131 w 1504382"/>
                  <a:gd name="connsiteY80" fmla="*/ 950046 h 1640133"/>
                  <a:gd name="connsiteX81" fmla="*/ 1393492 w 1504382"/>
                  <a:gd name="connsiteY81" fmla="*/ 736934 h 1640133"/>
                  <a:gd name="connsiteX82" fmla="*/ 1295893 w 1504382"/>
                  <a:gd name="connsiteY82" fmla="*/ 546328 h 1640133"/>
                  <a:gd name="connsiteX83" fmla="*/ 1242385 w 1504382"/>
                  <a:gd name="connsiteY83" fmla="*/ 456766 h 1640133"/>
                  <a:gd name="connsiteX84" fmla="*/ 1221717 w 1504382"/>
                  <a:gd name="connsiteY84" fmla="*/ 386035 h 1640133"/>
                  <a:gd name="connsiteX85" fmla="*/ 1066246 w 1504382"/>
                  <a:gd name="connsiteY85" fmla="*/ 122401 h 1640133"/>
                  <a:gd name="connsiteX86" fmla="*/ 1046727 w 1504382"/>
                  <a:gd name="connsiteY86" fmla="*/ 108393 h 1640133"/>
                  <a:gd name="connsiteX87" fmla="*/ 1018021 w 1504382"/>
                  <a:gd name="connsiteY87" fmla="*/ 53967 h 1640133"/>
                  <a:gd name="connsiteX88" fmla="*/ 994367 w 1504382"/>
                  <a:gd name="connsiteY88" fmla="*/ 11712 h 1640133"/>
                  <a:gd name="connsiteX89" fmla="*/ 975077 w 1504382"/>
                  <a:gd name="connsiteY89" fmla="*/ 0 h 1640133"/>
                  <a:gd name="connsiteX0" fmla="*/ 975077 w 1504382"/>
                  <a:gd name="connsiteY0" fmla="*/ 0 h 1631636"/>
                  <a:gd name="connsiteX1" fmla="*/ 910776 w 1504382"/>
                  <a:gd name="connsiteY1" fmla="*/ 0 h 1631636"/>
                  <a:gd name="connsiteX2" fmla="*/ 870129 w 1504382"/>
                  <a:gd name="connsiteY2" fmla="*/ 13549 h 1631636"/>
                  <a:gd name="connsiteX3" fmla="*/ 795723 w 1504382"/>
                  <a:gd name="connsiteY3" fmla="*/ 17683 h 1631636"/>
                  <a:gd name="connsiteX4" fmla="*/ 602132 w 1504382"/>
                  <a:gd name="connsiteY4" fmla="*/ 95073 h 1631636"/>
                  <a:gd name="connsiteX5" fmla="*/ 562174 w 1504382"/>
                  <a:gd name="connsiteY5" fmla="*/ 126076 h 1631636"/>
                  <a:gd name="connsiteX6" fmla="*/ 541505 w 1504382"/>
                  <a:gd name="connsiteY6" fmla="*/ 175450 h 1631636"/>
                  <a:gd name="connsiteX7" fmla="*/ 545409 w 1504382"/>
                  <a:gd name="connsiteY7" fmla="*/ 200481 h 1631636"/>
                  <a:gd name="connsiteX8" fmla="*/ 499250 w 1504382"/>
                  <a:gd name="connsiteY8" fmla="*/ 294866 h 1631636"/>
                  <a:gd name="connsiteX9" fmla="*/ 421860 w 1504382"/>
                  <a:gd name="connsiteY9" fmla="*/ 339417 h 1631636"/>
                  <a:gd name="connsiteX10" fmla="*/ 411755 w 1504382"/>
                  <a:gd name="connsiteY10" fmla="*/ 406244 h 1631636"/>
                  <a:gd name="connsiteX11" fmla="*/ 454010 w 1504382"/>
                  <a:gd name="connsiteY11" fmla="*/ 449877 h 1631636"/>
                  <a:gd name="connsiteX12" fmla="*/ 533468 w 1504382"/>
                  <a:gd name="connsiteY12" fmla="*/ 471693 h 1631636"/>
                  <a:gd name="connsiteX13" fmla="*/ 571359 w 1504382"/>
                  <a:gd name="connsiteY13" fmla="*/ 448499 h 1631636"/>
                  <a:gd name="connsiteX14" fmla="*/ 589272 w 1504382"/>
                  <a:gd name="connsiteY14" fmla="*/ 433802 h 1631636"/>
                  <a:gd name="connsiteX15" fmla="*/ 607643 w 1504382"/>
                  <a:gd name="connsiteY15" fmla="*/ 439772 h 1631636"/>
                  <a:gd name="connsiteX16" fmla="*/ 599606 w 1504382"/>
                  <a:gd name="connsiteY16" fmla="*/ 456307 h 1631636"/>
                  <a:gd name="connsiteX17" fmla="*/ 551839 w 1504382"/>
                  <a:gd name="connsiteY17" fmla="*/ 478812 h 1631636"/>
                  <a:gd name="connsiteX18" fmla="*/ 528875 w 1504382"/>
                  <a:gd name="connsiteY18" fmla="*/ 503155 h 1631636"/>
                  <a:gd name="connsiteX19" fmla="*/ 559188 w 1504382"/>
                  <a:gd name="connsiteY19" fmla="*/ 540128 h 1631636"/>
                  <a:gd name="connsiteX20" fmla="*/ 611548 w 1504382"/>
                  <a:gd name="connsiteY20" fmla="*/ 537142 h 1631636"/>
                  <a:gd name="connsiteX21" fmla="*/ 635201 w 1504382"/>
                  <a:gd name="connsiteY21" fmla="*/ 533468 h 1631636"/>
                  <a:gd name="connsiteX22" fmla="*/ 653113 w 1504382"/>
                  <a:gd name="connsiteY22" fmla="*/ 538061 h 1631636"/>
                  <a:gd name="connsiteX23" fmla="*/ 654262 w 1504382"/>
                  <a:gd name="connsiteY23" fmla="*/ 560336 h 1631636"/>
                  <a:gd name="connsiteX24" fmla="*/ 640942 w 1504382"/>
                  <a:gd name="connsiteY24" fmla="*/ 575493 h 1631636"/>
                  <a:gd name="connsiteX25" fmla="*/ 529104 w 1504382"/>
                  <a:gd name="connsiteY25" fmla="*/ 699272 h 1631636"/>
                  <a:gd name="connsiteX26" fmla="*/ 504303 w 1504382"/>
                  <a:gd name="connsiteY26" fmla="*/ 764032 h 1631636"/>
                  <a:gd name="connsiteX27" fmla="*/ 469626 w 1504382"/>
                  <a:gd name="connsiteY27" fmla="*/ 805139 h 1631636"/>
                  <a:gd name="connsiteX28" fmla="*/ 302674 w 1504382"/>
                  <a:gd name="connsiteY28" fmla="*/ 902739 h 1631636"/>
                  <a:gd name="connsiteX29" fmla="*/ 175220 w 1504382"/>
                  <a:gd name="connsiteY29" fmla="*/ 992301 h 1631636"/>
                  <a:gd name="connsiteX30" fmla="*/ 88414 w 1504382"/>
                  <a:gd name="connsiteY30" fmla="*/ 1090360 h 1631636"/>
                  <a:gd name="connsiteX31" fmla="*/ 5282 w 1504382"/>
                  <a:gd name="connsiteY31" fmla="*/ 1293137 h 1631636"/>
                  <a:gd name="connsiteX32" fmla="*/ 0 w 1504382"/>
                  <a:gd name="connsiteY32" fmla="*/ 1303012 h 1631636"/>
                  <a:gd name="connsiteX33" fmla="*/ 0 w 1504382"/>
                  <a:gd name="connsiteY33" fmla="*/ 1378795 h 1631636"/>
                  <a:gd name="connsiteX34" fmla="*/ 30313 w 1504382"/>
                  <a:gd name="connsiteY34" fmla="*/ 1362720 h 1631636"/>
                  <a:gd name="connsiteX35" fmla="*/ 30543 w 1504382"/>
                  <a:gd name="connsiteY35" fmla="*/ 1387751 h 1631636"/>
                  <a:gd name="connsiteX36" fmla="*/ 39729 w 1504382"/>
                  <a:gd name="connsiteY36" fmla="*/ 1427710 h 1631636"/>
                  <a:gd name="connsiteX37" fmla="*/ 52130 w 1504382"/>
                  <a:gd name="connsiteY37" fmla="*/ 1435977 h 1631636"/>
                  <a:gd name="connsiteX38" fmla="*/ 60626 w 1504382"/>
                  <a:gd name="connsiteY38" fmla="*/ 1425183 h 1631636"/>
                  <a:gd name="connsiteX39" fmla="*/ 64301 w 1504382"/>
                  <a:gd name="connsiteY39" fmla="*/ 1413931 h 1631636"/>
                  <a:gd name="connsiteX40" fmla="*/ 67975 w 1504382"/>
                  <a:gd name="connsiteY40" fmla="*/ 1430925 h 1631636"/>
                  <a:gd name="connsiteX41" fmla="*/ 76013 w 1504382"/>
                  <a:gd name="connsiteY41" fmla="*/ 1441029 h 1631636"/>
                  <a:gd name="connsiteX42" fmla="*/ 88414 w 1504382"/>
                  <a:gd name="connsiteY42" fmla="*/ 1431614 h 1631636"/>
                  <a:gd name="connsiteX43" fmla="*/ 94384 w 1504382"/>
                  <a:gd name="connsiteY43" fmla="*/ 1408419 h 1631636"/>
                  <a:gd name="connsiteX44" fmla="*/ 99896 w 1504382"/>
                  <a:gd name="connsiteY44" fmla="*/ 1398085 h 1631636"/>
                  <a:gd name="connsiteX45" fmla="*/ 108393 w 1504382"/>
                  <a:gd name="connsiteY45" fmla="*/ 1410946 h 1631636"/>
                  <a:gd name="connsiteX46" fmla="*/ 126305 w 1504382"/>
                  <a:gd name="connsiteY46" fmla="*/ 1413012 h 1631636"/>
                  <a:gd name="connsiteX47" fmla="*/ 135721 w 1504382"/>
                  <a:gd name="connsiteY47" fmla="*/ 1392344 h 1631636"/>
                  <a:gd name="connsiteX48" fmla="*/ 158226 w 1504382"/>
                  <a:gd name="connsiteY48" fmla="*/ 1370069 h 1631636"/>
                  <a:gd name="connsiteX49" fmla="*/ 202318 w 1504382"/>
                  <a:gd name="connsiteY49" fmla="*/ 1329192 h 1631636"/>
                  <a:gd name="connsiteX50" fmla="*/ 213341 w 1504382"/>
                  <a:gd name="connsiteY50" fmla="*/ 1287166 h 1631636"/>
                  <a:gd name="connsiteX51" fmla="*/ 217475 w 1504382"/>
                  <a:gd name="connsiteY51" fmla="*/ 1270402 h 1631636"/>
                  <a:gd name="connsiteX52" fmla="*/ 244343 w 1504382"/>
                  <a:gd name="connsiteY52" fmla="*/ 1249964 h 1631636"/>
                  <a:gd name="connsiteX53" fmla="*/ 338269 w 1504382"/>
                  <a:gd name="connsiteY53" fmla="*/ 1253408 h 1631636"/>
                  <a:gd name="connsiteX54" fmla="*/ 531401 w 1504382"/>
                  <a:gd name="connsiteY54" fmla="*/ 1270862 h 1631636"/>
                  <a:gd name="connsiteX55" fmla="*/ 543572 w 1504382"/>
                  <a:gd name="connsiteY55" fmla="*/ 1273847 h 1631636"/>
                  <a:gd name="connsiteX56" fmla="*/ 547017 w 1504382"/>
                  <a:gd name="connsiteY56" fmla="*/ 1295204 h 1631636"/>
                  <a:gd name="connsiteX57" fmla="*/ 401651 w 1504382"/>
                  <a:gd name="connsiteY57" fmla="*/ 1398775 h 1631636"/>
                  <a:gd name="connsiteX58" fmla="*/ 375931 w 1504382"/>
                  <a:gd name="connsiteY58" fmla="*/ 1415998 h 1631636"/>
                  <a:gd name="connsiteX59" fmla="*/ 351358 w 1504382"/>
                  <a:gd name="connsiteY59" fmla="*/ 1432762 h 1631636"/>
                  <a:gd name="connsiteX60" fmla="*/ 329083 w 1504382"/>
                  <a:gd name="connsiteY60" fmla="*/ 1468357 h 1631636"/>
                  <a:gd name="connsiteX61" fmla="*/ 324720 w 1504382"/>
                  <a:gd name="connsiteY61" fmla="*/ 1541614 h 1631636"/>
                  <a:gd name="connsiteX62" fmla="*/ 340565 w 1504382"/>
                  <a:gd name="connsiteY62" fmla="*/ 1564579 h 1631636"/>
                  <a:gd name="connsiteX63" fmla="*/ 372256 w 1504382"/>
                  <a:gd name="connsiteY63" fmla="*/ 1563890 h 1631636"/>
                  <a:gd name="connsiteX64" fmla="*/ 396599 w 1504382"/>
                  <a:gd name="connsiteY64" fmla="*/ 1557689 h 1631636"/>
                  <a:gd name="connsiteX65" fmla="*/ 396369 w 1504382"/>
                  <a:gd name="connsiteY65" fmla="*/ 1559756 h 1631636"/>
                  <a:gd name="connsiteX66" fmla="*/ 413133 w 1504382"/>
                  <a:gd name="connsiteY66" fmla="*/ 1592825 h 1631636"/>
                  <a:gd name="connsiteX67" fmla="*/ 519919 w 1504382"/>
                  <a:gd name="connsiteY67" fmla="*/ 1582491 h 1631636"/>
                  <a:gd name="connsiteX68" fmla="*/ 544261 w 1504382"/>
                  <a:gd name="connsiteY68" fmla="*/ 1577669 h 1631636"/>
                  <a:gd name="connsiteX69" fmla="*/ 517852 w 1504382"/>
                  <a:gd name="connsiteY69" fmla="*/ 1608211 h 1631636"/>
                  <a:gd name="connsiteX70" fmla="*/ 511192 w 1504382"/>
                  <a:gd name="connsiteY70" fmla="*/ 1617397 h 1631636"/>
                  <a:gd name="connsiteX71" fmla="*/ 512111 w 1504382"/>
                  <a:gd name="connsiteY71" fmla="*/ 1628880 h 1631636"/>
                  <a:gd name="connsiteX72" fmla="*/ 521067 w 1504382"/>
                  <a:gd name="connsiteY72" fmla="*/ 1629569 h 1631636"/>
                  <a:gd name="connsiteX73" fmla="*/ 531401 w 1504382"/>
                  <a:gd name="connsiteY73" fmla="*/ 1627732 h 1631636"/>
                  <a:gd name="connsiteX74" fmla="*/ 533698 w 1504382"/>
                  <a:gd name="connsiteY74" fmla="*/ 1631636 h 1631636"/>
                  <a:gd name="connsiteX75" fmla="*/ 1503385 w 1504382"/>
                  <a:gd name="connsiteY75" fmla="*/ 1569052 h 1631636"/>
                  <a:gd name="connsiteX76" fmla="*/ 1504382 w 1504382"/>
                  <a:gd name="connsiteY76" fmla="*/ 1556426 h 1631636"/>
                  <a:gd name="connsiteX77" fmla="*/ 1497751 w 1504382"/>
                  <a:gd name="connsiteY77" fmla="*/ 1472491 h 1631636"/>
                  <a:gd name="connsiteX78" fmla="*/ 1444244 w 1504382"/>
                  <a:gd name="connsiteY78" fmla="*/ 1240319 h 1631636"/>
                  <a:gd name="connsiteX79" fmla="*/ 1420131 w 1504382"/>
                  <a:gd name="connsiteY79" fmla="*/ 950046 h 1631636"/>
                  <a:gd name="connsiteX80" fmla="*/ 1393492 w 1504382"/>
                  <a:gd name="connsiteY80" fmla="*/ 736934 h 1631636"/>
                  <a:gd name="connsiteX81" fmla="*/ 1295893 w 1504382"/>
                  <a:gd name="connsiteY81" fmla="*/ 546328 h 1631636"/>
                  <a:gd name="connsiteX82" fmla="*/ 1242385 w 1504382"/>
                  <a:gd name="connsiteY82" fmla="*/ 456766 h 1631636"/>
                  <a:gd name="connsiteX83" fmla="*/ 1221717 w 1504382"/>
                  <a:gd name="connsiteY83" fmla="*/ 386035 h 1631636"/>
                  <a:gd name="connsiteX84" fmla="*/ 1066246 w 1504382"/>
                  <a:gd name="connsiteY84" fmla="*/ 122401 h 1631636"/>
                  <a:gd name="connsiteX85" fmla="*/ 1046727 w 1504382"/>
                  <a:gd name="connsiteY85" fmla="*/ 108393 h 1631636"/>
                  <a:gd name="connsiteX86" fmla="*/ 1018021 w 1504382"/>
                  <a:gd name="connsiteY86" fmla="*/ 53967 h 1631636"/>
                  <a:gd name="connsiteX87" fmla="*/ 994367 w 1504382"/>
                  <a:gd name="connsiteY87" fmla="*/ 11712 h 1631636"/>
                  <a:gd name="connsiteX88" fmla="*/ 975077 w 1504382"/>
                  <a:gd name="connsiteY88" fmla="*/ 0 h 1631636"/>
                  <a:gd name="connsiteX0" fmla="*/ 975077 w 1504382"/>
                  <a:gd name="connsiteY0" fmla="*/ 0 h 1629830"/>
                  <a:gd name="connsiteX1" fmla="*/ 910776 w 1504382"/>
                  <a:gd name="connsiteY1" fmla="*/ 0 h 1629830"/>
                  <a:gd name="connsiteX2" fmla="*/ 870129 w 1504382"/>
                  <a:gd name="connsiteY2" fmla="*/ 13549 h 1629830"/>
                  <a:gd name="connsiteX3" fmla="*/ 795723 w 1504382"/>
                  <a:gd name="connsiteY3" fmla="*/ 17683 h 1629830"/>
                  <a:gd name="connsiteX4" fmla="*/ 602132 w 1504382"/>
                  <a:gd name="connsiteY4" fmla="*/ 95073 h 1629830"/>
                  <a:gd name="connsiteX5" fmla="*/ 562174 w 1504382"/>
                  <a:gd name="connsiteY5" fmla="*/ 126076 h 1629830"/>
                  <a:gd name="connsiteX6" fmla="*/ 541505 w 1504382"/>
                  <a:gd name="connsiteY6" fmla="*/ 175450 h 1629830"/>
                  <a:gd name="connsiteX7" fmla="*/ 545409 w 1504382"/>
                  <a:gd name="connsiteY7" fmla="*/ 200481 h 1629830"/>
                  <a:gd name="connsiteX8" fmla="*/ 499250 w 1504382"/>
                  <a:gd name="connsiteY8" fmla="*/ 294866 h 1629830"/>
                  <a:gd name="connsiteX9" fmla="*/ 421860 w 1504382"/>
                  <a:gd name="connsiteY9" fmla="*/ 339417 h 1629830"/>
                  <a:gd name="connsiteX10" fmla="*/ 411755 w 1504382"/>
                  <a:gd name="connsiteY10" fmla="*/ 406244 h 1629830"/>
                  <a:gd name="connsiteX11" fmla="*/ 454010 w 1504382"/>
                  <a:gd name="connsiteY11" fmla="*/ 449877 h 1629830"/>
                  <a:gd name="connsiteX12" fmla="*/ 533468 w 1504382"/>
                  <a:gd name="connsiteY12" fmla="*/ 471693 h 1629830"/>
                  <a:gd name="connsiteX13" fmla="*/ 571359 w 1504382"/>
                  <a:gd name="connsiteY13" fmla="*/ 448499 h 1629830"/>
                  <a:gd name="connsiteX14" fmla="*/ 589272 w 1504382"/>
                  <a:gd name="connsiteY14" fmla="*/ 433802 h 1629830"/>
                  <a:gd name="connsiteX15" fmla="*/ 607643 w 1504382"/>
                  <a:gd name="connsiteY15" fmla="*/ 439772 h 1629830"/>
                  <a:gd name="connsiteX16" fmla="*/ 599606 w 1504382"/>
                  <a:gd name="connsiteY16" fmla="*/ 456307 h 1629830"/>
                  <a:gd name="connsiteX17" fmla="*/ 551839 w 1504382"/>
                  <a:gd name="connsiteY17" fmla="*/ 478812 h 1629830"/>
                  <a:gd name="connsiteX18" fmla="*/ 528875 w 1504382"/>
                  <a:gd name="connsiteY18" fmla="*/ 503155 h 1629830"/>
                  <a:gd name="connsiteX19" fmla="*/ 559188 w 1504382"/>
                  <a:gd name="connsiteY19" fmla="*/ 540128 h 1629830"/>
                  <a:gd name="connsiteX20" fmla="*/ 611548 w 1504382"/>
                  <a:gd name="connsiteY20" fmla="*/ 537142 h 1629830"/>
                  <a:gd name="connsiteX21" fmla="*/ 635201 w 1504382"/>
                  <a:gd name="connsiteY21" fmla="*/ 533468 h 1629830"/>
                  <a:gd name="connsiteX22" fmla="*/ 653113 w 1504382"/>
                  <a:gd name="connsiteY22" fmla="*/ 538061 h 1629830"/>
                  <a:gd name="connsiteX23" fmla="*/ 654262 w 1504382"/>
                  <a:gd name="connsiteY23" fmla="*/ 560336 h 1629830"/>
                  <a:gd name="connsiteX24" fmla="*/ 640942 w 1504382"/>
                  <a:gd name="connsiteY24" fmla="*/ 575493 h 1629830"/>
                  <a:gd name="connsiteX25" fmla="*/ 529104 w 1504382"/>
                  <a:gd name="connsiteY25" fmla="*/ 699272 h 1629830"/>
                  <a:gd name="connsiteX26" fmla="*/ 504303 w 1504382"/>
                  <a:gd name="connsiteY26" fmla="*/ 764032 h 1629830"/>
                  <a:gd name="connsiteX27" fmla="*/ 469626 w 1504382"/>
                  <a:gd name="connsiteY27" fmla="*/ 805139 h 1629830"/>
                  <a:gd name="connsiteX28" fmla="*/ 302674 w 1504382"/>
                  <a:gd name="connsiteY28" fmla="*/ 902739 h 1629830"/>
                  <a:gd name="connsiteX29" fmla="*/ 175220 w 1504382"/>
                  <a:gd name="connsiteY29" fmla="*/ 992301 h 1629830"/>
                  <a:gd name="connsiteX30" fmla="*/ 88414 w 1504382"/>
                  <a:gd name="connsiteY30" fmla="*/ 1090360 h 1629830"/>
                  <a:gd name="connsiteX31" fmla="*/ 5282 w 1504382"/>
                  <a:gd name="connsiteY31" fmla="*/ 1293137 h 1629830"/>
                  <a:gd name="connsiteX32" fmla="*/ 0 w 1504382"/>
                  <a:gd name="connsiteY32" fmla="*/ 1303012 h 1629830"/>
                  <a:gd name="connsiteX33" fmla="*/ 0 w 1504382"/>
                  <a:gd name="connsiteY33" fmla="*/ 1378795 h 1629830"/>
                  <a:gd name="connsiteX34" fmla="*/ 30313 w 1504382"/>
                  <a:gd name="connsiteY34" fmla="*/ 1362720 h 1629830"/>
                  <a:gd name="connsiteX35" fmla="*/ 30543 w 1504382"/>
                  <a:gd name="connsiteY35" fmla="*/ 1387751 h 1629830"/>
                  <a:gd name="connsiteX36" fmla="*/ 39729 w 1504382"/>
                  <a:gd name="connsiteY36" fmla="*/ 1427710 h 1629830"/>
                  <a:gd name="connsiteX37" fmla="*/ 52130 w 1504382"/>
                  <a:gd name="connsiteY37" fmla="*/ 1435977 h 1629830"/>
                  <a:gd name="connsiteX38" fmla="*/ 60626 w 1504382"/>
                  <a:gd name="connsiteY38" fmla="*/ 1425183 h 1629830"/>
                  <a:gd name="connsiteX39" fmla="*/ 64301 w 1504382"/>
                  <a:gd name="connsiteY39" fmla="*/ 1413931 h 1629830"/>
                  <a:gd name="connsiteX40" fmla="*/ 67975 w 1504382"/>
                  <a:gd name="connsiteY40" fmla="*/ 1430925 h 1629830"/>
                  <a:gd name="connsiteX41" fmla="*/ 76013 w 1504382"/>
                  <a:gd name="connsiteY41" fmla="*/ 1441029 h 1629830"/>
                  <a:gd name="connsiteX42" fmla="*/ 88414 w 1504382"/>
                  <a:gd name="connsiteY42" fmla="*/ 1431614 h 1629830"/>
                  <a:gd name="connsiteX43" fmla="*/ 94384 w 1504382"/>
                  <a:gd name="connsiteY43" fmla="*/ 1408419 h 1629830"/>
                  <a:gd name="connsiteX44" fmla="*/ 99896 w 1504382"/>
                  <a:gd name="connsiteY44" fmla="*/ 1398085 h 1629830"/>
                  <a:gd name="connsiteX45" fmla="*/ 108393 w 1504382"/>
                  <a:gd name="connsiteY45" fmla="*/ 1410946 h 1629830"/>
                  <a:gd name="connsiteX46" fmla="*/ 126305 w 1504382"/>
                  <a:gd name="connsiteY46" fmla="*/ 1413012 h 1629830"/>
                  <a:gd name="connsiteX47" fmla="*/ 135721 w 1504382"/>
                  <a:gd name="connsiteY47" fmla="*/ 1392344 h 1629830"/>
                  <a:gd name="connsiteX48" fmla="*/ 158226 w 1504382"/>
                  <a:gd name="connsiteY48" fmla="*/ 1370069 h 1629830"/>
                  <a:gd name="connsiteX49" fmla="*/ 202318 w 1504382"/>
                  <a:gd name="connsiteY49" fmla="*/ 1329192 h 1629830"/>
                  <a:gd name="connsiteX50" fmla="*/ 213341 w 1504382"/>
                  <a:gd name="connsiteY50" fmla="*/ 1287166 h 1629830"/>
                  <a:gd name="connsiteX51" fmla="*/ 217475 w 1504382"/>
                  <a:gd name="connsiteY51" fmla="*/ 1270402 h 1629830"/>
                  <a:gd name="connsiteX52" fmla="*/ 244343 w 1504382"/>
                  <a:gd name="connsiteY52" fmla="*/ 1249964 h 1629830"/>
                  <a:gd name="connsiteX53" fmla="*/ 338269 w 1504382"/>
                  <a:gd name="connsiteY53" fmla="*/ 1253408 h 1629830"/>
                  <a:gd name="connsiteX54" fmla="*/ 531401 w 1504382"/>
                  <a:gd name="connsiteY54" fmla="*/ 1270862 h 1629830"/>
                  <a:gd name="connsiteX55" fmla="*/ 543572 w 1504382"/>
                  <a:gd name="connsiteY55" fmla="*/ 1273847 h 1629830"/>
                  <a:gd name="connsiteX56" fmla="*/ 547017 w 1504382"/>
                  <a:gd name="connsiteY56" fmla="*/ 1295204 h 1629830"/>
                  <a:gd name="connsiteX57" fmla="*/ 401651 w 1504382"/>
                  <a:gd name="connsiteY57" fmla="*/ 1398775 h 1629830"/>
                  <a:gd name="connsiteX58" fmla="*/ 375931 w 1504382"/>
                  <a:gd name="connsiteY58" fmla="*/ 1415998 h 1629830"/>
                  <a:gd name="connsiteX59" fmla="*/ 351358 w 1504382"/>
                  <a:gd name="connsiteY59" fmla="*/ 1432762 h 1629830"/>
                  <a:gd name="connsiteX60" fmla="*/ 329083 w 1504382"/>
                  <a:gd name="connsiteY60" fmla="*/ 1468357 h 1629830"/>
                  <a:gd name="connsiteX61" fmla="*/ 324720 w 1504382"/>
                  <a:gd name="connsiteY61" fmla="*/ 1541614 h 1629830"/>
                  <a:gd name="connsiteX62" fmla="*/ 340565 w 1504382"/>
                  <a:gd name="connsiteY62" fmla="*/ 1564579 h 1629830"/>
                  <a:gd name="connsiteX63" fmla="*/ 372256 w 1504382"/>
                  <a:gd name="connsiteY63" fmla="*/ 1563890 h 1629830"/>
                  <a:gd name="connsiteX64" fmla="*/ 396599 w 1504382"/>
                  <a:gd name="connsiteY64" fmla="*/ 1557689 h 1629830"/>
                  <a:gd name="connsiteX65" fmla="*/ 396369 w 1504382"/>
                  <a:gd name="connsiteY65" fmla="*/ 1559756 h 1629830"/>
                  <a:gd name="connsiteX66" fmla="*/ 413133 w 1504382"/>
                  <a:gd name="connsiteY66" fmla="*/ 1592825 h 1629830"/>
                  <a:gd name="connsiteX67" fmla="*/ 519919 w 1504382"/>
                  <a:gd name="connsiteY67" fmla="*/ 1582491 h 1629830"/>
                  <a:gd name="connsiteX68" fmla="*/ 544261 w 1504382"/>
                  <a:gd name="connsiteY68" fmla="*/ 1577669 h 1629830"/>
                  <a:gd name="connsiteX69" fmla="*/ 517852 w 1504382"/>
                  <a:gd name="connsiteY69" fmla="*/ 1608211 h 1629830"/>
                  <a:gd name="connsiteX70" fmla="*/ 511192 w 1504382"/>
                  <a:gd name="connsiteY70" fmla="*/ 1617397 h 1629830"/>
                  <a:gd name="connsiteX71" fmla="*/ 512111 w 1504382"/>
                  <a:gd name="connsiteY71" fmla="*/ 1628880 h 1629830"/>
                  <a:gd name="connsiteX72" fmla="*/ 521067 w 1504382"/>
                  <a:gd name="connsiteY72" fmla="*/ 1629569 h 1629830"/>
                  <a:gd name="connsiteX73" fmla="*/ 531401 w 1504382"/>
                  <a:gd name="connsiteY73" fmla="*/ 1627732 h 1629830"/>
                  <a:gd name="connsiteX74" fmla="*/ 1503385 w 1504382"/>
                  <a:gd name="connsiteY74" fmla="*/ 1569052 h 1629830"/>
                  <a:gd name="connsiteX75" fmla="*/ 1504382 w 1504382"/>
                  <a:gd name="connsiteY75" fmla="*/ 1556426 h 1629830"/>
                  <a:gd name="connsiteX76" fmla="*/ 1497751 w 1504382"/>
                  <a:gd name="connsiteY76" fmla="*/ 1472491 h 1629830"/>
                  <a:gd name="connsiteX77" fmla="*/ 1444244 w 1504382"/>
                  <a:gd name="connsiteY77" fmla="*/ 1240319 h 1629830"/>
                  <a:gd name="connsiteX78" fmla="*/ 1420131 w 1504382"/>
                  <a:gd name="connsiteY78" fmla="*/ 950046 h 1629830"/>
                  <a:gd name="connsiteX79" fmla="*/ 1393492 w 1504382"/>
                  <a:gd name="connsiteY79" fmla="*/ 736934 h 1629830"/>
                  <a:gd name="connsiteX80" fmla="*/ 1295893 w 1504382"/>
                  <a:gd name="connsiteY80" fmla="*/ 546328 h 1629830"/>
                  <a:gd name="connsiteX81" fmla="*/ 1242385 w 1504382"/>
                  <a:gd name="connsiteY81" fmla="*/ 456766 h 1629830"/>
                  <a:gd name="connsiteX82" fmla="*/ 1221717 w 1504382"/>
                  <a:gd name="connsiteY82" fmla="*/ 386035 h 1629830"/>
                  <a:gd name="connsiteX83" fmla="*/ 1066246 w 1504382"/>
                  <a:gd name="connsiteY83" fmla="*/ 122401 h 1629830"/>
                  <a:gd name="connsiteX84" fmla="*/ 1046727 w 1504382"/>
                  <a:gd name="connsiteY84" fmla="*/ 108393 h 1629830"/>
                  <a:gd name="connsiteX85" fmla="*/ 1018021 w 1504382"/>
                  <a:gd name="connsiteY85" fmla="*/ 53967 h 1629830"/>
                  <a:gd name="connsiteX86" fmla="*/ 994367 w 1504382"/>
                  <a:gd name="connsiteY86" fmla="*/ 11712 h 1629830"/>
                  <a:gd name="connsiteX87" fmla="*/ 975077 w 1504382"/>
                  <a:gd name="connsiteY87" fmla="*/ 0 h 1629830"/>
                  <a:gd name="connsiteX0" fmla="*/ 975077 w 1504382"/>
                  <a:gd name="connsiteY0" fmla="*/ 0 h 1634129"/>
                  <a:gd name="connsiteX1" fmla="*/ 910776 w 1504382"/>
                  <a:gd name="connsiteY1" fmla="*/ 0 h 1634129"/>
                  <a:gd name="connsiteX2" fmla="*/ 870129 w 1504382"/>
                  <a:gd name="connsiteY2" fmla="*/ 13549 h 1634129"/>
                  <a:gd name="connsiteX3" fmla="*/ 795723 w 1504382"/>
                  <a:gd name="connsiteY3" fmla="*/ 17683 h 1634129"/>
                  <a:gd name="connsiteX4" fmla="*/ 602132 w 1504382"/>
                  <a:gd name="connsiteY4" fmla="*/ 95073 h 1634129"/>
                  <a:gd name="connsiteX5" fmla="*/ 562174 w 1504382"/>
                  <a:gd name="connsiteY5" fmla="*/ 126076 h 1634129"/>
                  <a:gd name="connsiteX6" fmla="*/ 541505 w 1504382"/>
                  <a:gd name="connsiteY6" fmla="*/ 175450 h 1634129"/>
                  <a:gd name="connsiteX7" fmla="*/ 545409 w 1504382"/>
                  <a:gd name="connsiteY7" fmla="*/ 200481 h 1634129"/>
                  <a:gd name="connsiteX8" fmla="*/ 499250 w 1504382"/>
                  <a:gd name="connsiteY8" fmla="*/ 294866 h 1634129"/>
                  <a:gd name="connsiteX9" fmla="*/ 421860 w 1504382"/>
                  <a:gd name="connsiteY9" fmla="*/ 339417 h 1634129"/>
                  <a:gd name="connsiteX10" fmla="*/ 411755 w 1504382"/>
                  <a:gd name="connsiteY10" fmla="*/ 406244 h 1634129"/>
                  <a:gd name="connsiteX11" fmla="*/ 454010 w 1504382"/>
                  <a:gd name="connsiteY11" fmla="*/ 449877 h 1634129"/>
                  <a:gd name="connsiteX12" fmla="*/ 533468 w 1504382"/>
                  <a:gd name="connsiteY12" fmla="*/ 471693 h 1634129"/>
                  <a:gd name="connsiteX13" fmla="*/ 571359 w 1504382"/>
                  <a:gd name="connsiteY13" fmla="*/ 448499 h 1634129"/>
                  <a:gd name="connsiteX14" fmla="*/ 589272 w 1504382"/>
                  <a:gd name="connsiteY14" fmla="*/ 433802 h 1634129"/>
                  <a:gd name="connsiteX15" fmla="*/ 607643 w 1504382"/>
                  <a:gd name="connsiteY15" fmla="*/ 439772 h 1634129"/>
                  <a:gd name="connsiteX16" fmla="*/ 599606 w 1504382"/>
                  <a:gd name="connsiteY16" fmla="*/ 456307 h 1634129"/>
                  <a:gd name="connsiteX17" fmla="*/ 551839 w 1504382"/>
                  <a:gd name="connsiteY17" fmla="*/ 478812 h 1634129"/>
                  <a:gd name="connsiteX18" fmla="*/ 528875 w 1504382"/>
                  <a:gd name="connsiteY18" fmla="*/ 503155 h 1634129"/>
                  <a:gd name="connsiteX19" fmla="*/ 559188 w 1504382"/>
                  <a:gd name="connsiteY19" fmla="*/ 540128 h 1634129"/>
                  <a:gd name="connsiteX20" fmla="*/ 611548 w 1504382"/>
                  <a:gd name="connsiteY20" fmla="*/ 537142 h 1634129"/>
                  <a:gd name="connsiteX21" fmla="*/ 635201 w 1504382"/>
                  <a:gd name="connsiteY21" fmla="*/ 533468 h 1634129"/>
                  <a:gd name="connsiteX22" fmla="*/ 653113 w 1504382"/>
                  <a:gd name="connsiteY22" fmla="*/ 538061 h 1634129"/>
                  <a:gd name="connsiteX23" fmla="*/ 654262 w 1504382"/>
                  <a:gd name="connsiteY23" fmla="*/ 560336 h 1634129"/>
                  <a:gd name="connsiteX24" fmla="*/ 640942 w 1504382"/>
                  <a:gd name="connsiteY24" fmla="*/ 575493 h 1634129"/>
                  <a:gd name="connsiteX25" fmla="*/ 529104 w 1504382"/>
                  <a:gd name="connsiteY25" fmla="*/ 699272 h 1634129"/>
                  <a:gd name="connsiteX26" fmla="*/ 504303 w 1504382"/>
                  <a:gd name="connsiteY26" fmla="*/ 764032 h 1634129"/>
                  <a:gd name="connsiteX27" fmla="*/ 469626 w 1504382"/>
                  <a:gd name="connsiteY27" fmla="*/ 805139 h 1634129"/>
                  <a:gd name="connsiteX28" fmla="*/ 302674 w 1504382"/>
                  <a:gd name="connsiteY28" fmla="*/ 902739 h 1634129"/>
                  <a:gd name="connsiteX29" fmla="*/ 175220 w 1504382"/>
                  <a:gd name="connsiteY29" fmla="*/ 992301 h 1634129"/>
                  <a:gd name="connsiteX30" fmla="*/ 88414 w 1504382"/>
                  <a:gd name="connsiteY30" fmla="*/ 1090360 h 1634129"/>
                  <a:gd name="connsiteX31" fmla="*/ 5282 w 1504382"/>
                  <a:gd name="connsiteY31" fmla="*/ 1293137 h 1634129"/>
                  <a:gd name="connsiteX32" fmla="*/ 0 w 1504382"/>
                  <a:gd name="connsiteY32" fmla="*/ 1303012 h 1634129"/>
                  <a:gd name="connsiteX33" fmla="*/ 0 w 1504382"/>
                  <a:gd name="connsiteY33" fmla="*/ 1378795 h 1634129"/>
                  <a:gd name="connsiteX34" fmla="*/ 30313 w 1504382"/>
                  <a:gd name="connsiteY34" fmla="*/ 1362720 h 1634129"/>
                  <a:gd name="connsiteX35" fmla="*/ 30543 w 1504382"/>
                  <a:gd name="connsiteY35" fmla="*/ 1387751 h 1634129"/>
                  <a:gd name="connsiteX36" fmla="*/ 39729 w 1504382"/>
                  <a:gd name="connsiteY36" fmla="*/ 1427710 h 1634129"/>
                  <a:gd name="connsiteX37" fmla="*/ 52130 w 1504382"/>
                  <a:gd name="connsiteY37" fmla="*/ 1435977 h 1634129"/>
                  <a:gd name="connsiteX38" fmla="*/ 60626 w 1504382"/>
                  <a:gd name="connsiteY38" fmla="*/ 1425183 h 1634129"/>
                  <a:gd name="connsiteX39" fmla="*/ 64301 w 1504382"/>
                  <a:gd name="connsiteY39" fmla="*/ 1413931 h 1634129"/>
                  <a:gd name="connsiteX40" fmla="*/ 67975 w 1504382"/>
                  <a:gd name="connsiteY40" fmla="*/ 1430925 h 1634129"/>
                  <a:gd name="connsiteX41" fmla="*/ 76013 w 1504382"/>
                  <a:gd name="connsiteY41" fmla="*/ 1441029 h 1634129"/>
                  <a:gd name="connsiteX42" fmla="*/ 88414 w 1504382"/>
                  <a:gd name="connsiteY42" fmla="*/ 1431614 h 1634129"/>
                  <a:gd name="connsiteX43" fmla="*/ 94384 w 1504382"/>
                  <a:gd name="connsiteY43" fmla="*/ 1408419 h 1634129"/>
                  <a:gd name="connsiteX44" fmla="*/ 99896 w 1504382"/>
                  <a:gd name="connsiteY44" fmla="*/ 1398085 h 1634129"/>
                  <a:gd name="connsiteX45" fmla="*/ 108393 w 1504382"/>
                  <a:gd name="connsiteY45" fmla="*/ 1410946 h 1634129"/>
                  <a:gd name="connsiteX46" fmla="*/ 126305 w 1504382"/>
                  <a:gd name="connsiteY46" fmla="*/ 1413012 h 1634129"/>
                  <a:gd name="connsiteX47" fmla="*/ 135721 w 1504382"/>
                  <a:gd name="connsiteY47" fmla="*/ 1392344 h 1634129"/>
                  <a:gd name="connsiteX48" fmla="*/ 158226 w 1504382"/>
                  <a:gd name="connsiteY48" fmla="*/ 1370069 h 1634129"/>
                  <a:gd name="connsiteX49" fmla="*/ 202318 w 1504382"/>
                  <a:gd name="connsiteY49" fmla="*/ 1329192 h 1634129"/>
                  <a:gd name="connsiteX50" fmla="*/ 213341 w 1504382"/>
                  <a:gd name="connsiteY50" fmla="*/ 1287166 h 1634129"/>
                  <a:gd name="connsiteX51" fmla="*/ 217475 w 1504382"/>
                  <a:gd name="connsiteY51" fmla="*/ 1270402 h 1634129"/>
                  <a:gd name="connsiteX52" fmla="*/ 244343 w 1504382"/>
                  <a:gd name="connsiteY52" fmla="*/ 1249964 h 1634129"/>
                  <a:gd name="connsiteX53" fmla="*/ 338269 w 1504382"/>
                  <a:gd name="connsiteY53" fmla="*/ 1253408 h 1634129"/>
                  <a:gd name="connsiteX54" fmla="*/ 531401 w 1504382"/>
                  <a:gd name="connsiteY54" fmla="*/ 1270862 h 1634129"/>
                  <a:gd name="connsiteX55" fmla="*/ 543572 w 1504382"/>
                  <a:gd name="connsiteY55" fmla="*/ 1273847 h 1634129"/>
                  <a:gd name="connsiteX56" fmla="*/ 547017 w 1504382"/>
                  <a:gd name="connsiteY56" fmla="*/ 1295204 h 1634129"/>
                  <a:gd name="connsiteX57" fmla="*/ 401651 w 1504382"/>
                  <a:gd name="connsiteY57" fmla="*/ 1398775 h 1634129"/>
                  <a:gd name="connsiteX58" fmla="*/ 375931 w 1504382"/>
                  <a:gd name="connsiteY58" fmla="*/ 1415998 h 1634129"/>
                  <a:gd name="connsiteX59" fmla="*/ 351358 w 1504382"/>
                  <a:gd name="connsiteY59" fmla="*/ 1432762 h 1634129"/>
                  <a:gd name="connsiteX60" fmla="*/ 329083 w 1504382"/>
                  <a:gd name="connsiteY60" fmla="*/ 1468357 h 1634129"/>
                  <a:gd name="connsiteX61" fmla="*/ 324720 w 1504382"/>
                  <a:gd name="connsiteY61" fmla="*/ 1541614 h 1634129"/>
                  <a:gd name="connsiteX62" fmla="*/ 340565 w 1504382"/>
                  <a:gd name="connsiteY62" fmla="*/ 1564579 h 1634129"/>
                  <a:gd name="connsiteX63" fmla="*/ 372256 w 1504382"/>
                  <a:gd name="connsiteY63" fmla="*/ 1563890 h 1634129"/>
                  <a:gd name="connsiteX64" fmla="*/ 396599 w 1504382"/>
                  <a:gd name="connsiteY64" fmla="*/ 1557689 h 1634129"/>
                  <a:gd name="connsiteX65" fmla="*/ 396369 w 1504382"/>
                  <a:gd name="connsiteY65" fmla="*/ 1559756 h 1634129"/>
                  <a:gd name="connsiteX66" fmla="*/ 413133 w 1504382"/>
                  <a:gd name="connsiteY66" fmla="*/ 1592825 h 1634129"/>
                  <a:gd name="connsiteX67" fmla="*/ 519919 w 1504382"/>
                  <a:gd name="connsiteY67" fmla="*/ 1582491 h 1634129"/>
                  <a:gd name="connsiteX68" fmla="*/ 544261 w 1504382"/>
                  <a:gd name="connsiteY68" fmla="*/ 1577669 h 1634129"/>
                  <a:gd name="connsiteX69" fmla="*/ 517852 w 1504382"/>
                  <a:gd name="connsiteY69" fmla="*/ 1608211 h 1634129"/>
                  <a:gd name="connsiteX70" fmla="*/ 511192 w 1504382"/>
                  <a:gd name="connsiteY70" fmla="*/ 1617397 h 1634129"/>
                  <a:gd name="connsiteX71" fmla="*/ 512111 w 1504382"/>
                  <a:gd name="connsiteY71" fmla="*/ 1628880 h 1634129"/>
                  <a:gd name="connsiteX72" fmla="*/ 521067 w 1504382"/>
                  <a:gd name="connsiteY72" fmla="*/ 1629569 h 1634129"/>
                  <a:gd name="connsiteX73" fmla="*/ 1503385 w 1504382"/>
                  <a:gd name="connsiteY73" fmla="*/ 1569052 h 1634129"/>
                  <a:gd name="connsiteX74" fmla="*/ 1504382 w 1504382"/>
                  <a:gd name="connsiteY74" fmla="*/ 1556426 h 1634129"/>
                  <a:gd name="connsiteX75" fmla="*/ 1497751 w 1504382"/>
                  <a:gd name="connsiteY75" fmla="*/ 1472491 h 1634129"/>
                  <a:gd name="connsiteX76" fmla="*/ 1444244 w 1504382"/>
                  <a:gd name="connsiteY76" fmla="*/ 1240319 h 1634129"/>
                  <a:gd name="connsiteX77" fmla="*/ 1420131 w 1504382"/>
                  <a:gd name="connsiteY77" fmla="*/ 950046 h 1634129"/>
                  <a:gd name="connsiteX78" fmla="*/ 1393492 w 1504382"/>
                  <a:gd name="connsiteY78" fmla="*/ 736934 h 1634129"/>
                  <a:gd name="connsiteX79" fmla="*/ 1295893 w 1504382"/>
                  <a:gd name="connsiteY79" fmla="*/ 546328 h 1634129"/>
                  <a:gd name="connsiteX80" fmla="*/ 1242385 w 1504382"/>
                  <a:gd name="connsiteY80" fmla="*/ 456766 h 1634129"/>
                  <a:gd name="connsiteX81" fmla="*/ 1221717 w 1504382"/>
                  <a:gd name="connsiteY81" fmla="*/ 386035 h 1634129"/>
                  <a:gd name="connsiteX82" fmla="*/ 1066246 w 1504382"/>
                  <a:gd name="connsiteY82" fmla="*/ 122401 h 1634129"/>
                  <a:gd name="connsiteX83" fmla="*/ 1046727 w 1504382"/>
                  <a:gd name="connsiteY83" fmla="*/ 108393 h 1634129"/>
                  <a:gd name="connsiteX84" fmla="*/ 1018021 w 1504382"/>
                  <a:gd name="connsiteY84" fmla="*/ 53967 h 1634129"/>
                  <a:gd name="connsiteX85" fmla="*/ 994367 w 1504382"/>
                  <a:gd name="connsiteY85" fmla="*/ 11712 h 1634129"/>
                  <a:gd name="connsiteX86" fmla="*/ 975077 w 1504382"/>
                  <a:gd name="connsiteY86" fmla="*/ 0 h 1634129"/>
                  <a:gd name="connsiteX0" fmla="*/ 975077 w 1504382"/>
                  <a:gd name="connsiteY0" fmla="*/ 0 h 1628880"/>
                  <a:gd name="connsiteX1" fmla="*/ 910776 w 1504382"/>
                  <a:gd name="connsiteY1" fmla="*/ 0 h 1628880"/>
                  <a:gd name="connsiteX2" fmla="*/ 870129 w 1504382"/>
                  <a:gd name="connsiteY2" fmla="*/ 13549 h 1628880"/>
                  <a:gd name="connsiteX3" fmla="*/ 795723 w 1504382"/>
                  <a:gd name="connsiteY3" fmla="*/ 17683 h 1628880"/>
                  <a:gd name="connsiteX4" fmla="*/ 602132 w 1504382"/>
                  <a:gd name="connsiteY4" fmla="*/ 95073 h 1628880"/>
                  <a:gd name="connsiteX5" fmla="*/ 562174 w 1504382"/>
                  <a:gd name="connsiteY5" fmla="*/ 126076 h 1628880"/>
                  <a:gd name="connsiteX6" fmla="*/ 541505 w 1504382"/>
                  <a:gd name="connsiteY6" fmla="*/ 175450 h 1628880"/>
                  <a:gd name="connsiteX7" fmla="*/ 545409 w 1504382"/>
                  <a:gd name="connsiteY7" fmla="*/ 200481 h 1628880"/>
                  <a:gd name="connsiteX8" fmla="*/ 499250 w 1504382"/>
                  <a:gd name="connsiteY8" fmla="*/ 294866 h 1628880"/>
                  <a:gd name="connsiteX9" fmla="*/ 421860 w 1504382"/>
                  <a:gd name="connsiteY9" fmla="*/ 339417 h 1628880"/>
                  <a:gd name="connsiteX10" fmla="*/ 411755 w 1504382"/>
                  <a:gd name="connsiteY10" fmla="*/ 406244 h 1628880"/>
                  <a:gd name="connsiteX11" fmla="*/ 454010 w 1504382"/>
                  <a:gd name="connsiteY11" fmla="*/ 449877 h 1628880"/>
                  <a:gd name="connsiteX12" fmla="*/ 533468 w 1504382"/>
                  <a:gd name="connsiteY12" fmla="*/ 471693 h 1628880"/>
                  <a:gd name="connsiteX13" fmla="*/ 571359 w 1504382"/>
                  <a:gd name="connsiteY13" fmla="*/ 448499 h 1628880"/>
                  <a:gd name="connsiteX14" fmla="*/ 589272 w 1504382"/>
                  <a:gd name="connsiteY14" fmla="*/ 433802 h 1628880"/>
                  <a:gd name="connsiteX15" fmla="*/ 607643 w 1504382"/>
                  <a:gd name="connsiteY15" fmla="*/ 439772 h 1628880"/>
                  <a:gd name="connsiteX16" fmla="*/ 599606 w 1504382"/>
                  <a:gd name="connsiteY16" fmla="*/ 456307 h 1628880"/>
                  <a:gd name="connsiteX17" fmla="*/ 551839 w 1504382"/>
                  <a:gd name="connsiteY17" fmla="*/ 478812 h 1628880"/>
                  <a:gd name="connsiteX18" fmla="*/ 528875 w 1504382"/>
                  <a:gd name="connsiteY18" fmla="*/ 503155 h 1628880"/>
                  <a:gd name="connsiteX19" fmla="*/ 559188 w 1504382"/>
                  <a:gd name="connsiteY19" fmla="*/ 540128 h 1628880"/>
                  <a:gd name="connsiteX20" fmla="*/ 611548 w 1504382"/>
                  <a:gd name="connsiteY20" fmla="*/ 537142 h 1628880"/>
                  <a:gd name="connsiteX21" fmla="*/ 635201 w 1504382"/>
                  <a:gd name="connsiteY21" fmla="*/ 533468 h 1628880"/>
                  <a:gd name="connsiteX22" fmla="*/ 653113 w 1504382"/>
                  <a:gd name="connsiteY22" fmla="*/ 538061 h 1628880"/>
                  <a:gd name="connsiteX23" fmla="*/ 654262 w 1504382"/>
                  <a:gd name="connsiteY23" fmla="*/ 560336 h 1628880"/>
                  <a:gd name="connsiteX24" fmla="*/ 640942 w 1504382"/>
                  <a:gd name="connsiteY24" fmla="*/ 575493 h 1628880"/>
                  <a:gd name="connsiteX25" fmla="*/ 529104 w 1504382"/>
                  <a:gd name="connsiteY25" fmla="*/ 699272 h 1628880"/>
                  <a:gd name="connsiteX26" fmla="*/ 504303 w 1504382"/>
                  <a:gd name="connsiteY26" fmla="*/ 764032 h 1628880"/>
                  <a:gd name="connsiteX27" fmla="*/ 469626 w 1504382"/>
                  <a:gd name="connsiteY27" fmla="*/ 805139 h 1628880"/>
                  <a:gd name="connsiteX28" fmla="*/ 302674 w 1504382"/>
                  <a:gd name="connsiteY28" fmla="*/ 902739 h 1628880"/>
                  <a:gd name="connsiteX29" fmla="*/ 175220 w 1504382"/>
                  <a:gd name="connsiteY29" fmla="*/ 992301 h 1628880"/>
                  <a:gd name="connsiteX30" fmla="*/ 88414 w 1504382"/>
                  <a:gd name="connsiteY30" fmla="*/ 1090360 h 1628880"/>
                  <a:gd name="connsiteX31" fmla="*/ 5282 w 1504382"/>
                  <a:gd name="connsiteY31" fmla="*/ 1293137 h 1628880"/>
                  <a:gd name="connsiteX32" fmla="*/ 0 w 1504382"/>
                  <a:gd name="connsiteY32" fmla="*/ 1303012 h 1628880"/>
                  <a:gd name="connsiteX33" fmla="*/ 0 w 1504382"/>
                  <a:gd name="connsiteY33" fmla="*/ 1378795 h 1628880"/>
                  <a:gd name="connsiteX34" fmla="*/ 30313 w 1504382"/>
                  <a:gd name="connsiteY34" fmla="*/ 1362720 h 1628880"/>
                  <a:gd name="connsiteX35" fmla="*/ 30543 w 1504382"/>
                  <a:gd name="connsiteY35" fmla="*/ 1387751 h 1628880"/>
                  <a:gd name="connsiteX36" fmla="*/ 39729 w 1504382"/>
                  <a:gd name="connsiteY36" fmla="*/ 1427710 h 1628880"/>
                  <a:gd name="connsiteX37" fmla="*/ 52130 w 1504382"/>
                  <a:gd name="connsiteY37" fmla="*/ 1435977 h 1628880"/>
                  <a:gd name="connsiteX38" fmla="*/ 60626 w 1504382"/>
                  <a:gd name="connsiteY38" fmla="*/ 1425183 h 1628880"/>
                  <a:gd name="connsiteX39" fmla="*/ 64301 w 1504382"/>
                  <a:gd name="connsiteY39" fmla="*/ 1413931 h 1628880"/>
                  <a:gd name="connsiteX40" fmla="*/ 67975 w 1504382"/>
                  <a:gd name="connsiteY40" fmla="*/ 1430925 h 1628880"/>
                  <a:gd name="connsiteX41" fmla="*/ 76013 w 1504382"/>
                  <a:gd name="connsiteY41" fmla="*/ 1441029 h 1628880"/>
                  <a:gd name="connsiteX42" fmla="*/ 88414 w 1504382"/>
                  <a:gd name="connsiteY42" fmla="*/ 1431614 h 1628880"/>
                  <a:gd name="connsiteX43" fmla="*/ 94384 w 1504382"/>
                  <a:gd name="connsiteY43" fmla="*/ 1408419 h 1628880"/>
                  <a:gd name="connsiteX44" fmla="*/ 99896 w 1504382"/>
                  <a:gd name="connsiteY44" fmla="*/ 1398085 h 1628880"/>
                  <a:gd name="connsiteX45" fmla="*/ 108393 w 1504382"/>
                  <a:gd name="connsiteY45" fmla="*/ 1410946 h 1628880"/>
                  <a:gd name="connsiteX46" fmla="*/ 126305 w 1504382"/>
                  <a:gd name="connsiteY46" fmla="*/ 1413012 h 1628880"/>
                  <a:gd name="connsiteX47" fmla="*/ 135721 w 1504382"/>
                  <a:gd name="connsiteY47" fmla="*/ 1392344 h 1628880"/>
                  <a:gd name="connsiteX48" fmla="*/ 158226 w 1504382"/>
                  <a:gd name="connsiteY48" fmla="*/ 1370069 h 1628880"/>
                  <a:gd name="connsiteX49" fmla="*/ 202318 w 1504382"/>
                  <a:gd name="connsiteY49" fmla="*/ 1329192 h 1628880"/>
                  <a:gd name="connsiteX50" fmla="*/ 213341 w 1504382"/>
                  <a:gd name="connsiteY50" fmla="*/ 1287166 h 1628880"/>
                  <a:gd name="connsiteX51" fmla="*/ 217475 w 1504382"/>
                  <a:gd name="connsiteY51" fmla="*/ 1270402 h 1628880"/>
                  <a:gd name="connsiteX52" fmla="*/ 244343 w 1504382"/>
                  <a:gd name="connsiteY52" fmla="*/ 1249964 h 1628880"/>
                  <a:gd name="connsiteX53" fmla="*/ 338269 w 1504382"/>
                  <a:gd name="connsiteY53" fmla="*/ 1253408 h 1628880"/>
                  <a:gd name="connsiteX54" fmla="*/ 531401 w 1504382"/>
                  <a:gd name="connsiteY54" fmla="*/ 1270862 h 1628880"/>
                  <a:gd name="connsiteX55" fmla="*/ 543572 w 1504382"/>
                  <a:gd name="connsiteY55" fmla="*/ 1273847 h 1628880"/>
                  <a:gd name="connsiteX56" fmla="*/ 547017 w 1504382"/>
                  <a:gd name="connsiteY56" fmla="*/ 1295204 h 1628880"/>
                  <a:gd name="connsiteX57" fmla="*/ 401651 w 1504382"/>
                  <a:gd name="connsiteY57" fmla="*/ 1398775 h 1628880"/>
                  <a:gd name="connsiteX58" fmla="*/ 375931 w 1504382"/>
                  <a:gd name="connsiteY58" fmla="*/ 1415998 h 1628880"/>
                  <a:gd name="connsiteX59" fmla="*/ 351358 w 1504382"/>
                  <a:gd name="connsiteY59" fmla="*/ 1432762 h 1628880"/>
                  <a:gd name="connsiteX60" fmla="*/ 329083 w 1504382"/>
                  <a:gd name="connsiteY60" fmla="*/ 1468357 h 1628880"/>
                  <a:gd name="connsiteX61" fmla="*/ 324720 w 1504382"/>
                  <a:gd name="connsiteY61" fmla="*/ 1541614 h 1628880"/>
                  <a:gd name="connsiteX62" fmla="*/ 340565 w 1504382"/>
                  <a:gd name="connsiteY62" fmla="*/ 1564579 h 1628880"/>
                  <a:gd name="connsiteX63" fmla="*/ 372256 w 1504382"/>
                  <a:gd name="connsiteY63" fmla="*/ 1563890 h 1628880"/>
                  <a:gd name="connsiteX64" fmla="*/ 396599 w 1504382"/>
                  <a:gd name="connsiteY64" fmla="*/ 1557689 h 1628880"/>
                  <a:gd name="connsiteX65" fmla="*/ 396369 w 1504382"/>
                  <a:gd name="connsiteY65" fmla="*/ 1559756 h 1628880"/>
                  <a:gd name="connsiteX66" fmla="*/ 413133 w 1504382"/>
                  <a:gd name="connsiteY66" fmla="*/ 1592825 h 1628880"/>
                  <a:gd name="connsiteX67" fmla="*/ 519919 w 1504382"/>
                  <a:gd name="connsiteY67" fmla="*/ 1582491 h 1628880"/>
                  <a:gd name="connsiteX68" fmla="*/ 544261 w 1504382"/>
                  <a:gd name="connsiteY68" fmla="*/ 1577669 h 1628880"/>
                  <a:gd name="connsiteX69" fmla="*/ 517852 w 1504382"/>
                  <a:gd name="connsiteY69" fmla="*/ 1608211 h 1628880"/>
                  <a:gd name="connsiteX70" fmla="*/ 511192 w 1504382"/>
                  <a:gd name="connsiteY70" fmla="*/ 1617397 h 1628880"/>
                  <a:gd name="connsiteX71" fmla="*/ 512111 w 1504382"/>
                  <a:gd name="connsiteY71" fmla="*/ 1628880 h 1628880"/>
                  <a:gd name="connsiteX72" fmla="*/ 1503385 w 1504382"/>
                  <a:gd name="connsiteY72" fmla="*/ 1569052 h 1628880"/>
                  <a:gd name="connsiteX73" fmla="*/ 1504382 w 1504382"/>
                  <a:gd name="connsiteY73" fmla="*/ 1556426 h 1628880"/>
                  <a:gd name="connsiteX74" fmla="*/ 1497751 w 1504382"/>
                  <a:gd name="connsiteY74" fmla="*/ 1472491 h 1628880"/>
                  <a:gd name="connsiteX75" fmla="*/ 1444244 w 1504382"/>
                  <a:gd name="connsiteY75" fmla="*/ 1240319 h 1628880"/>
                  <a:gd name="connsiteX76" fmla="*/ 1420131 w 1504382"/>
                  <a:gd name="connsiteY76" fmla="*/ 950046 h 1628880"/>
                  <a:gd name="connsiteX77" fmla="*/ 1393492 w 1504382"/>
                  <a:gd name="connsiteY77" fmla="*/ 736934 h 1628880"/>
                  <a:gd name="connsiteX78" fmla="*/ 1295893 w 1504382"/>
                  <a:gd name="connsiteY78" fmla="*/ 546328 h 1628880"/>
                  <a:gd name="connsiteX79" fmla="*/ 1242385 w 1504382"/>
                  <a:gd name="connsiteY79" fmla="*/ 456766 h 1628880"/>
                  <a:gd name="connsiteX80" fmla="*/ 1221717 w 1504382"/>
                  <a:gd name="connsiteY80" fmla="*/ 386035 h 1628880"/>
                  <a:gd name="connsiteX81" fmla="*/ 1066246 w 1504382"/>
                  <a:gd name="connsiteY81" fmla="*/ 122401 h 1628880"/>
                  <a:gd name="connsiteX82" fmla="*/ 1046727 w 1504382"/>
                  <a:gd name="connsiteY82" fmla="*/ 108393 h 1628880"/>
                  <a:gd name="connsiteX83" fmla="*/ 1018021 w 1504382"/>
                  <a:gd name="connsiteY83" fmla="*/ 53967 h 1628880"/>
                  <a:gd name="connsiteX84" fmla="*/ 994367 w 1504382"/>
                  <a:gd name="connsiteY84" fmla="*/ 11712 h 1628880"/>
                  <a:gd name="connsiteX85" fmla="*/ 975077 w 1504382"/>
                  <a:gd name="connsiteY85" fmla="*/ 0 h 1628880"/>
                  <a:gd name="connsiteX0" fmla="*/ 975077 w 1504382"/>
                  <a:gd name="connsiteY0" fmla="*/ 0 h 1617397"/>
                  <a:gd name="connsiteX1" fmla="*/ 910776 w 1504382"/>
                  <a:gd name="connsiteY1" fmla="*/ 0 h 1617397"/>
                  <a:gd name="connsiteX2" fmla="*/ 870129 w 1504382"/>
                  <a:gd name="connsiteY2" fmla="*/ 13549 h 1617397"/>
                  <a:gd name="connsiteX3" fmla="*/ 795723 w 1504382"/>
                  <a:gd name="connsiteY3" fmla="*/ 17683 h 1617397"/>
                  <a:gd name="connsiteX4" fmla="*/ 602132 w 1504382"/>
                  <a:gd name="connsiteY4" fmla="*/ 95073 h 1617397"/>
                  <a:gd name="connsiteX5" fmla="*/ 562174 w 1504382"/>
                  <a:gd name="connsiteY5" fmla="*/ 126076 h 1617397"/>
                  <a:gd name="connsiteX6" fmla="*/ 541505 w 1504382"/>
                  <a:gd name="connsiteY6" fmla="*/ 175450 h 1617397"/>
                  <a:gd name="connsiteX7" fmla="*/ 545409 w 1504382"/>
                  <a:gd name="connsiteY7" fmla="*/ 200481 h 1617397"/>
                  <a:gd name="connsiteX8" fmla="*/ 499250 w 1504382"/>
                  <a:gd name="connsiteY8" fmla="*/ 294866 h 1617397"/>
                  <a:gd name="connsiteX9" fmla="*/ 421860 w 1504382"/>
                  <a:gd name="connsiteY9" fmla="*/ 339417 h 1617397"/>
                  <a:gd name="connsiteX10" fmla="*/ 411755 w 1504382"/>
                  <a:gd name="connsiteY10" fmla="*/ 406244 h 1617397"/>
                  <a:gd name="connsiteX11" fmla="*/ 454010 w 1504382"/>
                  <a:gd name="connsiteY11" fmla="*/ 449877 h 1617397"/>
                  <a:gd name="connsiteX12" fmla="*/ 533468 w 1504382"/>
                  <a:gd name="connsiteY12" fmla="*/ 471693 h 1617397"/>
                  <a:gd name="connsiteX13" fmla="*/ 571359 w 1504382"/>
                  <a:gd name="connsiteY13" fmla="*/ 448499 h 1617397"/>
                  <a:gd name="connsiteX14" fmla="*/ 589272 w 1504382"/>
                  <a:gd name="connsiteY14" fmla="*/ 433802 h 1617397"/>
                  <a:gd name="connsiteX15" fmla="*/ 607643 w 1504382"/>
                  <a:gd name="connsiteY15" fmla="*/ 439772 h 1617397"/>
                  <a:gd name="connsiteX16" fmla="*/ 599606 w 1504382"/>
                  <a:gd name="connsiteY16" fmla="*/ 456307 h 1617397"/>
                  <a:gd name="connsiteX17" fmla="*/ 551839 w 1504382"/>
                  <a:gd name="connsiteY17" fmla="*/ 478812 h 1617397"/>
                  <a:gd name="connsiteX18" fmla="*/ 528875 w 1504382"/>
                  <a:gd name="connsiteY18" fmla="*/ 503155 h 1617397"/>
                  <a:gd name="connsiteX19" fmla="*/ 559188 w 1504382"/>
                  <a:gd name="connsiteY19" fmla="*/ 540128 h 1617397"/>
                  <a:gd name="connsiteX20" fmla="*/ 611548 w 1504382"/>
                  <a:gd name="connsiteY20" fmla="*/ 537142 h 1617397"/>
                  <a:gd name="connsiteX21" fmla="*/ 635201 w 1504382"/>
                  <a:gd name="connsiteY21" fmla="*/ 533468 h 1617397"/>
                  <a:gd name="connsiteX22" fmla="*/ 653113 w 1504382"/>
                  <a:gd name="connsiteY22" fmla="*/ 538061 h 1617397"/>
                  <a:gd name="connsiteX23" fmla="*/ 654262 w 1504382"/>
                  <a:gd name="connsiteY23" fmla="*/ 560336 h 1617397"/>
                  <a:gd name="connsiteX24" fmla="*/ 640942 w 1504382"/>
                  <a:gd name="connsiteY24" fmla="*/ 575493 h 1617397"/>
                  <a:gd name="connsiteX25" fmla="*/ 529104 w 1504382"/>
                  <a:gd name="connsiteY25" fmla="*/ 699272 h 1617397"/>
                  <a:gd name="connsiteX26" fmla="*/ 504303 w 1504382"/>
                  <a:gd name="connsiteY26" fmla="*/ 764032 h 1617397"/>
                  <a:gd name="connsiteX27" fmla="*/ 469626 w 1504382"/>
                  <a:gd name="connsiteY27" fmla="*/ 805139 h 1617397"/>
                  <a:gd name="connsiteX28" fmla="*/ 302674 w 1504382"/>
                  <a:gd name="connsiteY28" fmla="*/ 902739 h 1617397"/>
                  <a:gd name="connsiteX29" fmla="*/ 175220 w 1504382"/>
                  <a:gd name="connsiteY29" fmla="*/ 992301 h 1617397"/>
                  <a:gd name="connsiteX30" fmla="*/ 88414 w 1504382"/>
                  <a:gd name="connsiteY30" fmla="*/ 1090360 h 1617397"/>
                  <a:gd name="connsiteX31" fmla="*/ 5282 w 1504382"/>
                  <a:gd name="connsiteY31" fmla="*/ 1293137 h 1617397"/>
                  <a:gd name="connsiteX32" fmla="*/ 0 w 1504382"/>
                  <a:gd name="connsiteY32" fmla="*/ 1303012 h 1617397"/>
                  <a:gd name="connsiteX33" fmla="*/ 0 w 1504382"/>
                  <a:gd name="connsiteY33" fmla="*/ 1378795 h 1617397"/>
                  <a:gd name="connsiteX34" fmla="*/ 30313 w 1504382"/>
                  <a:gd name="connsiteY34" fmla="*/ 1362720 h 1617397"/>
                  <a:gd name="connsiteX35" fmla="*/ 30543 w 1504382"/>
                  <a:gd name="connsiteY35" fmla="*/ 1387751 h 1617397"/>
                  <a:gd name="connsiteX36" fmla="*/ 39729 w 1504382"/>
                  <a:gd name="connsiteY36" fmla="*/ 1427710 h 1617397"/>
                  <a:gd name="connsiteX37" fmla="*/ 52130 w 1504382"/>
                  <a:gd name="connsiteY37" fmla="*/ 1435977 h 1617397"/>
                  <a:gd name="connsiteX38" fmla="*/ 60626 w 1504382"/>
                  <a:gd name="connsiteY38" fmla="*/ 1425183 h 1617397"/>
                  <a:gd name="connsiteX39" fmla="*/ 64301 w 1504382"/>
                  <a:gd name="connsiteY39" fmla="*/ 1413931 h 1617397"/>
                  <a:gd name="connsiteX40" fmla="*/ 67975 w 1504382"/>
                  <a:gd name="connsiteY40" fmla="*/ 1430925 h 1617397"/>
                  <a:gd name="connsiteX41" fmla="*/ 76013 w 1504382"/>
                  <a:gd name="connsiteY41" fmla="*/ 1441029 h 1617397"/>
                  <a:gd name="connsiteX42" fmla="*/ 88414 w 1504382"/>
                  <a:gd name="connsiteY42" fmla="*/ 1431614 h 1617397"/>
                  <a:gd name="connsiteX43" fmla="*/ 94384 w 1504382"/>
                  <a:gd name="connsiteY43" fmla="*/ 1408419 h 1617397"/>
                  <a:gd name="connsiteX44" fmla="*/ 99896 w 1504382"/>
                  <a:gd name="connsiteY44" fmla="*/ 1398085 h 1617397"/>
                  <a:gd name="connsiteX45" fmla="*/ 108393 w 1504382"/>
                  <a:gd name="connsiteY45" fmla="*/ 1410946 h 1617397"/>
                  <a:gd name="connsiteX46" fmla="*/ 126305 w 1504382"/>
                  <a:gd name="connsiteY46" fmla="*/ 1413012 h 1617397"/>
                  <a:gd name="connsiteX47" fmla="*/ 135721 w 1504382"/>
                  <a:gd name="connsiteY47" fmla="*/ 1392344 h 1617397"/>
                  <a:gd name="connsiteX48" fmla="*/ 158226 w 1504382"/>
                  <a:gd name="connsiteY48" fmla="*/ 1370069 h 1617397"/>
                  <a:gd name="connsiteX49" fmla="*/ 202318 w 1504382"/>
                  <a:gd name="connsiteY49" fmla="*/ 1329192 h 1617397"/>
                  <a:gd name="connsiteX50" fmla="*/ 213341 w 1504382"/>
                  <a:gd name="connsiteY50" fmla="*/ 1287166 h 1617397"/>
                  <a:gd name="connsiteX51" fmla="*/ 217475 w 1504382"/>
                  <a:gd name="connsiteY51" fmla="*/ 1270402 h 1617397"/>
                  <a:gd name="connsiteX52" fmla="*/ 244343 w 1504382"/>
                  <a:gd name="connsiteY52" fmla="*/ 1249964 h 1617397"/>
                  <a:gd name="connsiteX53" fmla="*/ 338269 w 1504382"/>
                  <a:gd name="connsiteY53" fmla="*/ 1253408 h 1617397"/>
                  <a:gd name="connsiteX54" fmla="*/ 531401 w 1504382"/>
                  <a:gd name="connsiteY54" fmla="*/ 1270862 h 1617397"/>
                  <a:gd name="connsiteX55" fmla="*/ 543572 w 1504382"/>
                  <a:gd name="connsiteY55" fmla="*/ 1273847 h 1617397"/>
                  <a:gd name="connsiteX56" fmla="*/ 547017 w 1504382"/>
                  <a:gd name="connsiteY56" fmla="*/ 1295204 h 1617397"/>
                  <a:gd name="connsiteX57" fmla="*/ 401651 w 1504382"/>
                  <a:gd name="connsiteY57" fmla="*/ 1398775 h 1617397"/>
                  <a:gd name="connsiteX58" fmla="*/ 375931 w 1504382"/>
                  <a:gd name="connsiteY58" fmla="*/ 1415998 h 1617397"/>
                  <a:gd name="connsiteX59" fmla="*/ 351358 w 1504382"/>
                  <a:gd name="connsiteY59" fmla="*/ 1432762 h 1617397"/>
                  <a:gd name="connsiteX60" fmla="*/ 329083 w 1504382"/>
                  <a:gd name="connsiteY60" fmla="*/ 1468357 h 1617397"/>
                  <a:gd name="connsiteX61" fmla="*/ 324720 w 1504382"/>
                  <a:gd name="connsiteY61" fmla="*/ 1541614 h 1617397"/>
                  <a:gd name="connsiteX62" fmla="*/ 340565 w 1504382"/>
                  <a:gd name="connsiteY62" fmla="*/ 1564579 h 1617397"/>
                  <a:gd name="connsiteX63" fmla="*/ 372256 w 1504382"/>
                  <a:gd name="connsiteY63" fmla="*/ 1563890 h 1617397"/>
                  <a:gd name="connsiteX64" fmla="*/ 396599 w 1504382"/>
                  <a:gd name="connsiteY64" fmla="*/ 1557689 h 1617397"/>
                  <a:gd name="connsiteX65" fmla="*/ 396369 w 1504382"/>
                  <a:gd name="connsiteY65" fmla="*/ 1559756 h 1617397"/>
                  <a:gd name="connsiteX66" fmla="*/ 413133 w 1504382"/>
                  <a:gd name="connsiteY66" fmla="*/ 1592825 h 1617397"/>
                  <a:gd name="connsiteX67" fmla="*/ 519919 w 1504382"/>
                  <a:gd name="connsiteY67" fmla="*/ 1582491 h 1617397"/>
                  <a:gd name="connsiteX68" fmla="*/ 544261 w 1504382"/>
                  <a:gd name="connsiteY68" fmla="*/ 1577669 h 1617397"/>
                  <a:gd name="connsiteX69" fmla="*/ 517852 w 1504382"/>
                  <a:gd name="connsiteY69" fmla="*/ 1608211 h 1617397"/>
                  <a:gd name="connsiteX70" fmla="*/ 511192 w 1504382"/>
                  <a:gd name="connsiteY70" fmla="*/ 1617397 h 1617397"/>
                  <a:gd name="connsiteX71" fmla="*/ 1503385 w 1504382"/>
                  <a:gd name="connsiteY71" fmla="*/ 1569052 h 1617397"/>
                  <a:gd name="connsiteX72" fmla="*/ 1504382 w 1504382"/>
                  <a:gd name="connsiteY72" fmla="*/ 1556426 h 1617397"/>
                  <a:gd name="connsiteX73" fmla="*/ 1497751 w 1504382"/>
                  <a:gd name="connsiteY73" fmla="*/ 1472491 h 1617397"/>
                  <a:gd name="connsiteX74" fmla="*/ 1444244 w 1504382"/>
                  <a:gd name="connsiteY74" fmla="*/ 1240319 h 1617397"/>
                  <a:gd name="connsiteX75" fmla="*/ 1420131 w 1504382"/>
                  <a:gd name="connsiteY75" fmla="*/ 950046 h 1617397"/>
                  <a:gd name="connsiteX76" fmla="*/ 1393492 w 1504382"/>
                  <a:gd name="connsiteY76" fmla="*/ 736934 h 1617397"/>
                  <a:gd name="connsiteX77" fmla="*/ 1295893 w 1504382"/>
                  <a:gd name="connsiteY77" fmla="*/ 546328 h 1617397"/>
                  <a:gd name="connsiteX78" fmla="*/ 1242385 w 1504382"/>
                  <a:gd name="connsiteY78" fmla="*/ 456766 h 1617397"/>
                  <a:gd name="connsiteX79" fmla="*/ 1221717 w 1504382"/>
                  <a:gd name="connsiteY79" fmla="*/ 386035 h 1617397"/>
                  <a:gd name="connsiteX80" fmla="*/ 1066246 w 1504382"/>
                  <a:gd name="connsiteY80" fmla="*/ 122401 h 1617397"/>
                  <a:gd name="connsiteX81" fmla="*/ 1046727 w 1504382"/>
                  <a:gd name="connsiteY81" fmla="*/ 108393 h 1617397"/>
                  <a:gd name="connsiteX82" fmla="*/ 1018021 w 1504382"/>
                  <a:gd name="connsiteY82" fmla="*/ 53967 h 1617397"/>
                  <a:gd name="connsiteX83" fmla="*/ 994367 w 1504382"/>
                  <a:gd name="connsiteY83" fmla="*/ 11712 h 1617397"/>
                  <a:gd name="connsiteX84" fmla="*/ 975077 w 1504382"/>
                  <a:gd name="connsiteY84" fmla="*/ 0 h 1617397"/>
                  <a:gd name="connsiteX0" fmla="*/ 975077 w 1504382"/>
                  <a:gd name="connsiteY0" fmla="*/ 0 h 1608211"/>
                  <a:gd name="connsiteX1" fmla="*/ 910776 w 1504382"/>
                  <a:gd name="connsiteY1" fmla="*/ 0 h 1608211"/>
                  <a:gd name="connsiteX2" fmla="*/ 870129 w 1504382"/>
                  <a:gd name="connsiteY2" fmla="*/ 13549 h 1608211"/>
                  <a:gd name="connsiteX3" fmla="*/ 795723 w 1504382"/>
                  <a:gd name="connsiteY3" fmla="*/ 17683 h 1608211"/>
                  <a:gd name="connsiteX4" fmla="*/ 602132 w 1504382"/>
                  <a:gd name="connsiteY4" fmla="*/ 95073 h 1608211"/>
                  <a:gd name="connsiteX5" fmla="*/ 562174 w 1504382"/>
                  <a:gd name="connsiteY5" fmla="*/ 126076 h 1608211"/>
                  <a:gd name="connsiteX6" fmla="*/ 541505 w 1504382"/>
                  <a:gd name="connsiteY6" fmla="*/ 175450 h 1608211"/>
                  <a:gd name="connsiteX7" fmla="*/ 545409 w 1504382"/>
                  <a:gd name="connsiteY7" fmla="*/ 200481 h 1608211"/>
                  <a:gd name="connsiteX8" fmla="*/ 499250 w 1504382"/>
                  <a:gd name="connsiteY8" fmla="*/ 294866 h 1608211"/>
                  <a:gd name="connsiteX9" fmla="*/ 421860 w 1504382"/>
                  <a:gd name="connsiteY9" fmla="*/ 339417 h 1608211"/>
                  <a:gd name="connsiteX10" fmla="*/ 411755 w 1504382"/>
                  <a:gd name="connsiteY10" fmla="*/ 406244 h 1608211"/>
                  <a:gd name="connsiteX11" fmla="*/ 454010 w 1504382"/>
                  <a:gd name="connsiteY11" fmla="*/ 449877 h 1608211"/>
                  <a:gd name="connsiteX12" fmla="*/ 533468 w 1504382"/>
                  <a:gd name="connsiteY12" fmla="*/ 471693 h 1608211"/>
                  <a:gd name="connsiteX13" fmla="*/ 571359 w 1504382"/>
                  <a:gd name="connsiteY13" fmla="*/ 448499 h 1608211"/>
                  <a:gd name="connsiteX14" fmla="*/ 589272 w 1504382"/>
                  <a:gd name="connsiteY14" fmla="*/ 433802 h 1608211"/>
                  <a:gd name="connsiteX15" fmla="*/ 607643 w 1504382"/>
                  <a:gd name="connsiteY15" fmla="*/ 439772 h 1608211"/>
                  <a:gd name="connsiteX16" fmla="*/ 599606 w 1504382"/>
                  <a:gd name="connsiteY16" fmla="*/ 456307 h 1608211"/>
                  <a:gd name="connsiteX17" fmla="*/ 551839 w 1504382"/>
                  <a:gd name="connsiteY17" fmla="*/ 478812 h 1608211"/>
                  <a:gd name="connsiteX18" fmla="*/ 528875 w 1504382"/>
                  <a:gd name="connsiteY18" fmla="*/ 503155 h 1608211"/>
                  <a:gd name="connsiteX19" fmla="*/ 559188 w 1504382"/>
                  <a:gd name="connsiteY19" fmla="*/ 540128 h 1608211"/>
                  <a:gd name="connsiteX20" fmla="*/ 611548 w 1504382"/>
                  <a:gd name="connsiteY20" fmla="*/ 537142 h 1608211"/>
                  <a:gd name="connsiteX21" fmla="*/ 635201 w 1504382"/>
                  <a:gd name="connsiteY21" fmla="*/ 533468 h 1608211"/>
                  <a:gd name="connsiteX22" fmla="*/ 653113 w 1504382"/>
                  <a:gd name="connsiteY22" fmla="*/ 538061 h 1608211"/>
                  <a:gd name="connsiteX23" fmla="*/ 654262 w 1504382"/>
                  <a:gd name="connsiteY23" fmla="*/ 560336 h 1608211"/>
                  <a:gd name="connsiteX24" fmla="*/ 640942 w 1504382"/>
                  <a:gd name="connsiteY24" fmla="*/ 575493 h 1608211"/>
                  <a:gd name="connsiteX25" fmla="*/ 529104 w 1504382"/>
                  <a:gd name="connsiteY25" fmla="*/ 699272 h 1608211"/>
                  <a:gd name="connsiteX26" fmla="*/ 504303 w 1504382"/>
                  <a:gd name="connsiteY26" fmla="*/ 764032 h 1608211"/>
                  <a:gd name="connsiteX27" fmla="*/ 469626 w 1504382"/>
                  <a:gd name="connsiteY27" fmla="*/ 805139 h 1608211"/>
                  <a:gd name="connsiteX28" fmla="*/ 302674 w 1504382"/>
                  <a:gd name="connsiteY28" fmla="*/ 902739 h 1608211"/>
                  <a:gd name="connsiteX29" fmla="*/ 175220 w 1504382"/>
                  <a:gd name="connsiteY29" fmla="*/ 992301 h 1608211"/>
                  <a:gd name="connsiteX30" fmla="*/ 88414 w 1504382"/>
                  <a:gd name="connsiteY30" fmla="*/ 1090360 h 1608211"/>
                  <a:gd name="connsiteX31" fmla="*/ 5282 w 1504382"/>
                  <a:gd name="connsiteY31" fmla="*/ 1293137 h 1608211"/>
                  <a:gd name="connsiteX32" fmla="*/ 0 w 1504382"/>
                  <a:gd name="connsiteY32" fmla="*/ 1303012 h 1608211"/>
                  <a:gd name="connsiteX33" fmla="*/ 0 w 1504382"/>
                  <a:gd name="connsiteY33" fmla="*/ 1378795 h 1608211"/>
                  <a:gd name="connsiteX34" fmla="*/ 30313 w 1504382"/>
                  <a:gd name="connsiteY34" fmla="*/ 1362720 h 1608211"/>
                  <a:gd name="connsiteX35" fmla="*/ 30543 w 1504382"/>
                  <a:gd name="connsiteY35" fmla="*/ 1387751 h 1608211"/>
                  <a:gd name="connsiteX36" fmla="*/ 39729 w 1504382"/>
                  <a:gd name="connsiteY36" fmla="*/ 1427710 h 1608211"/>
                  <a:gd name="connsiteX37" fmla="*/ 52130 w 1504382"/>
                  <a:gd name="connsiteY37" fmla="*/ 1435977 h 1608211"/>
                  <a:gd name="connsiteX38" fmla="*/ 60626 w 1504382"/>
                  <a:gd name="connsiteY38" fmla="*/ 1425183 h 1608211"/>
                  <a:gd name="connsiteX39" fmla="*/ 64301 w 1504382"/>
                  <a:gd name="connsiteY39" fmla="*/ 1413931 h 1608211"/>
                  <a:gd name="connsiteX40" fmla="*/ 67975 w 1504382"/>
                  <a:gd name="connsiteY40" fmla="*/ 1430925 h 1608211"/>
                  <a:gd name="connsiteX41" fmla="*/ 76013 w 1504382"/>
                  <a:gd name="connsiteY41" fmla="*/ 1441029 h 1608211"/>
                  <a:gd name="connsiteX42" fmla="*/ 88414 w 1504382"/>
                  <a:gd name="connsiteY42" fmla="*/ 1431614 h 1608211"/>
                  <a:gd name="connsiteX43" fmla="*/ 94384 w 1504382"/>
                  <a:gd name="connsiteY43" fmla="*/ 1408419 h 1608211"/>
                  <a:gd name="connsiteX44" fmla="*/ 99896 w 1504382"/>
                  <a:gd name="connsiteY44" fmla="*/ 1398085 h 1608211"/>
                  <a:gd name="connsiteX45" fmla="*/ 108393 w 1504382"/>
                  <a:gd name="connsiteY45" fmla="*/ 1410946 h 1608211"/>
                  <a:gd name="connsiteX46" fmla="*/ 126305 w 1504382"/>
                  <a:gd name="connsiteY46" fmla="*/ 1413012 h 1608211"/>
                  <a:gd name="connsiteX47" fmla="*/ 135721 w 1504382"/>
                  <a:gd name="connsiteY47" fmla="*/ 1392344 h 1608211"/>
                  <a:gd name="connsiteX48" fmla="*/ 158226 w 1504382"/>
                  <a:gd name="connsiteY48" fmla="*/ 1370069 h 1608211"/>
                  <a:gd name="connsiteX49" fmla="*/ 202318 w 1504382"/>
                  <a:gd name="connsiteY49" fmla="*/ 1329192 h 1608211"/>
                  <a:gd name="connsiteX50" fmla="*/ 213341 w 1504382"/>
                  <a:gd name="connsiteY50" fmla="*/ 1287166 h 1608211"/>
                  <a:gd name="connsiteX51" fmla="*/ 217475 w 1504382"/>
                  <a:gd name="connsiteY51" fmla="*/ 1270402 h 1608211"/>
                  <a:gd name="connsiteX52" fmla="*/ 244343 w 1504382"/>
                  <a:gd name="connsiteY52" fmla="*/ 1249964 h 1608211"/>
                  <a:gd name="connsiteX53" fmla="*/ 338269 w 1504382"/>
                  <a:gd name="connsiteY53" fmla="*/ 1253408 h 1608211"/>
                  <a:gd name="connsiteX54" fmla="*/ 531401 w 1504382"/>
                  <a:gd name="connsiteY54" fmla="*/ 1270862 h 1608211"/>
                  <a:gd name="connsiteX55" fmla="*/ 543572 w 1504382"/>
                  <a:gd name="connsiteY55" fmla="*/ 1273847 h 1608211"/>
                  <a:gd name="connsiteX56" fmla="*/ 547017 w 1504382"/>
                  <a:gd name="connsiteY56" fmla="*/ 1295204 h 1608211"/>
                  <a:gd name="connsiteX57" fmla="*/ 401651 w 1504382"/>
                  <a:gd name="connsiteY57" fmla="*/ 1398775 h 1608211"/>
                  <a:gd name="connsiteX58" fmla="*/ 375931 w 1504382"/>
                  <a:gd name="connsiteY58" fmla="*/ 1415998 h 1608211"/>
                  <a:gd name="connsiteX59" fmla="*/ 351358 w 1504382"/>
                  <a:gd name="connsiteY59" fmla="*/ 1432762 h 1608211"/>
                  <a:gd name="connsiteX60" fmla="*/ 329083 w 1504382"/>
                  <a:gd name="connsiteY60" fmla="*/ 1468357 h 1608211"/>
                  <a:gd name="connsiteX61" fmla="*/ 324720 w 1504382"/>
                  <a:gd name="connsiteY61" fmla="*/ 1541614 h 1608211"/>
                  <a:gd name="connsiteX62" fmla="*/ 340565 w 1504382"/>
                  <a:gd name="connsiteY62" fmla="*/ 1564579 h 1608211"/>
                  <a:gd name="connsiteX63" fmla="*/ 372256 w 1504382"/>
                  <a:gd name="connsiteY63" fmla="*/ 1563890 h 1608211"/>
                  <a:gd name="connsiteX64" fmla="*/ 396599 w 1504382"/>
                  <a:gd name="connsiteY64" fmla="*/ 1557689 h 1608211"/>
                  <a:gd name="connsiteX65" fmla="*/ 396369 w 1504382"/>
                  <a:gd name="connsiteY65" fmla="*/ 1559756 h 1608211"/>
                  <a:gd name="connsiteX66" fmla="*/ 413133 w 1504382"/>
                  <a:gd name="connsiteY66" fmla="*/ 1592825 h 1608211"/>
                  <a:gd name="connsiteX67" fmla="*/ 519919 w 1504382"/>
                  <a:gd name="connsiteY67" fmla="*/ 1582491 h 1608211"/>
                  <a:gd name="connsiteX68" fmla="*/ 544261 w 1504382"/>
                  <a:gd name="connsiteY68" fmla="*/ 1577669 h 1608211"/>
                  <a:gd name="connsiteX69" fmla="*/ 517852 w 1504382"/>
                  <a:gd name="connsiteY69" fmla="*/ 1608211 h 1608211"/>
                  <a:gd name="connsiteX70" fmla="*/ 1503385 w 1504382"/>
                  <a:gd name="connsiteY70" fmla="*/ 1569052 h 1608211"/>
                  <a:gd name="connsiteX71" fmla="*/ 1504382 w 1504382"/>
                  <a:gd name="connsiteY71" fmla="*/ 1556426 h 1608211"/>
                  <a:gd name="connsiteX72" fmla="*/ 1497751 w 1504382"/>
                  <a:gd name="connsiteY72" fmla="*/ 1472491 h 1608211"/>
                  <a:gd name="connsiteX73" fmla="*/ 1444244 w 1504382"/>
                  <a:gd name="connsiteY73" fmla="*/ 1240319 h 1608211"/>
                  <a:gd name="connsiteX74" fmla="*/ 1420131 w 1504382"/>
                  <a:gd name="connsiteY74" fmla="*/ 950046 h 1608211"/>
                  <a:gd name="connsiteX75" fmla="*/ 1393492 w 1504382"/>
                  <a:gd name="connsiteY75" fmla="*/ 736934 h 1608211"/>
                  <a:gd name="connsiteX76" fmla="*/ 1295893 w 1504382"/>
                  <a:gd name="connsiteY76" fmla="*/ 546328 h 1608211"/>
                  <a:gd name="connsiteX77" fmla="*/ 1242385 w 1504382"/>
                  <a:gd name="connsiteY77" fmla="*/ 456766 h 1608211"/>
                  <a:gd name="connsiteX78" fmla="*/ 1221717 w 1504382"/>
                  <a:gd name="connsiteY78" fmla="*/ 386035 h 1608211"/>
                  <a:gd name="connsiteX79" fmla="*/ 1066246 w 1504382"/>
                  <a:gd name="connsiteY79" fmla="*/ 122401 h 1608211"/>
                  <a:gd name="connsiteX80" fmla="*/ 1046727 w 1504382"/>
                  <a:gd name="connsiteY80" fmla="*/ 108393 h 1608211"/>
                  <a:gd name="connsiteX81" fmla="*/ 1018021 w 1504382"/>
                  <a:gd name="connsiteY81" fmla="*/ 53967 h 1608211"/>
                  <a:gd name="connsiteX82" fmla="*/ 994367 w 1504382"/>
                  <a:gd name="connsiteY82" fmla="*/ 11712 h 1608211"/>
                  <a:gd name="connsiteX83" fmla="*/ 975077 w 1504382"/>
                  <a:gd name="connsiteY83" fmla="*/ 0 h 1608211"/>
                  <a:gd name="connsiteX0" fmla="*/ 975077 w 1504382"/>
                  <a:gd name="connsiteY0" fmla="*/ 0 h 1594630"/>
                  <a:gd name="connsiteX1" fmla="*/ 910776 w 1504382"/>
                  <a:gd name="connsiteY1" fmla="*/ 0 h 1594630"/>
                  <a:gd name="connsiteX2" fmla="*/ 870129 w 1504382"/>
                  <a:gd name="connsiteY2" fmla="*/ 13549 h 1594630"/>
                  <a:gd name="connsiteX3" fmla="*/ 795723 w 1504382"/>
                  <a:gd name="connsiteY3" fmla="*/ 17683 h 1594630"/>
                  <a:gd name="connsiteX4" fmla="*/ 602132 w 1504382"/>
                  <a:gd name="connsiteY4" fmla="*/ 95073 h 1594630"/>
                  <a:gd name="connsiteX5" fmla="*/ 562174 w 1504382"/>
                  <a:gd name="connsiteY5" fmla="*/ 126076 h 1594630"/>
                  <a:gd name="connsiteX6" fmla="*/ 541505 w 1504382"/>
                  <a:gd name="connsiteY6" fmla="*/ 175450 h 1594630"/>
                  <a:gd name="connsiteX7" fmla="*/ 545409 w 1504382"/>
                  <a:gd name="connsiteY7" fmla="*/ 200481 h 1594630"/>
                  <a:gd name="connsiteX8" fmla="*/ 499250 w 1504382"/>
                  <a:gd name="connsiteY8" fmla="*/ 294866 h 1594630"/>
                  <a:gd name="connsiteX9" fmla="*/ 421860 w 1504382"/>
                  <a:gd name="connsiteY9" fmla="*/ 339417 h 1594630"/>
                  <a:gd name="connsiteX10" fmla="*/ 411755 w 1504382"/>
                  <a:gd name="connsiteY10" fmla="*/ 406244 h 1594630"/>
                  <a:gd name="connsiteX11" fmla="*/ 454010 w 1504382"/>
                  <a:gd name="connsiteY11" fmla="*/ 449877 h 1594630"/>
                  <a:gd name="connsiteX12" fmla="*/ 533468 w 1504382"/>
                  <a:gd name="connsiteY12" fmla="*/ 471693 h 1594630"/>
                  <a:gd name="connsiteX13" fmla="*/ 571359 w 1504382"/>
                  <a:gd name="connsiteY13" fmla="*/ 448499 h 1594630"/>
                  <a:gd name="connsiteX14" fmla="*/ 589272 w 1504382"/>
                  <a:gd name="connsiteY14" fmla="*/ 433802 h 1594630"/>
                  <a:gd name="connsiteX15" fmla="*/ 607643 w 1504382"/>
                  <a:gd name="connsiteY15" fmla="*/ 439772 h 1594630"/>
                  <a:gd name="connsiteX16" fmla="*/ 599606 w 1504382"/>
                  <a:gd name="connsiteY16" fmla="*/ 456307 h 1594630"/>
                  <a:gd name="connsiteX17" fmla="*/ 551839 w 1504382"/>
                  <a:gd name="connsiteY17" fmla="*/ 478812 h 1594630"/>
                  <a:gd name="connsiteX18" fmla="*/ 528875 w 1504382"/>
                  <a:gd name="connsiteY18" fmla="*/ 503155 h 1594630"/>
                  <a:gd name="connsiteX19" fmla="*/ 559188 w 1504382"/>
                  <a:gd name="connsiteY19" fmla="*/ 540128 h 1594630"/>
                  <a:gd name="connsiteX20" fmla="*/ 611548 w 1504382"/>
                  <a:gd name="connsiteY20" fmla="*/ 537142 h 1594630"/>
                  <a:gd name="connsiteX21" fmla="*/ 635201 w 1504382"/>
                  <a:gd name="connsiteY21" fmla="*/ 533468 h 1594630"/>
                  <a:gd name="connsiteX22" fmla="*/ 653113 w 1504382"/>
                  <a:gd name="connsiteY22" fmla="*/ 538061 h 1594630"/>
                  <a:gd name="connsiteX23" fmla="*/ 654262 w 1504382"/>
                  <a:gd name="connsiteY23" fmla="*/ 560336 h 1594630"/>
                  <a:gd name="connsiteX24" fmla="*/ 640942 w 1504382"/>
                  <a:gd name="connsiteY24" fmla="*/ 575493 h 1594630"/>
                  <a:gd name="connsiteX25" fmla="*/ 529104 w 1504382"/>
                  <a:gd name="connsiteY25" fmla="*/ 699272 h 1594630"/>
                  <a:gd name="connsiteX26" fmla="*/ 504303 w 1504382"/>
                  <a:gd name="connsiteY26" fmla="*/ 764032 h 1594630"/>
                  <a:gd name="connsiteX27" fmla="*/ 469626 w 1504382"/>
                  <a:gd name="connsiteY27" fmla="*/ 805139 h 1594630"/>
                  <a:gd name="connsiteX28" fmla="*/ 302674 w 1504382"/>
                  <a:gd name="connsiteY28" fmla="*/ 902739 h 1594630"/>
                  <a:gd name="connsiteX29" fmla="*/ 175220 w 1504382"/>
                  <a:gd name="connsiteY29" fmla="*/ 992301 h 1594630"/>
                  <a:gd name="connsiteX30" fmla="*/ 88414 w 1504382"/>
                  <a:gd name="connsiteY30" fmla="*/ 1090360 h 1594630"/>
                  <a:gd name="connsiteX31" fmla="*/ 5282 w 1504382"/>
                  <a:gd name="connsiteY31" fmla="*/ 1293137 h 1594630"/>
                  <a:gd name="connsiteX32" fmla="*/ 0 w 1504382"/>
                  <a:gd name="connsiteY32" fmla="*/ 1303012 h 1594630"/>
                  <a:gd name="connsiteX33" fmla="*/ 0 w 1504382"/>
                  <a:gd name="connsiteY33" fmla="*/ 1378795 h 1594630"/>
                  <a:gd name="connsiteX34" fmla="*/ 30313 w 1504382"/>
                  <a:gd name="connsiteY34" fmla="*/ 1362720 h 1594630"/>
                  <a:gd name="connsiteX35" fmla="*/ 30543 w 1504382"/>
                  <a:gd name="connsiteY35" fmla="*/ 1387751 h 1594630"/>
                  <a:gd name="connsiteX36" fmla="*/ 39729 w 1504382"/>
                  <a:gd name="connsiteY36" fmla="*/ 1427710 h 1594630"/>
                  <a:gd name="connsiteX37" fmla="*/ 52130 w 1504382"/>
                  <a:gd name="connsiteY37" fmla="*/ 1435977 h 1594630"/>
                  <a:gd name="connsiteX38" fmla="*/ 60626 w 1504382"/>
                  <a:gd name="connsiteY38" fmla="*/ 1425183 h 1594630"/>
                  <a:gd name="connsiteX39" fmla="*/ 64301 w 1504382"/>
                  <a:gd name="connsiteY39" fmla="*/ 1413931 h 1594630"/>
                  <a:gd name="connsiteX40" fmla="*/ 67975 w 1504382"/>
                  <a:gd name="connsiteY40" fmla="*/ 1430925 h 1594630"/>
                  <a:gd name="connsiteX41" fmla="*/ 76013 w 1504382"/>
                  <a:gd name="connsiteY41" fmla="*/ 1441029 h 1594630"/>
                  <a:gd name="connsiteX42" fmla="*/ 88414 w 1504382"/>
                  <a:gd name="connsiteY42" fmla="*/ 1431614 h 1594630"/>
                  <a:gd name="connsiteX43" fmla="*/ 94384 w 1504382"/>
                  <a:gd name="connsiteY43" fmla="*/ 1408419 h 1594630"/>
                  <a:gd name="connsiteX44" fmla="*/ 99896 w 1504382"/>
                  <a:gd name="connsiteY44" fmla="*/ 1398085 h 1594630"/>
                  <a:gd name="connsiteX45" fmla="*/ 108393 w 1504382"/>
                  <a:gd name="connsiteY45" fmla="*/ 1410946 h 1594630"/>
                  <a:gd name="connsiteX46" fmla="*/ 126305 w 1504382"/>
                  <a:gd name="connsiteY46" fmla="*/ 1413012 h 1594630"/>
                  <a:gd name="connsiteX47" fmla="*/ 135721 w 1504382"/>
                  <a:gd name="connsiteY47" fmla="*/ 1392344 h 1594630"/>
                  <a:gd name="connsiteX48" fmla="*/ 158226 w 1504382"/>
                  <a:gd name="connsiteY48" fmla="*/ 1370069 h 1594630"/>
                  <a:gd name="connsiteX49" fmla="*/ 202318 w 1504382"/>
                  <a:gd name="connsiteY49" fmla="*/ 1329192 h 1594630"/>
                  <a:gd name="connsiteX50" fmla="*/ 213341 w 1504382"/>
                  <a:gd name="connsiteY50" fmla="*/ 1287166 h 1594630"/>
                  <a:gd name="connsiteX51" fmla="*/ 217475 w 1504382"/>
                  <a:gd name="connsiteY51" fmla="*/ 1270402 h 1594630"/>
                  <a:gd name="connsiteX52" fmla="*/ 244343 w 1504382"/>
                  <a:gd name="connsiteY52" fmla="*/ 1249964 h 1594630"/>
                  <a:gd name="connsiteX53" fmla="*/ 338269 w 1504382"/>
                  <a:gd name="connsiteY53" fmla="*/ 1253408 h 1594630"/>
                  <a:gd name="connsiteX54" fmla="*/ 531401 w 1504382"/>
                  <a:gd name="connsiteY54" fmla="*/ 1270862 h 1594630"/>
                  <a:gd name="connsiteX55" fmla="*/ 543572 w 1504382"/>
                  <a:gd name="connsiteY55" fmla="*/ 1273847 h 1594630"/>
                  <a:gd name="connsiteX56" fmla="*/ 547017 w 1504382"/>
                  <a:gd name="connsiteY56" fmla="*/ 1295204 h 1594630"/>
                  <a:gd name="connsiteX57" fmla="*/ 401651 w 1504382"/>
                  <a:gd name="connsiteY57" fmla="*/ 1398775 h 1594630"/>
                  <a:gd name="connsiteX58" fmla="*/ 375931 w 1504382"/>
                  <a:gd name="connsiteY58" fmla="*/ 1415998 h 1594630"/>
                  <a:gd name="connsiteX59" fmla="*/ 351358 w 1504382"/>
                  <a:gd name="connsiteY59" fmla="*/ 1432762 h 1594630"/>
                  <a:gd name="connsiteX60" fmla="*/ 329083 w 1504382"/>
                  <a:gd name="connsiteY60" fmla="*/ 1468357 h 1594630"/>
                  <a:gd name="connsiteX61" fmla="*/ 324720 w 1504382"/>
                  <a:gd name="connsiteY61" fmla="*/ 1541614 h 1594630"/>
                  <a:gd name="connsiteX62" fmla="*/ 340565 w 1504382"/>
                  <a:gd name="connsiteY62" fmla="*/ 1564579 h 1594630"/>
                  <a:gd name="connsiteX63" fmla="*/ 372256 w 1504382"/>
                  <a:gd name="connsiteY63" fmla="*/ 1563890 h 1594630"/>
                  <a:gd name="connsiteX64" fmla="*/ 396599 w 1504382"/>
                  <a:gd name="connsiteY64" fmla="*/ 1557689 h 1594630"/>
                  <a:gd name="connsiteX65" fmla="*/ 396369 w 1504382"/>
                  <a:gd name="connsiteY65" fmla="*/ 1559756 h 1594630"/>
                  <a:gd name="connsiteX66" fmla="*/ 413133 w 1504382"/>
                  <a:gd name="connsiteY66" fmla="*/ 1592825 h 1594630"/>
                  <a:gd name="connsiteX67" fmla="*/ 519919 w 1504382"/>
                  <a:gd name="connsiteY67" fmla="*/ 1582491 h 1594630"/>
                  <a:gd name="connsiteX68" fmla="*/ 544261 w 1504382"/>
                  <a:gd name="connsiteY68" fmla="*/ 1577669 h 1594630"/>
                  <a:gd name="connsiteX69" fmla="*/ 1503385 w 1504382"/>
                  <a:gd name="connsiteY69" fmla="*/ 1569052 h 1594630"/>
                  <a:gd name="connsiteX70" fmla="*/ 1504382 w 1504382"/>
                  <a:gd name="connsiteY70" fmla="*/ 1556426 h 1594630"/>
                  <a:gd name="connsiteX71" fmla="*/ 1497751 w 1504382"/>
                  <a:gd name="connsiteY71" fmla="*/ 1472491 h 1594630"/>
                  <a:gd name="connsiteX72" fmla="*/ 1444244 w 1504382"/>
                  <a:gd name="connsiteY72" fmla="*/ 1240319 h 1594630"/>
                  <a:gd name="connsiteX73" fmla="*/ 1420131 w 1504382"/>
                  <a:gd name="connsiteY73" fmla="*/ 950046 h 1594630"/>
                  <a:gd name="connsiteX74" fmla="*/ 1393492 w 1504382"/>
                  <a:gd name="connsiteY74" fmla="*/ 736934 h 1594630"/>
                  <a:gd name="connsiteX75" fmla="*/ 1295893 w 1504382"/>
                  <a:gd name="connsiteY75" fmla="*/ 546328 h 1594630"/>
                  <a:gd name="connsiteX76" fmla="*/ 1242385 w 1504382"/>
                  <a:gd name="connsiteY76" fmla="*/ 456766 h 1594630"/>
                  <a:gd name="connsiteX77" fmla="*/ 1221717 w 1504382"/>
                  <a:gd name="connsiteY77" fmla="*/ 386035 h 1594630"/>
                  <a:gd name="connsiteX78" fmla="*/ 1066246 w 1504382"/>
                  <a:gd name="connsiteY78" fmla="*/ 122401 h 1594630"/>
                  <a:gd name="connsiteX79" fmla="*/ 1046727 w 1504382"/>
                  <a:gd name="connsiteY79" fmla="*/ 108393 h 1594630"/>
                  <a:gd name="connsiteX80" fmla="*/ 1018021 w 1504382"/>
                  <a:gd name="connsiteY80" fmla="*/ 53967 h 1594630"/>
                  <a:gd name="connsiteX81" fmla="*/ 994367 w 1504382"/>
                  <a:gd name="connsiteY81" fmla="*/ 11712 h 1594630"/>
                  <a:gd name="connsiteX82" fmla="*/ 975077 w 1504382"/>
                  <a:gd name="connsiteY82" fmla="*/ 0 h 1594630"/>
                  <a:gd name="connsiteX0" fmla="*/ 975077 w 1504382"/>
                  <a:gd name="connsiteY0" fmla="*/ 0 h 1594630"/>
                  <a:gd name="connsiteX1" fmla="*/ 910776 w 1504382"/>
                  <a:gd name="connsiteY1" fmla="*/ 0 h 1594630"/>
                  <a:gd name="connsiteX2" fmla="*/ 870129 w 1504382"/>
                  <a:gd name="connsiteY2" fmla="*/ 13549 h 1594630"/>
                  <a:gd name="connsiteX3" fmla="*/ 795723 w 1504382"/>
                  <a:gd name="connsiteY3" fmla="*/ 17683 h 1594630"/>
                  <a:gd name="connsiteX4" fmla="*/ 602132 w 1504382"/>
                  <a:gd name="connsiteY4" fmla="*/ 95073 h 1594630"/>
                  <a:gd name="connsiteX5" fmla="*/ 562174 w 1504382"/>
                  <a:gd name="connsiteY5" fmla="*/ 126076 h 1594630"/>
                  <a:gd name="connsiteX6" fmla="*/ 541505 w 1504382"/>
                  <a:gd name="connsiteY6" fmla="*/ 175450 h 1594630"/>
                  <a:gd name="connsiteX7" fmla="*/ 545409 w 1504382"/>
                  <a:gd name="connsiteY7" fmla="*/ 200481 h 1594630"/>
                  <a:gd name="connsiteX8" fmla="*/ 499250 w 1504382"/>
                  <a:gd name="connsiteY8" fmla="*/ 294866 h 1594630"/>
                  <a:gd name="connsiteX9" fmla="*/ 421860 w 1504382"/>
                  <a:gd name="connsiteY9" fmla="*/ 339417 h 1594630"/>
                  <a:gd name="connsiteX10" fmla="*/ 411755 w 1504382"/>
                  <a:gd name="connsiteY10" fmla="*/ 406244 h 1594630"/>
                  <a:gd name="connsiteX11" fmla="*/ 454010 w 1504382"/>
                  <a:gd name="connsiteY11" fmla="*/ 449877 h 1594630"/>
                  <a:gd name="connsiteX12" fmla="*/ 533468 w 1504382"/>
                  <a:gd name="connsiteY12" fmla="*/ 471693 h 1594630"/>
                  <a:gd name="connsiteX13" fmla="*/ 571359 w 1504382"/>
                  <a:gd name="connsiteY13" fmla="*/ 448499 h 1594630"/>
                  <a:gd name="connsiteX14" fmla="*/ 589272 w 1504382"/>
                  <a:gd name="connsiteY14" fmla="*/ 433802 h 1594630"/>
                  <a:gd name="connsiteX15" fmla="*/ 607643 w 1504382"/>
                  <a:gd name="connsiteY15" fmla="*/ 439772 h 1594630"/>
                  <a:gd name="connsiteX16" fmla="*/ 599606 w 1504382"/>
                  <a:gd name="connsiteY16" fmla="*/ 456307 h 1594630"/>
                  <a:gd name="connsiteX17" fmla="*/ 551839 w 1504382"/>
                  <a:gd name="connsiteY17" fmla="*/ 478812 h 1594630"/>
                  <a:gd name="connsiteX18" fmla="*/ 528875 w 1504382"/>
                  <a:gd name="connsiteY18" fmla="*/ 503155 h 1594630"/>
                  <a:gd name="connsiteX19" fmla="*/ 559188 w 1504382"/>
                  <a:gd name="connsiteY19" fmla="*/ 540128 h 1594630"/>
                  <a:gd name="connsiteX20" fmla="*/ 611548 w 1504382"/>
                  <a:gd name="connsiteY20" fmla="*/ 537142 h 1594630"/>
                  <a:gd name="connsiteX21" fmla="*/ 635201 w 1504382"/>
                  <a:gd name="connsiteY21" fmla="*/ 533468 h 1594630"/>
                  <a:gd name="connsiteX22" fmla="*/ 653113 w 1504382"/>
                  <a:gd name="connsiteY22" fmla="*/ 538061 h 1594630"/>
                  <a:gd name="connsiteX23" fmla="*/ 654262 w 1504382"/>
                  <a:gd name="connsiteY23" fmla="*/ 560336 h 1594630"/>
                  <a:gd name="connsiteX24" fmla="*/ 640942 w 1504382"/>
                  <a:gd name="connsiteY24" fmla="*/ 575493 h 1594630"/>
                  <a:gd name="connsiteX25" fmla="*/ 529104 w 1504382"/>
                  <a:gd name="connsiteY25" fmla="*/ 699272 h 1594630"/>
                  <a:gd name="connsiteX26" fmla="*/ 504303 w 1504382"/>
                  <a:gd name="connsiteY26" fmla="*/ 764032 h 1594630"/>
                  <a:gd name="connsiteX27" fmla="*/ 469626 w 1504382"/>
                  <a:gd name="connsiteY27" fmla="*/ 805139 h 1594630"/>
                  <a:gd name="connsiteX28" fmla="*/ 302674 w 1504382"/>
                  <a:gd name="connsiteY28" fmla="*/ 902739 h 1594630"/>
                  <a:gd name="connsiteX29" fmla="*/ 175220 w 1504382"/>
                  <a:gd name="connsiteY29" fmla="*/ 992301 h 1594630"/>
                  <a:gd name="connsiteX30" fmla="*/ 88414 w 1504382"/>
                  <a:gd name="connsiteY30" fmla="*/ 1090360 h 1594630"/>
                  <a:gd name="connsiteX31" fmla="*/ 5282 w 1504382"/>
                  <a:gd name="connsiteY31" fmla="*/ 1293137 h 1594630"/>
                  <a:gd name="connsiteX32" fmla="*/ 0 w 1504382"/>
                  <a:gd name="connsiteY32" fmla="*/ 1303012 h 1594630"/>
                  <a:gd name="connsiteX33" fmla="*/ 0 w 1504382"/>
                  <a:gd name="connsiteY33" fmla="*/ 1378795 h 1594630"/>
                  <a:gd name="connsiteX34" fmla="*/ 30313 w 1504382"/>
                  <a:gd name="connsiteY34" fmla="*/ 1362720 h 1594630"/>
                  <a:gd name="connsiteX35" fmla="*/ 30543 w 1504382"/>
                  <a:gd name="connsiteY35" fmla="*/ 1387751 h 1594630"/>
                  <a:gd name="connsiteX36" fmla="*/ 39729 w 1504382"/>
                  <a:gd name="connsiteY36" fmla="*/ 1427710 h 1594630"/>
                  <a:gd name="connsiteX37" fmla="*/ 52130 w 1504382"/>
                  <a:gd name="connsiteY37" fmla="*/ 1435977 h 1594630"/>
                  <a:gd name="connsiteX38" fmla="*/ 60626 w 1504382"/>
                  <a:gd name="connsiteY38" fmla="*/ 1425183 h 1594630"/>
                  <a:gd name="connsiteX39" fmla="*/ 64301 w 1504382"/>
                  <a:gd name="connsiteY39" fmla="*/ 1413931 h 1594630"/>
                  <a:gd name="connsiteX40" fmla="*/ 67975 w 1504382"/>
                  <a:gd name="connsiteY40" fmla="*/ 1430925 h 1594630"/>
                  <a:gd name="connsiteX41" fmla="*/ 76013 w 1504382"/>
                  <a:gd name="connsiteY41" fmla="*/ 1441029 h 1594630"/>
                  <a:gd name="connsiteX42" fmla="*/ 88414 w 1504382"/>
                  <a:gd name="connsiteY42" fmla="*/ 1431614 h 1594630"/>
                  <a:gd name="connsiteX43" fmla="*/ 94384 w 1504382"/>
                  <a:gd name="connsiteY43" fmla="*/ 1408419 h 1594630"/>
                  <a:gd name="connsiteX44" fmla="*/ 99896 w 1504382"/>
                  <a:gd name="connsiteY44" fmla="*/ 1398085 h 1594630"/>
                  <a:gd name="connsiteX45" fmla="*/ 108393 w 1504382"/>
                  <a:gd name="connsiteY45" fmla="*/ 1410946 h 1594630"/>
                  <a:gd name="connsiteX46" fmla="*/ 126305 w 1504382"/>
                  <a:gd name="connsiteY46" fmla="*/ 1413012 h 1594630"/>
                  <a:gd name="connsiteX47" fmla="*/ 135721 w 1504382"/>
                  <a:gd name="connsiteY47" fmla="*/ 1392344 h 1594630"/>
                  <a:gd name="connsiteX48" fmla="*/ 158226 w 1504382"/>
                  <a:gd name="connsiteY48" fmla="*/ 1370069 h 1594630"/>
                  <a:gd name="connsiteX49" fmla="*/ 202318 w 1504382"/>
                  <a:gd name="connsiteY49" fmla="*/ 1329192 h 1594630"/>
                  <a:gd name="connsiteX50" fmla="*/ 213341 w 1504382"/>
                  <a:gd name="connsiteY50" fmla="*/ 1287166 h 1594630"/>
                  <a:gd name="connsiteX51" fmla="*/ 217475 w 1504382"/>
                  <a:gd name="connsiteY51" fmla="*/ 1270402 h 1594630"/>
                  <a:gd name="connsiteX52" fmla="*/ 244343 w 1504382"/>
                  <a:gd name="connsiteY52" fmla="*/ 1249964 h 1594630"/>
                  <a:gd name="connsiteX53" fmla="*/ 338269 w 1504382"/>
                  <a:gd name="connsiteY53" fmla="*/ 1253408 h 1594630"/>
                  <a:gd name="connsiteX54" fmla="*/ 531401 w 1504382"/>
                  <a:gd name="connsiteY54" fmla="*/ 1270862 h 1594630"/>
                  <a:gd name="connsiteX55" fmla="*/ 543572 w 1504382"/>
                  <a:gd name="connsiteY55" fmla="*/ 1273847 h 1594630"/>
                  <a:gd name="connsiteX56" fmla="*/ 547017 w 1504382"/>
                  <a:gd name="connsiteY56" fmla="*/ 1295204 h 1594630"/>
                  <a:gd name="connsiteX57" fmla="*/ 401651 w 1504382"/>
                  <a:gd name="connsiteY57" fmla="*/ 1398775 h 1594630"/>
                  <a:gd name="connsiteX58" fmla="*/ 375931 w 1504382"/>
                  <a:gd name="connsiteY58" fmla="*/ 1415998 h 1594630"/>
                  <a:gd name="connsiteX59" fmla="*/ 351358 w 1504382"/>
                  <a:gd name="connsiteY59" fmla="*/ 1432762 h 1594630"/>
                  <a:gd name="connsiteX60" fmla="*/ 329083 w 1504382"/>
                  <a:gd name="connsiteY60" fmla="*/ 1468357 h 1594630"/>
                  <a:gd name="connsiteX61" fmla="*/ 324720 w 1504382"/>
                  <a:gd name="connsiteY61" fmla="*/ 1541614 h 1594630"/>
                  <a:gd name="connsiteX62" fmla="*/ 340565 w 1504382"/>
                  <a:gd name="connsiteY62" fmla="*/ 1564579 h 1594630"/>
                  <a:gd name="connsiteX63" fmla="*/ 372256 w 1504382"/>
                  <a:gd name="connsiteY63" fmla="*/ 1563890 h 1594630"/>
                  <a:gd name="connsiteX64" fmla="*/ 396599 w 1504382"/>
                  <a:gd name="connsiteY64" fmla="*/ 1557689 h 1594630"/>
                  <a:gd name="connsiteX65" fmla="*/ 396369 w 1504382"/>
                  <a:gd name="connsiteY65" fmla="*/ 1559756 h 1594630"/>
                  <a:gd name="connsiteX66" fmla="*/ 413133 w 1504382"/>
                  <a:gd name="connsiteY66" fmla="*/ 1592825 h 1594630"/>
                  <a:gd name="connsiteX67" fmla="*/ 519919 w 1504382"/>
                  <a:gd name="connsiteY67" fmla="*/ 1582491 h 1594630"/>
                  <a:gd name="connsiteX68" fmla="*/ 1503385 w 1504382"/>
                  <a:gd name="connsiteY68" fmla="*/ 1569052 h 1594630"/>
                  <a:gd name="connsiteX69" fmla="*/ 1504382 w 1504382"/>
                  <a:gd name="connsiteY69" fmla="*/ 1556426 h 1594630"/>
                  <a:gd name="connsiteX70" fmla="*/ 1497751 w 1504382"/>
                  <a:gd name="connsiteY70" fmla="*/ 1472491 h 1594630"/>
                  <a:gd name="connsiteX71" fmla="*/ 1444244 w 1504382"/>
                  <a:gd name="connsiteY71" fmla="*/ 1240319 h 1594630"/>
                  <a:gd name="connsiteX72" fmla="*/ 1420131 w 1504382"/>
                  <a:gd name="connsiteY72" fmla="*/ 950046 h 1594630"/>
                  <a:gd name="connsiteX73" fmla="*/ 1393492 w 1504382"/>
                  <a:gd name="connsiteY73" fmla="*/ 736934 h 1594630"/>
                  <a:gd name="connsiteX74" fmla="*/ 1295893 w 1504382"/>
                  <a:gd name="connsiteY74" fmla="*/ 546328 h 1594630"/>
                  <a:gd name="connsiteX75" fmla="*/ 1242385 w 1504382"/>
                  <a:gd name="connsiteY75" fmla="*/ 456766 h 1594630"/>
                  <a:gd name="connsiteX76" fmla="*/ 1221717 w 1504382"/>
                  <a:gd name="connsiteY76" fmla="*/ 386035 h 1594630"/>
                  <a:gd name="connsiteX77" fmla="*/ 1066246 w 1504382"/>
                  <a:gd name="connsiteY77" fmla="*/ 122401 h 1594630"/>
                  <a:gd name="connsiteX78" fmla="*/ 1046727 w 1504382"/>
                  <a:gd name="connsiteY78" fmla="*/ 108393 h 1594630"/>
                  <a:gd name="connsiteX79" fmla="*/ 1018021 w 1504382"/>
                  <a:gd name="connsiteY79" fmla="*/ 53967 h 1594630"/>
                  <a:gd name="connsiteX80" fmla="*/ 994367 w 1504382"/>
                  <a:gd name="connsiteY80" fmla="*/ 11712 h 1594630"/>
                  <a:gd name="connsiteX81" fmla="*/ 975077 w 1504382"/>
                  <a:gd name="connsiteY81" fmla="*/ 0 h 1594630"/>
                  <a:gd name="connsiteX0" fmla="*/ 975077 w 1504382"/>
                  <a:gd name="connsiteY0" fmla="*/ 0 h 1594364"/>
                  <a:gd name="connsiteX1" fmla="*/ 910776 w 1504382"/>
                  <a:gd name="connsiteY1" fmla="*/ 0 h 1594364"/>
                  <a:gd name="connsiteX2" fmla="*/ 870129 w 1504382"/>
                  <a:gd name="connsiteY2" fmla="*/ 13549 h 1594364"/>
                  <a:gd name="connsiteX3" fmla="*/ 795723 w 1504382"/>
                  <a:gd name="connsiteY3" fmla="*/ 17683 h 1594364"/>
                  <a:gd name="connsiteX4" fmla="*/ 602132 w 1504382"/>
                  <a:gd name="connsiteY4" fmla="*/ 95073 h 1594364"/>
                  <a:gd name="connsiteX5" fmla="*/ 562174 w 1504382"/>
                  <a:gd name="connsiteY5" fmla="*/ 126076 h 1594364"/>
                  <a:gd name="connsiteX6" fmla="*/ 541505 w 1504382"/>
                  <a:gd name="connsiteY6" fmla="*/ 175450 h 1594364"/>
                  <a:gd name="connsiteX7" fmla="*/ 545409 w 1504382"/>
                  <a:gd name="connsiteY7" fmla="*/ 200481 h 1594364"/>
                  <a:gd name="connsiteX8" fmla="*/ 499250 w 1504382"/>
                  <a:gd name="connsiteY8" fmla="*/ 294866 h 1594364"/>
                  <a:gd name="connsiteX9" fmla="*/ 421860 w 1504382"/>
                  <a:gd name="connsiteY9" fmla="*/ 339417 h 1594364"/>
                  <a:gd name="connsiteX10" fmla="*/ 411755 w 1504382"/>
                  <a:gd name="connsiteY10" fmla="*/ 406244 h 1594364"/>
                  <a:gd name="connsiteX11" fmla="*/ 454010 w 1504382"/>
                  <a:gd name="connsiteY11" fmla="*/ 449877 h 1594364"/>
                  <a:gd name="connsiteX12" fmla="*/ 533468 w 1504382"/>
                  <a:gd name="connsiteY12" fmla="*/ 471693 h 1594364"/>
                  <a:gd name="connsiteX13" fmla="*/ 571359 w 1504382"/>
                  <a:gd name="connsiteY13" fmla="*/ 448499 h 1594364"/>
                  <a:gd name="connsiteX14" fmla="*/ 589272 w 1504382"/>
                  <a:gd name="connsiteY14" fmla="*/ 433802 h 1594364"/>
                  <a:gd name="connsiteX15" fmla="*/ 607643 w 1504382"/>
                  <a:gd name="connsiteY15" fmla="*/ 439772 h 1594364"/>
                  <a:gd name="connsiteX16" fmla="*/ 599606 w 1504382"/>
                  <a:gd name="connsiteY16" fmla="*/ 456307 h 1594364"/>
                  <a:gd name="connsiteX17" fmla="*/ 551839 w 1504382"/>
                  <a:gd name="connsiteY17" fmla="*/ 478812 h 1594364"/>
                  <a:gd name="connsiteX18" fmla="*/ 528875 w 1504382"/>
                  <a:gd name="connsiteY18" fmla="*/ 503155 h 1594364"/>
                  <a:gd name="connsiteX19" fmla="*/ 559188 w 1504382"/>
                  <a:gd name="connsiteY19" fmla="*/ 540128 h 1594364"/>
                  <a:gd name="connsiteX20" fmla="*/ 611548 w 1504382"/>
                  <a:gd name="connsiteY20" fmla="*/ 537142 h 1594364"/>
                  <a:gd name="connsiteX21" fmla="*/ 635201 w 1504382"/>
                  <a:gd name="connsiteY21" fmla="*/ 533468 h 1594364"/>
                  <a:gd name="connsiteX22" fmla="*/ 653113 w 1504382"/>
                  <a:gd name="connsiteY22" fmla="*/ 538061 h 1594364"/>
                  <a:gd name="connsiteX23" fmla="*/ 654262 w 1504382"/>
                  <a:gd name="connsiteY23" fmla="*/ 560336 h 1594364"/>
                  <a:gd name="connsiteX24" fmla="*/ 640942 w 1504382"/>
                  <a:gd name="connsiteY24" fmla="*/ 575493 h 1594364"/>
                  <a:gd name="connsiteX25" fmla="*/ 529104 w 1504382"/>
                  <a:gd name="connsiteY25" fmla="*/ 699272 h 1594364"/>
                  <a:gd name="connsiteX26" fmla="*/ 504303 w 1504382"/>
                  <a:gd name="connsiteY26" fmla="*/ 764032 h 1594364"/>
                  <a:gd name="connsiteX27" fmla="*/ 469626 w 1504382"/>
                  <a:gd name="connsiteY27" fmla="*/ 805139 h 1594364"/>
                  <a:gd name="connsiteX28" fmla="*/ 302674 w 1504382"/>
                  <a:gd name="connsiteY28" fmla="*/ 902739 h 1594364"/>
                  <a:gd name="connsiteX29" fmla="*/ 175220 w 1504382"/>
                  <a:gd name="connsiteY29" fmla="*/ 992301 h 1594364"/>
                  <a:gd name="connsiteX30" fmla="*/ 88414 w 1504382"/>
                  <a:gd name="connsiteY30" fmla="*/ 1090360 h 1594364"/>
                  <a:gd name="connsiteX31" fmla="*/ 5282 w 1504382"/>
                  <a:gd name="connsiteY31" fmla="*/ 1293137 h 1594364"/>
                  <a:gd name="connsiteX32" fmla="*/ 0 w 1504382"/>
                  <a:gd name="connsiteY32" fmla="*/ 1303012 h 1594364"/>
                  <a:gd name="connsiteX33" fmla="*/ 0 w 1504382"/>
                  <a:gd name="connsiteY33" fmla="*/ 1378795 h 1594364"/>
                  <a:gd name="connsiteX34" fmla="*/ 30313 w 1504382"/>
                  <a:gd name="connsiteY34" fmla="*/ 1362720 h 1594364"/>
                  <a:gd name="connsiteX35" fmla="*/ 30543 w 1504382"/>
                  <a:gd name="connsiteY35" fmla="*/ 1387751 h 1594364"/>
                  <a:gd name="connsiteX36" fmla="*/ 39729 w 1504382"/>
                  <a:gd name="connsiteY36" fmla="*/ 1427710 h 1594364"/>
                  <a:gd name="connsiteX37" fmla="*/ 52130 w 1504382"/>
                  <a:gd name="connsiteY37" fmla="*/ 1435977 h 1594364"/>
                  <a:gd name="connsiteX38" fmla="*/ 60626 w 1504382"/>
                  <a:gd name="connsiteY38" fmla="*/ 1425183 h 1594364"/>
                  <a:gd name="connsiteX39" fmla="*/ 64301 w 1504382"/>
                  <a:gd name="connsiteY39" fmla="*/ 1413931 h 1594364"/>
                  <a:gd name="connsiteX40" fmla="*/ 67975 w 1504382"/>
                  <a:gd name="connsiteY40" fmla="*/ 1430925 h 1594364"/>
                  <a:gd name="connsiteX41" fmla="*/ 76013 w 1504382"/>
                  <a:gd name="connsiteY41" fmla="*/ 1441029 h 1594364"/>
                  <a:gd name="connsiteX42" fmla="*/ 88414 w 1504382"/>
                  <a:gd name="connsiteY42" fmla="*/ 1431614 h 1594364"/>
                  <a:gd name="connsiteX43" fmla="*/ 94384 w 1504382"/>
                  <a:gd name="connsiteY43" fmla="*/ 1408419 h 1594364"/>
                  <a:gd name="connsiteX44" fmla="*/ 99896 w 1504382"/>
                  <a:gd name="connsiteY44" fmla="*/ 1398085 h 1594364"/>
                  <a:gd name="connsiteX45" fmla="*/ 108393 w 1504382"/>
                  <a:gd name="connsiteY45" fmla="*/ 1410946 h 1594364"/>
                  <a:gd name="connsiteX46" fmla="*/ 126305 w 1504382"/>
                  <a:gd name="connsiteY46" fmla="*/ 1413012 h 1594364"/>
                  <a:gd name="connsiteX47" fmla="*/ 135721 w 1504382"/>
                  <a:gd name="connsiteY47" fmla="*/ 1392344 h 1594364"/>
                  <a:gd name="connsiteX48" fmla="*/ 158226 w 1504382"/>
                  <a:gd name="connsiteY48" fmla="*/ 1370069 h 1594364"/>
                  <a:gd name="connsiteX49" fmla="*/ 202318 w 1504382"/>
                  <a:gd name="connsiteY49" fmla="*/ 1329192 h 1594364"/>
                  <a:gd name="connsiteX50" fmla="*/ 213341 w 1504382"/>
                  <a:gd name="connsiteY50" fmla="*/ 1287166 h 1594364"/>
                  <a:gd name="connsiteX51" fmla="*/ 217475 w 1504382"/>
                  <a:gd name="connsiteY51" fmla="*/ 1270402 h 1594364"/>
                  <a:gd name="connsiteX52" fmla="*/ 244343 w 1504382"/>
                  <a:gd name="connsiteY52" fmla="*/ 1249964 h 1594364"/>
                  <a:gd name="connsiteX53" fmla="*/ 338269 w 1504382"/>
                  <a:gd name="connsiteY53" fmla="*/ 1253408 h 1594364"/>
                  <a:gd name="connsiteX54" fmla="*/ 531401 w 1504382"/>
                  <a:gd name="connsiteY54" fmla="*/ 1270862 h 1594364"/>
                  <a:gd name="connsiteX55" fmla="*/ 543572 w 1504382"/>
                  <a:gd name="connsiteY55" fmla="*/ 1273847 h 1594364"/>
                  <a:gd name="connsiteX56" fmla="*/ 547017 w 1504382"/>
                  <a:gd name="connsiteY56" fmla="*/ 1295204 h 1594364"/>
                  <a:gd name="connsiteX57" fmla="*/ 401651 w 1504382"/>
                  <a:gd name="connsiteY57" fmla="*/ 1398775 h 1594364"/>
                  <a:gd name="connsiteX58" fmla="*/ 375931 w 1504382"/>
                  <a:gd name="connsiteY58" fmla="*/ 1415998 h 1594364"/>
                  <a:gd name="connsiteX59" fmla="*/ 351358 w 1504382"/>
                  <a:gd name="connsiteY59" fmla="*/ 1432762 h 1594364"/>
                  <a:gd name="connsiteX60" fmla="*/ 329083 w 1504382"/>
                  <a:gd name="connsiteY60" fmla="*/ 1468357 h 1594364"/>
                  <a:gd name="connsiteX61" fmla="*/ 324720 w 1504382"/>
                  <a:gd name="connsiteY61" fmla="*/ 1541614 h 1594364"/>
                  <a:gd name="connsiteX62" fmla="*/ 340565 w 1504382"/>
                  <a:gd name="connsiteY62" fmla="*/ 1564579 h 1594364"/>
                  <a:gd name="connsiteX63" fmla="*/ 372256 w 1504382"/>
                  <a:gd name="connsiteY63" fmla="*/ 1563890 h 1594364"/>
                  <a:gd name="connsiteX64" fmla="*/ 396599 w 1504382"/>
                  <a:gd name="connsiteY64" fmla="*/ 1557689 h 1594364"/>
                  <a:gd name="connsiteX65" fmla="*/ 396369 w 1504382"/>
                  <a:gd name="connsiteY65" fmla="*/ 1559756 h 1594364"/>
                  <a:gd name="connsiteX66" fmla="*/ 413133 w 1504382"/>
                  <a:gd name="connsiteY66" fmla="*/ 1592825 h 1594364"/>
                  <a:gd name="connsiteX67" fmla="*/ 585321 w 1504382"/>
                  <a:gd name="connsiteY67" fmla="*/ 1518593 h 1594364"/>
                  <a:gd name="connsiteX68" fmla="*/ 1503385 w 1504382"/>
                  <a:gd name="connsiteY68" fmla="*/ 1569052 h 1594364"/>
                  <a:gd name="connsiteX69" fmla="*/ 1504382 w 1504382"/>
                  <a:gd name="connsiteY69" fmla="*/ 1556426 h 1594364"/>
                  <a:gd name="connsiteX70" fmla="*/ 1497751 w 1504382"/>
                  <a:gd name="connsiteY70" fmla="*/ 1472491 h 1594364"/>
                  <a:gd name="connsiteX71" fmla="*/ 1444244 w 1504382"/>
                  <a:gd name="connsiteY71" fmla="*/ 1240319 h 1594364"/>
                  <a:gd name="connsiteX72" fmla="*/ 1420131 w 1504382"/>
                  <a:gd name="connsiteY72" fmla="*/ 950046 h 1594364"/>
                  <a:gd name="connsiteX73" fmla="*/ 1393492 w 1504382"/>
                  <a:gd name="connsiteY73" fmla="*/ 736934 h 1594364"/>
                  <a:gd name="connsiteX74" fmla="*/ 1295893 w 1504382"/>
                  <a:gd name="connsiteY74" fmla="*/ 546328 h 1594364"/>
                  <a:gd name="connsiteX75" fmla="*/ 1242385 w 1504382"/>
                  <a:gd name="connsiteY75" fmla="*/ 456766 h 1594364"/>
                  <a:gd name="connsiteX76" fmla="*/ 1221717 w 1504382"/>
                  <a:gd name="connsiteY76" fmla="*/ 386035 h 1594364"/>
                  <a:gd name="connsiteX77" fmla="*/ 1066246 w 1504382"/>
                  <a:gd name="connsiteY77" fmla="*/ 122401 h 1594364"/>
                  <a:gd name="connsiteX78" fmla="*/ 1046727 w 1504382"/>
                  <a:gd name="connsiteY78" fmla="*/ 108393 h 1594364"/>
                  <a:gd name="connsiteX79" fmla="*/ 1018021 w 1504382"/>
                  <a:gd name="connsiteY79" fmla="*/ 53967 h 1594364"/>
                  <a:gd name="connsiteX80" fmla="*/ 994367 w 1504382"/>
                  <a:gd name="connsiteY80" fmla="*/ 11712 h 1594364"/>
                  <a:gd name="connsiteX81" fmla="*/ 975077 w 1504382"/>
                  <a:gd name="connsiteY81" fmla="*/ 0 h 1594364"/>
                  <a:gd name="connsiteX0" fmla="*/ 975077 w 1504382"/>
                  <a:gd name="connsiteY0" fmla="*/ 0 h 1593093"/>
                  <a:gd name="connsiteX1" fmla="*/ 910776 w 1504382"/>
                  <a:gd name="connsiteY1" fmla="*/ 0 h 1593093"/>
                  <a:gd name="connsiteX2" fmla="*/ 870129 w 1504382"/>
                  <a:gd name="connsiteY2" fmla="*/ 13549 h 1593093"/>
                  <a:gd name="connsiteX3" fmla="*/ 795723 w 1504382"/>
                  <a:gd name="connsiteY3" fmla="*/ 17683 h 1593093"/>
                  <a:gd name="connsiteX4" fmla="*/ 602132 w 1504382"/>
                  <a:gd name="connsiteY4" fmla="*/ 95073 h 1593093"/>
                  <a:gd name="connsiteX5" fmla="*/ 562174 w 1504382"/>
                  <a:gd name="connsiteY5" fmla="*/ 126076 h 1593093"/>
                  <a:gd name="connsiteX6" fmla="*/ 541505 w 1504382"/>
                  <a:gd name="connsiteY6" fmla="*/ 175450 h 1593093"/>
                  <a:gd name="connsiteX7" fmla="*/ 545409 w 1504382"/>
                  <a:gd name="connsiteY7" fmla="*/ 200481 h 1593093"/>
                  <a:gd name="connsiteX8" fmla="*/ 499250 w 1504382"/>
                  <a:gd name="connsiteY8" fmla="*/ 294866 h 1593093"/>
                  <a:gd name="connsiteX9" fmla="*/ 421860 w 1504382"/>
                  <a:gd name="connsiteY9" fmla="*/ 339417 h 1593093"/>
                  <a:gd name="connsiteX10" fmla="*/ 411755 w 1504382"/>
                  <a:gd name="connsiteY10" fmla="*/ 406244 h 1593093"/>
                  <a:gd name="connsiteX11" fmla="*/ 454010 w 1504382"/>
                  <a:gd name="connsiteY11" fmla="*/ 449877 h 1593093"/>
                  <a:gd name="connsiteX12" fmla="*/ 533468 w 1504382"/>
                  <a:gd name="connsiteY12" fmla="*/ 471693 h 1593093"/>
                  <a:gd name="connsiteX13" fmla="*/ 571359 w 1504382"/>
                  <a:gd name="connsiteY13" fmla="*/ 448499 h 1593093"/>
                  <a:gd name="connsiteX14" fmla="*/ 589272 w 1504382"/>
                  <a:gd name="connsiteY14" fmla="*/ 433802 h 1593093"/>
                  <a:gd name="connsiteX15" fmla="*/ 607643 w 1504382"/>
                  <a:gd name="connsiteY15" fmla="*/ 439772 h 1593093"/>
                  <a:gd name="connsiteX16" fmla="*/ 599606 w 1504382"/>
                  <a:gd name="connsiteY16" fmla="*/ 456307 h 1593093"/>
                  <a:gd name="connsiteX17" fmla="*/ 551839 w 1504382"/>
                  <a:gd name="connsiteY17" fmla="*/ 478812 h 1593093"/>
                  <a:gd name="connsiteX18" fmla="*/ 528875 w 1504382"/>
                  <a:gd name="connsiteY18" fmla="*/ 503155 h 1593093"/>
                  <a:gd name="connsiteX19" fmla="*/ 559188 w 1504382"/>
                  <a:gd name="connsiteY19" fmla="*/ 540128 h 1593093"/>
                  <a:gd name="connsiteX20" fmla="*/ 611548 w 1504382"/>
                  <a:gd name="connsiteY20" fmla="*/ 537142 h 1593093"/>
                  <a:gd name="connsiteX21" fmla="*/ 635201 w 1504382"/>
                  <a:gd name="connsiteY21" fmla="*/ 533468 h 1593093"/>
                  <a:gd name="connsiteX22" fmla="*/ 653113 w 1504382"/>
                  <a:gd name="connsiteY22" fmla="*/ 538061 h 1593093"/>
                  <a:gd name="connsiteX23" fmla="*/ 654262 w 1504382"/>
                  <a:gd name="connsiteY23" fmla="*/ 560336 h 1593093"/>
                  <a:gd name="connsiteX24" fmla="*/ 640942 w 1504382"/>
                  <a:gd name="connsiteY24" fmla="*/ 575493 h 1593093"/>
                  <a:gd name="connsiteX25" fmla="*/ 529104 w 1504382"/>
                  <a:gd name="connsiteY25" fmla="*/ 699272 h 1593093"/>
                  <a:gd name="connsiteX26" fmla="*/ 504303 w 1504382"/>
                  <a:gd name="connsiteY26" fmla="*/ 764032 h 1593093"/>
                  <a:gd name="connsiteX27" fmla="*/ 469626 w 1504382"/>
                  <a:gd name="connsiteY27" fmla="*/ 805139 h 1593093"/>
                  <a:gd name="connsiteX28" fmla="*/ 302674 w 1504382"/>
                  <a:gd name="connsiteY28" fmla="*/ 902739 h 1593093"/>
                  <a:gd name="connsiteX29" fmla="*/ 175220 w 1504382"/>
                  <a:gd name="connsiteY29" fmla="*/ 992301 h 1593093"/>
                  <a:gd name="connsiteX30" fmla="*/ 88414 w 1504382"/>
                  <a:gd name="connsiteY30" fmla="*/ 1090360 h 1593093"/>
                  <a:gd name="connsiteX31" fmla="*/ 5282 w 1504382"/>
                  <a:gd name="connsiteY31" fmla="*/ 1293137 h 1593093"/>
                  <a:gd name="connsiteX32" fmla="*/ 0 w 1504382"/>
                  <a:gd name="connsiteY32" fmla="*/ 1303012 h 1593093"/>
                  <a:gd name="connsiteX33" fmla="*/ 0 w 1504382"/>
                  <a:gd name="connsiteY33" fmla="*/ 1378795 h 1593093"/>
                  <a:gd name="connsiteX34" fmla="*/ 30313 w 1504382"/>
                  <a:gd name="connsiteY34" fmla="*/ 1362720 h 1593093"/>
                  <a:gd name="connsiteX35" fmla="*/ 30543 w 1504382"/>
                  <a:gd name="connsiteY35" fmla="*/ 1387751 h 1593093"/>
                  <a:gd name="connsiteX36" fmla="*/ 39729 w 1504382"/>
                  <a:gd name="connsiteY36" fmla="*/ 1427710 h 1593093"/>
                  <a:gd name="connsiteX37" fmla="*/ 52130 w 1504382"/>
                  <a:gd name="connsiteY37" fmla="*/ 1435977 h 1593093"/>
                  <a:gd name="connsiteX38" fmla="*/ 60626 w 1504382"/>
                  <a:gd name="connsiteY38" fmla="*/ 1425183 h 1593093"/>
                  <a:gd name="connsiteX39" fmla="*/ 64301 w 1504382"/>
                  <a:gd name="connsiteY39" fmla="*/ 1413931 h 1593093"/>
                  <a:gd name="connsiteX40" fmla="*/ 67975 w 1504382"/>
                  <a:gd name="connsiteY40" fmla="*/ 1430925 h 1593093"/>
                  <a:gd name="connsiteX41" fmla="*/ 76013 w 1504382"/>
                  <a:gd name="connsiteY41" fmla="*/ 1441029 h 1593093"/>
                  <a:gd name="connsiteX42" fmla="*/ 88414 w 1504382"/>
                  <a:gd name="connsiteY42" fmla="*/ 1431614 h 1593093"/>
                  <a:gd name="connsiteX43" fmla="*/ 94384 w 1504382"/>
                  <a:gd name="connsiteY43" fmla="*/ 1408419 h 1593093"/>
                  <a:gd name="connsiteX44" fmla="*/ 99896 w 1504382"/>
                  <a:gd name="connsiteY44" fmla="*/ 1398085 h 1593093"/>
                  <a:gd name="connsiteX45" fmla="*/ 108393 w 1504382"/>
                  <a:gd name="connsiteY45" fmla="*/ 1410946 h 1593093"/>
                  <a:gd name="connsiteX46" fmla="*/ 126305 w 1504382"/>
                  <a:gd name="connsiteY46" fmla="*/ 1413012 h 1593093"/>
                  <a:gd name="connsiteX47" fmla="*/ 135721 w 1504382"/>
                  <a:gd name="connsiteY47" fmla="*/ 1392344 h 1593093"/>
                  <a:gd name="connsiteX48" fmla="*/ 158226 w 1504382"/>
                  <a:gd name="connsiteY48" fmla="*/ 1370069 h 1593093"/>
                  <a:gd name="connsiteX49" fmla="*/ 202318 w 1504382"/>
                  <a:gd name="connsiteY49" fmla="*/ 1329192 h 1593093"/>
                  <a:gd name="connsiteX50" fmla="*/ 213341 w 1504382"/>
                  <a:gd name="connsiteY50" fmla="*/ 1287166 h 1593093"/>
                  <a:gd name="connsiteX51" fmla="*/ 217475 w 1504382"/>
                  <a:gd name="connsiteY51" fmla="*/ 1270402 h 1593093"/>
                  <a:gd name="connsiteX52" fmla="*/ 244343 w 1504382"/>
                  <a:gd name="connsiteY52" fmla="*/ 1249964 h 1593093"/>
                  <a:gd name="connsiteX53" fmla="*/ 338269 w 1504382"/>
                  <a:gd name="connsiteY53" fmla="*/ 1253408 h 1593093"/>
                  <a:gd name="connsiteX54" fmla="*/ 531401 w 1504382"/>
                  <a:gd name="connsiteY54" fmla="*/ 1270862 h 1593093"/>
                  <a:gd name="connsiteX55" fmla="*/ 543572 w 1504382"/>
                  <a:gd name="connsiteY55" fmla="*/ 1273847 h 1593093"/>
                  <a:gd name="connsiteX56" fmla="*/ 547017 w 1504382"/>
                  <a:gd name="connsiteY56" fmla="*/ 1295204 h 1593093"/>
                  <a:gd name="connsiteX57" fmla="*/ 401651 w 1504382"/>
                  <a:gd name="connsiteY57" fmla="*/ 1398775 h 1593093"/>
                  <a:gd name="connsiteX58" fmla="*/ 375931 w 1504382"/>
                  <a:gd name="connsiteY58" fmla="*/ 1415998 h 1593093"/>
                  <a:gd name="connsiteX59" fmla="*/ 351358 w 1504382"/>
                  <a:gd name="connsiteY59" fmla="*/ 1432762 h 1593093"/>
                  <a:gd name="connsiteX60" fmla="*/ 329083 w 1504382"/>
                  <a:gd name="connsiteY60" fmla="*/ 1468357 h 1593093"/>
                  <a:gd name="connsiteX61" fmla="*/ 324720 w 1504382"/>
                  <a:gd name="connsiteY61" fmla="*/ 1541614 h 1593093"/>
                  <a:gd name="connsiteX62" fmla="*/ 340565 w 1504382"/>
                  <a:gd name="connsiteY62" fmla="*/ 1564579 h 1593093"/>
                  <a:gd name="connsiteX63" fmla="*/ 372256 w 1504382"/>
                  <a:gd name="connsiteY63" fmla="*/ 1563890 h 1593093"/>
                  <a:gd name="connsiteX64" fmla="*/ 396599 w 1504382"/>
                  <a:gd name="connsiteY64" fmla="*/ 1557689 h 1593093"/>
                  <a:gd name="connsiteX65" fmla="*/ 396369 w 1504382"/>
                  <a:gd name="connsiteY65" fmla="*/ 1559756 h 1593093"/>
                  <a:gd name="connsiteX66" fmla="*/ 413133 w 1504382"/>
                  <a:gd name="connsiteY66" fmla="*/ 1592825 h 1593093"/>
                  <a:gd name="connsiteX67" fmla="*/ 594470 w 1504382"/>
                  <a:gd name="connsiteY67" fmla="*/ 1546066 h 1593093"/>
                  <a:gd name="connsiteX68" fmla="*/ 1503385 w 1504382"/>
                  <a:gd name="connsiteY68" fmla="*/ 1569052 h 1593093"/>
                  <a:gd name="connsiteX69" fmla="*/ 1504382 w 1504382"/>
                  <a:gd name="connsiteY69" fmla="*/ 1556426 h 1593093"/>
                  <a:gd name="connsiteX70" fmla="*/ 1497751 w 1504382"/>
                  <a:gd name="connsiteY70" fmla="*/ 1472491 h 1593093"/>
                  <a:gd name="connsiteX71" fmla="*/ 1444244 w 1504382"/>
                  <a:gd name="connsiteY71" fmla="*/ 1240319 h 1593093"/>
                  <a:gd name="connsiteX72" fmla="*/ 1420131 w 1504382"/>
                  <a:gd name="connsiteY72" fmla="*/ 950046 h 1593093"/>
                  <a:gd name="connsiteX73" fmla="*/ 1393492 w 1504382"/>
                  <a:gd name="connsiteY73" fmla="*/ 736934 h 1593093"/>
                  <a:gd name="connsiteX74" fmla="*/ 1295893 w 1504382"/>
                  <a:gd name="connsiteY74" fmla="*/ 546328 h 1593093"/>
                  <a:gd name="connsiteX75" fmla="*/ 1242385 w 1504382"/>
                  <a:gd name="connsiteY75" fmla="*/ 456766 h 1593093"/>
                  <a:gd name="connsiteX76" fmla="*/ 1221717 w 1504382"/>
                  <a:gd name="connsiteY76" fmla="*/ 386035 h 1593093"/>
                  <a:gd name="connsiteX77" fmla="*/ 1066246 w 1504382"/>
                  <a:gd name="connsiteY77" fmla="*/ 122401 h 1593093"/>
                  <a:gd name="connsiteX78" fmla="*/ 1046727 w 1504382"/>
                  <a:gd name="connsiteY78" fmla="*/ 108393 h 1593093"/>
                  <a:gd name="connsiteX79" fmla="*/ 1018021 w 1504382"/>
                  <a:gd name="connsiteY79" fmla="*/ 53967 h 1593093"/>
                  <a:gd name="connsiteX80" fmla="*/ 994367 w 1504382"/>
                  <a:gd name="connsiteY80" fmla="*/ 11712 h 1593093"/>
                  <a:gd name="connsiteX81" fmla="*/ 975077 w 1504382"/>
                  <a:gd name="connsiteY81" fmla="*/ 0 h 1593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504382" h="1593093">
                    <a:moveTo>
                      <a:pt x="975077" y="0"/>
                    </a:moveTo>
                    <a:lnTo>
                      <a:pt x="910776" y="0"/>
                    </a:lnTo>
                    <a:cubicBezTo>
                      <a:pt x="896768" y="5282"/>
                      <a:pt x="883219" y="13319"/>
                      <a:pt x="870129" y="13549"/>
                    </a:cubicBezTo>
                    <a:cubicBezTo>
                      <a:pt x="845557" y="16764"/>
                      <a:pt x="820525" y="15616"/>
                      <a:pt x="795723" y="17683"/>
                    </a:cubicBezTo>
                    <a:cubicBezTo>
                      <a:pt x="723385" y="23653"/>
                      <a:pt x="660232" y="53278"/>
                      <a:pt x="602132" y="95073"/>
                    </a:cubicBezTo>
                    <a:cubicBezTo>
                      <a:pt x="588353" y="104948"/>
                      <a:pt x="575493" y="115972"/>
                      <a:pt x="562174" y="126076"/>
                    </a:cubicBezTo>
                    <a:cubicBezTo>
                      <a:pt x="545639" y="138477"/>
                      <a:pt x="539438" y="155471"/>
                      <a:pt x="541505" y="175450"/>
                    </a:cubicBezTo>
                    <a:cubicBezTo>
                      <a:pt x="542424" y="183947"/>
                      <a:pt x="544032" y="192214"/>
                      <a:pt x="545409" y="200481"/>
                    </a:cubicBezTo>
                    <a:cubicBezTo>
                      <a:pt x="552758" y="243425"/>
                      <a:pt x="537601" y="273968"/>
                      <a:pt x="499250" y="294866"/>
                    </a:cubicBezTo>
                    <a:cubicBezTo>
                      <a:pt x="473071" y="309104"/>
                      <a:pt x="446891" y="323572"/>
                      <a:pt x="421860" y="339417"/>
                    </a:cubicBezTo>
                    <a:cubicBezTo>
                      <a:pt x="391087" y="359167"/>
                      <a:pt x="388102" y="378457"/>
                      <a:pt x="411755" y="406244"/>
                    </a:cubicBezTo>
                    <a:cubicBezTo>
                      <a:pt x="424845" y="421860"/>
                      <a:pt x="438624" y="437017"/>
                      <a:pt x="454010" y="449877"/>
                    </a:cubicBezTo>
                    <a:cubicBezTo>
                      <a:pt x="476745" y="468937"/>
                      <a:pt x="503843" y="475827"/>
                      <a:pt x="533468" y="471693"/>
                    </a:cubicBezTo>
                    <a:cubicBezTo>
                      <a:pt x="549543" y="469397"/>
                      <a:pt x="561944" y="462048"/>
                      <a:pt x="571359" y="448499"/>
                    </a:cubicBezTo>
                    <a:cubicBezTo>
                      <a:pt x="575493" y="442299"/>
                      <a:pt x="582612" y="437246"/>
                      <a:pt x="589272" y="433802"/>
                    </a:cubicBezTo>
                    <a:cubicBezTo>
                      <a:pt x="596161" y="430357"/>
                      <a:pt x="603739" y="431275"/>
                      <a:pt x="607643" y="439772"/>
                    </a:cubicBezTo>
                    <a:cubicBezTo>
                      <a:pt x="611548" y="448269"/>
                      <a:pt x="606036" y="453092"/>
                      <a:pt x="599606" y="456307"/>
                    </a:cubicBezTo>
                    <a:cubicBezTo>
                      <a:pt x="583760" y="464115"/>
                      <a:pt x="567915" y="471464"/>
                      <a:pt x="551839" y="478812"/>
                    </a:cubicBezTo>
                    <a:cubicBezTo>
                      <a:pt x="540816" y="483864"/>
                      <a:pt x="527497" y="486620"/>
                      <a:pt x="528875" y="503155"/>
                    </a:cubicBezTo>
                    <a:cubicBezTo>
                      <a:pt x="530482" y="521756"/>
                      <a:pt x="542424" y="538750"/>
                      <a:pt x="559188" y="540128"/>
                    </a:cubicBezTo>
                    <a:cubicBezTo>
                      <a:pt x="576412" y="541505"/>
                      <a:pt x="594094" y="538520"/>
                      <a:pt x="611548" y="537142"/>
                    </a:cubicBezTo>
                    <a:cubicBezTo>
                      <a:pt x="619355" y="536453"/>
                      <a:pt x="627163" y="533468"/>
                      <a:pt x="635201" y="533468"/>
                    </a:cubicBezTo>
                    <a:cubicBezTo>
                      <a:pt x="641401" y="533238"/>
                      <a:pt x="651047" y="534387"/>
                      <a:pt x="653113" y="538061"/>
                    </a:cubicBezTo>
                    <a:cubicBezTo>
                      <a:pt x="656328" y="544032"/>
                      <a:pt x="656328" y="553447"/>
                      <a:pt x="654262" y="560336"/>
                    </a:cubicBezTo>
                    <a:cubicBezTo>
                      <a:pt x="652425" y="566308"/>
                      <a:pt x="646224" y="571360"/>
                      <a:pt x="640942" y="575493"/>
                    </a:cubicBezTo>
                    <a:cubicBezTo>
                      <a:pt x="595931" y="609710"/>
                      <a:pt x="559877" y="651965"/>
                      <a:pt x="529104" y="699272"/>
                    </a:cubicBezTo>
                    <a:cubicBezTo>
                      <a:pt x="516244" y="719252"/>
                      <a:pt x="506599" y="740149"/>
                      <a:pt x="504303" y="764032"/>
                    </a:cubicBezTo>
                    <a:cubicBezTo>
                      <a:pt x="502236" y="785849"/>
                      <a:pt x="489835" y="799169"/>
                      <a:pt x="469626" y="805139"/>
                    </a:cubicBezTo>
                    <a:cubicBezTo>
                      <a:pt x="405785" y="823970"/>
                      <a:pt x="351358" y="857958"/>
                      <a:pt x="302674" y="902739"/>
                    </a:cubicBezTo>
                    <a:cubicBezTo>
                      <a:pt x="264093" y="938105"/>
                      <a:pt x="221608" y="968188"/>
                      <a:pt x="175220" y="992301"/>
                    </a:cubicBezTo>
                    <a:cubicBezTo>
                      <a:pt x="133195" y="1014117"/>
                      <a:pt x="105637" y="1046727"/>
                      <a:pt x="88414" y="1090360"/>
                    </a:cubicBezTo>
                    <a:cubicBezTo>
                      <a:pt x="61775" y="1158335"/>
                      <a:pt x="33069" y="1225621"/>
                      <a:pt x="5282" y="1293137"/>
                    </a:cubicBezTo>
                    <a:cubicBezTo>
                      <a:pt x="3904" y="1296582"/>
                      <a:pt x="1837" y="1299797"/>
                      <a:pt x="0" y="1303012"/>
                    </a:cubicBezTo>
                    <a:lnTo>
                      <a:pt x="0" y="1378795"/>
                    </a:lnTo>
                    <a:cubicBezTo>
                      <a:pt x="14697" y="1385914"/>
                      <a:pt x="14697" y="1385914"/>
                      <a:pt x="30313" y="1362720"/>
                    </a:cubicBezTo>
                    <a:cubicBezTo>
                      <a:pt x="30313" y="1372824"/>
                      <a:pt x="29395" y="1380632"/>
                      <a:pt x="30543" y="1387751"/>
                    </a:cubicBezTo>
                    <a:cubicBezTo>
                      <a:pt x="32840" y="1401300"/>
                      <a:pt x="35595" y="1414849"/>
                      <a:pt x="39729" y="1427710"/>
                    </a:cubicBezTo>
                    <a:cubicBezTo>
                      <a:pt x="40877" y="1431614"/>
                      <a:pt x="47767" y="1435748"/>
                      <a:pt x="52130" y="1435977"/>
                    </a:cubicBezTo>
                    <a:cubicBezTo>
                      <a:pt x="54886" y="1436207"/>
                      <a:pt x="58560" y="1429547"/>
                      <a:pt x="60626" y="1425183"/>
                    </a:cubicBezTo>
                    <a:cubicBezTo>
                      <a:pt x="62004" y="1421969"/>
                      <a:pt x="61545" y="1417835"/>
                      <a:pt x="64301" y="1413931"/>
                    </a:cubicBezTo>
                    <a:cubicBezTo>
                      <a:pt x="65449" y="1419672"/>
                      <a:pt x="65908" y="1425643"/>
                      <a:pt x="67975" y="1430925"/>
                    </a:cubicBezTo>
                    <a:cubicBezTo>
                      <a:pt x="69583" y="1435058"/>
                      <a:pt x="74405" y="1441489"/>
                      <a:pt x="76013" y="1441029"/>
                    </a:cubicBezTo>
                    <a:cubicBezTo>
                      <a:pt x="80606" y="1439422"/>
                      <a:pt x="86347" y="1435977"/>
                      <a:pt x="88414" y="1431614"/>
                    </a:cubicBezTo>
                    <a:cubicBezTo>
                      <a:pt x="91629" y="1424495"/>
                      <a:pt x="92318" y="1416227"/>
                      <a:pt x="94384" y="1408419"/>
                    </a:cubicBezTo>
                    <a:cubicBezTo>
                      <a:pt x="95303" y="1405664"/>
                      <a:pt x="97140" y="1403138"/>
                      <a:pt x="99896" y="1398085"/>
                    </a:cubicBezTo>
                    <a:cubicBezTo>
                      <a:pt x="103341" y="1403367"/>
                      <a:pt x="106096" y="1407042"/>
                      <a:pt x="108393" y="1410946"/>
                    </a:cubicBezTo>
                    <a:cubicBezTo>
                      <a:pt x="113445" y="1419443"/>
                      <a:pt x="120334" y="1421050"/>
                      <a:pt x="126305" y="1413012"/>
                    </a:cubicBezTo>
                    <a:cubicBezTo>
                      <a:pt x="130898" y="1407042"/>
                      <a:pt x="133424" y="1399463"/>
                      <a:pt x="135721" y="1392344"/>
                    </a:cubicBezTo>
                    <a:cubicBezTo>
                      <a:pt x="139625" y="1381092"/>
                      <a:pt x="146055" y="1372595"/>
                      <a:pt x="158226" y="1370069"/>
                    </a:cubicBezTo>
                    <a:cubicBezTo>
                      <a:pt x="181191" y="1365246"/>
                      <a:pt x="194740" y="1350089"/>
                      <a:pt x="202318" y="1329192"/>
                    </a:cubicBezTo>
                    <a:cubicBezTo>
                      <a:pt x="207370" y="1315643"/>
                      <a:pt x="209896" y="1301175"/>
                      <a:pt x="213341" y="1287166"/>
                    </a:cubicBezTo>
                    <a:cubicBezTo>
                      <a:pt x="214719" y="1281425"/>
                      <a:pt x="215638" y="1275914"/>
                      <a:pt x="217475" y="1270402"/>
                    </a:cubicBezTo>
                    <a:cubicBezTo>
                      <a:pt x="222068" y="1255935"/>
                      <a:pt x="229187" y="1249734"/>
                      <a:pt x="244343" y="1249964"/>
                    </a:cubicBezTo>
                    <a:cubicBezTo>
                      <a:pt x="275575" y="1250423"/>
                      <a:pt x="307037" y="1250882"/>
                      <a:pt x="338269" y="1253408"/>
                    </a:cubicBezTo>
                    <a:cubicBezTo>
                      <a:pt x="402799" y="1258460"/>
                      <a:pt x="467100" y="1264891"/>
                      <a:pt x="531401" y="1270862"/>
                    </a:cubicBezTo>
                    <a:cubicBezTo>
                      <a:pt x="535535" y="1271321"/>
                      <a:pt x="539898" y="1272239"/>
                      <a:pt x="543572" y="1273847"/>
                    </a:cubicBezTo>
                    <a:cubicBezTo>
                      <a:pt x="552988" y="1278210"/>
                      <a:pt x="555514" y="1289922"/>
                      <a:pt x="547017" y="1295204"/>
                    </a:cubicBezTo>
                    <a:cubicBezTo>
                      <a:pt x="496954" y="1327125"/>
                      <a:pt x="456996" y="1373743"/>
                      <a:pt x="401651" y="1398775"/>
                    </a:cubicBezTo>
                    <a:cubicBezTo>
                      <a:pt x="392235" y="1403138"/>
                      <a:pt x="384428" y="1410257"/>
                      <a:pt x="375931" y="1415998"/>
                    </a:cubicBezTo>
                    <a:cubicBezTo>
                      <a:pt x="367663" y="1421509"/>
                      <a:pt x="360315" y="1428858"/>
                      <a:pt x="351358" y="1432762"/>
                    </a:cubicBezTo>
                    <a:cubicBezTo>
                      <a:pt x="335513" y="1439881"/>
                      <a:pt x="330231" y="1452971"/>
                      <a:pt x="329083" y="1468357"/>
                    </a:cubicBezTo>
                    <a:cubicBezTo>
                      <a:pt x="327245" y="1492700"/>
                      <a:pt x="326327" y="1517272"/>
                      <a:pt x="324720" y="1541614"/>
                    </a:cubicBezTo>
                    <a:cubicBezTo>
                      <a:pt x="324030" y="1553556"/>
                      <a:pt x="328853" y="1562742"/>
                      <a:pt x="340565" y="1564579"/>
                    </a:cubicBezTo>
                    <a:cubicBezTo>
                      <a:pt x="350899" y="1566186"/>
                      <a:pt x="361692" y="1565038"/>
                      <a:pt x="372256" y="1563890"/>
                    </a:cubicBezTo>
                    <a:cubicBezTo>
                      <a:pt x="380294" y="1562971"/>
                      <a:pt x="388331" y="1559986"/>
                      <a:pt x="396599" y="1557689"/>
                    </a:cubicBezTo>
                    <a:cubicBezTo>
                      <a:pt x="396369" y="1559067"/>
                      <a:pt x="396599" y="1559526"/>
                      <a:pt x="396369" y="1559756"/>
                    </a:cubicBezTo>
                    <a:cubicBezTo>
                      <a:pt x="383509" y="1582721"/>
                      <a:pt x="380116" y="1595107"/>
                      <a:pt x="413133" y="1592825"/>
                    </a:cubicBezTo>
                    <a:cubicBezTo>
                      <a:pt x="446150" y="1590543"/>
                      <a:pt x="559334" y="1552956"/>
                      <a:pt x="594470" y="1546066"/>
                    </a:cubicBezTo>
                    <a:lnTo>
                      <a:pt x="1503385" y="1569052"/>
                    </a:lnTo>
                    <a:cubicBezTo>
                      <a:pt x="1503717" y="1564843"/>
                      <a:pt x="1504050" y="1560635"/>
                      <a:pt x="1504382" y="1556426"/>
                    </a:cubicBezTo>
                    <a:cubicBezTo>
                      <a:pt x="1503952" y="1528467"/>
                      <a:pt x="1501311" y="1500508"/>
                      <a:pt x="1497751" y="1472491"/>
                    </a:cubicBezTo>
                    <a:cubicBezTo>
                      <a:pt x="1487647" y="1393263"/>
                      <a:pt x="1467208" y="1316561"/>
                      <a:pt x="1444244" y="1240319"/>
                    </a:cubicBezTo>
                    <a:cubicBezTo>
                      <a:pt x="1415538" y="1145245"/>
                      <a:pt x="1406352" y="1048794"/>
                      <a:pt x="1420131" y="950046"/>
                    </a:cubicBezTo>
                    <a:cubicBezTo>
                      <a:pt x="1430236" y="876789"/>
                      <a:pt x="1418753" y="805828"/>
                      <a:pt x="1393492" y="736934"/>
                    </a:cubicBezTo>
                    <a:cubicBezTo>
                      <a:pt x="1368460" y="669418"/>
                      <a:pt x="1333555" y="607184"/>
                      <a:pt x="1295893" y="546328"/>
                    </a:cubicBezTo>
                    <a:cubicBezTo>
                      <a:pt x="1277521" y="516934"/>
                      <a:pt x="1259608" y="486850"/>
                      <a:pt x="1242385" y="456766"/>
                    </a:cubicBezTo>
                    <a:cubicBezTo>
                      <a:pt x="1229984" y="434950"/>
                      <a:pt x="1223095" y="411526"/>
                      <a:pt x="1221717" y="386035"/>
                    </a:cubicBezTo>
                    <a:cubicBezTo>
                      <a:pt x="1215516" y="271671"/>
                      <a:pt x="1158105" y="186702"/>
                      <a:pt x="1066246" y="122401"/>
                    </a:cubicBezTo>
                    <a:cubicBezTo>
                      <a:pt x="1059816" y="117809"/>
                      <a:pt x="1053157" y="113216"/>
                      <a:pt x="1046727" y="108393"/>
                    </a:cubicBezTo>
                    <a:cubicBezTo>
                      <a:pt x="1028125" y="94844"/>
                      <a:pt x="1017562" y="77620"/>
                      <a:pt x="1018021" y="53967"/>
                    </a:cubicBezTo>
                    <a:cubicBezTo>
                      <a:pt x="1018250" y="35595"/>
                      <a:pt x="1009065" y="21816"/>
                      <a:pt x="994367" y="11712"/>
                    </a:cubicBezTo>
                    <a:cubicBezTo>
                      <a:pt x="988167" y="7579"/>
                      <a:pt x="981507" y="3904"/>
                      <a:pt x="975077" y="0"/>
                    </a:cubicBezTo>
                    <a:close/>
                  </a:path>
                </a:pathLst>
              </a:custGeom>
              <a:grpFill/>
              <a:ln w="53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Up Arrow 4">
                <a:extLst>
                  <a:ext uri="{FF2B5EF4-FFF2-40B4-BE49-F238E27FC236}">
                    <a16:creationId xmlns:a16="http://schemas.microsoft.com/office/drawing/2014/main" id="{7263D539-805E-425D-8140-5EE86BE1D1F3}"/>
                  </a:ext>
                </a:extLst>
              </p:cNvPr>
              <p:cNvSpPr/>
              <p:nvPr/>
            </p:nvSpPr>
            <p:spPr>
              <a:xfrm flipV="1">
                <a:off x="5843802" y="3190688"/>
                <a:ext cx="1510669" cy="2651760"/>
              </a:xfrm>
              <a:prstGeom prst="upArrow">
                <a:avLst>
                  <a:gd name="adj1" fmla="val 50000"/>
                  <a:gd name="adj2" fmla="val 6193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5D0B9C9D-4E43-4A72-8377-8B9A7C7B9D18}"/>
                </a:ext>
              </a:extLst>
            </p:cNvPr>
            <p:cNvSpPr txBox="1"/>
            <p:nvPr/>
          </p:nvSpPr>
          <p:spPr>
            <a:xfrm>
              <a:off x="2661788" y="2107389"/>
              <a:ext cx="1222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BUY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EA9620FA-D80F-4A10-BF5E-584B5B7056AC}"/>
                </a:ext>
              </a:extLst>
            </p:cNvPr>
            <p:cNvSpPr txBox="1"/>
            <p:nvPr/>
          </p:nvSpPr>
          <p:spPr>
            <a:xfrm>
              <a:off x="1814964" y="5219470"/>
              <a:ext cx="1222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SELL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A9430FB5-AA09-47E5-AE95-2BB701ED6BA0}"/>
                </a:ext>
              </a:extLst>
            </p:cNvPr>
            <p:cNvGrpSpPr/>
            <p:nvPr/>
          </p:nvGrpSpPr>
          <p:grpSpPr>
            <a:xfrm>
              <a:off x="718736" y="2531902"/>
              <a:ext cx="4514417" cy="2355125"/>
              <a:chOff x="2572109" y="541589"/>
              <a:chExt cx="8585933" cy="4479193"/>
            </a:xfrm>
          </p:grpSpPr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BE440E34-9927-4B61-A75D-14BC81B2CC76}"/>
                  </a:ext>
                </a:extLst>
              </p:cNvPr>
              <p:cNvSpPr/>
              <p:nvPr/>
            </p:nvSpPr>
            <p:spPr>
              <a:xfrm>
                <a:off x="8911710" y="2318515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id="{487022D9-9039-46DC-A666-08C5E02E90AD}"/>
                  </a:ext>
                </a:extLst>
              </p:cNvPr>
              <p:cNvSpPr/>
              <p:nvPr/>
            </p:nvSpPr>
            <p:spPr>
              <a:xfrm>
                <a:off x="5227330" y="2957051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0005F248-8DAB-4F94-8811-21E91AD8D0FA}"/>
                  </a:ext>
                </a:extLst>
              </p:cNvPr>
              <p:cNvSpPr/>
              <p:nvPr/>
            </p:nvSpPr>
            <p:spPr>
              <a:xfrm>
                <a:off x="7701885" y="2178338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CCD2EE37-E8FC-4345-A277-8B2BC99F0F50}"/>
                  </a:ext>
                </a:extLst>
              </p:cNvPr>
              <p:cNvSpPr/>
              <p:nvPr/>
            </p:nvSpPr>
            <p:spPr>
              <a:xfrm>
                <a:off x="4296249" y="4809400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27311377-42BB-4853-AC5C-31D7214B8B0E}"/>
                  </a:ext>
                </a:extLst>
              </p:cNvPr>
              <p:cNvSpPr/>
              <p:nvPr/>
            </p:nvSpPr>
            <p:spPr>
              <a:xfrm>
                <a:off x="7016376" y="3513792"/>
                <a:ext cx="211382" cy="211382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BF5D0644-08BB-4798-A88D-9DDA34CA8EE0}"/>
                  </a:ext>
                </a:extLst>
              </p:cNvPr>
              <p:cNvCxnSpPr>
                <a:cxnSpLocks/>
                <a:stCxn id="192" idx="2"/>
              </p:cNvCxnSpPr>
              <p:nvPr/>
            </p:nvCxnSpPr>
            <p:spPr>
              <a:xfrm flipH="1" flipV="1">
                <a:off x="2572109" y="4681741"/>
                <a:ext cx="1724141" cy="233351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52606986-F417-4A7C-A8EC-C198E8FB49AD}"/>
                  </a:ext>
                </a:extLst>
              </p:cNvPr>
              <p:cNvCxnSpPr>
                <a:cxnSpLocks/>
                <a:stCxn id="190" idx="3"/>
                <a:endCxn id="192" idx="7"/>
              </p:cNvCxnSpPr>
              <p:nvPr/>
            </p:nvCxnSpPr>
            <p:spPr>
              <a:xfrm flipH="1">
                <a:off x="4476675" y="3137477"/>
                <a:ext cx="781611" cy="1702879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2F586448-18B8-455E-AE39-99D008D36EA6}"/>
                  </a:ext>
                </a:extLst>
              </p:cNvPr>
              <p:cNvCxnSpPr>
                <a:cxnSpLocks/>
                <a:stCxn id="193" idx="2"/>
                <a:endCxn id="190" idx="6"/>
              </p:cNvCxnSpPr>
              <p:nvPr/>
            </p:nvCxnSpPr>
            <p:spPr>
              <a:xfrm flipH="1" flipV="1">
                <a:off x="5438712" y="3062742"/>
                <a:ext cx="1577664" cy="556741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D69D6B8F-38BA-43D5-A08D-6358BE193F7F}"/>
                  </a:ext>
                </a:extLst>
              </p:cNvPr>
              <p:cNvCxnSpPr>
                <a:cxnSpLocks/>
                <a:stCxn id="191" idx="3"/>
                <a:endCxn id="193" idx="7"/>
              </p:cNvCxnSpPr>
              <p:nvPr/>
            </p:nvCxnSpPr>
            <p:spPr>
              <a:xfrm flipH="1">
                <a:off x="7196802" y="2358764"/>
                <a:ext cx="536039" cy="118598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3E2227E6-A98A-4EF0-9E91-49E63F4BB063}"/>
                  </a:ext>
                </a:extLst>
              </p:cNvPr>
              <p:cNvCxnSpPr>
                <a:cxnSpLocks/>
                <a:stCxn id="191" idx="6"/>
                <a:endCxn id="188" idx="2"/>
              </p:cNvCxnSpPr>
              <p:nvPr/>
            </p:nvCxnSpPr>
            <p:spPr>
              <a:xfrm>
                <a:off x="7913267" y="2284029"/>
                <a:ext cx="998443" cy="14017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non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9E6FC16C-0CE6-4464-B4FB-44DD55E4799D}"/>
                  </a:ext>
                </a:extLst>
              </p:cNvPr>
              <p:cNvCxnSpPr>
                <a:cxnSpLocks/>
                <a:stCxn id="188" idx="7"/>
              </p:cNvCxnSpPr>
              <p:nvPr/>
            </p:nvCxnSpPr>
            <p:spPr>
              <a:xfrm flipV="1">
                <a:off x="9092136" y="541589"/>
                <a:ext cx="2065906" cy="180788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3E980DB3-B4C6-4661-A206-7DD35F01B890}"/>
              </a:ext>
            </a:extLst>
          </p:cNvPr>
          <p:cNvGrpSpPr/>
          <p:nvPr/>
        </p:nvGrpSpPr>
        <p:grpSpPr>
          <a:xfrm>
            <a:off x="6441813" y="1864038"/>
            <a:ext cx="5023783" cy="4182159"/>
            <a:chOff x="1395847" y="3123136"/>
            <a:chExt cx="3246568" cy="4182159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2AC18FA5-E125-4A7C-98B4-EB6D32900853}"/>
                </a:ext>
              </a:extLst>
            </p:cNvPr>
            <p:cNvSpPr txBox="1"/>
            <p:nvPr/>
          </p:nvSpPr>
          <p:spPr>
            <a:xfrm>
              <a:off x="1395847" y="3510825"/>
              <a:ext cx="32465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You can simply impress your audience.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 You can simply impress your audience and add a unique zing and appeal to your Presentations. 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885B4AD0-170D-4EE0-B85E-6458D5251E60}"/>
                </a:ext>
              </a:extLst>
            </p:cNvPr>
            <p:cNvSpPr txBox="1"/>
            <p:nvPr/>
          </p:nvSpPr>
          <p:spPr>
            <a:xfrm>
              <a:off x="1395847" y="3123136"/>
              <a:ext cx="3246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Contents Title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F28D6CB5-98CB-4B36-AB18-3E979C83AD85}"/>
                </a:ext>
              </a:extLst>
            </p:cNvPr>
            <p:cNvSpPr txBox="1"/>
            <p:nvPr/>
          </p:nvSpPr>
          <p:spPr>
            <a:xfrm>
              <a:off x="1395848" y="5190291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E1C19BAE-6C36-4A88-90E5-BF16FB8DE5EE}"/>
                </a:ext>
              </a:extLst>
            </p:cNvPr>
            <p:cNvSpPr txBox="1"/>
            <p:nvPr/>
          </p:nvSpPr>
          <p:spPr>
            <a:xfrm>
              <a:off x="1395848" y="4921423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4"/>
                </a:solidFill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86B8852-A917-4BFE-8ED4-ABB792C8217E}"/>
                </a:ext>
              </a:extLst>
            </p:cNvPr>
            <p:cNvSpPr txBox="1"/>
            <p:nvPr/>
          </p:nvSpPr>
          <p:spPr>
            <a:xfrm>
              <a:off x="3174768" y="5190291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48C1BE12-DF10-4B47-8602-0F8CD48DB18E}"/>
                </a:ext>
              </a:extLst>
            </p:cNvPr>
            <p:cNvSpPr txBox="1"/>
            <p:nvPr/>
          </p:nvSpPr>
          <p:spPr>
            <a:xfrm>
              <a:off x="3174768" y="4921423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AF85812F-822D-470F-B5CD-BA0B6C2A22CC}"/>
                </a:ext>
              </a:extLst>
            </p:cNvPr>
            <p:cNvSpPr txBox="1"/>
            <p:nvPr/>
          </p:nvSpPr>
          <p:spPr>
            <a:xfrm>
              <a:off x="1395848" y="6474298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EF02CDCF-466E-4E40-9438-9E3F38D0AE95}"/>
                </a:ext>
              </a:extLst>
            </p:cNvPr>
            <p:cNvSpPr txBox="1"/>
            <p:nvPr/>
          </p:nvSpPr>
          <p:spPr>
            <a:xfrm>
              <a:off x="1395848" y="6205430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4"/>
                </a:solidFill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32D9A7E9-D60D-46B8-A2E0-2C5F2322FBA3}"/>
                </a:ext>
              </a:extLst>
            </p:cNvPr>
            <p:cNvSpPr txBox="1"/>
            <p:nvPr/>
          </p:nvSpPr>
          <p:spPr>
            <a:xfrm>
              <a:off x="3174768" y="6474298"/>
              <a:ext cx="14676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FA83335D-14BB-40AA-A228-D1DB5E438F6C}"/>
                </a:ext>
              </a:extLst>
            </p:cNvPr>
            <p:cNvSpPr txBox="1"/>
            <p:nvPr/>
          </p:nvSpPr>
          <p:spPr>
            <a:xfrm>
              <a:off x="3174768" y="6205430"/>
              <a:ext cx="1467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Add Contents Title</a:t>
              </a:r>
              <a:endParaRPr lang="ko-KR" altLang="en-US" sz="14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23">
            <a:extLst>
              <a:ext uri="{FF2B5EF4-FFF2-40B4-BE49-F238E27FC236}">
                <a16:creationId xmlns:a16="http://schemas.microsoft.com/office/drawing/2014/main" id="{636AB843-327D-4BBA-8230-3DCA94445CA1}"/>
              </a:ext>
            </a:extLst>
          </p:cNvPr>
          <p:cNvGrpSpPr/>
          <p:nvPr/>
        </p:nvGrpSpPr>
        <p:grpSpPr>
          <a:xfrm>
            <a:off x="4131455" y="3448050"/>
            <a:ext cx="3929122" cy="2943226"/>
            <a:chOff x="3728983" y="3429000"/>
            <a:chExt cx="4561363" cy="294322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7FC75F4-2C9B-4823-8075-8C77D5C7C477}"/>
                </a:ext>
              </a:extLst>
            </p:cNvPr>
            <p:cNvSpPr/>
            <p:nvPr/>
          </p:nvSpPr>
          <p:spPr>
            <a:xfrm>
              <a:off x="5403563" y="5639477"/>
              <a:ext cx="1430968" cy="737215"/>
            </a:xfrm>
            <a:custGeom>
              <a:avLst/>
              <a:gdLst>
                <a:gd name="connsiteX0" fmla="*/ 13633 w 1430968"/>
                <a:gd name="connsiteY0" fmla="*/ 142192 h 737215"/>
                <a:gd name="connsiteX1" fmla="*/ 70077 w 1430968"/>
                <a:gd name="connsiteY1" fmla="*/ 228833 h 737215"/>
                <a:gd name="connsiteX2" fmla="*/ 74281 w 1430968"/>
                <a:gd name="connsiteY2" fmla="*/ 240809 h 737215"/>
                <a:gd name="connsiteX3" fmla="*/ 92247 w 1430968"/>
                <a:gd name="connsiteY3" fmla="*/ 305408 h 737215"/>
                <a:gd name="connsiteX4" fmla="*/ 150347 w 1430968"/>
                <a:gd name="connsiteY4" fmla="*/ 403515 h 737215"/>
                <a:gd name="connsiteX5" fmla="*/ 167293 w 1430968"/>
                <a:gd name="connsiteY5" fmla="*/ 398418 h 737215"/>
                <a:gd name="connsiteX6" fmla="*/ 182582 w 1430968"/>
                <a:gd name="connsiteY6" fmla="*/ 387079 h 737215"/>
                <a:gd name="connsiteX7" fmla="*/ 214817 w 1430968"/>
                <a:gd name="connsiteY7" fmla="*/ 370643 h 737215"/>
                <a:gd name="connsiteX8" fmla="*/ 224883 w 1430968"/>
                <a:gd name="connsiteY8" fmla="*/ 369368 h 737215"/>
                <a:gd name="connsiteX9" fmla="*/ 337898 w 1430968"/>
                <a:gd name="connsiteY9" fmla="*/ 413708 h 737215"/>
                <a:gd name="connsiteX10" fmla="*/ 367457 w 1430968"/>
                <a:gd name="connsiteY10" fmla="*/ 340955 h 737215"/>
                <a:gd name="connsiteX11" fmla="*/ 381218 w 1430968"/>
                <a:gd name="connsiteY11" fmla="*/ 329616 h 737215"/>
                <a:gd name="connsiteX12" fmla="*/ 407592 w 1430968"/>
                <a:gd name="connsiteY12" fmla="*/ 305535 h 737215"/>
                <a:gd name="connsiteX13" fmla="*/ 422882 w 1430968"/>
                <a:gd name="connsiteY13" fmla="*/ 300438 h 737215"/>
                <a:gd name="connsiteX14" fmla="*/ 449893 w 1430968"/>
                <a:gd name="connsiteY14" fmla="*/ 294195 h 737215"/>
                <a:gd name="connsiteX15" fmla="*/ 459322 w 1430968"/>
                <a:gd name="connsiteY15" fmla="*/ 292921 h 737215"/>
                <a:gd name="connsiteX16" fmla="*/ 527997 w 1430968"/>
                <a:gd name="connsiteY16" fmla="*/ 385805 h 737215"/>
                <a:gd name="connsiteX17" fmla="*/ 592977 w 1430968"/>
                <a:gd name="connsiteY17" fmla="*/ 402241 h 737215"/>
                <a:gd name="connsiteX18" fmla="*/ 603043 w 1430968"/>
                <a:gd name="connsiteY18" fmla="*/ 419314 h 737215"/>
                <a:gd name="connsiteX19" fmla="*/ 612471 w 1430968"/>
                <a:gd name="connsiteY19" fmla="*/ 435750 h 737215"/>
                <a:gd name="connsiteX20" fmla="*/ 655792 w 1430968"/>
                <a:gd name="connsiteY20" fmla="*/ 553989 h 737215"/>
                <a:gd name="connsiteX21" fmla="*/ 663181 w 1430968"/>
                <a:gd name="connsiteY21" fmla="*/ 570425 h 737215"/>
                <a:gd name="connsiteX22" fmla="*/ 689556 w 1430968"/>
                <a:gd name="connsiteY22" fmla="*/ 604572 h 737215"/>
                <a:gd name="connsiteX23" fmla="*/ 700641 w 1430968"/>
                <a:gd name="connsiteY23" fmla="*/ 609668 h 737215"/>
                <a:gd name="connsiteX24" fmla="*/ 715930 w 1430968"/>
                <a:gd name="connsiteY24" fmla="*/ 615911 h 737215"/>
                <a:gd name="connsiteX25" fmla="*/ 728671 w 1430968"/>
                <a:gd name="connsiteY25" fmla="*/ 627251 h 737215"/>
                <a:gd name="connsiteX26" fmla="*/ 855956 w 1430968"/>
                <a:gd name="connsiteY26" fmla="*/ 736953 h 737215"/>
                <a:gd name="connsiteX27" fmla="*/ 878636 w 1430968"/>
                <a:gd name="connsiteY27" fmla="*/ 735297 h 737215"/>
                <a:gd name="connsiteX28" fmla="*/ 891377 w 1430968"/>
                <a:gd name="connsiteY28" fmla="*/ 728289 h 737215"/>
                <a:gd name="connsiteX29" fmla="*/ 903099 w 1430968"/>
                <a:gd name="connsiteY29" fmla="*/ 720007 h 737215"/>
                <a:gd name="connsiteX30" fmla="*/ 973940 w 1430968"/>
                <a:gd name="connsiteY30" fmla="*/ 656174 h 737215"/>
                <a:gd name="connsiteX31" fmla="*/ 983369 w 1430968"/>
                <a:gd name="connsiteY31" fmla="*/ 642923 h 737215"/>
                <a:gd name="connsiteX32" fmla="*/ 989230 w 1430968"/>
                <a:gd name="connsiteY32" fmla="*/ 625850 h 737215"/>
                <a:gd name="connsiteX33" fmla="*/ 1019936 w 1430968"/>
                <a:gd name="connsiteY33" fmla="*/ 568259 h 737215"/>
                <a:gd name="connsiteX34" fmla="*/ 1030002 w 1430968"/>
                <a:gd name="connsiteY34" fmla="*/ 556919 h 737215"/>
                <a:gd name="connsiteX35" fmla="*/ 1141488 w 1430968"/>
                <a:gd name="connsiteY35" fmla="*/ 480345 h 737215"/>
                <a:gd name="connsiteX36" fmla="*/ 1126198 w 1430968"/>
                <a:gd name="connsiteY36" fmla="*/ 392430 h 737215"/>
                <a:gd name="connsiteX37" fmla="*/ 1111928 w 1430968"/>
                <a:gd name="connsiteY37" fmla="*/ 386187 h 737215"/>
                <a:gd name="connsiteX38" fmla="*/ 1103519 w 1430968"/>
                <a:gd name="connsiteY38" fmla="*/ 374210 h 737215"/>
                <a:gd name="connsiteX39" fmla="*/ 1183788 w 1430968"/>
                <a:gd name="connsiteY39" fmla="*/ 315346 h 737215"/>
                <a:gd name="connsiteX40" fmla="*/ 1197549 w 1430968"/>
                <a:gd name="connsiteY40" fmla="*/ 310249 h 737215"/>
                <a:gd name="connsiteX41" fmla="*/ 1211310 w 1430968"/>
                <a:gd name="connsiteY41" fmla="*/ 303241 h 737215"/>
                <a:gd name="connsiteX42" fmla="*/ 1221375 w 1430968"/>
                <a:gd name="connsiteY42" fmla="*/ 298145 h 737215"/>
                <a:gd name="connsiteX43" fmla="*/ 1248387 w 1430968"/>
                <a:gd name="connsiteY43" fmla="*/ 279797 h 737215"/>
                <a:gd name="connsiteX44" fmla="*/ 1258452 w 1430968"/>
                <a:gd name="connsiteY44" fmla="*/ 271516 h 737215"/>
                <a:gd name="connsiteX45" fmla="*/ 1283807 w 1430968"/>
                <a:gd name="connsiteY45" fmla="*/ 253168 h 737215"/>
                <a:gd name="connsiteX46" fmla="*/ 1293236 w 1430968"/>
                <a:gd name="connsiteY46" fmla="*/ 246925 h 737215"/>
                <a:gd name="connsiteX47" fmla="*/ 1351336 w 1430968"/>
                <a:gd name="connsiteY47" fmla="*/ 199528 h 737215"/>
                <a:gd name="connsiteX48" fmla="*/ 1360764 w 1430968"/>
                <a:gd name="connsiteY48" fmla="*/ 188188 h 737215"/>
                <a:gd name="connsiteX49" fmla="*/ 1397714 w 1430968"/>
                <a:gd name="connsiteY49" fmla="*/ 47780 h 737215"/>
                <a:gd name="connsiteX50" fmla="*/ 1406123 w 1430968"/>
                <a:gd name="connsiteY50" fmla="*/ 32618 h 737215"/>
                <a:gd name="connsiteX51" fmla="*/ 1430969 w 1430968"/>
                <a:gd name="connsiteY51" fmla="*/ 0 h 737215"/>
                <a:gd name="connsiteX52" fmla="*/ 0 w 1430968"/>
                <a:gd name="connsiteY52" fmla="*/ 0 h 737215"/>
                <a:gd name="connsiteX53" fmla="*/ 13633 w 1430968"/>
                <a:gd name="connsiteY53" fmla="*/ 142192 h 737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30968" h="737215">
                  <a:moveTo>
                    <a:pt x="13633" y="142192"/>
                  </a:moveTo>
                  <a:cubicBezTo>
                    <a:pt x="28923" y="177613"/>
                    <a:pt x="60648" y="186532"/>
                    <a:pt x="70077" y="228833"/>
                  </a:cubicBezTo>
                  <a:cubicBezTo>
                    <a:pt x="71733" y="232655"/>
                    <a:pt x="72753" y="237114"/>
                    <a:pt x="74281" y="240809"/>
                  </a:cubicBezTo>
                  <a:cubicBezTo>
                    <a:pt x="79505" y="257883"/>
                    <a:pt x="85366" y="278778"/>
                    <a:pt x="92247" y="305408"/>
                  </a:cubicBezTo>
                  <a:cubicBezTo>
                    <a:pt x="110721" y="370005"/>
                    <a:pt x="124992" y="403515"/>
                    <a:pt x="150347" y="403515"/>
                  </a:cubicBezTo>
                  <a:cubicBezTo>
                    <a:pt x="156208" y="403515"/>
                    <a:pt x="162069" y="401604"/>
                    <a:pt x="167293" y="398418"/>
                  </a:cubicBezTo>
                  <a:cubicBezTo>
                    <a:pt x="172516" y="395233"/>
                    <a:pt x="177358" y="390901"/>
                    <a:pt x="182582" y="387079"/>
                  </a:cubicBezTo>
                  <a:cubicBezTo>
                    <a:pt x="192648" y="380836"/>
                    <a:pt x="203732" y="373828"/>
                    <a:pt x="214817" y="370643"/>
                  </a:cubicBezTo>
                  <a:cubicBezTo>
                    <a:pt x="218003" y="369368"/>
                    <a:pt x="221698" y="369368"/>
                    <a:pt x="224883" y="369368"/>
                  </a:cubicBezTo>
                  <a:cubicBezTo>
                    <a:pt x="265018" y="378160"/>
                    <a:pt x="298272" y="413708"/>
                    <a:pt x="337898" y="413708"/>
                  </a:cubicBezTo>
                  <a:cubicBezTo>
                    <a:pt x="367457" y="409886"/>
                    <a:pt x="348983" y="364399"/>
                    <a:pt x="367457" y="340955"/>
                  </a:cubicBezTo>
                  <a:cubicBezTo>
                    <a:pt x="371662" y="336496"/>
                    <a:pt x="375867" y="333438"/>
                    <a:pt x="381218" y="329616"/>
                  </a:cubicBezTo>
                  <a:cubicBezTo>
                    <a:pt x="390646" y="322608"/>
                    <a:pt x="399183" y="314454"/>
                    <a:pt x="407592" y="305535"/>
                  </a:cubicBezTo>
                  <a:cubicBezTo>
                    <a:pt x="412816" y="303624"/>
                    <a:pt x="417658" y="301712"/>
                    <a:pt x="422882" y="300438"/>
                  </a:cubicBezTo>
                  <a:cubicBezTo>
                    <a:pt x="431291" y="297890"/>
                    <a:pt x="439828" y="295979"/>
                    <a:pt x="449893" y="294195"/>
                  </a:cubicBezTo>
                  <a:cubicBezTo>
                    <a:pt x="452569" y="294195"/>
                    <a:pt x="456264" y="292921"/>
                    <a:pt x="459322" y="292921"/>
                  </a:cubicBezTo>
                  <a:cubicBezTo>
                    <a:pt x="505827" y="287825"/>
                    <a:pt x="502642" y="359303"/>
                    <a:pt x="527997" y="385805"/>
                  </a:cubicBezTo>
                  <a:cubicBezTo>
                    <a:pt x="549657" y="409121"/>
                    <a:pt x="575012" y="373063"/>
                    <a:pt x="592977" y="402241"/>
                  </a:cubicBezTo>
                  <a:cubicBezTo>
                    <a:pt x="596163" y="407337"/>
                    <a:pt x="599858" y="412943"/>
                    <a:pt x="603043" y="419314"/>
                  </a:cubicBezTo>
                  <a:cubicBezTo>
                    <a:pt x="606738" y="425557"/>
                    <a:pt x="609286" y="430654"/>
                    <a:pt x="612471" y="435750"/>
                  </a:cubicBezTo>
                  <a:cubicBezTo>
                    <a:pt x="633622" y="464800"/>
                    <a:pt x="641521" y="516657"/>
                    <a:pt x="655792" y="553989"/>
                  </a:cubicBezTo>
                  <a:cubicBezTo>
                    <a:pt x="657830" y="560232"/>
                    <a:pt x="660633" y="565329"/>
                    <a:pt x="663181" y="570425"/>
                  </a:cubicBezTo>
                  <a:cubicBezTo>
                    <a:pt x="670062" y="588135"/>
                    <a:pt x="679490" y="599475"/>
                    <a:pt x="689556" y="604572"/>
                  </a:cubicBezTo>
                  <a:cubicBezTo>
                    <a:pt x="693251" y="606483"/>
                    <a:pt x="696436" y="608394"/>
                    <a:pt x="700641" y="609668"/>
                  </a:cubicBezTo>
                  <a:cubicBezTo>
                    <a:pt x="706502" y="610942"/>
                    <a:pt x="711726" y="612853"/>
                    <a:pt x="715930" y="615911"/>
                  </a:cubicBezTo>
                  <a:cubicBezTo>
                    <a:pt x="721154" y="619097"/>
                    <a:pt x="725359" y="623429"/>
                    <a:pt x="728671" y="627251"/>
                  </a:cubicBezTo>
                  <a:cubicBezTo>
                    <a:pt x="761544" y="675795"/>
                    <a:pt x="804354" y="732749"/>
                    <a:pt x="855956" y="736953"/>
                  </a:cubicBezTo>
                  <a:cubicBezTo>
                    <a:pt x="863346" y="737590"/>
                    <a:pt x="870864" y="737081"/>
                    <a:pt x="878636" y="735297"/>
                  </a:cubicBezTo>
                  <a:cubicBezTo>
                    <a:pt x="882840" y="733386"/>
                    <a:pt x="887045" y="731474"/>
                    <a:pt x="891377" y="728289"/>
                  </a:cubicBezTo>
                  <a:cubicBezTo>
                    <a:pt x="895582" y="726378"/>
                    <a:pt x="898767" y="723193"/>
                    <a:pt x="903099" y="720007"/>
                  </a:cubicBezTo>
                  <a:cubicBezTo>
                    <a:pt x="930110" y="702297"/>
                    <a:pt x="953809" y="681401"/>
                    <a:pt x="973940" y="656174"/>
                  </a:cubicBezTo>
                  <a:cubicBezTo>
                    <a:pt x="977635" y="651077"/>
                    <a:pt x="980311" y="646618"/>
                    <a:pt x="983369" y="642923"/>
                  </a:cubicBezTo>
                  <a:cubicBezTo>
                    <a:pt x="985025" y="637189"/>
                    <a:pt x="986554" y="632220"/>
                    <a:pt x="989230" y="625850"/>
                  </a:cubicBezTo>
                  <a:cubicBezTo>
                    <a:pt x="996110" y="602533"/>
                    <a:pt x="1007195" y="584823"/>
                    <a:pt x="1019936" y="568259"/>
                  </a:cubicBezTo>
                  <a:cubicBezTo>
                    <a:pt x="1023121" y="563800"/>
                    <a:pt x="1026817" y="559977"/>
                    <a:pt x="1030002" y="556919"/>
                  </a:cubicBezTo>
                  <a:cubicBezTo>
                    <a:pt x="1061218" y="520862"/>
                    <a:pt x="1111928" y="525958"/>
                    <a:pt x="1141488" y="480345"/>
                  </a:cubicBezTo>
                  <a:cubicBezTo>
                    <a:pt x="1160982" y="457028"/>
                    <a:pt x="1154229" y="409503"/>
                    <a:pt x="1126198" y="392430"/>
                  </a:cubicBezTo>
                  <a:cubicBezTo>
                    <a:pt x="1121994" y="389245"/>
                    <a:pt x="1117152" y="387971"/>
                    <a:pt x="1111928" y="386187"/>
                  </a:cubicBezTo>
                  <a:cubicBezTo>
                    <a:pt x="1107723" y="383002"/>
                    <a:pt x="1105048" y="379179"/>
                    <a:pt x="1103519" y="374210"/>
                  </a:cubicBezTo>
                  <a:cubicBezTo>
                    <a:pt x="1094090" y="319168"/>
                    <a:pt x="1155758" y="323627"/>
                    <a:pt x="1183788" y="315346"/>
                  </a:cubicBezTo>
                  <a:cubicBezTo>
                    <a:pt x="1189012" y="313434"/>
                    <a:pt x="1193217" y="312160"/>
                    <a:pt x="1197549" y="310249"/>
                  </a:cubicBezTo>
                  <a:cubicBezTo>
                    <a:pt x="1202773" y="308338"/>
                    <a:pt x="1206978" y="306427"/>
                    <a:pt x="1211310" y="303241"/>
                  </a:cubicBezTo>
                  <a:cubicBezTo>
                    <a:pt x="1214495" y="301967"/>
                    <a:pt x="1218190" y="300056"/>
                    <a:pt x="1221375" y="298145"/>
                  </a:cubicBezTo>
                  <a:cubicBezTo>
                    <a:pt x="1231441" y="293048"/>
                    <a:pt x="1240869" y="286805"/>
                    <a:pt x="1248387" y="279797"/>
                  </a:cubicBezTo>
                  <a:cubicBezTo>
                    <a:pt x="1251572" y="277886"/>
                    <a:pt x="1255267" y="274701"/>
                    <a:pt x="1258452" y="271516"/>
                  </a:cubicBezTo>
                  <a:cubicBezTo>
                    <a:pt x="1266861" y="265272"/>
                    <a:pt x="1275398" y="259539"/>
                    <a:pt x="1283807" y="253168"/>
                  </a:cubicBezTo>
                  <a:cubicBezTo>
                    <a:pt x="1287502" y="250620"/>
                    <a:pt x="1290687" y="248709"/>
                    <a:pt x="1293236" y="246925"/>
                  </a:cubicBezTo>
                  <a:cubicBezTo>
                    <a:pt x="1316425" y="235585"/>
                    <a:pt x="1334390" y="217875"/>
                    <a:pt x="1351336" y="199528"/>
                  </a:cubicBezTo>
                  <a:cubicBezTo>
                    <a:pt x="1355031" y="195068"/>
                    <a:pt x="1357706" y="191246"/>
                    <a:pt x="1360764" y="188188"/>
                  </a:cubicBezTo>
                  <a:cubicBezTo>
                    <a:pt x="1400390" y="156590"/>
                    <a:pt x="1407779" y="103331"/>
                    <a:pt x="1397714" y="47780"/>
                  </a:cubicBezTo>
                  <a:cubicBezTo>
                    <a:pt x="1400390" y="42683"/>
                    <a:pt x="1402938" y="37714"/>
                    <a:pt x="1406123" y="32618"/>
                  </a:cubicBezTo>
                  <a:cubicBezTo>
                    <a:pt x="1413258" y="20641"/>
                    <a:pt x="1421667" y="9938"/>
                    <a:pt x="1430969" y="0"/>
                  </a:cubicBezTo>
                  <a:lnTo>
                    <a:pt x="0" y="0"/>
                  </a:lnTo>
                  <a:cubicBezTo>
                    <a:pt x="16181" y="41664"/>
                    <a:pt x="2294" y="99127"/>
                    <a:pt x="13633" y="142192"/>
                  </a:cubicBezTo>
                  <a:close/>
                </a:path>
              </a:pathLst>
            </a:custGeom>
            <a:solidFill>
              <a:schemeClr val="accent4"/>
            </a:solidFill>
            <a:ln w="12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7D2F660-AC6C-490B-A134-D28EA047B44B}"/>
                </a:ext>
              </a:extLst>
            </p:cNvPr>
            <p:cNvSpPr/>
            <p:nvPr/>
          </p:nvSpPr>
          <p:spPr>
            <a:xfrm>
              <a:off x="3728946" y="3429127"/>
              <a:ext cx="4560916" cy="736953"/>
            </a:xfrm>
            <a:custGeom>
              <a:avLst/>
              <a:gdLst>
                <a:gd name="connsiteX0" fmla="*/ 4294471 w 4560916"/>
                <a:gd name="connsiteY0" fmla="*/ 662035 h 736953"/>
                <a:gd name="connsiteX1" fmla="*/ 4297656 w 4560916"/>
                <a:gd name="connsiteY1" fmla="*/ 648784 h 736953"/>
                <a:gd name="connsiteX2" fmla="*/ 4298676 w 4560916"/>
                <a:gd name="connsiteY2" fmla="*/ 633622 h 736953"/>
                <a:gd name="connsiteX3" fmla="*/ 4297656 w 4560916"/>
                <a:gd name="connsiteY3" fmla="*/ 602024 h 736953"/>
                <a:gd name="connsiteX4" fmla="*/ 4291795 w 4560916"/>
                <a:gd name="connsiteY4" fmla="*/ 509140 h 736953"/>
                <a:gd name="connsiteX5" fmla="*/ 4301861 w 4560916"/>
                <a:gd name="connsiteY5" fmla="*/ 481874 h 736953"/>
                <a:gd name="connsiteX6" fmla="*/ 4327216 w 4560916"/>
                <a:gd name="connsiteY6" fmla="*/ 464800 h 736953"/>
                <a:gd name="connsiteX7" fmla="*/ 4340977 w 4560916"/>
                <a:gd name="connsiteY7" fmla="*/ 458557 h 736953"/>
                <a:gd name="connsiteX8" fmla="*/ 4422903 w 4560916"/>
                <a:gd name="connsiteY8" fmla="*/ 337133 h 736953"/>
                <a:gd name="connsiteX9" fmla="*/ 4420227 w 4560916"/>
                <a:gd name="connsiteY9" fmla="*/ 318149 h 736953"/>
                <a:gd name="connsiteX10" fmla="*/ 4417551 w 4560916"/>
                <a:gd name="connsiteY10" fmla="*/ 301713 h 736953"/>
                <a:gd name="connsiteX11" fmla="*/ 4418571 w 4560916"/>
                <a:gd name="connsiteY11" fmla="*/ 287697 h 736953"/>
                <a:gd name="connsiteX12" fmla="*/ 4420227 w 4560916"/>
                <a:gd name="connsiteY12" fmla="*/ 270624 h 736953"/>
                <a:gd name="connsiteX13" fmla="*/ 4435517 w 4560916"/>
                <a:gd name="connsiteY13" fmla="*/ 225010 h 736953"/>
                <a:gd name="connsiteX14" fmla="*/ 4443926 w 4560916"/>
                <a:gd name="connsiteY14" fmla="*/ 213034 h 736953"/>
                <a:gd name="connsiteX15" fmla="*/ 4452335 w 4560916"/>
                <a:gd name="connsiteY15" fmla="*/ 199783 h 736953"/>
                <a:gd name="connsiteX16" fmla="*/ 4460744 w 4560916"/>
                <a:gd name="connsiteY16" fmla="*/ 186532 h 736953"/>
                <a:gd name="connsiteX17" fmla="*/ 4546238 w 4560916"/>
                <a:gd name="connsiteY17" fmla="*/ 2548 h 736953"/>
                <a:gd name="connsiteX18" fmla="*/ 4542925 w 4560916"/>
                <a:gd name="connsiteY18" fmla="*/ 0 h 736953"/>
                <a:gd name="connsiteX19" fmla="*/ 4434752 w 4560916"/>
                <a:gd name="connsiteY19" fmla="*/ 0 h 736953"/>
                <a:gd name="connsiteX20" fmla="*/ 4425324 w 4560916"/>
                <a:gd name="connsiteY20" fmla="*/ 0 h 736953"/>
                <a:gd name="connsiteX21" fmla="*/ 5261 w 4560916"/>
                <a:gd name="connsiteY21" fmla="*/ 0 h 736953"/>
                <a:gd name="connsiteX22" fmla="*/ 3604 w 4560916"/>
                <a:gd name="connsiteY22" fmla="*/ 20131 h 736953"/>
                <a:gd name="connsiteX23" fmla="*/ 1566 w 4560916"/>
                <a:gd name="connsiteY23" fmla="*/ 41664 h 736953"/>
                <a:gd name="connsiteX24" fmla="*/ 419 w 4560916"/>
                <a:gd name="connsiteY24" fmla="*/ 73262 h 736953"/>
                <a:gd name="connsiteX25" fmla="*/ 9848 w 4560916"/>
                <a:gd name="connsiteY25" fmla="*/ 107409 h 736953"/>
                <a:gd name="connsiteX26" fmla="*/ 17238 w 4560916"/>
                <a:gd name="connsiteY26" fmla="*/ 120660 h 736953"/>
                <a:gd name="connsiteX27" fmla="*/ 167712 w 4560916"/>
                <a:gd name="connsiteY27" fmla="*/ 357264 h 736953"/>
                <a:gd name="connsiteX28" fmla="*/ 176121 w 4560916"/>
                <a:gd name="connsiteY28" fmla="*/ 372426 h 736953"/>
                <a:gd name="connsiteX29" fmla="*/ 219441 w 4560916"/>
                <a:gd name="connsiteY29" fmla="*/ 416766 h 736953"/>
                <a:gd name="connsiteX30" fmla="*/ 272827 w 4560916"/>
                <a:gd name="connsiteY30" fmla="*/ 507866 h 736953"/>
                <a:gd name="connsiteX31" fmla="*/ 286587 w 4560916"/>
                <a:gd name="connsiteY31" fmla="*/ 514109 h 736953"/>
                <a:gd name="connsiteX32" fmla="*/ 336151 w 4560916"/>
                <a:gd name="connsiteY32" fmla="*/ 544433 h 736953"/>
                <a:gd name="connsiteX33" fmla="*/ 348892 w 4560916"/>
                <a:gd name="connsiteY33" fmla="*/ 548256 h 736953"/>
                <a:gd name="connsiteX34" fmla="*/ 385842 w 4560916"/>
                <a:gd name="connsiteY34" fmla="*/ 558321 h 736953"/>
                <a:gd name="connsiteX35" fmla="*/ 397563 w 4560916"/>
                <a:gd name="connsiteY35" fmla="*/ 563418 h 736953"/>
                <a:gd name="connsiteX36" fmla="*/ 480509 w 4560916"/>
                <a:gd name="connsiteY36" fmla="*/ 598838 h 736953"/>
                <a:gd name="connsiteX37" fmla="*/ 490574 w 4560916"/>
                <a:gd name="connsiteY37" fmla="*/ 608904 h 736953"/>
                <a:gd name="connsiteX38" fmla="*/ 494779 w 4560916"/>
                <a:gd name="connsiteY38" fmla="*/ 686753 h 736953"/>
                <a:gd name="connsiteX39" fmla="*/ 491594 w 4560916"/>
                <a:gd name="connsiteY39" fmla="*/ 703826 h 736953"/>
                <a:gd name="connsiteX40" fmla="*/ 488408 w 4560916"/>
                <a:gd name="connsiteY40" fmla="*/ 736953 h 736953"/>
                <a:gd name="connsiteX41" fmla="*/ 4249750 w 4560916"/>
                <a:gd name="connsiteY41" fmla="*/ 736953 h 736953"/>
                <a:gd name="connsiteX42" fmla="*/ 4294471 w 4560916"/>
                <a:gd name="connsiteY42" fmla="*/ 662035 h 736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560916" h="736953">
                  <a:moveTo>
                    <a:pt x="4294471" y="662035"/>
                  </a:moveTo>
                  <a:cubicBezTo>
                    <a:pt x="4295108" y="657575"/>
                    <a:pt x="4296637" y="652479"/>
                    <a:pt x="4297656" y="648784"/>
                  </a:cubicBezTo>
                  <a:cubicBezTo>
                    <a:pt x="4298676" y="643687"/>
                    <a:pt x="4298676" y="638718"/>
                    <a:pt x="4298676" y="633622"/>
                  </a:cubicBezTo>
                  <a:cubicBezTo>
                    <a:pt x="4299313" y="623556"/>
                    <a:pt x="4298676" y="613363"/>
                    <a:pt x="4297656" y="602024"/>
                  </a:cubicBezTo>
                  <a:cubicBezTo>
                    <a:pt x="4294981" y="571699"/>
                    <a:pt x="4289247" y="540738"/>
                    <a:pt x="4291795" y="509140"/>
                  </a:cubicBezTo>
                  <a:cubicBezTo>
                    <a:pt x="4291795" y="500348"/>
                    <a:pt x="4298676" y="490792"/>
                    <a:pt x="4301861" y="481874"/>
                  </a:cubicBezTo>
                  <a:cubicBezTo>
                    <a:pt x="4310270" y="474866"/>
                    <a:pt x="4318807" y="469897"/>
                    <a:pt x="4327216" y="464800"/>
                  </a:cubicBezTo>
                  <a:cubicBezTo>
                    <a:pt x="4331421" y="462252"/>
                    <a:pt x="4336644" y="460341"/>
                    <a:pt x="4340977" y="458557"/>
                  </a:cubicBezTo>
                  <a:cubicBezTo>
                    <a:pt x="4396401" y="451040"/>
                    <a:pt x="4428636" y="400967"/>
                    <a:pt x="4422903" y="337133"/>
                  </a:cubicBezTo>
                  <a:cubicBezTo>
                    <a:pt x="4422903" y="331400"/>
                    <a:pt x="4421883" y="325156"/>
                    <a:pt x="4420227" y="318149"/>
                  </a:cubicBezTo>
                  <a:cubicBezTo>
                    <a:pt x="4418571" y="313052"/>
                    <a:pt x="4417551" y="306809"/>
                    <a:pt x="4417551" y="301713"/>
                  </a:cubicBezTo>
                  <a:cubicBezTo>
                    <a:pt x="4417551" y="296616"/>
                    <a:pt x="4417551" y="292921"/>
                    <a:pt x="4418571" y="287697"/>
                  </a:cubicBezTo>
                  <a:cubicBezTo>
                    <a:pt x="4418571" y="281964"/>
                    <a:pt x="4419208" y="275720"/>
                    <a:pt x="4420227" y="270624"/>
                  </a:cubicBezTo>
                  <a:cubicBezTo>
                    <a:pt x="4423922" y="253551"/>
                    <a:pt x="4428636" y="238389"/>
                    <a:pt x="4435517" y="225010"/>
                  </a:cubicBezTo>
                  <a:cubicBezTo>
                    <a:pt x="4438192" y="221188"/>
                    <a:pt x="4440741" y="216728"/>
                    <a:pt x="4443926" y="213034"/>
                  </a:cubicBezTo>
                  <a:cubicBezTo>
                    <a:pt x="4446601" y="208574"/>
                    <a:pt x="4449150" y="203478"/>
                    <a:pt x="4452335" y="199783"/>
                  </a:cubicBezTo>
                  <a:cubicBezTo>
                    <a:pt x="4455011" y="194686"/>
                    <a:pt x="4458196" y="190227"/>
                    <a:pt x="4460744" y="186532"/>
                  </a:cubicBezTo>
                  <a:cubicBezTo>
                    <a:pt x="4498841" y="127667"/>
                    <a:pt x="4598095" y="87150"/>
                    <a:pt x="4546238" y="2548"/>
                  </a:cubicBezTo>
                  <a:cubicBezTo>
                    <a:pt x="4545346" y="1529"/>
                    <a:pt x="4544072" y="764"/>
                    <a:pt x="4542925" y="0"/>
                  </a:cubicBezTo>
                  <a:lnTo>
                    <a:pt x="4434752" y="0"/>
                  </a:lnTo>
                  <a:cubicBezTo>
                    <a:pt x="4432077" y="0"/>
                    <a:pt x="4428509" y="0"/>
                    <a:pt x="4425324" y="0"/>
                  </a:cubicBezTo>
                  <a:lnTo>
                    <a:pt x="5261" y="0"/>
                  </a:lnTo>
                  <a:lnTo>
                    <a:pt x="3604" y="20131"/>
                  </a:lnTo>
                  <a:cubicBezTo>
                    <a:pt x="3095" y="23954"/>
                    <a:pt x="3095" y="31471"/>
                    <a:pt x="1566" y="41664"/>
                  </a:cubicBezTo>
                  <a:cubicBezTo>
                    <a:pt x="419" y="51092"/>
                    <a:pt x="-600" y="61922"/>
                    <a:pt x="419" y="73262"/>
                  </a:cubicBezTo>
                  <a:cubicBezTo>
                    <a:pt x="2458" y="86003"/>
                    <a:pt x="4624" y="97343"/>
                    <a:pt x="9848" y="107409"/>
                  </a:cubicBezTo>
                  <a:cubicBezTo>
                    <a:pt x="11886" y="112505"/>
                    <a:pt x="14689" y="116965"/>
                    <a:pt x="17238" y="120660"/>
                  </a:cubicBezTo>
                  <a:cubicBezTo>
                    <a:pt x="99164" y="170733"/>
                    <a:pt x="132418" y="259157"/>
                    <a:pt x="167712" y="357264"/>
                  </a:cubicBezTo>
                  <a:cubicBezTo>
                    <a:pt x="170387" y="362361"/>
                    <a:pt x="172935" y="367330"/>
                    <a:pt x="176121" y="372426"/>
                  </a:cubicBezTo>
                  <a:cubicBezTo>
                    <a:pt x="186696" y="393195"/>
                    <a:pt x="219441" y="389500"/>
                    <a:pt x="219441" y="416766"/>
                  </a:cubicBezTo>
                  <a:cubicBezTo>
                    <a:pt x="223646" y="456646"/>
                    <a:pt x="237916" y="501623"/>
                    <a:pt x="272827" y="507866"/>
                  </a:cubicBezTo>
                  <a:cubicBezTo>
                    <a:pt x="277031" y="510414"/>
                    <a:pt x="281236" y="512325"/>
                    <a:pt x="286587" y="514109"/>
                  </a:cubicBezTo>
                  <a:cubicBezTo>
                    <a:pt x="303533" y="522391"/>
                    <a:pt x="320479" y="532456"/>
                    <a:pt x="336151" y="544433"/>
                  </a:cubicBezTo>
                  <a:cubicBezTo>
                    <a:pt x="340355" y="546344"/>
                    <a:pt x="344560" y="546981"/>
                    <a:pt x="348892" y="548256"/>
                  </a:cubicBezTo>
                  <a:cubicBezTo>
                    <a:pt x="360614" y="552078"/>
                    <a:pt x="373228" y="555263"/>
                    <a:pt x="385842" y="558321"/>
                  </a:cubicBezTo>
                  <a:cubicBezTo>
                    <a:pt x="389027" y="560232"/>
                    <a:pt x="393231" y="562143"/>
                    <a:pt x="397563" y="563418"/>
                  </a:cubicBezTo>
                  <a:cubicBezTo>
                    <a:pt x="424575" y="574757"/>
                    <a:pt x="458339" y="581765"/>
                    <a:pt x="480509" y="598838"/>
                  </a:cubicBezTo>
                  <a:cubicBezTo>
                    <a:pt x="484714" y="602024"/>
                    <a:pt x="487389" y="605081"/>
                    <a:pt x="490574" y="608904"/>
                  </a:cubicBezTo>
                  <a:cubicBezTo>
                    <a:pt x="507520" y="630946"/>
                    <a:pt x="507520" y="658212"/>
                    <a:pt x="494779" y="686753"/>
                  </a:cubicBezTo>
                  <a:cubicBezTo>
                    <a:pt x="493123" y="692486"/>
                    <a:pt x="492740" y="698730"/>
                    <a:pt x="491594" y="703826"/>
                  </a:cubicBezTo>
                  <a:cubicBezTo>
                    <a:pt x="489937" y="714783"/>
                    <a:pt x="488791" y="725868"/>
                    <a:pt x="488408" y="736953"/>
                  </a:cubicBezTo>
                  <a:lnTo>
                    <a:pt x="4249750" y="736953"/>
                  </a:lnTo>
                  <a:cubicBezTo>
                    <a:pt x="4262236" y="710579"/>
                    <a:pt x="4280456" y="687772"/>
                    <a:pt x="4294471" y="662035"/>
                  </a:cubicBezTo>
                  <a:close/>
                </a:path>
              </a:pathLst>
            </a:custGeom>
            <a:solidFill>
              <a:schemeClr val="accent1"/>
            </a:solidFill>
            <a:ln w="12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0EB7785-AC97-4EEA-99AF-3E990CC94617}"/>
                </a:ext>
              </a:extLst>
            </p:cNvPr>
            <p:cNvSpPr/>
            <p:nvPr/>
          </p:nvSpPr>
          <p:spPr>
            <a:xfrm>
              <a:off x="4217097" y="4166080"/>
              <a:ext cx="3761598" cy="736698"/>
            </a:xfrm>
            <a:custGeom>
              <a:avLst/>
              <a:gdLst>
                <a:gd name="connsiteX0" fmla="*/ 2947561 w 3761598"/>
                <a:gd name="connsiteY0" fmla="*/ 710324 h 736698"/>
                <a:gd name="connsiteX1" fmla="*/ 2954951 w 3761598"/>
                <a:gd name="connsiteY1" fmla="*/ 693888 h 736698"/>
                <a:gd name="connsiteX2" fmla="*/ 2990371 w 3761598"/>
                <a:gd name="connsiteY2" fmla="*/ 609796 h 736698"/>
                <a:gd name="connsiteX3" fmla="*/ 2997251 w 3761598"/>
                <a:gd name="connsiteY3" fmla="*/ 591448 h 736698"/>
                <a:gd name="connsiteX4" fmla="*/ 3044776 w 3761598"/>
                <a:gd name="connsiteY4" fmla="*/ 497291 h 736698"/>
                <a:gd name="connsiteX5" fmla="*/ 3055861 w 3761598"/>
                <a:gd name="connsiteY5" fmla="*/ 485951 h 736698"/>
                <a:gd name="connsiteX6" fmla="*/ 3119185 w 3761598"/>
                <a:gd name="connsiteY6" fmla="*/ 398036 h 736698"/>
                <a:gd name="connsiteX7" fmla="*/ 3120205 w 3761598"/>
                <a:gd name="connsiteY7" fmla="*/ 394851 h 736698"/>
                <a:gd name="connsiteX8" fmla="*/ 3133965 w 3761598"/>
                <a:gd name="connsiteY8" fmla="*/ 355608 h 736698"/>
                <a:gd name="connsiteX9" fmla="*/ 3145050 w 3761598"/>
                <a:gd name="connsiteY9" fmla="*/ 346817 h 736698"/>
                <a:gd name="connsiteX10" fmla="*/ 3231181 w 3761598"/>
                <a:gd name="connsiteY10" fmla="*/ 287442 h 736698"/>
                <a:gd name="connsiteX11" fmla="*/ 3188880 w 3761598"/>
                <a:gd name="connsiteY11" fmla="*/ 177358 h 736698"/>
                <a:gd name="connsiteX12" fmla="*/ 3187861 w 3761598"/>
                <a:gd name="connsiteY12" fmla="*/ 171115 h 736698"/>
                <a:gd name="connsiteX13" fmla="*/ 3190536 w 3761598"/>
                <a:gd name="connsiteY13" fmla="*/ 142065 h 736698"/>
                <a:gd name="connsiteX14" fmla="*/ 3197926 w 3761598"/>
                <a:gd name="connsiteY14" fmla="*/ 130725 h 736698"/>
                <a:gd name="connsiteX15" fmla="*/ 3310941 w 3761598"/>
                <a:gd name="connsiteY15" fmla="*/ 90208 h 736698"/>
                <a:gd name="connsiteX16" fmla="*/ 3322026 w 3761598"/>
                <a:gd name="connsiteY16" fmla="*/ 94030 h 736698"/>
                <a:gd name="connsiteX17" fmla="*/ 3370060 w 3761598"/>
                <a:gd name="connsiteY17" fmla="*/ 88934 h 736698"/>
                <a:gd name="connsiteX18" fmla="*/ 3382801 w 3761598"/>
                <a:gd name="connsiteY18" fmla="*/ 82691 h 736698"/>
                <a:gd name="connsiteX19" fmla="*/ 3494287 w 3761598"/>
                <a:gd name="connsiteY19" fmla="*/ 82691 h 736698"/>
                <a:gd name="connsiteX20" fmla="*/ 3502697 w 3761598"/>
                <a:gd name="connsiteY20" fmla="*/ 92756 h 736698"/>
                <a:gd name="connsiteX21" fmla="*/ 3512125 w 3761598"/>
                <a:gd name="connsiteY21" fmla="*/ 224373 h 736698"/>
                <a:gd name="connsiteX22" fmla="*/ 3595070 w 3761598"/>
                <a:gd name="connsiteY22" fmla="*/ 224373 h 736698"/>
                <a:gd name="connsiteX23" fmla="*/ 3607812 w 3761598"/>
                <a:gd name="connsiteY23" fmla="*/ 227559 h 736698"/>
                <a:gd name="connsiteX24" fmla="*/ 3731911 w 3761598"/>
                <a:gd name="connsiteY24" fmla="*/ 146652 h 736698"/>
                <a:gd name="connsiteX25" fmla="*/ 3737135 w 3761598"/>
                <a:gd name="connsiteY25" fmla="*/ 114416 h 736698"/>
                <a:gd name="connsiteX26" fmla="*/ 3742996 w 3761598"/>
                <a:gd name="connsiteY26" fmla="*/ 82818 h 736698"/>
                <a:gd name="connsiteX27" fmla="*/ 3747201 w 3761598"/>
                <a:gd name="connsiteY27" fmla="*/ 64471 h 736698"/>
                <a:gd name="connsiteX28" fmla="*/ 3761599 w 3761598"/>
                <a:gd name="connsiteY28" fmla="*/ 0 h 736698"/>
                <a:gd name="connsiteX29" fmla="*/ 258 w 3761598"/>
                <a:gd name="connsiteY29" fmla="*/ 0 h 736698"/>
                <a:gd name="connsiteX30" fmla="*/ 10833 w 3761598"/>
                <a:gd name="connsiteY30" fmla="*/ 87023 h 736698"/>
                <a:gd name="connsiteX31" fmla="*/ 17713 w 3761598"/>
                <a:gd name="connsiteY31" fmla="*/ 103459 h 736698"/>
                <a:gd name="connsiteX32" fmla="*/ 57338 w 3761598"/>
                <a:gd name="connsiteY32" fmla="*/ 202840 h 736698"/>
                <a:gd name="connsiteX33" fmla="*/ 61543 w 3761598"/>
                <a:gd name="connsiteY33" fmla="*/ 219914 h 736698"/>
                <a:gd name="connsiteX34" fmla="*/ 43068 w 3761598"/>
                <a:gd name="connsiteY34" fmla="*/ 326176 h 736698"/>
                <a:gd name="connsiteX35" fmla="*/ 47273 w 3761598"/>
                <a:gd name="connsiteY35" fmla="*/ 341338 h 736698"/>
                <a:gd name="connsiteX36" fmla="*/ 82693 w 3761598"/>
                <a:gd name="connsiteY36" fmla="*/ 395743 h 736698"/>
                <a:gd name="connsiteX37" fmla="*/ 89574 w 3761598"/>
                <a:gd name="connsiteY37" fmla="*/ 408994 h 736698"/>
                <a:gd name="connsiteX38" fmla="*/ 93778 w 3761598"/>
                <a:gd name="connsiteY38" fmla="*/ 427341 h 736698"/>
                <a:gd name="connsiteX39" fmla="*/ 101168 w 3761598"/>
                <a:gd name="connsiteY39" fmla="*/ 442503 h 736698"/>
                <a:gd name="connsiteX40" fmla="*/ 109577 w 3761598"/>
                <a:gd name="connsiteY40" fmla="*/ 457665 h 736698"/>
                <a:gd name="connsiteX41" fmla="*/ 117987 w 3761598"/>
                <a:gd name="connsiteY41" fmla="*/ 466457 h 736698"/>
                <a:gd name="connsiteX42" fmla="*/ 140156 w 3761598"/>
                <a:gd name="connsiteY42" fmla="*/ 537298 h 736698"/>
                <a:gd name="connsiteX43" fmla="*/ 148566 w 3761598"/>
                <a:gd name="connsiteY43" fmla="*/ 557557 h 736698"/>
                <a:gd name="connsiteX44" fmla="*/ 175577 w 3761598"/>
                <a:gd name="connsiteY44" fmla="*/ 589155 h 736698"/>
                <a:gd name="connsiteX45" fmla="*/ 266932 w 3761598"/>
                <a:gd name="connsiteY45" fmla="*/ 549912 h 736698"/>
                <a:gd name="connsiteX46" fmla="*/ 282858 w 3761598"/>
                <a:gd name="connsiteY46" fmla="*/ 549912 h 736698"/>
                <a:gd name="connsiteX47" fmla="*/ 442379 w 3761598"/>
                <a:gd name="connsiteY47" fmla="*/ 475885 h 736698"/>
                <a:gd name="connsiteX48" fmla="*/ 452444 w 3761598"/>
                <a:gd name="connsiteY48" fmla="*/ 463909 h 736698"/>
                <a:gd name="connsiteX49" fmla="*/ 483151 w 3761598"/>
                <a:gd name="connsiteY49" fmla="*/ 456901 h 736698"/>
                <a:gd name="connsiteX50" fmla="*/ 495892 w 3761598"/>
                <a:gd name="connsiteY50" fmla="*/ 458812 h 736698"/>
                <a:gd name="connsiteX51" fmla="*/ 521247 w 3761598"/>
                <a:gd name="connsiteY51" fmla="*/ 465055 h 736698"/>
                <a:gd name="connsiteX52" fmla="*/ 536536 w 3761598"/>
                <a:gd name="connsiteY52" fmla="*/ 471298 h 736698"/>
                <a:gd name="connsiteX53" fmla="*/ 685991 w 3761598"/>
                <a:gd name="connsiteY53" fmla="*/ 635788 h 736698"/>
                <a:gd name="connsiteX54" fmla="*/ 688667 w 3761598"/>
                <a:gd name="connsiteY54" fmla="*/ 650950 h 736698"/>
                <a:gd name="connsiteX55" fmla="*/ 708161 w 3761598"/>
                <a:gd name="connsiteY55" fmla="*/ 736698 h 736698"/>
                <a:gd name="connsiteX56" fmla="*/ 2936348 w 3761598"/>
                <a:gd name="connsiteY56" fmla="*/ 736698 h 736698"/>
                <a:gd name="connsiteX57" fmla="*/ 2947561 w 3761598"/>
                <a:gd name="connsiteY57" fmla="*/ 710324 h 73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761598" h="736698">
                  <a:moveTo>
                    <a:pt x="2947561" y="710324"/>
                  </a:moveTo>
                  <a:cubicBezTo>
                    <a:pt x="2949599" y="705228"/>
                    <a:pt x="2952402" y="700258"/>
                    <a:pt x="2954951" y="693888"/>
                  </a:cubicBezTo>
                  <a:cubicBezTo>
                    <a:pt x="2966036" y="666112"/>
                    <a:pt x="2978777" y="638846"/>
                    <a:pt x="2990371" y="609796"/>
                  </a:cubicBezTo>
                  <a:cubicBezTo>
                    <a:pt x="2992028" y="603553"/>
                    <a:pt x="2994576" y="597819"/>
                    <a:pt x="2997251" y="591448"/>
                  </a:cubicBezTo>
                  <a:cubicBezTo>
                    <a:pt x="3008337" y="556028"/>
                    <a:pt x="3019421" y="520607"/>
                    <a:pt x="3044776" y="497291"/>
                  </a:cubicBezTo>
                  <a:cubicBezTo>
                    <a:pt x="3048471" y="492831"/>
                    <a:pt x="3052676" y="489773"/>
                    <a:pt x="3055861" y="485951"/>
                  </a:cubicBezTo>
                  <a:cubicBezTo>
                    <a:pt x="3081217" y="462634"/>
                    <a:pt x="3110776" y="442376"/>
                    <a:pt x="3119185" y="398036"/>
                  </a:cubicBezTo>
                  <a:cubicBezTo>
                    <a:pt x="3120205" y="396762"/>
                    <a:pt x="3120205" y="396125"/>
                    <a:pt x="3120205" y="394851"/>
                  </a:cubicBezTo>
                  <a:cubicBezTo>
                    <a:pt x="3118548" y="377778"/>
                    <a:pt x="3124409" y="365801"/>
                    <a:pt x="3133965" y="355608"/>
                  </a:cubicBezTo>
                  <a:cubicBezTo>
                    <a:pt x="3137660" y="353060"/>
                    <a:pt x="3140845" y="349874"/>
                    <a:pt x="3145050" y="346817"/>
                  </a:cubicBezTo>
                  <a:cubicBezTo>
                    <a:pt x="3177285" y="336751"/>
                    <a:pt x="3220096" y="327832"/>
                    <a:pt x="3231181" y="287442"/>
                  </a:cubicBezTo>
                  <a:cubicBezTo>
                    <a:pt x="3242266" y="238134"/>
                    <a:pt x="3194741" y="221060"/>
                    <a:pt x="3188880" y="177358"/>
                  </a:cubicBezTo>
                  <a:cubicBezTo>
                    <a:pt x="3188880" y="174810"/>
                    <a:pt x="3187861" y="172899"/>
                    <a:pt x="3187861" y="171115"/>
                  </a:cubicBezTo>
                  <a:cubicBezTo>
                    <a:pt x="3187861" y="162323"/>
                    <a:pt x="3187861" y="149073"/>
                    <a:pt x="3190536" y="142065"/>
                  </a:cubicBezTo>
                  <a:cubicBezTo>
                    <a:pt x="3192193" y="137605"/>
                    <a:pt x="3194741" y="132509"/>
                    <a:pt x="3197926" y="130725"/>
                  </a:cubicBezTo>
                  <a:cubicBezTo>
                    <a:pt x="3238061" y="121934"/>
                    <a:pt x="3267748" y="86386"/>
                    <a:pt x="3310941" y="90208"/>
                  </a:cubicBezTo>
                  <a:cubicBezTo>
                    <a:pt x="3315145" y="92119"/>
                    <a:pt x="3318841" y="92756"/>
                    <a:pt x="3322026" y="94030"/>
                  </a:cubicBezTo>
                  <a:cubicBezTo>
                    <a:pt x="3339481" y="97853"/>
                    <a:pt x="3354771" y="95305"/>
                    <a:pt x="3370060" y="88934"/>
                  </a:cubicBezTo>
                  <a:cubicBezTo>
                    <a:pt x="3374265" y="86386"/>
                    <a:pt x="3378469" y="84474"/>
                    <a:pt x="3382801" y="82691"/>
                  </a:cubicBezTo>
                  <a:cubicBezTo>
                    <a:pt x="3416693" y="61158"/>
                    <a:pt x="3464727" y="55424"/>
                    <a:pt x="3494287" y="82691"/>
                  </a:cubicBezTo>
                  <a:cubicBezTo>
                    <a:pt x="3496963" y="85876"/>
                    <a:pt x="3500148" y="88934"/>
                    <a:pt x="3502697" y="92756"/>
                  </a:cubicBezTo>
                  <a:cubicBezTo>
                    <a:pt x="3507920" y="139517"/>
                    <a:pt x="3471480" y="197744"/>
                    <a:pt x="3512125" y="224373"/>
                  </a:cubicBezTo>
                  <a:cubicBezTo>
                    <a:pt x="3537480" y="240809"/>
                    <a:pt x="3565511" y="221188"/>
                    <a:pt x="3595070" y="224373"/>
                  </a:cubicBezTo>
                  <a:cubicBezTo>
                    <a:pt x="3599275" y="225647"/>
                    <a:pt x="3603480" y="226284"/>
                    <a:pt x="3607812" y="227559"/>
                  </a:cubicBezTo>
                  <a:cubicBezTo>
                    <a:pt x="3657375" y="242721"/>
                    <a:pt x="3737773" y="233292"/>
                    <a:pt x="3731911" y="146652"/>
                  </a:cubicBezTo>
                  <a:cubicBezTo>
                    <a:pt x="3734077" y="135949"/>
                    <a:pt x="3735606" y="125883"/>
                    <a:pt x="3737135" y="114416"/>
                  </a:cubicBezTo>
                  <a:cubicBezTo>
                    <a:pt x="3738792" y="104351"/>
                    <a:pt x="3741340" y="94158"/>
                    <a:pt x="3742996" y="82818"/>
                  </a:cubicBezTo>
                  <a:cubicBezTo>
                    <a:pt x="3744653" y="76575"/>
                    <a:pt x="3746181" y="70841"/>
                    <a:pt x="3747201" y="64471"/>
                  </a:cubicBezTo>
                  <a:cubicBezTo>
                    <a:pt x="3746564" y="39498"/>
                    <a:pt x="3752552" y="18857"/>
                    <a:pt x="3761599" y="0"/>
                  </a:cubicBezTo>
                  <a:lnTo>
                    <a:pt x="258" y="0"/>
                  </a:lnTo>
                  <a:cubicBezTo>
                    <a:pt x="-1017" y="29942"/>
                    <a:pt x="2424" y="59756"/>
                    <a:pt x="10833" y="87023"/>
                  </a:cubicBezTo>
                  <a:cubicBezTo>
                    <a:pt x="13509" y="92119"/>
                    <a:pt x="15037" y="98362"/>
                    <a:pt x="17713" y="103459"/>
                  </a:cubicBezTo>
                  <a:cubicBezTo>
                    <a:pt x="33640" y="136331"/>
                    <a:pt x="44725" y="168567"/>
                    <a:pt x="57338" y="202840"/>
                  </a:cubicBezTo>
                  <a:cubicBezTo>
                    <a:pt x="58995" y="208574"/>
                    <a:pt x="60524" y="213543"/>
                    <a:pt x="61543" y="219914"/>
                  </a:cubicBezTo>
                  <a:cubicBezTo>
                    <a:pt x="65238" y="253423"/>
                    <a:pt x="44597" y="287570"/>
                    <a:pt x="43068" y="326176"/>
                  </a:cubicBezTo>
                  <a:cubicBezTo>
                    <a:pt x="44087" y="331272"/>
                    <a:pt x="45744" y="336241"/>
                    <a:pt x="47273" y="341338"/>
                  </a:cubicBezTo>
                  <a:cubicBezTo>
                    <a:pt x="55682" y="360322"/>
                    <a:pt x="68933" y="378670"/>
                    <a:pt x="82693" y="395743"/>
                  </a:cubicBezTo>
                  <a:cubicBezTo>
                    <a:pt x="85369" y="400202"/>
                    <a:pt x="87917" y="404025"/>
                    <a:pt x="89574" y="408994"/>
                  </a:cubicBezTo>
                  <a:cubicBezTo>
                    <a:pt x="92249" y="415237"/>
                    <a:pt x="92759" y="420333"/>
                    <a:pt x="93778" y="427341"/>
                  </a:cubicBezTo>
                  <a:cubicBezTo>
                    <a:pt x="95817" y="432438"/>
                    <a:pt x="98620" y="437407"/>
                    <a:pt x="101168" y="442503"/>
                  </a:cubicBezTo>
                  <a:cubicBezTo>
                    <a:pt x="103844" y="447600"/>
                    <a:pt x="106392" y="452569"/>
                    <a:pt x="109577" y="457665"/>
                  </a:cubicBezTo>
                  <a:cubicBezTo>
                    <a:pt x="112253" y="460214"/>
                    <a:pt x="115438" y="463399"/>
                    <a:pt x="117987" y="466457"/>
                  </a:cubicBezTo>
                  <a:cubicBezTo>
                    <a:pt x="130091" y="483530"/>
                    <a:pt x="138627" y="505700"/>
                    <a:pt x="140156" y="537298"/>
                  </a:cubicBezTo>
                  <a:cubicBezTo>
                    <a:pt x="142832" y="544306"/>
                    <a:pt x="145380" y="550549"/>
                    <a:pt x="148566" y="557557"/>
                  </a:cubicBezTo>
                  <a:cubicBezTo>
                    <a:pt x="155446" y="570298"/>
                    <a:pt x="163855" y="580873"/>
                    <a:pt x="175577" y="589155"/>
                  </a:cubicBezTo>
                  <a:cubicBezTo>
                    <a:pt x="204627" y="605591"/>
                    <a:pt x="230492" y="556283"/>
                    <a:pt x="266932" y="549912"/>
                  </a:cubicBezTo>
                  <a:cubicBezTo>
                    <a:pt x="271773" y="548638"/>
                    <a:pt x="277507" y="548638"/>
                    <a:pt x="282858" y="549912"/>
                  </a:cubicBezTo>
                  <a:cubicBezTo>
                    <a:pt x="354719" y="597946"/>
                    <a:pt x="427089" y="592977"/>
                    <a:pt x="442379" y="475885"/>
                  </a:cubicBezTo>
                  <a:cubicBezTo>
                    <a:pt x="445054" y="470789"/>
                    <a:pt x="448240" y="467094"/>
                    <a:pt x="452444" y="463909"/>
                  </a:cubicBezTo>
                  <a:cubicBezTo>
                    <a:pt x="460344" y="455117"/>
                    <a:pt x="471429" y="450658"/>
                    <a:pt x="483151" y="456901"/>
                  </a:cubicBezTo>
                  <a:cubicBezTo>
                    <a:pt x="487355" y="456901"/>
                    <a:pt x="491560" y="457538"/>
                    <a:pt x="495892" y="458812"/>
                  </a:cubicBezTo>
                  <a:cubicBezTo>
                    <a:pt x="504301" y="460086"/>
                    <a:pt x="513857" y="463271"/>
                    <a:pt x="521247" y="465055"/>
                  </a:cubicBezTo>
                  <a:cubicBezTo>
                    <a:pt x="526471" y="467604"/>
                    <a:pt x="531312" y="469515"/>
                    <a:pt x="536536" y="471298"/>
                  </a:cubicBezTo>
                  <a:cubicBezTo>
                    <a:pt x="597312" y="498565"/>
                    <a:pt x="648022" y="571954"/>
                    <a:pt x="685991" y="635788"/>
                  </a:cubicBezTo>
                  <a:cubicBezTo>
                    <a:pt x="687010" y="640884"/>
                    <a:pt x="687647" y="645853"/>
                    <a:pt x="688667" y="650950"/>
                  </a:cubicBezTo>
                  <a:cubicBezTo>
                    <a:pt x="682424" y="690830"/>
                    <a:pt x="691725" y="716058"/>
                    <a:pt x="708161" y="736698"/>
                  </a:cubicBezTo>
                  <a:lnTo>
                    <a:pt x="2936348" y="736698"/>
                  </a:lnTo>
                  <a:cubicBezTo>
                    <a:pt x="2939661" y="727907"/>
                    <a:pt x="2943483" y="719116"/>
                    <a:pt x="2947561" y="710324"/>
                  </a:cubicBezTo>
                  <a:close/>
                </a:path>
              </a:pathLst>
            </a:custGeom>
            <a:solidFill>
              <a:schemeClr val="accent2"/>
            </a:solidFill>
            <a:ln w="12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4F7B51A-D244-4599-91FA-153BAE85E172}"/>
                </a:ext>
              </a:extLst>
            </p:cNvPr>
            <p:cNvSpPr/>
            <p:nvPr/>
          </p:nvSpPr>
          <p:spPr>
            <a:xfrm>
              <a:off x="4924875" y="4902651"/>
              <a:ext cx="2228187" cy="736953"/>
            </a:xfrm>
            <a:custGeom>
              <a:avLst/>
              <a:gdLst>
                <a:gd name="connsiteX0" fmla="*/ 2040254 w 2228187"/>
                <a:gd name="connsiteY0" fmla="*/ 630436 h 736953"/>
                <a:gd name="connsiteX1" fmla="*/ 2038471 w 2228187"/>
                <a:gd name="connsiteY1" fmla="*/ 631201 h 736953"/>
                <a:gd name="connsiteX2" fmla="*/ 2053760 w 2228187"/>
                <a:gd name="connsiteY2" fmla="*/ 617186 h 736953"/>
                <a:gd name="connsiteX3" fmla="*/ 2071725 w 2228187"/>
                <a:gd name="connsiteY3" fmla="*/ 593105 h 736953"/>
                <a:gd name="connsiteX4" fmla="*/ 2100266 w 2228187"/>
                <a:gd name="connsiteY4" fmla="*/ 496271 h 736953"/>
                <a:gd name="connsiteX5" fmla="*/ 2102941 w 2228187"/>
                <a:gd name="connsiteY5" fmla="*/ 469769 h 736953"/>
                <a:gd name="connsiteX6" fmla="*/ 2166265 w 2228187"/>
                <a:gd name="connsiteY6" fmla="*/ 285021 h 736953"/>
                <a:gd name="connsiteX7" fmla="*/ 2179007 w 2228187"/>
                <a:gd name="connsiteY7" fmla="*/ 259666 h 736953"/>
                <a:gd name="connsiteX8" fmla="*/ 2188435 w 2228187"/>
                <a:gd name="connsiteY8" fmla="*/ 227431 h 736953"/>
                <a:gd name="connsiteX9" fmla="*/ 2200157 w 2228187"/>
                <a:gd name="connsiteY9" fmla="*/ 154679 h 736953"/>
                <a:gd name="connsiteX10" fmla="*/ 2201814 w 2228187"/>
                <a:gd name="connsiteY10" fmla="*/ 150856 h 736953"/>
                <a:gd name="connsiteX11" fmla="*/ 2207674 w 2228187"/>
                <a:gd name="connsiteY11" fmla="*/ 76830 h 736953"/>
                <a:gd name="connsiteX12" fmla="*/ 2210350 w 2228187"/>
                <a:gd name="connsiteY12" fmla="*/ 58482 h 736953"/>
                <a:gd name="connsiteX13" fmla="*/ 2228188 w 2228187"/>
                <a:gd name="connsiteY13" fmla="*/ 0 h 736953"/>
                <a:gd name="connsiteX14" fmla="*/ 0 w 2228187"/>
                <a:gd name="connsiteY14" fmla="*/ 0 h 736953"/>
                <a:gd name="connsiteX15" fmla="*/ 25482 w 2228187"/>
                <a:gd name="connsiteY15" fmla="*/ 25610 h 736953"/>
                <a:gd name="connsiteX16" fmla="*/ 38224 w 2228187"/>
                <a:gd name="connsiteY16" fmla="*/ 35675 h 736953"/>
                <a:gd name="connsiteX17" fmla="*/ 100019 w 2228187"/>
                <a:gd name="connsiteY17" fmla="*/ 108428 h 736953"/>
                <a:gd name="connsiteX18" fmla="*/ 107409 w 2228187"/>
                <a:gd name="connsiteY18" fmla="*/ 121679 h 736953"/>
                <a:gd name="connsiteX19" fmla="*/ 130215 w 2228187"/>
                <a:gd name="connsiteY19" fmla="*/ 196343 h 736953"/>
                <a:gd name="connsiteX20" fmla="*/ 137096 w 2228187"/>
                <a:gd name="connsiteY20" fmla="*/ 209593 h 736953"/>
                <a:gd name="connsiteX21" fmla="*/ 164107 w 2228187"/>
                <a:gd name="connsiteY21" fmla="*/ 253933 h 736953"/>
                <a:gd name="connsiteX22" fmla="*/ 174173 w 2228187"/>
                <a:gd name="connsiteY22" fmla="*/ 265272 h 736953"/>
                <a:gd name="connsiteX23" fmla="*/ 250238 w 2228187"/>
                <a:gd name="connsiteY23" fmla="*/ 281709 h 736953"/>
                <a:gd name="connsiteX24" fmla="*/ 267184 w 2228187"/>
                <a:gd name="connsiteY24" fmla="*/ 278523 h 736953"/>
                <a:gd name="connsiteX25" fmla="*/ 327450 w 2228187"/>
                <a:gd name="connsiteY25" fmla="*/ 272280 h 736953"/>
                <a:gd name="connsiteX26" fmla="*/ 341720 w 2228187"/>
                <a:gd name="connsiteY26" fmla="*/ 273554 h 736953"/>
                <a:gd name="connsiteX27" fmla="*/ 355481 w 2228187"/>
                <a:gd name="connsiteY27" fmla="*/ 273554 h 736953"/>
                <a:gd name="connsiteX28" fmla="*/ 405044 w 2228187"/>
                <a:gd name="connsiteY28" fmla="*/ 332419 h 736953"/>
                <a:gd name="connsiteX29" fmla="*/ 407720 w 2228187"/>
                <a:gd name="connsiteY29" fmla="*/ 349492 h 736953"/>
                <a:gd name="connsiteX30" fmla="*/ 408739 w 2228187"/>
                <a:gd name="connsiteY30" fmla="*/ 365928 h 736953"/>
                <a:gd name="connsiteX31" fmla="*/ 410395 w 2228187"/>
                <a:gd name="connsiteY31" fmla="*/ 398164 h 736953"/>
                <a:gd name="connsiteX32" fmla="*/ 432565 w 2228187"/>
                <a:gd name="connsiteY32" fmla="*/ 675795 h 736953"/>
                <a:gd name="connsiteX33" fmla="*/ 441994 w 2228187"/>
                <a:gd name="connsiteY33" fmla="*/ 694780 h 736953"/>
                <a:gd name="connsiteX34" fmla="*/ 450403 w 2228187"/>
                <a:gd name="connsiteY34" fmla="*/ 703061 h 736953"/>
                <a:gd name="connsiteX35" fmla="*/ 460468 w 2228187"/>
                <a:gd name="connsiteY35" fmla="*/ 709305 h 736953"/>
                <a:gd name="connsiteX36" fmla="*/ 478943 w 2228187"/>
                <a:gd name="connsiteY36" fmla="*/ 736953 h 736953"/>
                <a:gd name="connsiteX37" fmla="*/ 1909147 w 2228187"/>
                <a:gd name="connsiteY37" fmla="*/ 736953 h 736953"/>
                <a:gd name="connsiteX38" fmla="*/ 2003560 w 2228187"/>
                <a:gd name="connsiteY38" fmla="*/ 661143 h 736953"/>
                <a:gd name="connsiteX39" fmla="*/ 2040254 w 2228187"/>
                <a:gd name="connsiteY39" fmla="*/ 630436 h 736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228187" h="736953">
                  <a:moveTo>
                    <a:pt x="2040254" y="630436"/>
                  </a:moveTo>
                  <a:lnTo>
                    <a:pt x="2038471" y="631201"/>
                  </a:lnTo>
                  <a:cubicBezTo>
                    <a:pt x="2043694" y="627378"/>
                    <a:pt x="2048536" y="622409"/>
                    <a:pt x="2053760" y="617186"/>
                  </a:cubicBezTo>
                  <a:cubicBezTo>
                    <a:pt x="2060640" y="609668"/>
                    <a:pt x="2066501" y="601386"/>
                    <a:pt x="2071725" y="593105"/>
                  </a:cubicBezTo>
                  <a:cubicBezTo>
                    <a:pt x="2089181" y="564055"/>
                    <a:pt x="2096061" y="531819"/>
                    <a:pt x="2100266" y="496271"/>
                  </a:cubicBezTo>
                  <a:cubicBezTo>
                    <a:pt x="2101285" y="487989"/>
                    <a:pt x="2101922" y="478561"/>
                    <a:pt x="2102941" y="469769"/>
                  </a:cubicBezTo>
                  <a:cubicBezTo>
                    <a:pt x="2097717" y="397017"/>
                    <a:pt x="2135686" y="341338"/>
                    <a:pt x="2166265" y="285021"/>
                  </a:cubicBezTo>
                  <a:cubicBezTo>
                    <a:pt x="2170470" y="276740"/>
                    <a:pt x="2175694" y="268585"/>
                    <a:pt x="2179007" y="259666"/>
                  </a:cubicBezTo>
                  <a:cubicBezTo>
                    <a:pt x="2184231" y="249601"/>
                    <a:pt x="2191748" y="236350"/>
                    <a:pt x="2188435" y="227431"/>
                  </a:cubicBezTo>
                  <a:cubicBezTo>
                    <a:pt x="2177350" y="190736"/>
                    <a:pt x="2190601" y="176848"/>
                    <a:pt x="2200157" y="154679"/>
                  </a:cubicBezTo>
                  <a:cubicBezTo>
                    <a:pt x="2200157" y="152767"/>
                    <a:pt x="2200794" y="152130"/>
                    <a:pt x="2201814" y="150856"/>
                  </a:cubicBezTo>
                  <a:cubicBezTo>
                    <a:pt x="2206018" y="128049"/>
                    <a:pt x="2204999" y="102057"/>
                    <a:pt x="2207674" y="76830"/>
                  </a:cubicBezTo>
                  <a:cubicBezTo>
                    <a:pt x="2208694" y="70586"/>
                    <a:pt x="2209331" y="64853"/>
                    <a:pt x="2210350" y="58482"/>
                  </a:cubicBezTo>
                  <a:cubicBezTo>
                    <a:pt x="2213917" y="37587"/>
                    <a:pt x="2220416" y="18475"/>
                    <a:pt x="2228188" y="0"/>
                  </a:cubicBezTo>
                  <a:lnTo>
                    <a:pt x="0" y="0"/>
                  </a:lnTo>
                  <a:cubicBezTo>
                    <a:pt x="7263" y="9174"/>
                    <a:pt x="16054" y="17455"/>
                    <a:pt x="25482" y="25610"/>
                  </a:cubicBezTo>
                  <a:cubicBezTo>
                    <a:pt x="29687" y="28795"/>
                    <a:pt x="33892" y="32618"/>
                    <a:pt x="38224" y="35675"/>
                  </a:cubicBezTo>
                  <a:cubicBezTo>
                    <a:pt x="62050" y="54023"/>
                    <a:pt x="88424" y="76702"/>
                    <a:pt x="100019" y="108428"/>
                  </a:cubicBezTo>
                  <a:cubicBezTo>
                    <a:pt x="102057" y="112887"/>
                    <a:pt x="104860" y="117984"/>
                    <a:pt x="107409" y="121679"/>
                  </a:cubicBezTo>
                  <a:cubicBezTo>
                    <a:pt x="119131" y="144995"/>
                    <a:pt x="126903" y="172261"/>
                    <a:pt x="130215" y="196343"/>
                  </a:cubicBezTo>
                  <a:cubicBezTo>
                    <a:pt x="132891" y="200802"/>
                    <a:pt x="134420" y="205898"/>
                    <a:pt x="137096" y="209593"/>
                  </a:cubicBezTo>
                  <a:cubicBezTo>
                    <a:pt x="145505" y="226667"/>
                    <a:pt x="154042" y="241829"/>
                    <a:pt x="164107" y="253933"/>
                  </a:cubicBezTo>
                  <a:cubicBezTo>
                    <a:pt x="167292" y="258392"/>
                    <a:pt x="170987" y="261450"/>
                    <a:pt x="174173" y="265272"/>
                  </a:cubicBezTo>
                  <a:cubicBezTo>
                    <a:pt x="196342" y="285531"/>
                    <a:pt x="223354" y="285531"/>
                    <a:pt x="250238" y="281709"/>
                  </a:cubicBezTo>
                  <a:cubicBezTo>
                    <a:pt x="256099" y="280435"/>
                    <a:pt x="261960" y="279797"/>
                    <a:pt x="267184" y="278523"/>
                  </a:cubicBezTo>
                  <a:cubicBezTo>
                    <a:pt x="286168" y="275975"/>
                    <a:pt x="307319" y="272280"/>
                    <a:pt x="327450" y="272280"/>
                  </a:cubicBezTo>
                  <a:cubicBezTo>
                    <a:pt x="332292" y="272280"/>
                    <a:pt x="337515" y="272280"/>
                    <a:pt x="341720" y="273554"/>
                  </a:cubicBezTo>
                  <a:cubicBezTo>
                    <a:pt x="346944" y="272280"/>
                    <a:pt x="351148" y="272280"/>
                    <a:pt x="355481" y="273554"/>
                  </a:cubicBezTo>
                  <a:cubicBezTo>
                    <a:pt x="379816" y="274828"/>
                    <a:pt x="397781" y="300821"/>
                    <a:pt x="405044" y="332419"/>
                  </a:cubicBezTo>
                  <a:cubicBezTo>
                    <a:pt x="406063" y="338152"/>
                    <a:pt x="406700" y="343121"/>
                    <a:pt x="407720" y="349492"/>
                  </a:cubicBezTo>
                  <a:cubicBezTo>
                    <a:pt x="407720" y="354589"/>
                    <a:pt x="408739" y="360832"/>
                    <a:pt x="408739" y="365928"/>
                  </a:cubicBezTo>
                  <a:cubicBezTo>
                    <a:pt x="409249" y="376631"/>
                    <a:pt x="410395" y="387971"/>
                    <a:pt x="410395" y="398164"/>
                  </a:cubicBezTo>
                  <a:cubicBezTo>
                    <a:pt x="397654" y="494360"/>
                    <a:pt x="419824" y="582912"/>
                    <a:pt x="432565" y="675795"/>
                  </a:cubicBezTo>
                  <a:cubicBezTo>
                    <a:pt x="435241" y="682803"/>
                    <a:pt x="437789" y="688536"/>
                    <a:pt x="441994" y="694780"/>
                  </a:cubicBezTo>
                  <a:cubicBezTo>
                    <a:pt x="444669" y="697965"/>
                    <a:pt x="447218" y="699876"/>
                    <a:pt x="450403" y="703061"/>
                  </a:cubicBezTo>
                  <a:cubicBezTo>
                    <a:pt x="453588" y="705610"/>
                    <a:pt x="457283" y="707521"/>
                    <a:pt x="460468" y="709305"/>
                  </a:cubicBezTo>
                  <a:cubicBezTo>
                    <a:pt x="469132" y="717204"/>
                    <a:pt x="474993" y="726505"/>
                    <a:pt x="478943" y="736953"/>
                  </a:cubicBezTo>
                  <a:lnTo>
                    <a:pt x="1909147" y="736953"/>
                  </a:lnTo>
                  <a:cubicBezTo>
                    <a:pt x="1936668" y="707393"/>
                    <a:pt x="1971452" y="685096"/>
                    <a:pt x="2003560" y="661143"/>
                  </a:cubicBezTo>
                  <a:lnTo>
                    <a:pt x="2040254" y="630436"/>
                  </a:lnTo>
                  <a:close/>
                </a:path>
              </a:pathLst>
            </a:custGeom>
            <a:solidFill>
              <a:schemeClr val="accent3"/>
            </a:solidFill>
            <a:ln w="127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" name="Graphic 8">
            <a:extLst>
              <a:ext uri="{FF2B5EF4-FFF2-40B4-BE49-F238E27FC236}">
                <a16:creationId xmlns:a16="http://schemas.microsoft.com/office/drawing/2014/main" id="{2D3865D7-2F2D-4D56-9140-C290162FDCCE}"/>
              </a:ext>
            </a:extLst>
          </p:cNvPr>
          <p:cNvSpPr/>
          <p:nvPr/>
        </p:nvSpPr>
        <p:spPr>
          <a:xfrm>
            <a:off x="4131423" y="1819377"/>
            <a:ext cx="3915623" cy="1628546"/>
          </a:xfrm>
          <a:custGeom>
            <a:avLst/>
            <a:gdLst>
              <a:gd name="connsiteX0" fmla="*/ 2924012 w 8225337"/>
              <a:gd name="connsiteY0" fmla="*/ 1853526 h 4446604"/>
              <a:gd name="connsiteX1" fmla="*/ 2819237 w 8225337"/>
              <a:gd name="connsiteY1" fmla="*/ 1934489 h 4446604"/>
              <a:gd name="connsiteX2" fmla="*/ 2798282 w 8225337"/>
              <a:gd name="connsiteY2" fmla="*/ 1936394 h 4446604"/>
              <a:gd name="connsiteX3" fmla="*/ 2778279 w 8225337"/>
              <a:gd name="connsiteY3" fmla="*/ 1939251 h 4446604"/>
              <a:gd name="connsiteX4" fmla="*/ 2752562 w 8225337"/>
              <a:gd name="connsiteY4" fmla="*/ 1942109 h 4446604"/>
              <a:gd name="connsiteX5" fmla="*/ 2579207 w 8225337"/>
              <a:gd name="connsiteY5" fmla="*/ 1987829 h 4446604"/>
              <a:gd name="connsiteX6" fmla="*/ 2563967 w 8225337"/>
              <a:gd name="connsiteY6" fmla="*/ 2003069 h 4446604"/>
              <a:gd name="connsiteX7" fmla="*/ 2538249 w 8225337"/>
              <a:gd name="connsiteY7" fmla="*/ 2204047 h 4446604"/>
              <a:gd name="connsiteX8" fmla="*/ 2527772 w 8225337"/>
              <a:gd name="connsiteY8" fmla="*/ 2222144 h 4446604"/>
              <a:gd name="connsiteX9" fmla="*/ 2491577 w 8225337"/>
              <a:gd name="connsiteY9" fmla="*/ 2258339 h 4446604"/>
              <a:gd name="connsiteX10" fmla="*/ 2473479 w 8225337"/>
              <a:gd name="connsiteY10" fmla="*/ 2276436 h 4446604"/>
              <a:gd name="connsiteX11" fmla="*/ 2452524 w 8225337"/>
              <a:gd name="connsiteY11" fmla="*/ 2325014 h 4446604"/>
              <a:gd name="connsiteX12" fmla="*/ 2442999 w 8225337"/>
              <a:gd name="connsiteY12" fmla="*/ 2350732 h 4446604"/>
              <a:gd name="connsiteX13" fmla="*/ 2391564 w 8225337"/>
              <a:gd name="connsiteY13" fmla="*/ 2473604 h 4446604"/>
              <a:gd name="connsiteX14" fmla="*/ 2383944 w 8225337"/>
              <a:gd name="connsiteY14" fmla="*/ 2491702 h 4446604"/>
              <a:gd name="connsiteX15" fmla="*/ 2378229 w 8225337"/>
              <a:gd name="connsiteY15" fmla="*/ 2516467 h 4446604"/>
              <a:gd name="connsiteX16" fmla="*/ 2279169 w 8225337"/>
              <a:gd name="connsiteY16" fmla="*/ 2639339 h 4446604"/>
              <a:gd name="connsiteX17" fmla="*/ 2258214 w 8225337"/>
              <a:gd name="connsiteY17" fmla="*/ 2656484 h 4446604"/>
              <a:gd name="connsiteX18" fmla="*/ 2237259 w 8225337"/>
              <a:gd name="connsiteY18" fmla="*/ 2700299 h 4446604"/>
              <a:gd name="connsiteX19" fmla="*/ 2237259 w 8225337"/>
              <a:gd name="connsiteY19" fmla="*/ 2717444 h 4446604"/>
              <a:gd name="connsiteX20" fmla="*/ 2232497 w 8225337"/>
              <a:gd name="connsiteY20" fmla="*/ 2743161 h 4446604"/>
              <a:gd name="connsiteX21" fmla="*/ 2196302 w 8225337"/>
              <a:gd name="connsiteY21" fmla="*/ 2770784 h 4446604"/>
              <a:gd name="connsiteX22" fmla="*/ 2173442 w 8225337"/>
              <a:gd name="connsiteY22" fmla="*/ 2776499 h 4446604"/>
              <a:gd name="connsiteX23" fmla="*/ 2153439 w 8225337"/>
              <a:gd name="connsiteY23" fmla="*/ 2782214 h 4446604"/>
              <a:gd name="connsiteX24" fmla="*/ 2133437 w 8225337"/>
              <a:gd name="connsiteY24" fmla="*/ 2787929 h 4446604"/>
              <a:gd name="connsiteX25" fmla="*/ 2101052 w 8225337"/>
              <a:gd name="connsiteY25" fmla="*/ 2803169 h 4446604"/>
              <a:gd name="connsiteX26" fmla="*/ 2088669 w 8225337"/>
              <a:gd name="connsiteY26" fmla="*/ 2815552 h 4446604"/>
              <a:gd name="connsiteX27" fmla="*/ 2090574 w 8225337"/>
              <a:gd name="connsiteY27" fmla="*/ 2930804 h 4446604"/>
              <a:gd name="connsiteX28" fmla="*/ 2172489 w 8225337"/>
              <a:gd name="connsiteY28" fmla="*/ 2917469 h 4446604"/>
              <a:gd name="connsiteX29" fmla="*/ 2197254 w 8225337"/>
              <a:gd name="connsiteY29" fmla="*/ 2911754 h 4446604"/>
              <a:gd name="connsiteX30" fmla="*/ 2326794 w 8225337"/>
              <a:gd name="connsiteY30" fmla="*/ 2906039 h 4446604"/>
              <a:gd name="connsiteX31" fmla="*/ 2349654 w 8225337"/>
              <a:gd name="connsiteY31" fmla="*/ 2903182 h 4446604"/>
              <a:gd name="connsiteX32" fmla="*/ 2436332 w 8225337"/>
              <a:gd name="connsiteY32" fmla="*/ 2889846 h 4446604"/>
              <a:gd name="connsiteX33" fmla="*/ 2461097 w 8225337"/>
              <a:gd name="connsiteY33" fmla="*/ 2889846 h 4446604"/>
              <a:gd name="connsiteX34" fmla="*/ 2680172 w 8225337"/>
              <a:gd name="connsiteY34" fmla="*/ 2940329 h 4446604"/>
              <a:gd name="connsiteX35" fmla="*/ 2705889 w 8225337"/>
              <a:gd name="connsiteY35" fmla="*/ 2942234 h 4446604"/>
              <a:gd name="connsiteX36" fmla="*/ 2822094 w 8225337"/>
              <a:gd name="connsiteY36" fmla="*/ 2878417 h 4446604"/>
              <a:gd name="connsiteX37" fmla="*/ 2931632 w 8225337"/>
              <a:gd name="connsiteY37" fmla="*/ 2733636 h 4446604"/>
              <a:gd name="connsiteX38" fmla="*/ 2944967 w 8225337"/>
              <a:gd name="connsiteY38" fmla="*/ 2721254 h 4446604"/>
              <a:gd name="connsiteX39" fmla="*/ 2957349 w 8225337"/>
              <a:gd name="connsiteY39" fmla="*/ 2683154 h 4446604"/>
              <a:gd name="connsiteX40" fmla="*/ 2955444 w 8225337"/>
              <a:gd name="connsiteY40" fmla="*/ 2703157 h 4446604"/>
              <a:gd name="connsiteX41" fmla="*/ 2937347 w 8225337"/>
              <a:gd name="connsiteY41" fmla="*/ 2753639 h 4446604"/>
              <a:gd name="connsiteX42" fmla="*/ 2932584 w 8225337"/>
              <a:gd name="connsiteY42" fmla="*/ 2770784 h 4446604"/>
              <a:gd name="connsiteX43" fmla="*/ 2881149 w 8225337"/>
              <a:gd name="connsiteY43" fmla="*/ 2857461 h 4446604"/>
              <a:gd name="connsiteX44" fmla="*/ 2871624 w 8225337"/>
              <a:gd name="connsiteY44" fmla="*/ 2877464 h 4446604"/>
              <a:gd name="connsiteX45" fmla="*/ 2862099 w 8225337"/>
              <a:gd name="connsiteY45" fmla="*/ 2895561 h 4446604"/>
              <a:gd name="connsiteX46" fmla="*/ 2851622 w 8225337"/>
              <a:gd name="connsiteY46" fmla="*/ 2907944 h 4446604"/>
              <a:gd name="connsiteX47" fmla="*/ 2798282 w 8225337"/>
              <a:gd name="connsiteY47" fmla="*/ 2959379 h 4446604"/>
              <a:gd name="connsiteX48" fmla="*/ 2781137 w 8225337"/>
              <a:gd name="connsiteY48" fmla="*/ 2966999 h 4446604"/>
              <a:gd name="connsiteX49" fmla="*/ 2763039 w 8225337"/>
              <a:gd name="connsiteY49" fmla="*/ 2969857 h 4446604"/>
              <a:gd name="connsiteX50" fmla="*/ 2732559 w 8225337"/>
              <a:gd name="connsiteY50" fmla="*/ 2974619 h 4446604"/>
              <a:gd name="connsiteX51" fmla="*/ 2704937 w 8225337"/>
              <a:gd name="connsiteY51" fmla="*/ 2969857 h 4446604"/>
              <a:gd name="connsiteX52" fmla="*/ 2555394 w 8225337"/>
              <a:gd name="connsiteY52" fmla="*/ 2974619 h 4446604"/>
              <a:gd name="connsiteX53" fmla="*/ 2601114 w 8225337"/>
              <a:gd name="connsiteY53" fmla="*/ 2974619 h 4446604"/>
              <a:gd name="connsiteX54" fmla="*/ 2567777 w 8225337"/>
              <a:gd name="connsiteY54" fmla="*/ 2980334 h 4446604"/>
              <a:gd name="connsiteX55" fmla="*/ 2550632 w 8225337"/>
              <a:gd name="connsiteY55" fmla="*/ 3001289 h 4446604"/>
              <a:gd name="connsiteX56" fmla="*/ 2530629 w 8225337"/>
              <a:gd name="connsiteY56" fmla="*/ 3019386 h 4446604"/>
              <a:gd name="connsiteX57" fmla="*/ 2482052 w 8225337"/>
              <a:gd name="connsiteY57" fmla="*/ 3040342 h 4446604"/>
              <a:gd name="connsiteX58" fmla="*/ 2360132 w 8225337"/>
              <a:gd name="connsiteY58" fmla="*/ 3034627 h 4446604"/>
              <a:gd name="connsiteX59" fmla="*/ 2337272 w 8225337"/>
              <a:gd name="connsiteY59" fmla="*/ 3039389 h 4446604"/>
              <a:gd name="connsiteX60" fmla="*/ 2142009 w 8225337"/>
              <a:gd name="connsiteY60" fmla="*/ 3158452 h 4446604"/>
              <a:gd name="connsiteX61" fmla="*/ 2119149 w 8225337"/>
              <a:gd name="connsiteY61" fmla="*/ 3163214 h 4446604"/>
              <a:gd name="connsiteX62" fmla="*/ 2088669 w 8225337"/>
              <a:gd name="connsiteY62" fmla="*/ 3160357 h 4446604"/>
              <a:gd name="connsiteX63" fmla="*/ 2061047 w 8225337"/>
              <a:gd name="connsiteY63" fmla="*/ 3142259 h 4446604"/>
              <a:gd name="connsiteX64" fmla="*/ 1870547 w 8225337"/>
              <a:gd name="connsiteY64" fmla="*/ 3094634 h 4446604"/>
              <a:gd name="connsiteX65" fmla="*/ 1815302 w 8225337"/>
              <a:gd name="connsiteY65" fmla="*/ 3053677 h 4446604"/>
              <a:gd name="connsiteX66" fmla="*/ 1797204 w 8225337"/>
              <a:gd name="connsiteY66" fmla="*/ 3040342 h 4446604"/>
              <a:gd name="connsiteX67" fmla="*/ 1693382 w 8225337"/>
              <a:gd name="connsiteY67" fmla="*/ 2981286 h 4446604"/>
              <a:gd name="connsiteX68" fmla="*/ 1662902 w 8225337"/>
              <a:gd name="connsiteY68" fmla="*/ 2933661 h 4446604"/>
              <a:gd name="connsiteX69" fmla="*/ 1647662 w 8225337"/>
              <a:gd name="connsiteY69" fmla="*/ 2907944 h 4446604"/>
              <a:gd name="connsiteX70" fmla="*/ 1630517 w 8225337"/>
              <a:gd name="connsiteY70" fmla="*/ 2885084 h 4446604"/>
              <a:gd name="connsiteX71" fmla="*/ 1613372 w 8225337"/>
              <a:gd name="connsiteY71" fmla="*/ 2880321 h 4446604"/>
              <a:gd name="connsiteX72" fmla="*/ 1561937 w 8225337"/>
              <a:gd name="connsiteY72" fmla="*/ 2883179 h 4446604"/>
              <a:gd name="connsiteX73" fmla="*/ 1536219 w 8225337"/>
              <a:gd name="connsiteY73" fmla="*/ 2885084 h 4446604"/>
              <a:gd name="connsiteX74" fmla="*/ 1403822 w 8225337"/>
              <a:gd name="connsiteY74" fmla="*/ 2892704 h 4446604"/>
              <a:gd name="connsiteX75" fmla="*/ 1393344 w 8225337"/>
              <a:gd name="connsiteY75" fmla="*/ 2915564 h 4446604"/>
              <a:gd name="connsiteX76" fmla="*/ 1352387 w 8225337"/>
              <a:gd name="connsiteY76" fmla="*/ 3055582 h 4446604"/>
              <a:gd name="connsiteX77" fmla="*/ 1314287 w 8225337"/>
              <a:gd name="connsiteY77" fmla="*/ 3083204 h 4446604"/>
              <a:gd name="connsiteX78" fmla="*/ 1297142 w 8225337"/>
              <a:gd name="connsiteY78" fmla="*/ 3098444 h 4446604"/>
              <a:gd name="connsiteX79" fmla="*/ 1284759 w 8225337"/>
              <a:gd name="connsiteY79" fmla="*/ 3116542 h 4446604"/>
              <a:gd name="connsiteX80" fmla="*/ 1356197 w 8225337"/>
              <a:gd name="connsiteY80" fmla="*/ 3345142 h 4446604"/>
              <a:gd name="connsiteX81" fmla="*/ 1366674 w 8225337"/>
              <a:gd name="connsiteY81" fmla="*/ 3370859 h 4446604"/>
              <a:gd name="connsiteX82" fmla="*/ 1237134 w 8225337"/>
              <a:gd name="connsiteY82" fmla="*/ 3569932 h 4446604"/>
              <a:gd name="connsiteX83" fmla="*/ 1221894 w 8225337"/>
              <a:gd name="connsiteY83" fmla="*/ 3590886 h 4446604"/>
              <a:gd name="connsiteX84" fmla="*/ 1206654 w 8225337"/>
              <a:gd name="connsiteY84" fmla="*/ 3608032 h 4446604"/>
              <a:gd name="connsiteX85" fmla="*/ 960909 w 8225337"/>
              <a:gd name="connsiteY85" fmla="*/ 3816629 h 4446604"/>
              <a:gd name="connsiteX86" fmla="*/ 939954 w 8225337"/>
              <a:gd name="connsiteY86" fmla="*/ 3826154 h 4446604"/>
              <a:gd name="connsiteX87" fmla="*/ 917094 w 8225337"/>
              <a:gd name="connsiteY87" fmla="*/ 3830917 h 4446604"/>
              <a:gd name="connsiteX88" fmla="*/ 698019 w 8225337"/>
              <a:gd name="connsiteY88" fmla="*/ 3805199 h 4446604"/>
              <a:gd name="connsiteX89" fmla="*/ 682779 w 8225337"/>
              <a:gd name="connsiteY89" fmla="*/ 3794721 h 4446604"/>
              <a:gd name="connsiteX90" fmla="*/ 635154 w 8225337"/>
              <a:gd name="connsiteY90" fmla="*/ 3761384 h 4446604"/>
              <a:gd name="connsiteX91" fmla="*/ 609437 w 8225337"/>
              <a:gd name="connsiteY91" fmla="*/ 3749002 h 4446604"/>
              <a:gd name="connsiteX92" fmla="*/ 574194 w 8225337"/>
              <a:gd name="connsiteY92" fmla="*/ 3736619 h 4446604"/>
              <a:gd name="connsiteX93" fmla="*/ 556097 w 8225337"/>
              <a:gd name="connsiteY93" fmla="*/ 3736619 h 4446604"/>
              <a:gd name="connsiteX94" fmla="*/ 537999 w 8225337"/>
              <a:gd name="connsiteY94" fmla="*/ 3738524 h 4446604"/>
              <a:gd name="connsiteX95" fmla="*/ 556097 w 8225337"/>
              <a:gd name="connsiteY95" fmla="*/ 3725189 h 4446604"/>
              <a:gd name="connsiteX96" fmla="*/ 578957 w 8225337"/>
              <a:gd name="connsiteY96" fmla="*/ 3719474 h 4446604"/>
              <a:gd name="connsiteX97" fmla="*/ 621819 w 8225337"/>
              <a:gd name="connsiteY97" fmla="*/ 3704234 h 4446604"/>
              <a:gd name="connsiteX98" fmla="*/ 646584 w 8225337"/>
              <a:gd name="connsiteY98" fmla="*/ 3702329 h 4446604"/>
              <a:gd name="connsiteX99" fmla="*/ 771362 w 8225337"/>
              <a:gd name="connsiteY99" fmla="*/ 3702329 h 4446604"/>
              <a:gd name="connsiteX100" fmla="*/ 797079 w 8225337"/>
              <a:gd name="connsiteY100" fmla="*/ 3697567 h 4446604"/>
              <a:gd name="connsiteX101" fmla="*/ 929477 w 8225337"/>
              <a:gd name="connsiteY101" fmla="*/ 3626129 h 4446604"/>
              <a:gd name="connsiteX102" fmla="*/ 949479 w 8225337"/>
              <a:gd name="connsiteY102" fmla="*/ 3605174 h 4446604"/>
              <a:gd name="connsiteX103" fmla="*/ 975197 w 8225337"/>
              <a:gd name="connsiteY103" fmla="*/ 3365144 h 4446604"/>
              <a:gd name="connsiteX104" fmla="*/ 964719 w 8225337"/>
              <a:gd name="connsiteY104" fmla="*/ 3337521 h 4446604"/>
              <a:gd name="connsiteX105" fmla="*/ 982817 w 8225337"/>
              <a:gd name="connsiteY105" fmla="*/ 3200361 h 4446604"/>
              <a:gd name="connsiteX106" fmla="*/ 996152 w 8225337"/>
              <a:gd name="connsiteY106" fmla="*/ 3179407 h 4446604"/>
              <a:gd name="connsiteX107" fmla="*/ 1061874 w 8225337"/>
              <a:gd name="connsiteY107" fmla="*/ 3029864 h 4446604"/>
              <a:gd name="connsiteX108" fmla="*/ 1063779 w 8225337"/>
              <a:gd name="connsiteY108" fmla="*/ 3004146 h 4446604"/>
              <a:gd name="connsiteX109" fmla="*/ 1069494 w 8225337"/>
              <a:gd name="connsiteY109" fmla="*/ 2823171 h 4446604"/>
              <a:gd name="connsiteX110" fmla="*/ 1077114 w 8225337"/>
              <a:gd name="connsiteY110" fmla="*/ 2800311 h 4446604"/>
              <a:gd name="connsiteX111" fmla="*/ 1081877 w 8225337"/>
              <a:gd name="connsiteY111" fmla="*/ 2775546 h 4446604"/>
              <a:gd name="connsiteX112" fmla="*/ 1087592 w 8225337"/>
              <a:gd name="connsiteY112" fmla="*/ 2752686 h 4446604"/>
              <a:gd name="connsiteX113" fmla="*/ 1118072 w 8225337"/>
              <a:gd name="connsiteY113" fmla="*/ 2724111 h 4446604"/>
              <a:gd name="connsiteX114" fmla="*/ 1139027 w 8225337"/>
              <a:gd name="connsiteY114" fmla="*/ 2711729 h 4446604"/>
              <a:gd name="connsiteX115" fmla="*/ 1152362 w 8225337"/>
              <a:gd name="connsiteY115" fmla="*/ 2699346 h 4446604"/>
              <a:gd name="connsiteX116" fmla="*/ 1207607 w 8225337"/>
              <a:gd name="connsiteY116" fmla="*/ 2600286 h 4446604"/>
              <a:gd name="connsiteX117" fmla="*/ 1227609 w 8225337"/>
              <a:gd name="connsiteY117" fmla="*/ 2583142 h 4446604"/>
              <a:gd name="connsiteX118" fmla="*/ 1245707 w 8225337"/>
              <a:gd name="connsiteY118" fmla="*/ 2563139 h 4446604"/>
              <a:gd name="connsiteX119" fmla="*/ 1266662 w 8225337"/>
              <a:gd name="connsiteY119" fmla="*/ 2555519 h 4446604"/>
              <a:gd name="connsiteX120" fmla="*/ 1332384 w 8225337"/>
              <a:gd name="connsiteY120" fmla="*/ 2563139 h 4446604"/>
              <a:gd name="connsiteX121" fmla="*/ 1357149 w 8225337"/>
              <a:gd name="connsiteY121" fmla="*/ 2565996 h 4446604"/>
              <a:gd name="connsiteX122" fmla="*/ 1560984 w 8225337"/>
              <a:gd name="connsiteY122" fmla="*/ 2576474 h 4446604"/>
              <a:gd name="connsiteX123" fmla="*/ 1585749 w 8225337"/>
              <a:gd name="connsiteY123" fmla="*/ 2703157 h 4446604"/>
              <a:gd name="connsiteX124" fmla="*/ 1599084 w 8225337"/>
              <a:gd name="connsiteY124" fmla="*/ 2718396 h 4446604"/>
              <a:gd name="connsiteX125" fmla="*/ 1649567 w 8225337"/>
              <a:gd name="connsiteY125" fmla="*/ 2728874 h 4446604"/>
              <a:gd name="connsiteX126" fmla="*/ 1670522 w 8225337"/>
              <a:gd name="connsiteY126" fmla="*/ 2730779 h 4446604"/>
              <a:gd name="connsiteX127" fmla="*/ 1800062 w 8225337"/>
              <a:gd name="connsiteY127" fmla="*/ 2726017 h 4446604"/>
              <a:gd name="connsiteX128" fmla="*/ 1821017 w 8225337"/>
              <a:gd name="connsiteY128" fmla="*/ 2726017 h 4446604"/>
              <a:gd name="connsiteX129" fmla="*/ 1963892 w 8225337"/>
              <a:gd name="connsiteY129" fmla="*/ 2690774 h 4446604"/>
              <a:gd name="connsiteX130" fmla="*/ 1991514 w 8225337"/>
              <a:gd name="connsiteY130" fmla="*/ 2677439 h 4446604"/>
              <a:gd name="connsiteX131" fmla="*/ 2116292 w 8225337"/>
              <a:gd name="connsiteY131" fmla="*/ 2581236 h 4446604"/>
              <a:gd name="connsiteX132" fmla="*/ 2129627 w 8225337"/>
              <a:gd name="connsiteY132" fmla="*/ 2564092 h 4446604"/>
              <a:gd name="connsiteX133" fmla="*/ 2190587 w 8225337"/>
              <a:gd name="connsiteY133" fmla="*/ 2454554 h 4446604"/>
              <a:gd name="connsiteX134" fmla="*/ 2198207 w 8225337"/>
              <a:gd name="connsiteY134" fmla="*/ 2431694 h 4446604"/>
              <a:gd name="connsiteX135" fmla="*/ 2300124 w 8225337"/>
              <a:gd name="connsiteY135" fmla="*/ 2278342 h 4446604"/>
              <a:gd name="connsiteX136" fmla="*/ 2317269 w 8225337"/>
              <a:gd name="connsiteY136" fmla="*/ 2263102 h 4446604"/>
              <a:gd name="connsiteX137" fmla="*/ 2362989 w 8225337"/>
              <a:gd name="connsiteY137" fmla="*/ 2204999 h 4446604"/>
              <a:gd name="connsiteX138" fmla="*/ 2373467 w 8225337"/>
              <a:gd name="connsiteY138" fmla="*/ 2187854 h 4446604"/>
              <a:gd name="connsiteX139" fmla="*/ 2469669 w 8225337"/>
              <a:gd name="connsiteY139" fmla="*/ 1996401 h 4446604"/>
              <a:gd name="connsiteX140" fmla="*/ 2483004 w 8225337"/>
              <a:gd name="connsiteY140" fmla="*/ 1973542 h 4446604"/>
              <a:gd name="connsiteX141" fmla="*/ 2562062 w 8225337"/>
              <a:gd name="connsiteY141" fmla="*/ 1919249 h 4446604"/>
              <a:gd name="connsiteX142" fmla="*/ 2583017 w 8225337"/>
              <a:gd name="connsiteY142" fmla="*/ 1914486 h 4446604"/>
              <a:gd name="connsiteX143" fmla="*/ 2710652 w 8225337"/>
              <a:gd name="connsiteY143" fmla="*/ 1906867 h 4446604"/>
              <a:gd name="connsiteX144" fmla="*/ 2736369 w 8225337"/>
              <a:gd name="connsiteY144" fmla="*/ 1906867 h 4446604"/>
              <a:gd name="connsiteX145" fmla="*/ 2782089 w 8225337"/>
              <a:gd name="connsiteY145" fmla="*/ 1908772 h 4446604"/>
              <a:gd name="connsiteX146" fmla="*/ 2804949 w 8225337"/>
              <a:gd name="connsiteY146" fmla="*/ 1904009 h 4446604"/>
              <a:gd name="connsiteX147" fmla="*/ 2917344 w 8225337"/>
              <a:gd name="connsiteY147" fmla="*/ 1860194 h 4446604"/>
              <a:gd name="connsiteX148" fmla="*/ 2924012 w 8225337"/>
              <a:gd name="connsiteY148" fmla="*/ 1853526 h 4446604"/>
              <a:gd name="connsiteX149" fmla="*/ 6679719 w 8225337"/>
              <a:gd name="connsiteY149" fmla="*/ 3301327 h 4446604"/>
              <a:gd name="connsiteX150" fmla="*/ 6670194 w 8225337"/>
              <a:gd name="connsiteY150" fmla="*/ 3362286 h 4446604"/>
              <a:gd name="connsiteX151" fmla="*/ 6680672 w 8225337"/>
              <a:gd name="connsiteY151" fmla="*/ 3383242 h 4446604"/>
              <a:gd name="connsiteX152" fmla="*/ 6911177 w 8225337"/>
              <a:gd name="connsiteY152" fmla="*/ 3449917 h 4446604"/>
              <a:gd name="connsiteX153" fmla="*/ 6570182 w 8225337"/>
              <a:gd name="connsiteY153" fmla="*/ 3337521 h 4446604"/>
              <a:gd name="connsiteX154" fmla="*/ 6557799 w 8225337"/>
              <a:gd name="connsiteY154" fmla="*/ 3320377 h 4446604"/>
              <a:gd name="connsiteX155" fmla="*/ 6486362 w 8225337"/>
              <a:gd name="connsiteY155" fmla="*/ 3247034 h 4446604"/>
              <a:gd name="connsiteX156" fmla="*/ 6478742 w 8225337"/>
              <a:gd name="connsiteY156" fmla="*/ 3242271 h 4446604"/>
              <a:gd name="connsiteX157" fmla="*/ 6417782 w 8225337"/>
              <a:gd name="connsiteY157" fmla="*/ 3214649 h 4446604"/>
              <a:gd name="connsiteX158" fmla="*/ 6412067 w 8225337"/>
              <a:gd name="connsiteY158" fmla="*/ 3211792 h 4446604"/>
              <a:gd name="connsiteX159" fmla="*/ 6402542 w 8225337"/>
              <a:gd name="connsiteY159" fmla="*/ 3204171 h 4446604"/>
              <a:gd name="connsiteX160" fmla="*/ 6387302 w 8225337"/>
              <a:gd name="connsiteY160" fmla="*/ 3188932 h 4446604"/>
              <a:gd name="connsiteX161" fmla="*/ 6384444 w 8225337"/>
              <a:gd name="connsiteY161" fmla="*/ 3184169 h 4446604"/>
              <a:gd name="connsiteX162" fmla="*/ 6372062 w 8225337"/>
              <a:gd name="connsiteY162" fmla="*/ 3151784 h 4446604"/>
              <a:gd name="connsiteX163" fmla="*/ 6370157 w 8225337"/>
              <a:gd name="connsiteY163" fmla="*/ 3134639 h 4446604"/>
              <a:gd name="connsiteX164" fmla="*/ 6380634 w 8225337"/>
              <a:gd name="connsiteY164" fmla="*/ 3116542 h 4446604"/>
              <a:gd name="connsiteX165" fmla="*/ 6391112 w 8225337"/>
              <a:gd name="connsiteY165" fmla="*/ 2915564 h 4446604"/>
              <a:gd name="connsiteX166" fmla="*/ 6313007 w 8225337"/>
              <a:gd name="connsiteY166" fmla="*/ 2867939 h 4446604"/>
              <a:gd name="connsiteX167" fmla="*/ 6293004 w 8225337"/>
              <a:gd name="connsiteY167" fmla="*/ 2847936 h 4446604"/>
              <a:gd name="connsiteX168" fmla="*/ 6279669 w 8225337"/>
              <a:gd name="connsiteY168" fmla="*/ 2826982 h 4446604"/>
              <a:gd name="connsiteX169" fmla="*/ 6211090 w 8225337"/>
              <a:gd name="connsiteY169" fmla="*/ 2726969 h 4446604"/>
              <a:gd name="connsiteX170" fmla="*/ 6197754 w 8225337"/>
              <a:gd name="connsiteY170" fmla="*/ 2706967 h 4446604"/>
              <a:gd name="connsiteX171" fmla="*/ 6035829 w 8225337"/>
              <a:gd name="connsiteY171" fmla="*/ 2599334 h 4446604"/>
              <a:gd name="connsiteX172" fmla="*/ 6014874 w 8225337"/>
              <a:gd name="connsiteY172" fmla="*/ 2596477 h 4446604"/>
              <a:gd name="connsiteX173" fmla="*/ 5948199 w 8225337"/>
              <a:gd name="connsiteY173" fmla="*/ 2583142 h 4446604"/>
              <a:gd name="connsiteX174" fmla="*/ 5925340 w 8225337"/>
              <a:gd name="connsiteY174" fmla="*/ 2580284 h 4446604"/>
              <a:gd name="connsiteX175" fmla="*/ 5835804 w 8225337"/>
              <a:gd name="connsiteY175" fmla="*/ 2572664 h 4446604"/>
              <a:gd name="connsiteX176" fmla="*/ 5810087 w 8225337"/>
              <a:gd name="connsiteY176" fmla="*/ 2570759 h 4446604"/>
              <a:gd name="connsiteX177" fmla="*/ 5642447 w 8225337"/>
              <a:gd name="connsiteY177" fmla="*/ 2624099 h 4446604"/>
              <a:gd name="connsiteX178" fmla="*/ 5624349 w 8225337"/>
              <a:gd name="connsiteY178" fmla="*/ 2639339 h 4446604"/>
              <a:gd name="connsiteX179" fmla="*/ 5604347 w 8225337"/>
              <a:gd name="connsiteY179" fmla="*/ 2660294 h 4446604"/>
              <a:gd name="connsiteX180" fmla="*/ 5492904 w 8225337"/>
              <a:gd name="connsiteY180" fmla="*/ 2787929 h 4446604"/>
              <a:gd name="connsiteX181" fmla="*/ 5475759 w 8225337"/>
              <a:gd name="connsiteY181" fmla="*/ 2857461 h 4446604"/>
              <a:gd name="connsiteX182" fmla="*/ 5473854 w 8225337"/>
              <a:gd name="connsiteY182" fmla="*/ 2882227 h 4446604"/>
              <a:gd name="connsiteX183" fmla="*/ 5458615 w 8225337"/>
              <a:gd name="connsiteY183" fmla="*/ 2915564 h 4446604"/>
              <a:gd name="connsiteX184" fmla="*/ 5438612 w 8225337"/>
              <a:gd name="connsiteY184" fmla="*/ 2927946 h 4446604"/>
              <a:gd name="connsiteX185" fmla="*/ 5421467 w 8225337"/>
              <a:gd name="connsiteY185" fmla="*/ 2932709 h 4446604"/>
              <a:gd name="connsiteX186" fmla="*/ 5398607 w 8225337"/>
              <a:gd name="connsiteY186" fmla="*/ 2945092 h 4446604"/>
              <a:gd name="connsiteX187" fmla="*/ 5377652 w 8225337"/>
              <a:gd name="connsiteY187" fmla="*/ 2954617 h 4446604"/>
              <a:gd name="connsiteX188" fmla="*/ 5327169 w 8225337"/>
              <a:gd name="connsiteY188" fmla="*/ 3044152 h 4446604"/>
              <a:gd name="connsiteX189" fmla="*/ 5337647 w 8225337"/>
              <a:gd name="connsiteY189" fmla="*/ 3069869 h 4446604"/>
              <a:gd name="connsiteX190" fmla="*/ 5393844 w 8225337"/>
              <a:gd name="connsiteY190" fmla="*/ 3184169 h 4446604"/>
              <a:gd name="connsiteX191" fmla="*/ 5389082 w 8225337"/>
              <a:gd name="connsiteY191" fmla="*/ 3205124 h 4446604"/>
              <a:gd name="connsiteX192" fmla="*/ 5378604 w 8225337"/>
              <a:gd name="connsiteY192" fmla="*/ 3232746 h 4446604"/>
              <a:gd name="connsiteX193" fmla="*/ 5353840 w 8225337"/>
              <a:gd name="connsiteY193" fmla="*/ 3252749 h 4446604"/>
              <a:gd name="connsiteX194" fmla="*/ 5332884 w 8225337"/>
              <a:gd name="connsiteY194" fmla="*/ 3272752 h 4446604"/>
              <a:gd name="connsiteX195" fmla="*/ 5299547 w 8225337"/>
              <a:gd name="connsiteY195" fmla="*/ 3428961 h 4446604"/>
              <a:gd name="connsiteX196" fmla="*/ 5310024 w 8225337"/>
              <a:gd name="connsiteY196" fmla="*/ 3451821 h 4446604"/>
              <a:gd name="connsiteX197" fmla="*/ 5346219 w 8225337"/>
              <a:gd name="connsiteY197" fmla="*/ 3495636 h 4446604"/>
              <a:gd name="connsiteX198" fmla="*/ 5370984 w 8225337"/>
              <a:gd name="connsiteY198" fmla="*/ 3653752 h 4446604"/>
              <a:gd name="connsiteX199" fmla="*/ 5378604 w 8225337"/>
              <a:gd name="connsiteY199" fmla="*/ 3679469 h 4446604"/>
              <a:gd name="connsiteX200" fmla="*/ 5384319 w 8225337"/>
              <a:gd name="connsiteY200" fmla="*/ 3707092 h 4446604"/>
              <a:gd name="connsiteX201" fmla="*/ 5389082 w 8225337"/>
              <a:gd name="connsiteY201" fmla="*/ 3732809 h 4446604"/>
              <a:gd name="connsiteX202" fmla="*/ 5378604 w 8225337"/>
              <a:gd name="connsiteY202" fmla="*/ 3893782 h 4446604"/>
              <a:gd name="connsiteX203" fmla="*/ 5366222 w 8225337"/>
              <a:gd name="connsiteY203" fmla="*/ 3914736 h 4446604"/>
              <a:gd name="connsiteX204" fmla="*/ 5322407 w 8225337"/>
              <a:gd name="connsiteY204" fmla="*/ 4024274 h 4446604"/>
              <a:gd name="connsiteX205" fmla="*/ 5332884 w 8225337"/>
              <a:gd name="connsiteY205" fmla="*/ 4041419 h 4446604"/>
              <a:gd name="connsiteX206" fmla="*/ 5363365 w 8225337"/>
              <a:gd name="connsiteY206" fmla="*/ 4092854 h 4446604"/>
              <a:gd name="connsiteX207" fmla="*/ 5365269 w 8225337"/>
              <a:gd name="connsiteY207" fmla="*/ 4125239 h 4446604"/>
              <a:gd name="connsiteX208" fmla="*/ 5347172 w 8225337"/>
              <a:gd name="connsiteY208" fmla="*/ 4224299 h 4446604"/>
              <a:gd name="connsiteX209" fmla="*/ 5295737 w 8225337"/>
              <a:gd name="connsiteY209" fmla="*/ 4120477 h 4446604"/>
              <a:gd name="connsiteX210" fmla="*/ 5285259 w 8225337"/>
              <a:gd name="connsiteY210" fmla="*/ 4100474 h 4446604"/>
              <a:gd name="connsiteX211" fmla="*/ 5244302 w 8225337"/>
              <a:gd name="connsiteY211" fmla="*/ 4042371 h 4446604"/>
              <a:gd name="connsiteX212" fmla="*/ 5230967 w 8225337"/>
              <a:gd name="connsiteY212" fmla="*/ 4024274 h 4446604"/>
              <a:gd name="connsiteX213" fmla="*/ 5213822 w 8225337"/>
              <a:gd name="connsiteY213" fmla="*/ 4003319 h 4446604"/>
              <a:gd name="connsiteX214" fmla="*/ 5201440 w 8225337"/>
              <a:gd name="connsiteY214" fmla="*/ 3980459 h 4446604"/>
              <a:gd name="connsiteX215" fmla="*/ 5190962 w 8225337"/>
              <a:gd name="connsiteY215" fmla="*/ 3957599 h 4446604"/>
              <a:gd name="connsiteX216" fmla="*/ 5189057 w 8225337"/>
              <a:gd name="connsiteY216" fmla="*/ 3932834 h 4446604"/>
              <a:gd name="connsiteX217" fmla="*/ 5242397 w 8225337"/>
              <a:gd name="connsiteY217" fmla="*/ 3704234 h 4446604"/>
              <a:gd name="connsiteX218" fmla="*/ 5232872 w 8225337"/>
              <a:gd name="connsiteY218" fmla="*/ 3655657 h 4446604"/>
              <a:gd name="connsiteX219" fmla="*/ 5230967 w 8225337"/>
              <a:gd name="connsiteY219" fmla="*/ 3635654 h 4446604"/>
              <a:gd name="connsiteX220" fmla="*/ 5221442 w 8225337"/>
              <a:gd name="connsiteY220" fmla="*/ 3622319 h 4446604"/>
              <a:gd name="connsiteX221" fmla="*/ 5152862 w 8225337"/>
              <a:gd name="connsiteY221" fmla="*/ 3371811 h 4446604"/>
              <a:gd name="connsiteX222" fmla="*/ 5165244 w 8225337"/>
              <a:gd name="connsiteY222" fmla="*/ 3350857 h 4446604"/>
              <a:gd name="connsiteX223" fmla="*/ 5081424 w 8225337"/>
              <a:gd name="connsiteY223" fmla="*/ 3083204 h 4446604"/>
              <a:gd name="connsiteX224" fmla="*/ 5058565 w 8225337"/>
              <a:gd name="connsiteY224" fmla="*/ 3065107 h 4446604"/>
              <a:gd name="connsiteX225" fmla="*/ 4924262 w 8225337"/>
              <a:gd name="connsiteY225" fmla="*/ 2998432 h 4446604"/>
              <a:gd name="connsiteX226" fmla="*/ 4903307 w 8225337"/>
              <a:gd name="connsiteY226" fmla="*/ 2993669 h 4446604"/>
              <a:gd name="connsiteX227" fmla="*/ 4802342 w 8225337"/>
              <a:gd name="connsiteY227" fmla="*/ 2960332 h 4446604"/>
              <a:gd name="connsiteX228" fmla="*/ 4789959 w 8225337"/>
              <a:gd name="connsiteY228" fmla="*/ 2945092 h 4446604"/>
              <a:gd name="connsiteX229" fmla="*/ 4723284 w 8225337"/>
              <a:gd name="connsiteY229" fmla="*/ 2883179 h 4446604"/>
              <a:gd name="connsiteX230" fmla="*/ 4700424 w 8225337"/>
              <a:gd name="connsiteY230" fmla="*/ 2870796 h 4446604"/>
              <a:gd name="connsiteX231" fmla="*/ 4462299 w 8225337"/>
              <a:gd name="connsiteY231" fmla="*/ 2918421 h 4446604"/>
              <a:gd name="connsiteX232" fmla="*/ 4447059 w 8225337"/>
              <a:gd name="connsiteY232" fmla="*/ 2928899 h 4446604"/>
              <a:gd name="connsiteX233" fmla="*/ 4421342 w 8225337"/>
              <a:gd name="connsiteY233" fmla="*/ 2956521 h 4446604"/>
              <a:gd name="connsiteX234" fmla="*/ 4396577 w 8225337"/>
              <a:gd name="connsiteY234" fmla="*/ 2956521 h 4446604"/>
              <a:gd name="connsiteX235" fmla="*/ 4305137 w 8225337"/>
              <a:gd name="connsiteY235" fmla="*/ 2912707 h 4446604"/>
              <a:gd name="connsiteX236" fmla="*/ 4284182 w 8225337"/>
              <a:gd name="connsiteY236" fmla="*/ 2895561 h 4446604"/>
              <a:gd name="connsiteX237" fmla="*/ 4244177 w 8225337"/>
              <a:gd name="connsiteY237" fmla="*/ 2862224 h 4446604"/>
              <a:gd name="connsiteX238" fmla="*/ 4216554 w 8225337"/>
              <a:gd name="connsiteY238" fmla="*/ 2854604 h 4446604"/>
              <a:gd name="connsiteX239" fmla="*/ 4196552 w 8225337"/>
              <a:gd name="connsiteY239" fmla="*/ 2844127 h 4446604"/>
              <a:gd name="connsiteX240" fmla="*/ 4120352 w 8225337"/>
              <a:gd name="connsiteY240" fmla="*/ 2775546 h 4446604"/>
              <a:gd name="connsiteX241" fmla="*/ 4094634 w 8225337"/>
              <a:gd name="connsiteY241" fmla="*/ 2765069 h 4446604"/>
              <a:gd name="connsiteX242" fmla="*/ 3925089 w 8225337"/>
              <a:gd name="connsiteY242" fmla="*/ 2657436 h 4446604"/>
              <a:gd name="connsiteX243" fmla="*/ 4128924 w 8225337"/>
              <a:gd name="connsiteY243" fmla="*/ 2726017 h 4446604"/>
              <a:gd name="connsiteX244" fmla="*/ 4149879 w 8225337"/>
              <a:gd name="connsiteY244" fmla="*/ 2728874 h 4446604"/>
              <a:gd name="connsiteX245" fmla="*/ 4384194 w 8225337"/>
              <a:gd name="connsiteY245" fmla="*/ 2790786 h 4446604"/>
              <a:gd name="connsiteX246" fmla="*/ 4409912 w 8225337"/>
              <a:gd name="connsiteY246" fmla="*/ 2788882 h 4446604"/>
              <a:gd name="connsiteX247" fmla="*/ 4483254 w 8225337"/>
              <a:gd name="connsiteY247" fmla="*/ 2653627 h 4446604"/>
              <a:gd name="connsiteX248" fmla="*/ 4676612 w 8225337"/>
              <a:gd name="connsiteY248" fmla="*/ 2765069 h 4446604"/>
              <a:gd name="connsiteX249" fmla="*/ 4701377 w 8225337"/>
              <a:gd name="connsiteY249" fmla="*/ 2766974 h 4446604"/>
              <a:gd name="connsiteX250" fmla="*/ 4745192 w 8225337"/>
              <a:gd name="connsiteY250" fmla="*/ 2742209 h 4446604"/>
              <a:gd name="connsiteX251" fmla="*/ 4765194 w 8225337"/>
              <a:gd name="connsiteY251" fmla="*/ 2731732 h 4446604"/>
              <a:gd name="connsiteX252" fmla="*/ 4862349 w 8225337"/>
              <a:gd name="connsiteY252" fmla="*/ 2779357 h 4446604"/>
              <a:gd name="connsiteX253" fmla="*/ 4883304 w 8225337"/>
              <a:gd name="connsiteY253" fmla="*/ 2789834 h 4446604"/>
              <a:gd name="connsiteX254" fmla="*/ 4909022 w 8225337"/>
              <a:gd name="connsiteY254" fmla="*/ 2797454 h 4446604"/>
              <a:gd name="connsiteX255" fmla="*/ 4988079 w 8225337"/>
              <a:gd name="connsiteY255" fmla="*/ 2911754 h 4446604"/>
              <a:gd name="connsiteX256" fmla="*/ 5028084 w 8225337"/>
              <a:gd name="connsiteY256" fmla="*/ 2937471 h 4446604"/>
              <a:gd name="connsiteX257" fmla="*/ 5056659 w 8225337"/>
              <a:gd name="connsiteY257" fmla="*/ 2934614 h 4446604"/>
              <a:gd name="connsiteX258" fmla="*/ 5264304 w 8225337"/>
              <a:gd name="connsiteY258" fmla="*/ 2937471 h 4446604"/>
              <a:gd name="connsiteX259" fmla="*/ 5330979 w 8225337"/>
              <a:gd name="connsiteY259" fmla="*/ 2815552 h 4446604"/>
              <a:gd name="connsiteX260" fmla="*/ 5336694 w 8225337"/>
              <a:gd name="connsiteY260" fmla="*/ 2794596 h 4446604"/>
              <a:gd name="connsiteX261" fmla="*/ 5367174 w 8225337"/>
              <a:gd name="connsiteY261" fmla="*/ 2710777 h 4446604"/>
              <a:gd name="connsiteX262" fmla="*/ 5387177 w 8225337"/>
              <a:gd name="connsiteY262" fmla="*/ 2689821 h 4446604"/>
              <a:gd name="connsiteX263" fmla="*/ 5397654 w 8225337"/>
              <a:gd name="connsiteY263" fmla="*/ 2666961 h 4446604"/>
              <a:gd name="connsiteX264" fmla="*/ 5458615 w 8225337"/>
              <a:gd name="connsiteY264" fmla="*/ 2555519 h 4446604"/>
              <a:gd name="connsiteX265" fmla="*/ 5473854 w 8225337"/>
              <a:gd name="connsiteY265" fmla="*/ 2534564 h 4446604"/>
              <a:gd name="connsiteX266" fmla="*/ 5644352 w 8225337"/>
              <a:gd name="connsiteY266" fmla="*/ 2480271 h 4446604"/>
              <a:gd name="connsiteX267" fmla="*/ 5545292 w 8225337"/>
              <a:gd name="connsiteY267" fmla="*/ 2345969 h 4446604"/>
              <a:gd name="connsiteX268" fmla="*/ 5540529 w 8225337"/>
              <a:gd name="connsiteY268" fmla="*/ 2312632 h 4446604"/>
              <a:gd name="connsiteX269" fmla="*/ 5563390 w 8225337"/>
              <a:gd name="connsiteY269" fmla="*/ 2282152 h 4446604"/>
              <a:gd name="connsiteX270" fmla="*/ 5690072 w 8225337"/>
              <a:gd name="connsiteY270" fmla="*/ 2230717 h 4446604"/>
              <a:gd name="connsiteX271" fmla="*/ 5634827 w 8225337"/>
              <a:gd name="connsiteY271" fmla="*/ 2151659 h 4446604"/>
              <a:gd name="connsiteX272" fmla="*/ 5609109 w 8225337"/>
              <a:gd name="connsiteY272" fmla="*/ 2139277 h 4446604"/>
              <a:gd name="connsiteX273" fmla="*/ 5507192 w 8225337"/>
              <a:gd name="connsiteY273" fmla="*/ 2055456 h 4446604"/>
              <a:gd name="connsiteX274" fmla="*/ 5501477 w 8225337"/>
              <a:gd name="connsiteY274" fmla="*/ 2034501 h 4446604"/>
              <a:gd name="connsiteX275" fmla="*/ 5526242 w 8225337"/>
              <a:gd name="connsiteY275" fmla="*/ 1942109 h 4446604"/>
              <a:gd name="connsiteX276" fmla="*/ 5401465 w 8225337"/>
              <a:gd name="connsiteY276" fmla="*/ 1832572 h 4446604"/>
              <a:gd name="connsiteX277" fmla="*/ 5393844 w 8225337"/>
              <a:gd name="connsiteY277" fmla="*/ 1809711 h 4446604"/>
              <a:gd name="connsiteX278" fmla="*/ 5384319 w 8225337"/>
              <a:gd name="connsiteY278" fmla="*/ 1789709 h 4446604"/>
              <a:gd name="connsiteX279" fmla="*/ 5371937 w 8225337"/>
              <a:gd name="connsiteY279" fmla="*/ 1768754 h 4446604"/>
              <a:gd name="connsiteX280" fmla="*/ 5245254 w 8225337"/>
              <a:gd name="connsiteY280" fmla="*/ 1817331 h 4446604"/>
              <a:gd name="connsiteX281" fmla="*/ 5228109 w 8225337"/>
              <a:gd name="connsiteY281" fmla="*/ 1840192 h 4446604"/>
              <a:gd name="connsiteX282" fmla="*/ 5208107 w 8225337"/>
              <a:gd name="connsiteY282" fmla="*/ 1858289 h 4446604"/>
              <a:gd name="connsiteX283" fmla="*/ 5190009 w 8225337"/>
              <a:gd name="connsiteY283" fmla="*/ 1879244 h 4446604"/>
              <a:gd name="connsiteX284" fmla="*/ 5177627 w 8225337"/>
              <a:gd name="connsiteY284" fmla="*/ 1906867 h 4446604"/>
              <a:gd name="connsiteX285" fmla="*/ 5164292 w 8225337"/>
              <a:gd name="connsiteY285" fmla="*/ 1920201 h 4446604"/>
              <a:gd name="connsiteX286" fmla="*/ 5143337 w 8225337"/>
              <a:gd name="connsiteY286" fmla="*/ 1927822 h 4446604"/>
              <a:gd name="connsiteX287" fmla="*/ 5112857 w 8225337"/>
              <a:gd name="connsiteY287" fmla="*/ 1914486 h 4446604"/>
              <a:gd name="connsiteX288" fmla="*/ 5099522 w 8225337"/>
              <a:gd name="connsiteY288" fmla="*/ 1853526 h 4446604"/>
              <a:gd name="connsiteX289" fmla="*/ 5086187 w 8225337"/>
              <a:gd name="connsiteY289" fmla="*/ 1832572 h 4446604"/>
              <a:gd name="connsiteX290" fmla="*/ 5088092 w 8225337"/>
              <a:gd name="connsiteY290" fmla="*/ 1745894 h 4446604"/>
              <a:gd name="connsiteX291" fmla="*/ 4892829 w 8225337"/>
              <a:gd name="connsiteY291" fmla="*/ 1623974 h 4446604"/>
              <a:gd name="connsiteX292" fmla="*/ 4880447 w 8225337"/>
              <a:gd name="connsiteY292" fmla="*/ 1610639 h 4446604"/>
              <a:gd name="connsiteX293" fmla="*/ 4862349 w 8225337"/>
              <a:gd name="connsiteY293" fmla="*/ 1590636 h 4446604"/>
              <a:gd name="connsiteX294" fmla="*/ 4746144 w 8225337"/>
              <a:gd name="connsiteY294" fmla="*/ 1509674 h 4446604"/>
              <a:gd name="connsiteX295" fmla="*/ 4736619 w 8225337"/>
              <a:gd name="connsiteY295" fmla="*/ 1484909 h 4446604"/>
              <a:gd name="connsiteX296" fmla="*/ 4736619 w 8225337"/>
              <a:gd name="connsiteY296" fmla="*/ 1350606 h 4446604"/>
              <a:gd name="connsiteX297" fmla="*/ 4716617 w 8225337"/>
              <a:gd name="connsiteY297" fmla="*/ 1340129 h 4446604"/>
              <a:gd name="connsiteX298" fmla="*/ 4440392 w 8225337"/>
              <a:gd name="connsiteY298" fmla="*/ 1355369 h 4446604"/>
              <a:gd name="connsiteX299" fmla="*/ 4420389 w 8225337"/>
              <a:gd name="connsiteY299" fmla="*/ 1360131 h 4446604"/>
              <a:gd name="connsiteX300" fmla="*/ 4380384 w 8225337"/>
              <a:gd name="connsiteY300" fmla="*/ 1367751 h 4446604"/>
              <a:gd name="connsiteX301" fmla="*/ 4355619 w 8225337"/>
              <a:gd name="connsiteY301" fmla="*/ 1369656 h 4446604"/>
              <a:gd name="connsiteX302" fmla="*/ 4155594 w 8225337"/>
              <a:gd name="connsiteY302" fmla="*/ 1417281 h 4446604"/>
              <a:gd name="connsiteX303" fmla="*/ 4132734 w 8225337"/>
              <a:gd name="connsiteY303" fmla="*/ 1422044 h 4446604"/>
              <a:gd name="connsiteX304" fmla="*/ 4071774 w 8225337"/>
              <a:gd name="connsiteY304" fmla="*/ 1396326 h 4446604"/>
              <a:gd name="connsiteX305" fmla="*/ 3951759 w 8225337"/>
              <a:gd name="connsiteY305" fmla="*/ 1320126 h 4446604"/>
              <a:gd name="connsiteX306" fmla="*/ 3934614 w 8225337"/>
              <a:gd name="connsiteY306" fmla="*/ 1312506 h 4446604"/>
              <a:gd name="connsiteX307" fmla="*/ 3921279 w 8225337"/>
              <a:gd name="connsiteY307" fmla="*/ 1294409 h 4446604"/>
              <a:gd name="connsiteX308" fmla="*/ 4007004 w 8225337"/>
              <a:gd name="connsiteY308" fmla="*/ 1194397 h 4446604"/>
              <a:gd name="connsiteX309" fmla="*/ 4002242 w 8225337"/>
              <a:gd name="connsiteY309" fmla="*/ 1240117 h 4446604"/>
              <a:gd name="connsiteX310" fmla="*/ 4015577 w 8225337"/>
              <a:gd name="connsiteY310" fmla="*/ 1253451 h 4446604"/>
              <a:gd name="connsiteX311" fmla="*/ 4084157 w 8225337"/>
              <a:gd name="connsiteY311" fmla="*/ 1274406 h 4446604"/>
              <a:gd name="connsiteX312" fmla="*/ 4107017 w 8225337"/>
              <a:gd name="connsiteY312" fmla="*/ 1276311 h 4446604"/>
              <a:gd name="connsiteX313" fmla="*/ 4227032 w 8225337"/>
              <a:gd name="connsiteY313" fmla="*/ 1225829 h 4446604"/>
              <a:gd name="connsiteX314" fmla="*/ 4247034 w 8225337"/>
              <a:gd name="connsiteY314" fmla="*/ 1205826 h 4446604"/>
              <a:gd name="connsiteX315" fmla="*/ 4434677 w 8225337"/>
              <a:gd name="connsiteY315" fmla="*/ 1078191 h 4446604"/>
              <a:gd name="connsiteX316" fmla="*/ 4475634 w 8225337"/>
              <a:gd name="connsiteY316" fmla="*/ 1049616 h 4446604"/>
              <a:gd name="connsiteX317" fmla="*/ 4493732 w 8225337"/>
              <a:gd name="connsiteY317" fmla="*/ 1046759 h 4446604"/>
              <a:gd name="connsiteX318" fmla="*/ 4521354 w 8225337"/>
              <a:gd name="connsiteY318" fmla="*/ 1041996 h 4446604"/>
              <a:gd name="connsiteX319" fmla="*/ 4548977 w 8225337"/>
              <a:gd name="connsiteY319" fmla="*/ 1039139 h 4446604"/>
              <a:gd name="connsiteX320" fmla="*/ 4627082 w 8225337"/>
              <a:gd name="connsiteY320" fmla="*/ 1056284 h 4446604"/>
              <a:gd name="connsiteX321" fmla="*/ 4652799 w 8225337"/>
              <a:gd name="connsiteY321" fmla="*/ 1063904 h 4446604"/>
              <a:gd name="connsiteX322" fmla="*/ 4708044 w 8225337"/>
              <a:gd name="connsiteY322" fmla="*/ 1051522 h 4446604"/>
              <a:gd name="connsiteX323" fmla="*/ 4736619 w 8225337"/>
              <a:gd name="connsiteY323" fmla="*/ 1045806 h 4446604"/>
              <a:gd name="connsiteX324" fmla="*/ 4764242 w 8225337"/>
              <a:gd name="connsiteY324" fmla="*/ 1036281 h 4446604"/>
              <a:gd name="connsiteX325" fmla="*/ 4794722 w 8225337"/>
              <a:gd name="connsiteY325" fmla="*/ 1025804 h 4446604"/>
              <a:gd name="connsiteX326" fmla="*/ 4941407 w 8225337"/>
              <a:gd name="connsiteY326" fmla="*/ 951509 h 4446604"/>
              <a:gd name="connsiteX327" fmla="*/ 4804247 w 8225337"/>
              <a:gd name="connsiteY327" fmla="*/ 844829 h 4446604"/>
              <a:gd name="connsiteX328" fmla="*/ 4783292 w 8225337"/>
              <a:gd name="connsiteY328" fmla="*/ 829589 h 4446604"/>
              <a:gd name="connsiteX329" fmla="*/ 4760432 w 8225337"/>
              <a:gd name="connsiteY329" fmla="*/ 781011 h 4446604"/>
              <a:gd name="connsiteX330" fmla="*/ 4758527 w 8225337"/>
              <a:gd name="connsiteY330" fmla="*/ 750531 h 4446604"/>
              <a:gd name="connsiteX331" fmla="*/ 4580409 w 8225337"/>
              <a:gd name="connsiteY331" fmla="*/ 643851 h 4446604"/>
              <a:gd name="connsiteX332" fmla="*/ 4562312 w 8225337"/>
              <a:gd name="connsiteY332" fmla="*/ 630516 h 4446604"/>
              <a:gd name="connsiteX333" fmla="*/ 4518497 w 8225337"/>
              <a:gd name="connsiteY333" fmla="*/ 592416 h 4446604"/>
              <a:gd name="connsiteX334" fmla="*/ 4505162 w 8225337"/>
              <a:gd name="connsiteY334" fmla="*/ 574319 h 4446604"/>
              <a:gd name="connsiteX335" fmla="*/ 4514687 w 8225337"/>
              <a:gd name="connsiteY335" fmla="*/ 520979 h 4446604"/>
              <a:gd name="connsiteX336" fmla="*/ 4532784 w 8225337"/>
              <a:gd name="connsiteY336" fmla="*/ 515264 h 4446604"/>
              <a:gd name="connsiteX337" fmla="*/ 4674707 w 8225337"/>
              <a:gd name="connsiteY337" fmla="*/ 364769 h 4446604"/>
              <a:gd name="connsiteX338" fmla="*/ 4659467 w 8225337"/>
              <a:gd name="connsiteY338" fmla="*/ 343814 h 4446604"/>
              <a:gd name="connsiteX339" fmla="*/ 4555644 w 8225337"/>
              <a:gd name="connsiteY339" fmla="*/ 299999 h 4446604"/>
              <a:gd name="connsiteX340" fmla="*/ 4537547 w 8225337"/>
              <a:gd name="connsiteY340" fmla="*/ 299999 h 4446604"/>
              <a:gd name="connsiteX341" fmla="*/ 4501352 w 8225337"/>
              <a:gd name="connsiteY341" fmla="*/ 301904 h 4446604"/>
              <a:gd name="connsiteX342" fmla="*/ 4475634 w 8225337"/>
              <a:gd name="connsiteY342" fmla="*/ 311429 h 4446604"/>
              <a:gd name="connsiteX343" fmla="*/ 4401339 w 8225337"/>
              <a:gd name="connsiteY343" fmla="*/ 344766 h 4446604"/>
              <a:gd name="connsiteX344" fmla="*/ 4378479 w 8225337"/>
              <a:gd name="connsiteY344" fmla="*/ 347624 h 4446604"/>
              <a:gd name="connsiteX345" fmla="*/ 4334664 w 8225337"/>
              <a:gd name="connsiteY345" fmla="*/ 335241 h 4446604"/>
              <a:gd name="connsiteX346" fmla="*/ 4316567 w 8225337"/>
              <a:gd name="connsiteY346" fmla="*/ 317144 h 4446604"/>
              <a:gd name="connsiteX347" fmla="*/ 4306089 w 8225337"/>
              <a:gd name="connsiteY347" fmla="*/ 292379 h 4446604"/>
              <a:gd name="connsiteX348" fmla="*/ 4318472 w 8225337"/>
              <a:gd name="connsiteY348" fmla="*/ 287616 h 4446604"/>
              <a:gd name="connsiteX349" fmla="*/ 4339427 w 8225337"/>
              <a:gd name="connsiteY349" fmla="*/ 278091 h 4446604"/>
              <a:gd name="connsiteX350" fmla="*/ 4354667 w 8225337"/>
              <a:gd name="connsiteY350" fmla="*/ 259994 h 4446604"/>
              <a:gd name="connsiteX351" fmla="*/ 4369907 w 8225337"/>
              <a:gd name="connsiteY351" fmla="*/ 239991 h 4446604"/>
              <a:gd name="connsiteX352" fmla="*/ 4489922 w 8225337"/>
              <a:gd name="connsiteY352" fmla="*/ 170459 h 4446604"/>
              <a:gd name="connsiteX353" fmla="*/ 4591839 w 8225337"/>
              <a:gd name="connsiteY353" fmla="*/ 76161 h 4446604"/>
              <a:gd name="connsiteX354" fmla="*/ 4619462 w 8225337"/>
              <a:gd name="connsiteY354" fmla="*/ 79019 h 4446604"/>
              <a:gd name="connsiteX355" fmla="*/ 4712807 w 8225337"/>
              <a:gd name="connsiteY355" fmla="*/ 165696 h 4446604"/>
              <a:gd name="connsiteX356" fmla="*/ 4728047 w 8225337"/>
              <a:gd name="connsiteY356" fmla="*/ 185699 h 4446604"/>
              <a:gd name="connsiteX357" fmla="*/ 4741382 w 8225337"/>
              <a:gd name="connsiteY357" fmla="*/ 211416 h 4446604"/>
              <a:gd name="connsiteX358" fmla="*/ 4754717 w 8225337"/>
              <a:gd name="connsiteY358" fmla="*/ 239039 h 4446604"/>
              <a:gd name="connsiteX359" fmla="*/ 4779482 w 8225337"/>
              <a:gd name="connsiteY359" fmla="*/ 279044 h 4446604"/>
              <a:gd name="connsiteX360" fmla="*/ 4794722 w 8225337"/>
              <a:gd name="connsiteY360" fmla="*/ 297141 h 4446604"/>
              <a:gd name="connsiteX361" fmla="*/ 4983317 w 8225337"/>
              <a:gd name="connsiteY361" fmla="*/ 427634 h 4446604"/>
              <a:gd name="connsiteX362" fmla="*/ 4985222 w 8225337"/>
              <a:gd name="connsiteY362" fmla="*/ 448589 h 4446604"/>
              <a:gd name="connsiteX363" fmla="*/ 4944265 w 8225337"/>
              <a:gd name="connsiteY363" fmla="*/ 563841 h 4446604"/>
              <a:gd name="connsiteX364" fmla="*/ 4949027 w 8225337"/>
              <a:gd name="connsiteY364" fmla="*/ 584796 h 4446604"/>
              <a:gd name="connsiteX365" fmla="*/ 5164292 w 8225337"/>
              <a:gd name="connsiteY365" fmla="*/ 721956 h 4446604"/>
              <a:gd name="connsiteX366" fmla="*/ 5187152 w 8225337"/>
              <a:gd name="connsiteY366" fmla="*/ 732434 h 4446604"/>
              <a:gd name="connsiteX367" fmla="*/ 5402417 w 8225337"/>
              <a:gd name="connsiteY367" fmla="*/ 864831 h 4446604"/>
              <a:gd name="connsiteX368" fmla="*/ 5415752 w 8225337"/>
              <a:gd name="connsiteY368" fmla="*/ 878166 h 4446604"/>
              <a:gd name="connsiteX369" fmla="*/ 5446232 w 8225337"/>
              <a:gd name="connsiteY369" fmla="*/ 931506 h 4446604"/>
              <a:gd name="connsiteX370" fmla="*/ 5455757 w 8225337"/>
              <a:gd name="connsiteY370" fmla="*/ 960081 h 4446604"/>
              <a:gd name="connsiteX371" fmla="*/ 5405274 w 8225337"/>
              <a:gd name="connsiteY371" fmla="*/ 1092479 h 4446604"/>
              <a:gd name="connsiteX372" fmla="*/ 5380509 w 8225337"/>
              <a:gd name="connsiteY372" fmla="*/ 1102956 h 4446604"/>
              <a:gd name="connsiteX373" fmla="*/ 5136669 w 8225337"/>
              <a:gd name="connsiteY373" fmla="*/ 1130579 h 4446604"/>
              <a:gd name="connsiteX374" fmla="*/ 5108094 w 8225337"/>
              <a:gd name="connsiteY374" fmla="*/ 1136294 h 4446604"/>
              <a:gd name="connsiteX375" fmla="*/ 5082377 w 8225337"/>
              <a:gd name="connsiteY375" fmla="*/ 1146772 h 4446604"/>
              <a:gd name="connsiteX376" fmla="*/ 5061422 w 8225337"/>
              <a:gd name="connsiteY376" fmla="*/ 1162011 h 4446604"/>
              <a:gd name="connsiteX377" fmla="*/ 5038562 w 8225337"/>
              <a:gd name="connsiteY377" fmla="*/ 1197254 h 4446604"/>
              <a:gd name="connsiteX378" fmla="*/ 5033799 w 8225337"/>
              <a:gd name="connsiteY378" fmla="*/ 1218209 h 4446604"/>
              <a:gd name="connsiteX379" fmla="*/ 5039515 w 8225337"/>
              <a:gd name="connsiteY379" fmla="*/ 1239164 h 4446604"/>
              <a:gd name="connsiteX380" fmla="*/ 5003319 w 8225337"/>
              <a:gd name="connsiteY380" fmla="*/ 1362036 h 4446604"/>
              <a:gd name="connsiteX381" fmla="*/ 5233824 w 8225337"/>
              <a:gd name="connsiteY381" fmla="*/ 1436331 h 4446604"/>
              <a:gd name="connsiteX382" fmla="*/ 5262399 w 8225337"/>
              <a:gd name="connsiteY382" fmla="*/ 1438236 h 4446604"/>
              <a:gd name="connsiteX383" fmla="*/ 5338599 w 8225337"/>
              <a:gd name="connsiteY383" fmla="*/ 1442999 h 4446604"/>
              <a:gd name="connsiteX384" fmla="*/ 5424324 w 8225337"/>
              <a:gd name="connsiteY384" fmla="*/ 1499197 h 4446604"/>
              <a:gd name="connsiteX385" fmla="*/ 5413847 w 8225337"/>
              <a:gd name="connsiteY385" fmla="*/ 1517294 h 4446604"/>
              <a:gd name="connsiteX386" fmla="*/ 5406227 w 8225337"/>
              <a:gd name="connsiteY386" fmla="*/ 1537297 h 4446604"/>
              <a:gd name="connsiteX387" fmla="*/ 5587202 w 8225337"/>
              <a:gd name="connsiteY387" fmla="*/ 1539201 h 4446604"/>
              <a:gd name="connsiteX388" fmla="*/ 5615777 w 8225337"/>
              <a:gd name="connsiteY388" fmla="*/ 1539201 h 4446604"/>
              <a:gd name="connsiteX389" fmla="*/ 5768177 w 8225337"/>
              <a:gd name="connsiteY389" fmla="*/ 1621117 h 4446604"/>
              <a:gd name="connsiteX390" fmla="*/ 5788179 w 8225337"/>
              <a:gd name="connsiteY390" fmla="*/ 1671599 h 4446604"/>
              <a:gd name="connsiteX391" fmla="*/ 5716742 w 8225337"/>
              <a:gd name="connsiteY391" fmla="*/ 1760181 h 4446604"/>
              <a:gd name="connsiteX392" fmla="*/ 5713884 w 8225337"/>
              <a:gd name="connsiteY392" fmla="*/ 1778279 h 4446604"/>
              <a:gd name="connsiteX393" fmla="*/ 5983442 w 8225337"/>
              <a:gd name="connsiteY393" fmla="*/ 1854479 h 4446604"/>
              <a:gd name="connsiteX394" fmla="*/ 5980584 w 8225337"/>
              <a:gd name="connsiteY394" fmla="*/ 2006879 h 4446604"/>
              <a:gd name="connsiteX395" fmla="*/ 5977727 w 8225337"/>
              <a:gd name="connsiteY395" fmla="*/ 2029739 h 4446604"/>
              <a:gd name="connsiteX396" fmla="*/ 6029162 w 8225337"/>
              <a:gd name="connsiteY396" fmla="*/ 2157374 h 4446604"/>
              <a:gd name="connsiteX397" fmla="*/ 6041544 w 8225337"/>
              <a:gd name="connsiteY397" fmla="*/ 2174519 h 4446604"/>
              <a:gd name="connsiteX398" fmla="*/ 6128222 w 8225337"/>
              <a:gd name="connsiteY398" fmla="*/ 2286914 h 4446604"/>
              <a:gd name="connsiteX399" fmla="*/ 6140604 w 8225337"/>
              <a:gd name="connsiteY399" fmla="*/ 2309774 h 4446604"/>
              <a:gd name="connsiteX400" fmla="*/ 6134890 w 8225337"/>
              <a:gd name="connsiteY400" fmla="*/ 2391689 h 4446604"/>
              <a:gd name="connsiteX401" fmla="*/ 6140604 w 8225337"/>
              <a:gd name="connsiteY401" fmla="*/ 2416454 h 4446604"/>
              <a:gd name="connsiteX402" fmla="*/ 6219662 w 8225337"/>
              <a:gd name="connsiteY402" fmla="*/ 2536469 h 4446604"/>
              <a:gd name="connsiteX403" fmla="*/ 6349202 w 8225337"/>
              <a:gd name="connsiteY403" fmla="*/ 2696489 h 4446604"/>
              <a:gd name="connsiteX404" fmla="*/ 6370157 w 8225337"/>
              <a:gd name="connsiteY404" fmla="*/ 2709824 h 4446604"/>
              <a:gd name="connsiteX405" fmla="*/ 6449215 w 8225337"/>
              <a:gd name="connsiteY405" fmla="*/ 2808884 h 4446604"/>
              <a:gd name="connsiteX406" fmla="*/ 6462549 w 8225337"/>
              <a:gd name="connsiteY406" fmla="*/ 2828886 h 4446604"/>
              <a:gd name="connsiteX407" fmla="*/ 6473027 w 8225337"/>
              <a:gd name="connsiteY407" fmla="*/ 2842221 h 4446604"/>
              <a:gd name="connsiteX408" fmla="*/ 6579707 w 8225337"/>
              <a:gd name="connsiteY408" fmla="*/ 2906039 h 4446604"/>
              <a:gd name="connsiteX409" fmla="*/ 6607329 w 8225337"/>
              <a:gd name="connsiteY409" fmla="*/ 2939377 h 4446604"/>
              <a:gd name="connsiteX410" fmla="*/ 6573992 w 8225337"/>
              <a:gd name="connsiteY410" fmla="*/ 3073679 h 4446604"/>
              <a:gd name="connsiteX411" fmla="*/ 6572087 w 8225337"/>
              <a:gd name="connsiteY411" fmla="*/ 3098444 h 4446604"/>
              <a:gd name="connsiteX412" fmla="*/ 6599709 w 8225337"/>
              <a:gd name="connsiteY412" fmla="*/ 3192742 h 4446604"/>
              <a:gd name="connsiteX413" fmla="*/ 6604472 w 8225337"/>
              <a:gd name="connsiteY413" fmla="*/ 3197504 h 4446604"/>
              <a:gd name="connsiteX414" fmla="*/ 6680672 w 8225337"/>
              <a:gd name="connsiteY414" fmla="*/ 3297517 h 4446604"/>
              <a:gd name="connsiteX415" fmla="*/ 6679719 w 8225337"/>
              <a:gd name="connsiteY415" fmla="*/ 3301327 h 4446604"/>
              <a:gd name="connsiteX416" fmla="*/ 7928447 w 8225337"/>
              <a:gd name="connsiteY416" fmla="*/ 4060469 h 4446604"/>
              <a:gd name="connsiteX417" fmla="*/ 7954165 w 8225337"/>
              <a:gd name="connsiteY417" fmla="*/ 4142384 h 4446604"/>
              <a:gd name="connsiteX418" fmla="*/ 7971309 w 8225337"/>
              <a:gd name="connsiteY418" fmla="*/ 4162386 h 4446604"/>
              <a:gd name="connsiteX419" fmla="*/ 7991312 w 8225337"/>
              <a:gd name="connsiteY419" fmla="*/ 4180484 h 4446604"/>
              <a:gd name="connsiteX420" fmla="*/ 8108469 w 8225337"/>
              <a:gd name="connsiteY420" fmla="*/ 4287164 h 4446604"/>
              <a:gd name="connsiteX421" fmla="*/ 7974167 w 8225337"/>
              <a:gd name="connsiteY421" fmla="*/ 4221442 h 4446604"/>
              <a:gd name="connsiteX422" fmla="*/ 7949402 w 8225337"/>
              <a:gd name="connsiteY422" fmla="*/ 4209059 h 4446604"/>
              <a:gd name="connsiteX423" fmla="*/ 7929399 w 8225337"/>
              <a:gd name="connsiteY423" fmla="*/ 4193819 h 4446604"/>
              <a:gd name="connsiteX424" fmla="*/ 7900824 w 8225337"/>
              <a:gd name="connsiteY424" fmla="*/ 4150957 h 4446604"/>
              <a:gd name="connsiteX425" fmla="*/ 7890347 w 8225337"/>
              <a:gd name="connsiteY425" fmla="*/ 4126192 h 4446604"/>
              <a:gd name="connsiteX426" fmla="*/ 7880822 w 8225337"/>
              <a:gd name="connsiteY426" fmla="*/ 4108094 h 4446604"/>
              <a:gd name="connsiteX427" fmla="*/ 7852247 w 8225337"/>
              <a:gd name="connsiteY427" fmla="*/ 4003319 h 4446604"/>
              <a:gd name="connsiteX428" fmla="*/ 7791287 w 8225337"/>
              <a:gd name="connsiteY428" fmla="*/ 3921404 h 4446604"/>
              <a:gd name="connsiteX429" fmla="*/ 7777952 w 8225337"/>
              <a:gd name="connsiteY429" fmla="*/ 3904259 h 4446604"/>
              <a:gd name="connsiteX430" fmla="*/ 7669367 w 8225337"/>
              <a:gd name="connsiteY430" fmla="*/ 3835679 h 4446604"/>
              <a:gd name="connsiteX431" fmla="*/ 7651269 w 8225337"/>
              <a:gd name="connsiteY431" fmla="*/ 3815677 h 4446604"/>
              <a:gd name="connsiteX432" fmla="*/ 7636029 w 8225337"/>
              <a:gd name="connsiteY432" fmla="*/ 3792817 h 4446604"/>
              <a:gd name="connsiteX433" fmla="*/ 7595072 w 8225337"/>
              <a:gd name="connsiteY433" fmla="*/ 3568027 h 4446604"/>
              <a:gd name="connsiteX434" fmla="*/ 7587452 w 8225337"/>
              <a:gd name="connsiteY434" fmla="*/ 3543261 h 4446604"/>
              <a:gd name="connsiteX435" fmla="*/ 7575069 w 8225337"/>
              <a:gd name="connsiteY435" fmla="*/ 3518496 h 4446604"/>
              <a:gd name="connsiteX436" fmla="*/ 7564592 w 8225337"/>
              <a:gd name="connsiteY436" fmla="*/ 3492779 h 4446604"/>
              <a:gd name="connsiteX437" fmla="*/ 7500774 w 8225337"/>
              <a:gd name="connsiteY437" fmla="*/ 3342284 h 4446604"/>
              <a:gd name="connsiteX438" fmla="*/ 7495059 w 8225337"/>
              <a:gd name="connsiteY438" fmla="*/ 3319424 h 4446604"/>
              <a:gd name="connsiteX439" fmla="*/ 7444577 w 8225337"/>
              <a:gd name="connsiteY439" fmla="*/ 3192742 h 4446604"/>
              <a:gd name="connsiteX440" fmla="*/ 7316942 w 8225337"/>
              <a:gd name="connsiteY440" fmla="*/ 3250844 h 4446604"/>
              <a:gd name="connsiteX441" fmla="*/ 7307417 w 8225337"/>
              <a:gd name="connsiteY441" fmla="*/ 3273704 h 4446604"/>
              <a:gd name="connsiteX442" fmla="*/ 7281699 w 8225337"/>
              <a:gd name="connsiteY442" fmla="*/ 3322282 h 4446604"/>
              <a:gd name="connsiteX443" fmla="*/ 7271222 w 8225337"/>
              <a:gd name="connsiteY443" fmla="*/ 3334664 h 4446604"/>
              <a:gd name="connsiteX444" fmla="*/ 7143587 w 8225337"/>
              <a:gd name="connsiteY444" fmla="*/ 3301327 h 4446604"/>
              <a:gd name="connsiteX445" fmla="*/ 7252172 w 8225337"/>
              <a:gd name="connsiteY445" fmla="*/ 3231794 h 4446604"/>
              <a:gd name="connsiteX446" fmla="*/ 7259792 w 8225337"/>
              <a:gd name="connsiteY446" fmla="*/ 3208934 h 4446604"/>
              <a:gd name="connsiteX447" fmla="*/ 7284557 w 8225337"/>
              <a:gd name="connsiteY447" fmla="*/ 3070821 h 4446604"/>
              <a:gd name="connsiteX448" fmla="*/ 7302654 w 8225337"/>
              <a:gd name="connsiteY448" fmla="*/ 3060344 h 4446604"/>
              <a:gd name="connsiteX449" fmla="*/ 7449340 w 8225337"/>
              <a:gd name="connsiteY449" fmla="*/ 3060344 h 4446604"/>
              <a:gd name="connsiteX450" fmla="*/ 7476962 w 8225337"/>
              <a:gd name="connsiteY450" fmla="*/ 3066059 h 4446604"/>
              <a:gd name="connsiteX451" fmla="*/ 7588404 w 8225337"/>
              <a:gd name="connsiteY451" fmla="*/ 3252749 h 4446604"/>
              <a:gd name="connsiteX452" fmla="*/ 7597929 w 8225337"/>
              <a:gd name="connsiteY452" fmla="*/ 3280371 h 4446604"/>
              <a:gd name="connsiteX453" fmla="*/ 7698894 w 8225337"/>
              <a:gd name="connsiteY453" fmla="*/ 3488969 h 4446604"/>
              <a:gd name="connsiteX454" fmla="*/ 7701752 w 8225337"/>
              <a:gd name="connsiteY454" fmla="*/ 3509924 h 4446604"/>
              <a:gd name="connsiteX455" fmla="*/ 7701752 w 8225337"/>
              <a:gd name="connsiteY455" fmla="*/ 3530879 h 4446604"/>
              <a:gd name="connsiteX456" fmla="*/ 7756997 w 8225337"/>
              <a:gd name="connsiteY456" fmla="*/ 3759479 h 4446604"/>
              <a:gd name="connsiteX457" fmla="*/ 7777952 w 8225337"/>
              <a:gd name="connsiteY457" fmla="*/ 3771861 h 4446604"/>
              <a:gd name="connsiteX458" fmla="*/ 7797954 w 8225337"/>
              <a:gd name="connsiteY458" fmla="*/ 3782339 h 4446604"/>
              <a:gd name="connsiteX459" fmla="*/ 7919874 w 8225337"/>
              <a:gd name="connsiteY459" fmla="*/ 3894734 h 4446604"/>
              <a:gd name="connsiteX460" fmla="*/ 7924637 w 8225337"/>
              <a:gd name="connsiteY460" fmla="*/ 3919499 h 4446604"/>
              <a:gd name="connsiteX461" fmla="*/ 7924637 w 8225337"/>
              <a:gd name="connsiteY461" fmla="*/ 4023321 h 4446604"/>
              <a:gd name="connsiteX462" fmla="*/ 7927494 w 8225337"/>
              <a:gd name="connsiteY462" fmla="*/ 4044277 h 4446604"/>
              <a:gd name="connsiteX463" fmla="*/ 7928447 w 8225337"/>
              <a:gd name="connsiteY463" fmla="*/ 4060469 h 4446604"/>
              <a:gd name="connsiteX464" fmla="*/ 6504 w 8225337"/>
              <a:gd name="connsiteY464" fmla="*/ 4409084 h 4446604"/>
              <a:gd name="connsiteX465" fmla="*/ 9362 w 8225337"/>
              <a:gd name="connsiteY465" fmla="*/ 4439564 h 4446604"/>
              <a:gd name="connsiteX466" fmla="*/ 7980834 w 8225337"/>
              <a:gd name="connsiteY466" fmla="*/ 4439564 h 4446604"/>
              <a:gd name="connsiteX467" fmla="*/ 7997979 w 8225337"/>
              <a:gd name="connsiteY467" fmla="*/ 4439564 h 4446604"/>
              <a:gd name="connsiteX468" fmla="*/ 8056082 w 8225337"/>
              <a:gd name="connsiteY468" fmla="*/ 4441469 h 4446604"/>
              <a:gd name="connsiteX469" fmla="*/ 8074179 w 8225337"/>
              <a:gd name="connsiteY469" fmla="*/ 4441469 h 4446604"/>
              <a:gd name="connsiteX470" fmla="*/ 8198957 w 8225337"/>
              <a:gd name="connsiteY470" fmla="*/ 4435754 h 4446604"/>
              <a:gd name="connsiteX471" fmla="*/ 8044652 w 8225337"/>
              <a:gd name="connsiteY471" fmla="*/ 4158577 h 4446604"/>
              <a:gd name="connsiteX472" fmla="*/ 8029412 w 8225337"/>
              <a:gd name="connsiteY472" fmla="*/ 4138574 h 4446604"/>
              <a:gd name="connsiteX473" fmla="*/ 8014172 w 8225337"/>
              <a:gd name="connsiteY473" fmla="*/ 4118571 h 4446604"/>
              <a:gd name="connsiteX474" fmla="*/ 7998932 w 8225337"/>
              <a:gd name="connsiteY474" fmla="*/ 4100474 h 4446604"/>
              <a:gd name="connsiteX475" fmla="*/ 7971309 w 8225337"/>
              <a:gd name="connsiteY475" fmla="*/ 4031894 h 4446604"/>
              <a:gd name="connsiteX476" fmla="*/ 7968452 w 8225337"/>
              <a:gd name="connsiteY476" fmla="*/ 4006177 h 4446604"/>
              <a:gd name="connsiteX477" fmla="*/ 7966547 w 8225337"/>
              <a:gd name="connsiteY477" fmla="*/ 3985221 h 4446604"/>
              <a:gd name="connsiteX478" fmla="*/ 7971309 w 8225337"/>
              <a:gd name="connsiteY478" fmla="*/ 3960457 h 4446604"/>
              <a:gd name="connsiteX479" fmla="*/ 7976072 w 8225337"/>
              <a:gd name="connsiteY479" fmla="*/ 3931882 h 4446604"/>
              <a:gd name="connsiteX480" fmla="*/ 7828434 w 8225337"/>
              <a:gd name="connsiteY480" fmla="*/ 3749002 h 4446604"/>
              <a:gd name="connsiteX481" fmla="*/ 7803669 w 8225337"/>
              <a:gd name="connsiteY481" fmla="*/ 3739477 h 4446604"/>
              <a:gd name="connsiteX482" fmla="*/ 7757949 w 8225337"/>
              <a:gd name="connsiteY482" fmla="*/ 3713759 h 4446604"/>
              <a:gd name="connsiteX483" fmla="*/ 7739852 w 8225337"/>
              <a:gd name="connsiteY483" fmla="*/ 3672802 h 4446604"/>
              <a:gd name="connsiteX484" fmla="*/ 7750329 w 8225337"/>
              <a:gd name="connsiteY484" fmla="*/ 3532784 h 4446604"/>
              <a:gd name="connsiteX485" fmla="*/ 7752234 w 8225337"/>
              <a:gd name="connsiteY485" fmla="*/ 3485159 h 4446604"/>
              <a:gd name="connsiteX486" fmla="*/ 7750329 w 8225337"/>
              <a:gd name="connsiteY486" fmla="*/ 3462299 h 4446604"/>
              <a:gd name="connsiteX487" fmla="*/ 7744615 w 8225337"/>
              <a:gd name="connsiteY487" fmla="*/ 3442296 h 4446604"/>
              <a:gd name="connsiteX488" fmla="*/ 7637934 w 8225337"/>
              <a:gd name="connsiteY488" fmla="*/ 3232746 h 4446604"/>
              <a:gd name="connsiteX489" fmla="*/ 7630315 w 8225337"/>
              <a:gd name="connsiteY489" fmla="*/ 3205124 h 4446604"/>
              <a:gd name="connsiteX490" fmla="*/ 7619837 w 8225337"/>
              <a:gd name="connsiteY490" fmla="*/ 3157499 h 4446604"/>
              <a:gd name="connsiteX491" fmla="*/ 7610312 w 8225337"/>
              <a:gd name="connsiteY491" fmla="*/ 3108921 h 4446604"/>
              <a:gd name="connsiteX492" fmla="*/ 7386474 w 8225337"/>
              <a:gd name="connsiteY492" fmla="*/ 2987002 h 4446604"/>
              <a:gd name="connsiteX493" fmla="*/ 7363615 w 8225337"/>
              <a:gd name="connsiteY493" fmla="*/ 2991764 h 4446604"/>
              <a:gd name="connsiteX494" fmla="*/ 7214072 w 8225337"/>
              <a:gd name="connsiteY494" fmla="*/ 2991764 h 4446604"/>
              <a:gd name="connsiteX495" fmla="*/ 7196927 w 8225337"/>
              <a:gd name="connsiteY495" fmla="*/ 3189884 h 4446604"/>
              <a:gd name="connsiteX496" fmla="*/ 7181687 w 8225337"/>
              <a:gd name="connsiteY496" fmla="*/ 3205124 h 4446604"/>
              <a:gd name="connsiteX497" fmla="*/ 6980709 w 8225337"/>
              <a:gd name="connsiteY497" fmla="*/ 3205124 h 4446604"/>
              <a:gd name="connsiteX498" fmla="*/ 6957849 w 8225337"/>
              <a:gd name="connsiteY498" fmla="*/ 3195599 h 4446604"/>
              <a:gd name="connsiteX499" fmla="*/ 6871172 w 8225337"/>
              <a:gd name="connsiteY499" fmla="*/ 3187979 h 4446604"/>
              <a:gd name="connsiteX500" fmla="*/ 6851169 w 8225337"/>
              <a:gd name="connsiteY500" fmla="*/ 3193694 h 4446604"/>
              <a:gd name="connsiteX501" fmla="*/ 6647334 w 8225337"/>
              <a:gd name="connsiteY501" fmla="*/ 3132734 h 4446604"/>
              <a:gd name="connsiteX502" fmla="*/ 6633999 w 8225337"/>
              <a:gd name="connsiteY502" fmla="*/ 3115589 h 4446604"/>
              <a:gd name="connsiteX503" fmla="*/ 6629237 w 8225337"/>
              <a:gd name="connsiteY503" fmla="*/ 3071774 h 4446604"/>
              <a:gd name="connsiteX504" fmla="*/ 6631142 w 8225337"/>
              <a:gd name="connsiteY504" fmla="*/ 3062249 h 4446604"/>
              <a:gd name="connsiteX505" fmla="*/ 6707342 w 8225337"/>
              <a:gd name="connsiteY505" fmla="*/ 2896514 h 4446604"/>
              <a:gd name="connsiteX506" fmla="*/ 6552084 w 8225337"/>
              <a:gd name="connsiteY506" fmla="*/ 2806979 h 4446604"/>
              <a:gd name="connsiteX507" fmla="*/ 6532082 w 8225337"/>
              <a:gd name="connsiteY507" fmla="*/ 2793644 h 4446604"/>
              <a:gd name="connsiteX508" fmla="*/ 6507317 w 8225337"/>
              <a:gd name="connsiteY508" fmla="*/ 2734589 h 4446604"/>
              <a:gd name="connsiteX509" fmla="*/ 6505412 w 8225337"/>
              <a:gd name="connsiteY509" fmla="*/ 2729827 h 4446604"/>
              <a:gd name="connsiteX510" fmla="*/ 6391112 w 8225337"/>
              <a:gd name="connsiteY510" fmla="*/ 2597429 h 4446604"/>
              <a:gd name="connsiteX511" fmla="*/ 6371109 w 8225337"/>
              <a:gd name="connsiteY511" fmla="*/ 2580284 h 4446604"/>
              <a:gd name="connsiteX512" fmla="*/ 6285384 w 8225337"/>
              <a:gd name="connsiteY512" fmla="*/ 2438361 h 4446604"/>
              <a:gd name="connsiteX513" fmla="*/ 6273002 w 8225337"/>
              <a:gd name="connsiteY513" fmla="*/ 2410739 h 4446604"/>
              <a:gd name="connsiteX514" fmla="*/ 6209184 w 8225337"/>
              <a:gd name="connsiteY514" fmla="*/ 2284057 h 4446604"/>
              <a:gd name="connsiteX515" fmla="*/ 6195849 w 8225337"/>
              <a:gd name="connsiteY515" fmla="*/ 2259292 h 4446604"/>
              <a:gd name="connsiteX516" fmla="*/ 6142509 w 8225337"/>
              <a:gd name="connsiteY516" fmla="*/ 2131657 h 4446604"/>
              <a:gd name="connsiteX517" fmla="*/ 6137747 w 8225337"/>
              <a:gd name="connsiteY517" fmla="*/ 2104034 h 4446604"/>
              <a:gd name="connsiteX518" fmla="*/ 6127269 w 8225337"/>
              <a:gd name="connsiteY518" fmla="*/ 1992592 h 4446604"/>
              <a:gd name="connsiteX519" fmla="*/ 6124412 w 8225337"/>
              <a:gd name="connsiteY519" fmla="*/ 1986876 h 4446604"/>
              <a:gd name="connsiteX520" fmla="*/ 6103457 w 8225337"/>
              <a:gd name="connsiteY520" fmla="*/ 1877339 h 4446604"/>
              <a:gd name="connsiteX521" fmla="*/ 6086312 w 8225337"/>
              <a:gd name="connsiteY521" fmla="*/ 1828761 h 4446604"/>
              <a:gd name="connsiteX522" fmla="*/ 6063452 w 8225337"/>
              <a:gd name="connsiteY522" fmla="*/ 1790661 h 4446604"/>
              <a:gd name="connsiteX523" fmla="*/ 5949152 w 8225337"/>
              <a:gd name="connsiteY523" fmla="*/ 1512531 h 4446604"/>
              <a:gd name="connsiteX524" fmla="*/ 5944390 w 8225337"/>
              <a:gd name="connsiteY524" fmla="*/ 1472526 h 4446604"/>
              <a:gd name="connsiteX525" fmla="*/ 5892954 w 8225337"/>
              <a:gd name="connsiteY525" fmla="*/ 1326794 h 4446604"/>
              <a:gd name="connsiteX526" fmla="*/ 5860569 w 8225337"/>
              <a:gd name="connsiteY526" fmla="*/ 1290599 h 4446604"/>
              <a:gd name="connsiteX527" fmla="*/ 5832947 w 8225337"/>
              <a:gd name="connsiteY527" fmla="*/ 1269644 h 4446604"/>
              <a:gd name="connsiteX528" fmla="*/ 5872952 w 8225337"/>
              <a:gd name="connsiteY528" fmla="*/ 1284884 h 4446604"/>
              <a:gd name="connsiteX529" fmla="*/ 5842472 w 8225337"/>
              <a:gd name="connsiteY529" fmla="*/ 1275359 h 4446604"/>
              <a:gd name="connsiteX530" fmla="*/ 5554817 w 8225337"/>
              <a:gd name="connsiteY530" fmla="*/ 1061047 h 4446604"/>
              <a:gd name="connsiteX531" fmla="*/ 5539577 w 8225337"/>
              <a:gd name="connsiteY531" fmla="*/ 1038186 h 4446604"/>
              <a:gd name="connsiteX532" fmla="*/ 5472902 w 8225337"/>
              <a:gd name="connsiteY532" fmla="*/ 826731 h 4446604"/>
              <a:gd name="connsiteX533" fmla="*/ 5455757 w 8225337"/>
              <a:gd name="connsiteY533" fmla="*/ 809586 h 4446604"/>
              <a:gd name="connsiteX534" fmla="*/ 5350982 w 8225337"/>
              <a:gd name="connsiteY534" fmla="*/ 738149 h 4446604"/>
              <a:gd name="connsiteX535" fmla="*/ 5333837 w 8225337"/>
              <a:gd name="connsiteY535" fmla="*/ 728624 h 4446604"/>
              <a:gd name="connsiteX536" fmla="*/ 5288117 w 8225337"/>
              <a:gd name="connsiteY536" fmla="*/ 701001 h 4446604"/>
              <a:gd name="connsiteX537" fmla="*/ 5270019 w 8225337"/>
              <a:gd name="connsiteY537" fmla="*/ 688619 h 4446604"/>
              <a:gd name="connsiteX538" fmla="*/ 5221442 w 8225337"/>
              <a:gd name="connsiteY538" fmla="*/ 660996 h 4446604"/>
              <a:gd name="connsiteX539" fmla="*/ 5203344 w 8225337"/>
              <a:gd name="connsiteY539" fmla="*/ 653376 h 4446604"/>
              <a:gd name="connsiteX540" fmla="*/ 5178579 w 8225337"/>
              <a:gd name="connsiteY540" fmla="*/ 642899 h 4446604"/>
              <a:gd name="connsiteX541" fmla="*/ 5153815 w 8225337"/>
              <a:gd name="connsiteY541" fmla="*/ 635279 h 4446604"/>
              <a:gd name="connsiteX542" fmla="*/ 5009034 w 8225337"/>
              <a:gd name="connsiteY542" fmla="*/ 546696 h 4446604"/>
              <a:gd name="connsiteX543" fmla="*/ 5024274 w 8225337"/>
              <a:gd name="connsiteY543" fmla="*/ 528599 h 4446604"/>
              <a:gd name="connsiteX544" fmla="*/ 5049992 w 8225337"/>
              <a:gd name="connsiteY544" fmla="*/ 519074 h 4446604"/>
              <a:gd name="connsiteX545" fmla="*/ 5077615 w 8225337"/>
              <a:gd name="connsiteY545" fmla="*/ 386676 h 4446604"/>
              <a:gd name="connsiteX546" fmla="*/ 4876637 w 8225337"/>
              <a:gd name="connsiteY546" fmla="*/ 271424 h 4446604"/>
              <a:gd name="connsiteX547" fmla="*/ 4858539 w 8225337"/>
              <a:gd name="connsiteY547" fmla="*/ 254279 h 4446604"/>
              <a:gd name="connsiteX548" fmla="*/ 4803294 w 8225337"/>
              <a:gd name="connsiteY548" fmla="*/ 167601 h 4446604"/>
              <a:gd name="connsiteX549" fmla="*/ 4792817 w 8225337"/>
              <a:gd name="connsiteY549" fmla="*/ 141884 h 4446604"/>
              <a:gd name="connsiteX550" fmla="*/ 4775672 w 8225337"/>
              <a:gd name="connsiteY550" fmla="*/ 121881 h 4446604"/>
              <a:gd name="connsiteX551" fmla="*/ 4648037 w 8225337"/>
              <a:gd name="connsiteY551" fmla="*/ 25679 h 4446604"/>
              <a:gd name="connsiteX552" fmla="*/ 4627082 w 8225337"/>
              <a:gd name="connsiteY552" fmla="*/ 13296 h 4446604"/>
              <a:gd name="connsiteX553" fmla="*/ 4604222 w 8225337"/>
              <a:gd name="connsiteY553" fmla="*/ 2819 h 4446604"/>
              <a:gd name="connsiteX554" fmla="*/ 4334664 w 8225337"/>
              <a:gd name="connsiteY554" fmla="*/ 165696 h 4446604"/>
              <a:gd name="connsiteX555" fmla="*/ 4311804 w 8225337"/>
              <a:gd name="connsiteY555" fmla="*/ 182841 h 4446604"/>
              <a:gd name="connsiteX556" fmla="*/ 4284182 w 8225337"/>
              <a:gd name="connsiteY556" fmla="*/ 192366 h 4446604"/>
              <a:gd name="connsiteX557" fmla="*/ 4264179 w 8225337"/>
              <a:gd name="connsiteY557" fmla="*/ 199986 h 4446604"/>
              <a:gd name="connsiteX558" fmla="*/ 4216554 w 8225337"/>
              <a:gd name="connsiteY558" fmla="*/ 251421 h 4446604"/>
              <a:gd name="connsiteX559" fmla="*/ 4203219 w 8225337"/>
              <a:gd name="connsiteY559" fmla="*/ 276186 h 4446604"/>
              <a:gd name="connsiteX560" fmla="*/ 4125114 w 8225337"/>
              <a:gd name="connsiteY560" fmla="*/ 454304 h 4446604"/>
              <a:gd name="connsiteX561" fmla="*/ 4107969 w 8225337"/>
              <a:gd name="connsiteY561" fmla="*/ 479069 h 4446604"/>
              <a:gd name="connsiteX562" fmla="*/ 4089872 w 8225337"/>
              <a:gd name="connsiteY562" fmla="*/ 504786 h 4446604"/>
              <a:gd name="connsiteX563" fmla="*/ 3972714 w 8225337"/>
              <a:gd name="connsiteY563" fmla="*/ 529551 h 4446604"/>
              <a:gd name="connsiteX564" fmla="*/ 3848889 w 8225337"/>
              <a:gd name="connsiteY564" fmla="*/ 669569 h 4446604"/>
              <a:gd name="connsiteX565" fmla="*/ 3831744 w 8225337"/>
              <a:gd name="connsiteY565" fmla="*/ 667664 h 4446604"/>
              <a:gd name="connsiteX566" fmla="*/ 3783167 w 8225337"/>
              <a:gd name="connsiteY566" fmla="*/ 658139 h 4446604"/>
              <a:gd name="connsiteX567" fmla="*/ 3755544 w 8225337"/>
              <a:gd name="connsiteY567" fmla="*/ 650519 h 4446604"/>
              <a:gd name="connsiteX568" fmla="*/ 3707919 w 8225337"/>
              <a:gd name="connsiteY568" fmla="*/ 614324 h 4446604"/>
              <a:gd name="connsiteX569" fmla="*/ 3683154 w 8225337"/>
              <a:gd name="connsiteY569" fmla="*/ 597179 h 4446604"/>
              <a:gd name="connsiteX570" fmla="*/ 3629814 w 8225337"/>
              <a:gd name="connsiteY570" fmla="*/ 487641 h 4446604"/>
              <a:gd name="connsiteX571" fmla="*/ 3425979 w 8225337"/>
              <a:gd name="connsiteY571" fmla="*/ 554316 h 4446604"/>
              <a:gd name="connsiteX572" fmla="*/ 3407882 w 8225337"/>
              <a:gd name="connsiteY572" fmla="*/ 552411 h 4446604"/>
              <a:gd name="connsiteX573" fmla="*/ 3349779 w 8225337"/>
              <a:gd name="connsiteY573" fmla="*/ 527646 h 4446604"/>
              <a:gd name="connsiteX574" fmla="*/ 3322157 w 8225337"/>
              <a:gd name="connsiteY574" fmla="*/ 510501 h 4446604"/>
              <a:gd name="connsiteX575" fmla="*/ 3291677 w 8225337"/>
              <a:gd name="connsiteY575" fmla="*/ 502881 h 4446604"/>
              <a:gd name="connsiteX576" fmla="*/ 3186902 w 8225337"/>
              <a:gd name="connsiteY576" fmla="*/ 650519 h 4446604"/>
              <a:gd name="connsiteX577" fmla="*/ 3154517 w 8225337"/>
              <a:gd name="connsiteY577" fmla="*/ 747674 h 4446604"/>
              <a:gd name="connsiteX578" fmla="*/ 3146897 w 8225337"/>
              <a:gd name="connsiteY578" fmla="*/ 765771 h 4446604"/>
              <a:gd name="connsiteX579" fmla="*/ 3044979 w 8225337"/>
              <a:gd name="connsiteY579" fmla="*/ 896264 h 4446604"/>
              <a:gd name="connsiteX580" fmla="*/ 2986877 w 8225337"/>
              <a:gd name="connsiteY580" fmla="*/ 1151534 h 4446604"/>
              <a:gd name="connsiteX581" fmla="*/ 2968779 w 8225337"/>
              <a:gd name="connsiteY581" fmla="*/ 1161059 h 4446604"/>
              <a:gd name="connsiteX582" fmla="*/ 2953539 w 8225337"/>
              <a:gd name="connsiteY582" fmla="*/ 1173441 h 4446604"/>
              <a:gd name="connsiteX583" fmla="*/ 2936394 w 8225337"/>
              <a:gd name="connsiteY583" fmla="*/ 1202016 h 4446604"/>
              <a:gd name="connsiteX584" fmla="*/ 2896389 w 8225337"/>
              <a:gd name="connsiteY584" fmla="*/ 1620164 h 4446604"/>
              <a:gd name="connsiteX585" fmla="*/ 2893532 w 8225337"/>
              <a:gd name="connsiteY585" fmla="*/ 1668742 h 4446604"/>
              <a:gd name="connsiteX586" fmla="*/ 2891627 w 8225337"/>
              <a:gd name="connsiteY586" fmla="*/ 1693506 h 4446604"/>
              <a:gd name="connsiteX587" fmla="*/ 2886864 w 8225337"/>
              <a:gd name="connsiteY587" fmla="*/ 1719224 h 4446604"/>
              <a:gd name="connsiteX588" fmla="*/ 2797329 w 8225337"/>
              <a:gd name="connsiteY588" fmla="*/ 1807806 h 4446604"/>
              <a:gd name="connsiteX589" fmla="*/ 2772564 w 8225337"/>
              <a:gd name="connsiteY589" fmla="*/ 1807806 h 4446604"/>
              <a:gd name="connsiteX590" fmla="*/ 2746847 w 8225337"/>
              <a:gd name="connsiteY590" fmla="*/ 1809711 h 4446604"/>
              <a:gd name="connsiteX591" fmla="*/ 2638262 w 8225337"/>
              <a:gd name="connsiteY591" fmla="*/ 1800186 h 4446604"/>
              <a:gd name="connsiteX592" fmla="*/ 2607782 w 8225337"/>
              <a:gd name="connsiteY592" fmla="*/ 1795424 h 4446604"/>
              <a:gd name="connsiteX593" fmla="*/ 2470622 w 8225337"/>
              <a:gd name="connsiteY593" fmla="*/ 1820189 h 4446604"/>
              <a:gd name="connsiteX594" fmla="*/ 2452524 w 8225337"/>
              <a:gd name="connsiteY594" fmla="*/ 1837334 h 4446604"/>
              <a:gd name="connsiteX595" fmla="*/ 2403947 w 8225337"/>
              <a:gd name="connsiteY595" fmla="*/ 1904009 h 4446604"/>
              <a:gd name="connsiteX596" fmla="*/ 2391564 w 8225337"/>
              <a:gd name="connsiteY596" fmla="*/ 1924011 h 4446604"/>
              <a:gd name="connsiteX597" fmla="*/ 2350607 w 8225337"/>
              <a:gd name="connsiteY597" fmla="*/ 2036406 h 4446604"/>
              <a:gd name="connsiteX598" fmla="*/ 2337272 w 8225337"/>
              <a:gd name="connsiteY598" fmla="*/ 2056409 h 4446604"/>
              <a:gd name="connsiteX599" fmla="*/ 2225829 w 8225337"/>
              <a:gd name="connsiteY599" fmla="*/ 2165947 h 4446604"/>
              <a:gd name="connsiteX600" fmla="*/ 2202969 w 8225337"/>
              <a:gd name="connsiteY600" fmla="*/ 2181186 h 4446604"/>
              <a:gd name="connsiteX601" fmla="*/ 2122007 w 8225337"/>
              <a:gd name="connsiteY601" fmla="*/ 2348827 h 4446604"/>
              <a:gd name="connsiteX602" fmla="*/ 2117244 w 8225337"/>
              <a:gd name="connsiteY602" fmla="*/ 2371686 h 4446604"/>
              <a:gd name="connsiteX603" fmla="*/ 1847687 w 8225337"/>
              <a:gd name="connsiteY603" fmla="*/ 2619336 h 4446604"/>
              <a:gd name="connsiteX604" fmla="*/ 1820064 w 8225337"/>
              <a:gd name="connsiteY604" fmla="*/ 2628861 h 4446604"/>
              <a:gd name="connsiteX605" fmla="*/ 1774344 w 8225337"/>
              <a:gd name="connsiteY605" fmla="*/ 2638386 h 4446604"/>
              <a:gd name="connsiteX606" fmla="*/ 1751484 w 8225337"/>
              <a:gd name="connsiteY606" fmla="*/ 2641244 h 4446604"/>
              <a:gd name="connsiteX607" fmla="*/ 1696239 w 8225337"/>
              <a:gd name="connsiteY607" fmla="*/ 2630767 h 4446604"/>
              <a:gd name="connsiteX608" fmla="*/ 1678142 w 8225337"/>
              <a:gd name="connsiteY608" fmla="*/ 2612669 h 4446604"/>
              <a:gd name="connsiteX609" fmla="*/ 1390487 w 8225337"/>
              <a:gd name="connsiteY609" fmla="*/ 2501227 h 4446604"/>
              <a:gd name="connsiteX610" fmla="*/ 1361912 w 8225337"/>
              <a:gd name="connsiteY610" fmla="*/ 2501227 h 4446604"/>
              <a:gd name="connsiteX611" fmla="*/ 1197129 w 8225337"/>
              <a:gd name="connsiteY611" fmla="*/ 2442172 h 4446604"/>
              <a:gd name="connsiteX612" fmla="*/ 1148552 w 8225337"/>
              <a:gd name="connsiteY612" fmla="*/ 2489796 h 4446604"/>
              <a:gd name="connsiteX613" fmla="*/ 1133312 w 8225337"/>
              <a:gd name="connsiteY613" fmla="*/ 2520277 h 4446604"/>
              <a:gd name="connsiteX614" fmla="*/ 1093307 w 8225337"/>
              <a:gd name="connsiteY614" fmla="*/ 2626957 h 4446604"/>
              <a:gd name="connsiteX615" fmla="*/ 1078067 w 8225337"/>
              <a:gd name="connsiteY615" fmla="*/ 2640292 h 4446604"/>
              <a:gd name="connsiteX616" fmla="*/ 1062827 w 8225337"/>
              <a:gd name="connsiteY616" fmla="*/ 2663152 h 4446604"/>
              <a:gd name="connsiteX617" fmla="*/ 1049492 w 8225337"/>
              <a:gd name="connsiteY617" fmla="*/ 2686011 h 4446604"/>
              <a:gd name="connsiteX618" fmla="*/ 1041872 w 8225337"/>
              <a:gd name="connsiteY618" fmla="*/ 2713634 h 4446604"/>
              <a:gd name="connsiteX619" fmla="*/ 1029489 w 8225337"/>
              <a:gd name="connsiteY619" fmla="*/ 2733636 h 4446604"/>
              <a:gd name="connsiteX620" fmla="*/ 965672 w 8225337"/>
              <a:gd name="connsiteY620" fmla="*/ 2815552 h 4446604"/>
              <a:gd name="connsiteX621" fmla="*/ 958052 w 8225337"/>
              <a:gd name="connsiteY621" fmla="*/ 2838411 h 4446604"/>
              <a:gd name="connsiteX622" fmla="*/ 991389 w 8225337"/>
              <a:gd name="connsiteY622" fmla="*/ 2998432 h 4446604"/>
              <a:gd name="connsiteX623" fmla="*/ 983769 w 8225337"/>
              <a:gd name="connsiteY623" fmla="*/ 3024149 h 4446604"/>
              <a:gd name="connsiteX624" fmla="*/ 912332 w 8225337"/>
              <a:gd name="connsiteY624" fmla="*/ 3173692 h 4446604"/>
              <a:gd name="connsiteX625" fmla="*/ 899949 w 8225337"/>
              <a:gd name="connsiteY625" fmla="*/ 3198457 h 4446604"/>
              <a:gd name="connsiteX626" fmla="*/ 886614 w 8225337"/>
              <a:gd name="connsiteY626" fmla="*/ 3379432 h 4446604"/>
              <a:gd name="connsiteX627" fmla="*/ 892329 w 8225337"/>
              <a:gd name="connsiteY627" fmla="*/ 3405149 h 4446604"/>
              <a:gd name="connsiteX628" fmla="*/ 884709 w 8225337"/>
              <a:gd name="connsiteY628" fmla="*/ 3522307 h 4446604"/>
              <a:gd name="connsiteX629" fmla="*/ 866612 w 8225337"/>
              <a:gd name="connsiteY629" fmla="*/ 3537546 h 4446604"/>
              <a:gd name="connsiteX630" fmla="*/ 717069 w 8225337"/>
              <a:gd name="connsiteY630" fmla="*/ 3590886 h 4446604"/>
              <a:gd name="connsiteX631" fmla="*/ 696114 w 8225337"/>
              <a:gd name="connsiteY631" fmla="*/ 3598507 h 4446604"/>
              <a:gd name="connsiteX632" fmla="*/ 629439 w 8225337"/>
              <a:gd name="connsiteY632" fmla="*/ 3613746 h 4446604"/>
              <a:gd name="connsiteX633" fmla="*/ 606579 w 8225337"/>
              <a:gd name="connsiteY633" fmla="*/ 3619461 h 4446604"/>
              <a:gd name="connsiteX634" fmla="*/ 517044 w 8225337"/>
              <a:gd name="connsiteY634" fmla="*/ 3665182 h 4446604"/>
              <a:gd name="connsiteX635" fmla="*/ 492279 w 8225337"/>
              <a:gd name="connsiteY635" fmla="*/ 3674707 h 4446604"/>
              <a:gd name="connsiteX636" fmla="*/ 396077 w 8225337"/>
              <a:gd name="connsiteY636" fmla="*/ 3811867 h 4446604"/>
              <a:gd name="connsiteX637" fmla="*/ 317972 w 8225337"/>
              <a:gd name="connsiteY637" fmla="*/ 3878542 h 4446604"/>
              <a:gd name="connsiteX638" fmla="*/ 302732 w 8225337"/>
              <a:gd name="connsiteY638" fmla="*/ 3901402 h 4446604"/>
              <a:gd name="connsiteX639" fmla="*/ 31269 w 8225337"/>
              <a:gd name="connsiteY639" fmla="*/ 4257637 h 4446604"/>
              <a:gd name="connsiteX640" fmla="*/ 17934 w 8225337"/>
              <a:gd name="connsiteY640" fmla="*/ 4277639 h 4446604"/>
              <a:gd name="connsiteX641" fmla="*/ 789 w 8225337"/>
              <a:gd name="connsiteY641" fmla="*/ 4329074 h 4446604"/>
              <a:gd name="connsiteX642" fmla="*/ 2694 w 8225337"/>
              <a:gd name="connsiteY642" fmla="*/ 4376699 h 4446604"/>
              <a:gd name="connsiteX643" fmla="*/ 6504 w 8225337"/>
              <a:gd name="connsiteY643" fmla="*/ 4409084 h 4446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</a:cxnLst>
            <a:rect l="l" t="t" r="r" b="b"/>
            <a:pathLst>
              <a:path w="8225337" h="4446604">
                <a:moveTo>
                  <a:pt x="2924012" y="1853526"/>
                </a:moveTo>
                <a:cubicBezTo>
                  <a:pt x="2914487" y="1906867"/>
                  <a:pt x="2863052" y="1927822"/>
                  <a:pt x="2819237" y="1934489"/>
                </a:cubicBezTo>
                <a:cubicBezTo>
                  <a:pt x="2811617" y="1934489"/>
                  <a:pt x="2805902" y="1936394"/>
                  <a:pt x="2798282" y="1936394"/>
                </a:cubicBezTo>
                <a:cubicBezTo>
                  <a:pt x="2792567" y="1938299"/>
                  <a:pt x="2784947" y="1938299"/>
                  <a:pt x="2778279" y="1939251"/>
                </a:cubicBezTo>
                <a:cubicBezTo>
                  <a:pt x="2768754" y="1941156"/>
                  <a:pt x="2761134" y="1941156"/>
                  <a:pt x="2752562" y="1942109"/>
                </a:cubicBezTo>
                <a:cubicBezTo>
                  <a:pt x="2694459" y="1947824"/>
                  <a:pt x="2635404" y="1964969"/>
                  <a:pt x="2579207" y="1987829"/>
                </a:cubicBezTo>
                <a:cubicBezTo>
                  <a:pt x="2573492" y="1990686"/>
                  <a:pt x="2568729" y="1997354"/>
                  <a:pt x="2563967" y="2003069"/>
                </a:cubicBezTo>
                <a:cubicBezTo>
                  <a:pt x="2535392" y="2066886"/>
                  <a:pt x="2563967" y="2148802"/>
                  <a:pt x="2538249" y="2204047"/>
                </a:cubicBezTo>
                <a:cubicBezTo>
                  <a:pt x="2535392" y="2209761"/>
                  <a:pt x="2532534" y="2216429"/>
                  <a:pt x="2527772" y="2222144"/>
                </a:cubicBezTo>
                <a:cubicBezTo>
                  <a:pt x="2515389" y="2234527"/>
                  <a:pt x="2503007" y="2246909"/>
                  <a:pt x="2491577" y="2258339"/>
                </a:cubicBezTo>
                <a:cubicBezTo>
                  <a:pt x="2485862" y="2264054"/>
                  <a:pt x="2479194" y="2270722"/>
                  <a:pt x="2473479" y="2276436"/>
                </a:cubicBezTo>
                <a:cubicBezTo>
                  <a:pt x="2463954" y="2291677"/>
                  <a:pt x="2458239" y="2308822"/>
                  <a:pt x="2452524" y="2325014"/>
                </a:cubicBezTo>
                <a:cubicBezTo>
                  <a:pt x="2447762" y="2334539"/>
                  <a:pt x="2444904" y="2342159"/>
                  <a:pt x="2442999" y="2350732"/>
                </a:cubicBezTo>
                <a:cubicBezTo>
                  <a:pt x="2424902" y="2393594"/>
                  <a:pt x="2404899" y="2432647"/>
                  <a:pt x="2391564" y="2473604"/>
                </a:cubicBezTo>
                <a:cubicBezTo>
                  <a:pt x="2388707" y="2478367"/>
                  <a:pt x="2385849" y="2485986"/>
                  <a:pt x="2383944" y="2491702"/>
                </a:cubicBezTo>
                <a:cubicBezTo>
                  <a:pt x="2381087" y="2499321"/>
                  <a:pt x="2379182" y="2506942"/>
                  <a:pt x="2378229" y="2516467"/>
                </a:cubicBezTo>
                <a:cubicBezTo>
                  <a:pt x="2367752" y="2575521"/>
                  <a:pt x="2324889" y="2608859"/>
                  <a:pt x="2279169" y="2639339"/>
                </a:cubicBezTo>
                <a:cubicBezTo>
                  <a:pt x="2271549" y="2645054"/>
                  <a:pt x="2265834" y="2649817"/>
                  <a:pt x="2258214" y="2656484"/>
                </a:cubicBezTo>
                <a:cubicBezTo>
                  <a:pt x="2240117" y="2666009"/>
                  <a:pt x="2237259" y="2682202"/>
                  <a:pt x="2237259" y="2700299"/>
                </a:cubicBezTo>
                <a:cubicBezTo>
                  <a:pt x="2237259" y="2706014"/>
                  <a:pt x="2237259" y="2712682"/>
                  <a:pt x="2237259" y="2717444"/>
                </a:cubicBezTo>
                <a:cubicBezTo>
                  <a:pt x="2237259" y="2727921"/>
                  <a:pt x="2235354" y="2735542"/>
                  <a:pt x="2232497" y="2743161"/>
                </a:cubicBezTo>
                <a:cubicBezTo>
                  <a:pt x="2222019" y="2748877"/>
                  <a:pt x="2207732" y="2763164"/>
                  <a:pt x="2196302" y="2770784"/>
                </a:cubicBezTo>
                <a:cubicBezTo>
                  <a:pt x="2188682" y="2773642"/>
                  <a:pt x="2181062" y="2775546"/>
                  <a:pt x="2173442" y="2776499"/>
                </a:cubicBezTo>
                <a:cubicBezTo>
                  <a:pt x="2167727" y="2778404"/>
                  <a:pt x="2161059" y="2779357"/>
                  <a:pt x="2153439" y="2782214"/>
                </a:cubicBezTo>
                <a:cubicBezTo>
                  <a:pt x="2147724" y="2784119"/>
                  <a:pt x="2140104" y="2785071"/>
                  <a:pt x="2133437" y="2787929"/>
                </a:cubicBezTo>
                <a:cubicBezTo>
                  <a:pt x="2121054" y="2789834"/>
                  <a:pt x="2110577" y="2795549"/>
                  <a:pt x="2101052" y="2803169"/>
                </a:cubicBezTo>
                <a:cubicBezTo>
                  <a:pt x="2096289" y="2807932"/>
                  <a:pt x="2093432" y="2810789"/>
                  <a:pt x="2088669" y="2815552"/>
                </a:cubicBezTo>
                <a:cubicBezTo>
                  <a:pt x="2050569" y="2843174"/>
                  <a:pt x="2062952" y="2897467"/>
                  <a:pt x="2090574" y="2930804"/>
                </a:cubicBezTo>
                <a:cubicBezTo>
                  <a:pt x="2122959" y="2958427"/>
                  <a:pt x="2148677" y="2917469"/>
                  <a:pt x="2172489" y="2917469"/>
                </a:cubicBezTo>
                <a:cubicBezTo>
                  <a:pt x="2180109" y="2914611"/>
                  <a:pt x="2187729" y="2912707"/>
                  <a:pt x="2197254" y="2911754"/>
                </a:cubicBezTo>
                <a:cubicBezTo>
                  <a:pt x="2238212" y="2901277"/>
                  <a:pt x="2281074" y="2901277"/>
                  <a:pt x="2326794" y="2906039"/>
                </a:cubicBezTo>
                <a:cubicBezTo>
                  <a:pt x="2334414" y="2906039"/>
                  <a:pt x="2342034" y="2904134"/>
                  <a:pt x="2349654" y="2903182"/>
                </a:cubicBezTo>
                <a:cubicBezTo>
                  <a:pt x="2378229" y="2900324"/>
                  <a:pt x="2407757" y="2893657"/>
                  <a:pt x="2436332" y="2889846"/>
                </a:cubicBezTo>
                <a:cubicBezTo>
                  <a:pt x="2443952" y="2889846"/>
                  <a:pt x="2453477" y="2889846"/>
                  <a:pt x="2461097" y="2889846"/>
                </a:cubicBezTo>
                <a:cubicBezTo>
                  <a:pt x="2535392" y="2891752"/>
                  <a:pt x="2603019" y="2933661"/>
                  <a:pt x="2680172" y="2940329"/>
                </a:cubicBezTo>
                <a:cubicBezTo>
                  <a:pt x="2689697" y="2942234"/>
                  <a:pt x="2697317" y="2942234"/>
                  <a:pt x="2705889" y="2942234"/>
                </a:cubicBezTo>
                <a:cubicBezTo>
                  <a:pt x="2748752" y="2939377"/>
                  <a:pt x="2787804" y="2922232"/>
                  <a:pt x="2822094" y="2878417"/>
                </a:cubicBezTo>
                <a:cubicBezTo>
                  <a:pt x="2858289" y="2830792"/>
                  <a:pt x="2890674" y="2776499"/>
                  <a:pt x="2931632" y="2733636"/>
                </a:cubicBezTo>
                <a:cubicBezTo>
                  <a:pt x="2936394" y="2728874"/>
                  <a:pt x="2941157" y="2726017"/>
                  <a:pt x="2944967" y="2721254"/>
                </a:cubicBezTo>
                <a:cubicBezTo>
                  <a:pt x="2950682" y="2710777"/>
                  <a:pt x="2957349" y="2696489"/>
                  <a:pt x="2957349" y="2683154"/>
                </a:cubicBezTo>
                <a:cubicBezTo>
                  <a:pt x="2957349" y="2688869"/>
                  <a:pt x="2957349" y="2696489"/>
                  <a:pt x="2955444" y="2703157"/>
                </a:cubicBezTo>
                <a:cubicBezTo>
                  <a:pt x="2949729" y="2720302"/>
                  <a:pt x="2943062" y="2736494"/>
                  <a:pt x="2937347" y="2753639"/>
                </a:cubicBezTo>
                <a:cubicBezTo>
                  <a:pt x="2935442" y="2759354"/>
                  <a:pt x="2934489" y="2764117"/>
                  <a:pt x="2932584" y="2770784"/>
                </a:cubicBezTo>
                <a:cubicBezTo>
                  <a:pt x="2917344" y="2806027"/>
                  <a:pt x="2891627" y="2825077"/>
                  <a:pt x="2881149" y="2857461"/>
                </a:cubicBezTo>
                <a:cubicBezTo>
                  <a:pt x="2878292" y="2863177"/>
                  <a:pt x="2875434" y="2870796"/>
                  <a:pt x="2871624" y="2877464"/>
                </a:cubicBezTo>
                <a:cubicBezTo>
                  <a:pt x="2868767" y="2885084"/>
                  <a:pt x="2865909" y="2890799"/>
                  <a:pt x="2862099" y="2895561"/>
                </a:cubicBezTo>
                <a:cubicBezTo>
                  <a:pt x="2859242" y="2900324"/>
                  <a:pt x="2854479" y="2903182"/>
                  <a:pt x="2851622" y="2907944"/>
                </a:cubicBezTo>
                <a:cubicBezTo>
                  <a:pt x="2831619" y="2927946"/>
                  <a:pt x="2818284" y="2940329"/>
                  <a:pt x="2798282" y="2959379"/>
                </a:cubicBezTo>
                <a:cubicBezTo>
                  <a:pt x="2792567" y="2962236"/>
                  <a:pt x="2787804" y="2964142"/>
                  <a:pt x="2781137" y="2966999"/>
                </a:cubicBezTo>
                <a:cubicBezTo>
                  <a:pt x="2776374" y="2968904"/>
                  <a:pt x="2770659" y="2969857"/>
                  <a:pt x="2763039" y="2969857"/>
                </a:cubicBezTo>
                <a:cubicBezTo>
                  <a:pt x="2753514" y="2969857"/>
                  <a:pt x="2743037" y="2971761"/>
                  <a:pt x="2732559" y="2974619"/>
                </a:cubicBezTo>
                <a:cubicBezTo>
                  <a:pt x="2723034" y="2972714"/>
                  <a:pt x="2714462" y="2971761"/>
                  <a:pt x="2704937" y="2969857"/>
                </a:cubicBezTo>
                <a:cubicBezTo>
                  <a:pt x="2654454" y="2966999"/>
                  <a:pt x="2607782" y="2966999"/>
                  <a:pt x="2555394" y="2974619"/>
                </a:cubicBezTo>
                <a:cubicBezTo>
                  <a:pt x="2567777" y="2987002"/>
                  <a:pt x="2587779" y="2974619"/>
                  <a:pt x="2601114" y="2974619"/>
                </a:cubicBezTo>
                <a:cubicBezTo>
                  <a:pt x="2587779" y="2974619"/>
                  <a:pt x="2575397" y="2974619"/>
                  <a:pt x="2567777" y="2980334"/>
                </a:cubicBezTo>
                <a:cubicBezTo>
                  <a:pt x="2563014" y="2987954"/>
                  <a:pt x="2557299" y="2995574"/>
                  <a:pt x="2550632" y="3001289"/>
                </a:cubicBezTo>
                <a:cubicBezTo>
                  <a:pt x="2544917" y="3008909"/>
                  <a:pt x="2538249" y="3013671"/>
                  <a:pt x="2530629" y="3019386"/>
                </a:cubicBezTo>
                <a:cubicBezTo>
                  <a:pt x="2515389" y="3032721"/>
                  <a:pt x="2502054" y="3040342"/>
                  <a:pt x="2482052" y="3040342"/>
                </a:cubicBezTo>
                <a:cubicBezTo>
                  <a:pt x="2439189" y="3032721"/>
                  <a:pt x="2398232" y="3027959"/>
                  <a:pt x="2360132" y="3034627"/>
                </a:cubicBezTo>
                <a:cubicBezTo>
                  <a:pt x="2352512" y="3034627"/>
                  <a:pt x="2344892" y="3036532"/>
                  <a:pt x="2337272" y="3039389"/>
                </a:cubicBezTo>
                <a:cubicBezTo>
                  <a:pt x="2251547" y="3041294"/>
                  <a:pt x="2205827" y="3128924"/>
                  <a:pt x="2142009" y="3158452"/>
                </a:cubicBezTo>
                <a:cubicBezTo>
                  <a:pt x="2134389" y="3161309"/>
                  <a:pt x="2126769" y="3161309"/>
                  <a:pt x="2119149" y="3163214"/>
                </a:cubicBezTo>
                <a:cubicBezTo>
                  <a:pt x="2108672" y="3163214"/>
                  <a:pt x="2098194" y="3163214"/>
                  <a:pt x="2088669" y="3160357"/>
                </a:cubicBezTo>
                <a:cubicBezTo>
                  <a:pt x="2079144" y="3157499"/>
                  <a:pt x="2070572" y="3150832"/>
                  <a:pt x="2061047" y="3142259"/>
                </a:cubicBezTo>
                <a:cubicBezTo>
                  <a:pt x="2009612" y="3088919"/>
                  <a:pt x="1943889" y="3081299"/>
                  <a:pt x="1870547" y="3094634"/>
                </a:cubicBezTo>
                <a:cubicBezTo>
                  <a:pt x="1844829" y="3094634"/>
                  <a:pt x="1838162" y="3068917"/>
                  <a:pt x="1815302" y="3053677"/>
                </a:cubicBezTo>
                <a:cubicBezTo>
                  <a:pt x="1809587" y="3048914"/>
                  <a:pt x="1802919" y="3044152"/>
                  <a:pt x="1797204" y="3040342"/>
                </a:cubicBezTo>
                <a:cubicBezTo>
                  <a:pt x="1764819" y="3017482"/>
                  <a:pt x="1730529" y="3002242"/>
                  <a:pt x="1693382" y="2981286"/>
                </a:cubicBezTo>
                <a:cubicBezTo>
                  <a:pt x="1673379" y="2967952"/>
                  <a:pt x="1667664" y="2953664"/>
                  <a:pt x="1662902" y="2933661"/>
                </a:cubicBezTo>
                <a:cubicBezTo>
                  <a:pt x="1658139" y="2926042"/>
                  <a:pt x="1653377" y="2916517"/>
                  <a:pt x="1647662" y="2907944"/>
                </a:cubicBezTo>
                <a:cubicBezTo>
                  <a:pt x="1642899" y="2900324"/>
                  <a:pt x="1637184" y="2892704"/>
                  <a:pt x="1630517" y="2885084"/>
                </a:cubicBezTo>
                <a:cubicBezTo>
                  <a:pt x="1625754" y="2882227"/>
                  <a:pt x="1620039" y="2880321"/>
                  <a:pt x="1613372" y="2880321"/>
                </a:cubicBezTo>
                <a:cubicBezTo>
                  <a:pt x="1596227" y="2880321"/>
                  <a:pt x="1578129" y="2882227"/>
                  <a:pt x="1561937" y="2883179"/>
                </a:cubicBezTo>
                <a:cubicBezTo>
                  <a:pt x="1552412" y="2885084"/>
                  <a:pt x="1544792" y="2885084"/>
                  <a:pt x="1536219" y="2885084"/>
                </a:cubicBezTo>
                <a:cubicBezTo>
                  <a:pt x="1488594" y="2880321"/>
                  <a:pt x="1429539" y="2833649"/>
                  <a:pt x="1403822" y="2892704"/>
                </a:cubicBezTo>
                <a:cubicBezTo>
                  <a:pt x="1399059" y="2898419"/>
                  <a:pt x="1396202" y="2906039"/>
                  <a:pt x="1393344" y="2915564"/>
                </a:cubicBezTo>
                <a:cubicBezTo>
                  <a:pt x="1378104" y="2958427"/>
                  <a:pt x="1376199" y="3012719"/>
                  <a:pt x="1352387" y="3055582"/>
                </a:cubicBezTo>
                <a:cubicBezTo>
                  <a:pt x="1339052" y="3068917"/>
                  <a:pt x="1324764" y="3075584"/>
                  <a:pt x="1314287" y="3083204"/>
                </a:cubicBezTo>
                <a:cubicBezTo>
                  <a:pt x="1308572" y="3087967"/>
                  <a:pt x="1301904" y="3092729"/>
                  <a:pt x="1297142" y="3098444"/>
                </a:cubicBezTo>
                <a:cubicBezTo>
                  <a:pt x="1291427" y="3103207"/>
                  <a:pt x="1287617" y="3108921"/>
                  <a:pt x="1284759" y="3116542"/>
                </a:cubicBezTo>
                <a:cubicBezTo>
                  <a:pt x="1266662" y="3197504"/>
                  <a:pt x="1312382" y="3277514"/>
                  <a:pt x="1356197" y="3345142"/>
                </a:cubicBezTo>
                <a:cubicBezTo>
                  <a:pt x="1360959" y="3354667"/>
                  <a:pt x="1365722" y="3363239"/>
                  <a:pt x="1366674" y="3370859"/>
                </a:cubicBezTo>
                <a:cubicBezTo>
                  <a:pt x="1383819" y="3448011"/>
                  <a:pt x="1298094" y="3520402"/>
                  <a:pt x="1237134" y="3569932"/>
                </a:cubicBezTo>
                <a:cubicBezTo>
                  <a:pt x="1231419" y="3575646"/>
                  <a:pt x="1226657" y="3583267"/>
                  <a:pt x="1221894" y="3590886"/>
                </a:cubicBezTo>
                <a:cubicBezTo>
                  <a:pt x="1217132" y="3596602"/>
                  <a:pt x="1212369" y="3604221"/>
                  <a:pt x="1206654" y="3608032"/>
                </a:cubicBezTo>
                <a:cubicBezTo>
                  <a:pt x="1081877" y="3621367"/>
                  <a:pt x="1036157" y="3735667"/>
                  <a:pt x="960909" y="3816629"/>
                </a:cubicBezTo>
                <a:cubicBezTo>
                  <a:pt x="955194" y="3819486"/>
                  <a:pt x="947574" y="3824249"/>
                  <a:pt x="939954" y="3826154"/>
                </a:cubicBezTo>
                <a:cubicBezTo>
                  <a:pt x="932334" y="3829011"/>
                  <a:pt x="924714" y="3830917"/>
                  <a:pt x="917094" y="3830917"/>
                </a:cubicBezTo>
                <a:cubicBezTo>
                  <a:pt x="845657" y="3830917"/>
                  <a:pt x="752312" y="3871874"/>
                  <a:pt x="698019" y="3805199"/>
                </a:cubicBezTo>
                <a:cubicBezTo>
                  <a:pt x="693257" y="3802342"/>
                  <a:pt x="688494" y="3797579"/>
                  <a:pt x="682779" y="3794721"/>
                </a:cubicBezTo>
                <a:cubicBezTo>
                  <a:pt x="667539" y="3782339"/>
                  <a:pt x="652299" y="3769957"/>
                  <a:pt x="635154" y="3761384"/>
                </a:cubicBezTo>
                <a:cubicBezTo>
                  <a:pt x="625629" y="3756621"/>
                  <a:pt x="618009" y="3751859"/>
                  <a:pt x="609437" y="3749002"/>
                </a:cubicBezTo>
                <a:cubicBezTo>
                  <a:pt x="598959" y="3739477"/>
                  <a:pt x="586577" y="3736619"/>
                  <a:pt x="574194" y="3736619"/>
                </a:cubicBezTo>
                <a:cubicBezTo>
                  <a:pt x="568479" y="3734714"/>
                  <a:pt x="561812" y="3736619"/>
                  <a:pt x="556097" y="3736619"/>
                </a:cubicBezTo>
                <a:cubicBezTo>
                  <a:pt x="550382" y="3736619"/>
                  <a:pt x="543714" y="3738524"/>
                  <a:pt x="537999" y="3738524"/>
                </a:cubicBezTo>
                <a:cubicBezTo>
                  <a:pt x="542762" y="3732809"/>
                  <a:pt x="550382" y="3728999"/>
                  <a:pt x="556097" y="3725189"/>
                </a:cubicBezTo>
                <a:cubicBezTo>
                  <a:pt x="563717" y="3722332"/>
                  <a:pt x="571337" y="3720427"/>
                  <a:pt x="578957" y="3719474"/>
                </a:cubicBezTo>
                <a:cubicBezTo>
                  <a:pt x="594197" y="3714711"/>
                  <a:pt x="607532" y="3711854"/>
                  <a:pt x="621819" y="3704234"/>
                </a:cubicBezTo>
                <a:cubicBezTo>
                  <a:pt x="629439" y="3704234"/>
                  <a:pt x="638964" y="3704234"/>
                  <a:pt x="646584" y="3702329"/>
                </a:cubicBezTo>
                <a:cubicBezTo>
                  <a:pt x="687542" y="3702329"/>
                  <a:pt x="730404" y="3707092"/>
                  <a:pt x="771362" y="3702329"/>
                </a:cubicBezTo>
                <a:cubicBezTo>
                  <a:pt x="780887" y="3700424"/>
                  <a:pt x="788507" y="3699471"/>
                  <a:pt x="797079" y="3697567"/>
                </a:cubicBezTo>
                <a:cubicBezTo>
                  <a:pt x="847562" y="3684232"/>
                  <a:pt x="891377" y="3661371"/>
                  <a:pt x="929477" y="3626129"/>
                </a:cubicBezTo>
                <a:cubicBezTo>
                  <a:pt x="935192" y="3618509"/>
                  <a:pt x="942812" y="3612794"/>
                  <a:pt x="949479" y="3605174"/>
                </a:cubicBezTo>
                <a:cubicBezTo>
                  <a:pt x="1022822" y="3543261"/>
                  <a:pt x="1056159" y="3434677"/>
                  <a:pt x="975197" y="3365144"/>
                </a:cubicBezTo>
                <a:cubicBezTo>
                  <a:pt x="970434" y="3355619"/>
                  <a:pt x="967577" y="3347046"/>
                  <a:pt x="964719" y="3337521"/>
                </a:cubicBezTo>
                <a:cubicBezTo>
                  <a:pt x="951384" y="3291802"/>
                  <a:pt x="959004" y="3241319"/>
                  <a:pt x="982817" y="3200361"/>
                </a:cubicBezTo>
                <a:cubicBezTo>
                  <a:pt x="987579" y="3194646"/>
                  <a:pt x="992342" y="3187027"/>
                  <a:pt x="996152" y="3179407"/>
                </a:cubicBezTo>
                <a:cubicBezTo>
                  <a:pt x="1026632" y="3136544"/>
                  <a:pt x="1049492" y="3090824"/>
                  <a:pt x="1061874" y="3029864"/>
                </a:cubicBezTo>
                <a:cubicBezTo>
                  <a:pt x="1061874" y="3022244"/>
                  <a:pt x="1063779" y="3012719"/>
                  <a:pt x="1063779" y="3004146"/>
                </a:cubicBezTo>
                <a:cubicBezTo>
                  <a:pt x="1065684" y="2945092"/>
                  <a:pt x="1058064" y="2881274"/>
                  <a:pt x="1069494" y="2823171"/>
                </a:cubicBezTo>
                <a:cubicBezTo>
                  <a:pt x="1072352" y="2815552"/>
                  <a:pt x="1075209" y="2807932"/>
                  <a:pt x="1077114" y="2800311"/>
                </a:cubicBezTo>
                <a:cubicBezTo>
                  <a:pt x="1079019" y="2792692"/>
                  <a:pt x="1079972" y="2783167"/>
                  <a:pt x="1081877" y="2775546"/>
                </a:cubicBezTo>
                <a:cubicBezTo>
                  <a:pt x="1083782" y="2767927"/>
                  <a:pt x="1084734" y="2760307"/>
                  <a:pt x="1087592" y="2752686"/>
                </a:cubicBezTo>
                <a:cubicBezTo>
                  <a:pt x="1093307" y="2740304"/>
                  <a:pt x="1107594" y="2732684"/>
                  <a:pt x="1118072" y="2724111"/>
                </a:cubicBezTo>
                <a:cubicBezTo>
                  <a:pt x="1125692" y="2719349"/>
                  <a:pt x="1131407" y="2716492"/>
                  <a:pt x="1139027" y="2711729"/>
                </a:cubicBezTo>
                <a:cubicBezTo>
                  <a:pt x="1144742" y="2706967"/>
                  <a:pt x="1149504" y="2702204"/>
                  <a:pt x="1152362" y="2699346"/>
                </a:cubicBezTo>
                <a:cubicBezTo>
                  <a:pt x="1172364" y="2666009"/>
                  <a:pt x="1178079" y="2625052"/>
                  <a:pt x="1207607" y="2600286"/>
                </a:cubicBezTo>
                <a:cubicBezTo>
                  <a:pt x="1213322" y="2594571"/>
                  <a:pt x="1220942" y="2589809"/>
                  <a:pt x="1227609" y="2583142"/>
                </a:cubicBezTo>
                <a:cubicBezTo>
                  <a:pt x="1233324" y="2577427"/>
                  <a:pt x="1239992" y="2570759"/>
                  <a:pt x="1245707" y="2563139"/>
                </a:cubicBezTo>
                <a:cubicBezTo>
                  <a:pt x="1251422" y="2558377"/>
                  <a:pt x="1259042" y="2557424"/>
                  <a:pt x="1266662" y="2555519"/>
                </a:cubicBezTo>
                <a:cubicBezTo>
                  <a:pt x="1286664" y="2552661"/>
                  <a:pt x="1309524" y="2558377"/>
                  <a:pt x="1332384" y="2563139"/>
                </a:cubicBezTo>
                <a:cubicBezTo>
                  <a:pt x="1341909" y="2565044"/>
                  <a:pt x="1349529" y="2565996"/>
                  <a:pt x="1357149" y="2565996"/>
                </a:cubicBezTo>
                <a:cubicBezTo>
                  <a:pt x="1422872" y="2556471"/>
                  <a:pt x="1494309" y="2543136"/>
                  <a:pt x="1560984" y="2576474"/>
                </a:cubicBezTo>
                <a:cubicBezTo>
                  <a:pt x="1606704" y="2604096"/>
                  <a:pt x="1566699" y="2665057"/>
                  <a:pt x="1585749" y="2703157"/>
                </a:cubicBezTo>
                <a:cubicBezTo>
                  <a:pt x="1588607" y="2708871"/>
                  <a:pt x="1593369" y="2713634"/>
                  <a:pt x="1599084" y="2718396"/>
                </a:cubicBezTo>
                <a:cubicBezTo>
                  <a:pt x="1609562" y="2726017"/>
                  <a:pt x="1626707" y="2730779"/>
                  <a:pt x="1649567" y="2728874"/>
                </a:cubicBezTo>
                <a:cubicBezTo>
                  <a:pt x="1657187" y="2728874"/>
                  <a:pt x="1664807" y="2730779"/>
                  <a:pt x="1670522" y="2730779"/>
                </a:cubicBezTo>
                <a:cubicBezTo>
                  <a:pt x="1714337" y="2728874"/>
                  <a:pt x="1757199" y="2726017"/>
                  <a:pt x="1800062" y="2726017"/>
                </a:cubicBezTo>
                <a:cubicBezTo>
                  <a:pt x="1805777" y="2726017"/>
                  <a:pt x="1813397" y="2727921"/>
                  <a:pt x="1821017" y="2726017"/>
                </a:cubicBezTo>
                <a:cubicBezTo>
                  <a:pt x="1868642" y="2726017"/>
                  <a:pt x="1915314" y="2703157"/>
                  <a:pt x="1963892" y="2690774"/>
                </a:cubicBezTo>
                <a:cubicBezTo>
                  <a:pt x="1973417" y="2686011"/>
                  <a:pt x="1981989" y="2681249"/>
                  <a:pt x="1991514" y="2677439"/>
                </a:cubicBezTo>
                <a:cubicBezTo>
                  <a:pt x="2039139" y="2652674"/>
                  <a:pt x="2081049" y="2621242"/>
                  <a:pt x="2116292" y="2581236"/>
                </a:cubicBezTo>
                <a:cubicBezTo>
                  <a:pt x="2121054" y="2576474"/>
                  <a:pt x="2125817" y="2570759"/>
                  <a:pt x="2129627" y="2564092"/>
                </a:cubicBezTo>
                <a:cubicBezTo>
                  <a:pt x="2157249" y="2528849"/>
                  <a:pt x="2182967" y="2495511"/>
                  <a:pt x="2190587" y="2454554"/>
                </a:cubicBezTo>
                <a:cubicBezTo>
                  <a:pt x="2193444" y="2446934"/>
                  <a:pt x="2195349" y="2439314"/>
                  <a:pt x="2198207" y="2431694"/>
                </a:cubicBezTo>
                <a:cubicBezTo>
                  <a:pt x="2218209" y="2367877"/>
                  <a:pt x="2238212" y="2306917"/>
                  <a:pt x="2300124" y="2278342"/>
                </a:cubicBezTo>
                <a:cubicBezTo>
                  <a:pt x="2305839" y="2273579"/>
                  <a:pt x="2312507" y="2267864"/>
                  <a:pt x="2317269" y="2263102"/>
                </a:cubicBezTo>
                <a:cubicBezTo>
                  <a:pt x="2334414" y="2245957"/>
                  <a:pt x="2349654" y="2227859"/>
                  <a:pt x="2362989" y="2204999"/>
                </a:cubicBezTo>
                <a:cubicBezTo>
                  <a:pt x="2365847" y="2200236"/>
                  <a:pt x="2370609" y="2194522"/>
                  <a:pt x="2373467" y="2187854"/>
                </a:cubicBezTo>
                <a:cubicBezTo>
                  <a:pt x="2426807" y="2131657"/>
                  <a:pt x="2452524" y="2076411"/>
                  <a:pt x="2469669" y="1996401"/>
                </a:cubicBezTo>
                <a:cubicBezTo>
                  <a:pt x="2472527" y="1988781"/>
                  <a:pt x="2477289" y="1981161"/>
                  <a:pt x="2483004" y="1973542"/>
                </a:cubicBezTo>
                <a:cubicBezTo>
                  <a:pt x="2503007" y="1945919"/>
                  <a:pt x="2530629" y="1927822"/>
                  <a:pt x="2562062" y="1919249"/>
                </a:cubicBezTo>
                <a:cubicBezTo>
                  <a:pt x="2567777" y="1917344"/>
                  <a:pt x="2575397" y="1916392"/>
                  <a:pt x="2583017" y="1914486"/>
                </a:cubicBezTo>
                <a:cubicBezTo>
                  <a:pt x="2625879" y="1904961"/>
                  <a:pt x="2668742" y="1904961"/>
                  <a:pt x="2710652" y="1906867"/>
                </a:cubicBezTo>
                <a:cubicBezTo>
                  <a:pt x="2720177" y="1906867"/>
                  <a:pt x="2727797" y="1906867"/>
                  <a:pt x="2736369" y="1906867"/>
                </a:cubicBezTo>
                <a:cubicBezTo>
                  <a:pt x="2751609" y="1909724"/>
                  <a:pt x="2766849" y="1909724"/>
                  <a:pt x="2782089" y="1908772"/>
                </a:cubicBezTo>
                <a:cubicBezTo>
                  <a:pt x="2789709" y="1906867"/>
                  <a:pt x="2797329" y="1905914"/>
                  <a:pt x="2804949" y="1904009"/>
                </a:cubicBezTo>
                <a:cubicBezTo>
                  <a:pt x="2845907" y="1888769"/>
                  <a:pt x="2878292" y="1875434"/>
                  <a:pt x="2917344" y="1860194"/>
                </a:cubicBezTo>
                <a:cubicBezTo>
                  <a:pt x="2923059" y="1856384"/>
                  <a:pt x="2924012" y="1855431"/>
                  <a:pt x="2924012" y="1853526"/>
                </a:cubicBezTo>
                <a:moveTo>
                  <a:pt x="6679719" y="3301327"/>
                </a:moveTo>
                <a:cubicBezTo>
                  <a:pt x="6661622" y="3316567"/>
                  <a:pt x="6669242" y="3342284"/>
                  <a:pt x="6670194" y="3362286"/>
                </a:cubicBezTo>
                <a:cubicBezTo>
                  <a:pt x="6673052" y="3369907"/>
                  <a:pt x="6675909" y="3375621"/>
                  <a:pt x="6680672" y="3383242"/>
                </a:cubicBezTo>
                <a:cubicBezTo>
                  <a:pt x="6739727" y="3449917"/>
                  <a:pt x="6831167" y="3423246"/>
                  <a:pt x="6911177" y="3449917"/>
                </a:cubicBezTo>
                <a:cubicBezTo>
                  <a:pt x="6786399" y="3490874"/>
                  <a:pt x="6641619" y="3449917"/>
                  <a:pt x="6570182" y="3337521"/>
                </a:cubicBezTo>
                <a:cubicBezTo>
                  <a:pt x="6565419" y="3332759"/>
                  <a:pt x="6562562" y="3327044"/>
                  <a:pt x="6557799" y="3320377"/>
                </a:cubicBezTo>
                <a:cubicBezTo>
                  <a:pt x="6539702" y="3291802"/>
                  <a:pt x="6516842" y="3261321"/>
                  <a:pt x="6486362" y="3247034"/>
                </a:cubicBezTo>
                <a:cubicBezTo>
                  <a:pt x="6483504" y="3245129"/>
                  <a:pt x="6481599" y="3244177"/>
                  <a:pt x="6478742" y="3242271"/>
                </a:cubicBezTo>
                <a:cubicBezTo>
                  <a:pt x="6458740" y="3232746"/>
                  <a:pt x="6435879" y="3228936"/>
                  <a:pt x="6417782" y="3214649"/>
                </a:cubicBezTo>
                <a:cubicBezTo>
                  <a:pt x="6415877" y="3212744"/>
                  <a:pt x="6413019" y="3211792"/>
                  <a:pt x="6412067" y="3211792"/>
                </a:cubicBezTo>
                <a:cubicBezTo>
                  <a:pt x="6409209" y="3208934"/>
                  <a:pt x="6406352" y="3206077"/>
                  <a:pt x="6402542" y="3204171"/>
                </a:cubicBezTo>
                <a:cubicBezTo>
                  <a:pt x="6396827" y="3199409"/>
                  <a:pt x="6392065" y="3193694"/>
                  <a:pt x="6387302" y="3188932"/>
                </a:cubicBezTo>
                <a:cubicBezTo>
                  <a:pt x="6385397" y="3187027"/>
                  <a:pt x="6385397" y="3186074"/>
                  <a:pt x="6384444" y="3184169"/>
                </a:cubicBezTo>
                <a:cubicBezTo>
                  <a:pt x="6378729" y="3173692"/>
                  <a:pt x="6373967" y="3163214"/>
                  <a:pt x="6372062" y="3151784"/>
                </a:cubicBezTo>
                <a:cubicBezTo>
                  <a:pt x="6372062" y="3146069"/>
                  <a:pt x="6370157" y="3139402"/>
                  <a:pt x="6370157" y="3134639"/>
                </a:cubicBezTo>
                <a:cubicBezTo>
                  <a:pt x="6373015" y="3128924"/>
                  <a:pt x="6377777" y="3122257"/>
                  <a:pt x="6380634" y="3116542"/>
                </a:cubicBezTo>
                <a:cubicBezTo>
                  <a:pt x="6458740" y="3065107"/>
                  <a:pt x="6405399" y="2989859"/>
                  <a:pt x="6391112" y="2915564"/>
                </a:cubicBezTo>
                <a:cubicBezTo>
                  <a:pt x="6385397" y="2882227"/>
                  <a:pt x="6339677" y="2887942"/>
                  <a:pt x="6313007" y="2867939"/>
                </a:cubicBezTo>
                <a:cubicBezTo>
                  <a:pt x="6305387" y="2862224"/>
                  <a:pt x="6299672" y="2855557"/>
                  <a:pt x="6293004" y="2847936"/>
                </a:cubicBezTo>
                <a:cubicBezTo>
                  <a:pt x="6288242" y="2842221"/>
                  <a:pt x="6283479" y="2834602"/>
                  <a:pt x="6279669" y="2826982"/>
                </a:cubicBezTo>
                <a:cubicBezTo>
                  <a:pt x="6256809" y="2793644"/>
                  <a:pt x="6233949" y="2760307"/>
                  <a:pt x="6211090" y="2726969"/>
                </a:cubicBezTo>
                <a:cubicBezTo>
                  <a:pt x="6206327" y="2721254"/>
                  <a:pt x="6201565" y="2713634"/>
                  <a:pt x="6197754" y="2706967"/>
                </a:cubicBezTo>
                <a:cubicBezTo>
                  <a:pt x="6161559" y="2638386"/>
                  <a:pt x="6109172" y="2605049"/>
                  <a:pt x="6035829" y="2599334"/>
                </a:cubicBezTo>
                <a:cubicBezTo>
                  <a:pt x="6028209" y="2597429"/>
                  <a:pt x="6022494" y="2597429"/>
                  <a:pt x="6014874" y="2596477"/>
                </a:cubicBezTo>
                <a:cubicBezTo>
                  <a:pt x="5990109" y="2591714"/>
                  <a:pt x="5971059" y="2579332"/>
                  <a:pt x="5948199" y="2583142"/>
                </a:cubicBezTo>
                <a:cubicBezTo>
                  <a:pt x="5940579" y="2581236"/>
                  <a:pt x="5932959" y="2580284"/>
                  <a:pt x="5925340" y="2580284"/>
                </a:cubicBezTo>
                <a:cubicBezTo>
                  <a:pt x="5894859" y="2575521"/>
                  <a:pt x="5866284" y="2572664"/>
                  <a:pt x="5835804" y="2572664"/>
                </a:cubicBezTo>
                <a:cubicBezTo>
                  <a:pt x="5826279" y="2570759"/>
                  <a:pt x="5818659" y="2570759"/>
                  <a:pt x="5810087" y="2570759"/>
                </a:cubicBezTo>
                <a:cubicBezTo>
                  <a:pt x="5749127" y="2572664"/>
                  <a:pt x="5690072" y="2585999"/>
                  <a:pt x="5642447" y="2624099"/>
                </a:cubicBezTo>
                <a:cubicBezTo>
                  <a:pt x="5636732" y="2628861"/>
                  <a:pt x="5630065" y="2634577"/>
                  <a:pt x="5624349" y="2639339"/>
                </a:cubicBezTo>
                <a:cubicBezTo>
                  <a:pt x="5618634" y="2645054"/>
                  <a:pt x="5611015" y="2652674"/>
                  <a:pt x="5604347" y="2660294"/>
                </a:cubicBezTo>
                <a:cubicBezTo>
                  <a:pt x="5578629" y="2713634"/>
                  <a:pt x="5525290" y="2741257"/>
                  <a:pt x="5492904" y="2787929"/>
                </a:cubicBezTo>
                <a:cubicBezTo>
                  <a:pt x="5475759" y="2807932"/>
                  <a:pt x="5475759" y="2833649"/>
                  <a:pt x="5475759" y="2857461"/>
                </a:cubicBezTo>
                <a:cubicBezTo>
                  <a:pt x="5475759" y="2866986"/>
                  <a:pt x="5475759" y="2874607"/>
                  <a:pt x="5473854" y="2882227"/>
                </a:cubicBezTo>
                <a:cubicBezTo>
                  <a:pt x="5471949" y="2895561"/>
                  <a:pt x="5464329" y="2909849"/>
                  <a:pt x="5458615" y="2915564"/>
                </a:cubicBezTo>
                <a:cubicBezTo>
                  <a:pt x="5452899" y="2920327"/>
                  <a:pt x="5445279" y="2925089"/>
                  <a:pt x="5438612" y="2927946"/>
                </a:cubicBezTo>
                <a:cubicBezTo>
                  <a:pt x="5432897" y="2929852"/>
                  <a:pt x="5426229" y="2930804"/>
                  <a:pt x="5421467" y="2932709"/>
                </a:cubicBezTo>
                <a:cubicBezTo>
                  <a:pt x="5413847" y="2937471"/>
                  <a:pt x="5406227" y="2940329"/>
                  <a:pt x="5398607" y="2945092"/>
                </a:cubicBezTo>
                <a:cubicBezTo>
                  <a:pt x="5390987" y="2947949"/>
                  <a:pt x="5385272" y="2950807"/>
                  <a:pt x="5377652" y="2954617"/>
                </a:cubicBezTo>
                <a:cubicBezTo>
                  <a:pt x="5339552" y="2964142"/>
                  <a:pt x="5319549" y="3005099"/>
                  <a:pt x="5327169" y="3044152"/>
                </a:cubicBezTo>
                <a:cubicBezTo>
                  <a:pt x="5329074" y="3053677"/>
                  <a:pt x="5332884" y="3062249"/>
                  <a:pt x="5337647" y="3069869"/>
                </a:cubicBezTo>
                <a:cubicBezTo>
                  <a:pt x="5363365" y="3107969"/>
                  <a:pt x="5415752" y="3135592"/>
                  <a:pt x="5393844" y="3184169"/>
                </a:cubicBezTo>
                <a:cubicBezTo>
                  <a:pt x="5391940" y="3191789"/>
                  <a:pt x="5390987" y="3197504"/>
                  <a:pt x="5389082" y="3205124"/>
                </a:cubicBezTo>
                <a:cubicBezTo>
                  <a:pt x="5384319" y="3214649"/>
                  <a:pt x="5381462" y="3223221"/>
                  <a:pt x="5378604" y="3232746"/>
                </a:cubicBezTo>
                <a:cubicBezTo>
                  <a:pt x="5369079" y="3238461"/>
                  <a:pt x="5361459" y="3245129"/>
                  <a:pt x="5353840" y="3252749"/>
                </a:cubicBezTo>
                <a:cubicBezTo>
                  <a:pt x="5346219" y="3258464"/>
                  <a:pt x="5338599" y="3265132"/>
                  <a:pt x="5332884" y="3272752"/>
                </a:cubicBezTo>
                <a:cubicBezTo>
                  <a:pt x="5304309" y="3320377"/>
                  <a:pt x="5285259" y="3380384"/>
                  <a:pt x="5299547" y="3428961"/>
                </a:cubicBezTo>
                <a:cubicBezTo>
                  <a:pt x="5302404" y="3436582"/>
                  <a:pt x="5305262" y="3446107"/>
                  <a:pt x="5310024" y="3451821"/>
                </a:cubicBezTo>
                <a:cubicBezTo>
                  <a:pt x="5312882" y="3476586"/>
                  <a:pt x="5346219" y="3476586"/>
                  <a:pt x="5346219" y="3495636"/>
                </a:cubicBezTo>
                <a:cubicBezTo>
                  <a:pt x="5346219" y="3549929"/>
                  <a:pt x="5351934" y="3597554"/>
                  <a:pt x="5370984" y="3653752"/>
                </a:cubicBezTo>
                <a:cubicBezTo>
                  <a:pt x="5373842" y="3663277"/>
                  <a:pt x="5375747" y="3671849"/>
                  <a:pt x="5378604" y="3679469"/>
                </a:cubicBezTo>
                <a:cubicBezTo>
                  <a:pt x="5380509" y="3688994"/>
                  <a:pt x="5383367" y="3697567"/>
                  <a:pt x="5384319" y="3707092"/>
                </a:cubicBezTo>
                <a:cubicBezTo>
                  <a:pt x="5386224" y="3714711"/>
                  <a:pt x="5387177" y="3724236"/>
                  <a:pt x="5389082" y="3732809"/>
                </a:cubicBezTo>
                <a:cubicBezTo>
                  <a:pt x="5391940" y="3786149"/>
                  <a:pt x="5398607" y="3839489"/>
                  <a:pt x="5378604" y="3893782"/>
                </a:cubicBezTo>
                <a:cubicBezTo>
                  <a:pt x="5375747" y="3901402"/>
                  <a:pt x="5370984" y="3907117"/>
                  <a:pt x="5366222" y="3914736"/>
                </a:cubicBezTo>
                <a:cubicBezTo>
                  <a:pt x="5340504" y="3948074"/>
                  <a:pt x="5297642" y="3970934"/>
                  <a:pt x="5322407" y="4024274"/>
                </a:cubicBezTo>
                <a:cubicBezTo>
                  <a:pt x="5325265" y="4029989"/>
                  <a:pt x="5328122" y="4034752"/>
                  <a:pt x="5332884" y="4041419"/>
                </a:cubicBezTo>
                <a:cubicBezTo>
                  <a:pt x="5343362" y="4058564"/>
                  <a:pt x="5358602" y="4073804"/>
                  <a:pt x="5363365" y="4092854"/>
                </a:cubicBezTo>
                <a:cubicBezTo>
                  <a:pt x="5365269" y="4103332"/>
                  <a:pt x="5366222" y="4113809"/>
                  <a:pt x="5365269" y="4125239"/>
                </a:cubicBezTo>
                <a:cubicBezTo>
                  <a:pt x="5365269" y="4157624"/>
                  <a:pt x="5359554" y="4190961"/>
                  <a:pt x="5347172" y="4224299"/>
                </a:cubicBezTo>
                <a:cubicBezTo>
                  <a:pt x="5330027" y="4189057"/>
                  <a:pt x="5313834" y="4154767"/>
                  <a:pt x="5295737" y="4120477"/>
                </a:cubicBezTo>
                <a:cubicBezTo>
                  <a:pt x="5292879" y="4112857"/>
                  <a:pt x="5290022" y="4107142"/>
                  <a:pt x="5285259" y="4100474"/>
                </a:cubicBezTo>
                <a:cubicBezTo>
                  <a:pt x="5272877" y="4080471"/>
                  <a:pt x="5257637" y="4062374"/>
                  <a:pt x="5244302" y="4042371"/>
                </a:cubicBezTo>
                <a:cubicBezTo>
                  <a:pt x="5239540" y="4036657"/>
                  <a:pt x="5234777" y="4029989"/>
                  <a:pt x="5230967" y="4024274"/>
                </a:cubicBezTo>
                <a:cubicBezTo>
                  <a:pt x="5225252" y="4018559"/>
                  <a:pt x="5218584" y="4010939"/>
                  <a:pt x="5213822" y="4003319"/>
                </a:cubicBezTo>
                <a:cubicBezTo>
                  <a:pt x="5208107" y="3995699"/>
                  <a:pt x="5204297" y="3988079"/>
                  <a:pt x="5201440" y="3980459"/>
                </a:cubicBezTo>
                <a:cubicBezTo>
                  <a:pt x="5198582" y="3974744"/>
                  <a:pt x="5193819" y="3965219"/>
                  <a:pt x="5190962" y="3957599"/>
                </a:cubicBezTo>
                <a:cubicBezTo>
                  <a:pt x="5188104" y="3948074"/>
                  <a:pt x="5186199" y="3940454"/>
                  <a:pt x="5189057" y="3932834"/>
                </a:cubicBezTo>
                <a:cubicBezTo>
                  <a:pt x="5262399" y="3871874"/>
                  <a:pt x="5333837" y="3785196"/>
                  <a:pt x="5242397" y="3704234"/>
                </a:cubicBezTo>
                <a:cubicBezTo>
                  <a:pt x="5234777" y="3690899"/>
                  <a:pt x="5234777" y="3668992"/>
                  <a:pt x="5232872" y="3655657"/>
                </a:cubicBezTo>
                <a:cubicBezTo>
                  <a:pt x="5232872" y="3648036"/>
                  <a:pt x="5232872" y="3642321"/>
                  <a:pt x="5230967" y="3635654"/>
                </a:cubicBezTo>
                <a:cubicBezTo>
                  <a:pt x="5229062" y="3630892"/>
                  <a:pt x="5226204" y="3626129"/>
                  <a:pt x="5221442" y="3622319"/>
                </a:cubicBezTo>
                <a:cubicBezTo>
                  <a:pt x="5155719" y="3568979"/>
                  <a:pt x="5089997" y="3441344"/>
                  <a:pt x="5152862" y="3371811"/>
                </a:cubicBezTo>
                <a:cubicBezTo>
                  <a:pt x="5157624" y="3364192"/>
                  <a:pt x="5162387" y="3356571"/>
                  <a:pt x="5165244" y="3350857"/>
                </a:cubicBezTo>
                <a:cubicBezTo>
                  <a:pt x="5203344" y="3269894"/>
                  <a:pt x="5145242" y="3159404"/>
                  <a:pt x="5081424" y="3083204"/>
                </a:cubicBezTo>
                <a:cubicBezTo>
                  <a:pt x="5073804" y="3077489"/>
                  <a:pt x="5066184" y="3070821"/>
                  <a:pt x="5058565" y="3065107"/>
                </a:cubicBezTo>
                <a:cubicBezTo>
                  <a:pt x="5017607" y="3032721"/>
                  <a:pt x="4967124" y="3010814"/>
                  <a:pt x="4924262" y="2998432"/>
                </a:cubicBezTo>
                <a:cubicBezTo>
                  <a:pt x="4916642" y="2996527"/>
                  <a:pt x="4909022" y="2995574"/>
                  <a:pt x="4903307" y="2993669"/>
                </a:cubicBezTo>
                <a:cubicBezTo>
                  <a:pt x="4868064" y="2986049"/>
                  <a:pt x="4831869" y="2978429"/>
                  <a:pt x="4802342" y="2960332"/>
                </a:cubicBezTo>
                <a:cubicBezTo>
                  <a:pt x="4797579" y="2954617"/>
                  <a:pt x="4794722" y="2949854"/>
                  <a:pt x="4789959" y="2945092"/>
                </a:cubicBezTo>
                <a:cubicBezTo>
                  <a:pt x="4769004" y="2920327"/>
                  <a:pt x="4746144" y="2899371"/>
                  <a:pt x="4723284" y="2883179"/>
                </a:cubicBezTo>
                <a:cubicBezTo>
                  <a:pt x="4715664" y="2878417"/>
                  <a:pt x="4708044" y="2873654"/>
                  <a:pt x="4700424" y="2870796"/>
                </a:cubicBezTo>
                <a:cubicBezTo>
                  <a:pt x="4610889" y="2794596"/>
                  <a:pt x="4530879" y="2835554"/>
                  <a:pt x="4462299" y="2918421"/>
                </a:cubicBezTo>
                <a:cubicBezTo>
                  <a:pt x="4457537" y="2921279"/>
                  <a:pt x="4451822" y="2926042"/>
                  <a:pt x="4447059" y="2928899"/>
                </a:cubicBezTo>
                <a:cubicBezTo>
                  <a:pt x="4437534" y="2936519"/>
                  <a:pt x="4429914" y="2946044"/>
                  <a:pt x="4421342" y="2956521"/>
                </a:cubicBezTo>
                <a:cubicBezTo>
                  <a:pt x="4413722" y="2956521"/>
                  <a:pt x="4404197" y="2956521"/>
                  <a:pt x="4396577" y="2956521"/>
                </a:cubicBezTo>
                <a:cubicBezTo>
                  <a:pt x="4364192" y="2953664"/>
                  <a:pt x="4333712" y="2941282"/>
                  <a:pt x="4305137" y="2912707"/>
                </a:cubicBezTo>
                <a:cubicBezTo>
                  <a:pt x="4299422" y="2907944"/>
                  <a:pt x="4291802" y="2902229"/>
                  <a:pt x="4284182" y="2895561"/>
                </a:cubicBezTo>
                <a:cubicBezTo>
                  <a:pt x="4270847" y="2885084"/>
                  <a:pt x="4256559" y="2872702"/>
                  <a:pt x="4244177" y="2862224"/>
                </a:cubicBezTo>
                <a:cubicBezTo>
                  <a:pt x="4234652" y="2859367"/>
                  <a:pt x="4227032" y="2856509"/>
                  <a:pt x="4216554" y="2854604"/>
                </a:cubicBezTo>
                <a:cubicBezTo>
                  <a:pt x="4210839" y="2851746"/>
                  <a:pt x="4203219" y="2848889"/>
                  <a:pt x="4196552" y="2844127"/>
                </a:cubicBezTo>
                <a:cubicBezTo>
                  <a:pt x="4168929" y="2828886"/>
                  <a:pt x="4145117" y="2806027"/>
                  <a:pt x="4120352" y="2775546"/>
                </a:cubicBezTo>
                <a:cubicBezTo>
                  <a:pt x="4110827" y="2772689"/>
                  <a:pt x="4102254" y="2769832"/>
                  <a:pt x="4094634" y="2765069"/>
                </a:cubicBezTo>
                <a:cubicBezTo>
                  <a:pt x="4033674" y="2737446"/>
                  <a:pt x="3977477" y="2703157"/>
                  <a:pt x="3925089" y="2657436"/>
                </a:cubicBezTo>
                <a:cubicBezTo>
                  <a:pt x="3990812" y="2680296"/>
                  <a:pt x="4060344" y="2715539"/>
                  <a:pt x="4128924" y="2726017"/>
                </a:cubicBezTo>
                <a:cubicBezTo>
                  <a:pt x="4134639" y="2727921"/>
                  <a:pt x="4142259" y="2727921"/>
                  <a:pt x="4149879" y="2728874"/>
                </a:cubicBezTo>
                <a:cubicBezTo>
                  <a:pt x="4230842" y="2734589"/>
                  <a:pt x="4307994" y="2789834"/>
                  <a:pt x="4384194" y="2790786"/>
                </a:cubicBezTo>
                <a:cubicBezTo>
                  <a:pt x="4393719" y="2790786"/>
                  <a:pt x="4402292" y="2790786"/>
                  <a:pt x="4409912" y="2788882"/>
                </a:cubicBezTo>
                <a:cubicBezTo>
                  <a:pt x="4443249" y="2741257"/>
                  <a:pt x="4397529" y="2653627"/>
                  <a:pt x="4483254" y="2653627"/>
                </a:cubicBezTo>
                <a:cubicBezTo>
                  <a:pt x="4562312" y="2661246"/>
                  <a:pt x="4608032" y="2735542"/>
                  <a:pt x="4676612" y="2765069"/>
                </a:cubicBezTo>
                <a:cubicBezTo>
                  <a:pt x="4684232" y="2766974"/>
                  <a:pt x="4693757" y="2767927"/>
                  <a:pt x="4701377" y="2766974"/>
                </a:cubicBezTo>
                <a:cubicBezTo>
                  <a:pt x="4718522" y="2765069"/>
                  <a:pt x="4733762" y="2757449"/>
                  <a:pt x="4745192" y="2742209"/>
                </a:cubicBezTo>
                <a:cubicBezTo>
                  <a:pt x="4752812" y="2736494"/>
                  <a:pt x="4758527" y="2732684"/>
                  <a:pt x="4765194" y="2731732"/>
                </a:cubicBezTo>
                <a:cubicBezTo>
                  <a:pt x="4795674" y="2726017"/>
                  <a:pt x="4828059" y="2757449"/>
                  <a:pt x="4862349" y="2779357"/>
                </a:cubicBezTo>
                <a:cubicBezTo>
                  <a:pt x="4869969" y="2782214"/>
                  <a:pt x="4875684" y="2786977"/>
                  <a:pt x="4883304" y="2789834"/>
                </a:cubicBezTo>
                <a:cubicBezTo>
                  <a:pt x="4892829" y="2792692"/>
                  <a:pt x="4901402" y="2794596"/>
                  <a:pt x="4909022" y="2797454"/>
                </a:cubicBezTo>
                <a:cubicBezTo>
                  <a:pt x="4954742" y="2817457"/>
                  <a:pt x="4974744" y="2864129"/>
                  <a:pt x="4988079" y="2911754"/>
                </a:cubicBezTo>
                <a:cubicBezTo>
                  <a:pt x="4993794" y="2925089"/>
                  <a:pt x="5013797" y="2931757"/>
                  <a:pt x="5028084" y="2937471"/>
                </a:cubicBezTo>
                <a:cubicBezTo>
                  <a:pt x="5037609" y="2942234"/>
                  <a:pt x="5048087" y="2937471"/>
                  <a:pt x="5056659" y="2934614"/>
                </a:cubicBezTo>
                <a:cubicBezTo>
                  <a:pt x="5125240" y="2917469"/>
                  <a:pt x="5198582" y="2998432"/>
                  <a:pt x="5264304" y="2937471"/>
                </a:cubicBezTo>
                <a:cubicBezTo>
                  <a:pt x="5264304" y="2945092"/>
                  <a:pt x="5315740" y="2864129"/>
                  <a:pt x="5330979" y="2815552"/>
                </a:cubicBezTo>
                <a:cubicBezTo>
                  <a:pt x="5332884" y="2809836"/>
                  <a:pt x="5335742" y="2802217"/>
                  <a:pt x="5336694" y="2794596"/>
                </a:cubicBezTo>
                <a:cubicBezTo>
                  <a:pt x="5346219" y="2764117"/>
                  <a:pt x="5353840" y="2735542"/>
                  <a:pt x="5367174" y="2710777"/>
                </a:cubicBezTo>
                <a:cubicBezTo>
                  <a:pt x="5372890" y="2701252"/>
                  <a:pt x="5379557" y="2695536"/>
                  <a:pt x="5387177" y="2689821"/>
                </a:cubicBezTo>
                <a:cubicBezTo>
                  <a:pt x="5390034" y="2682202"/>
                  <a:pt x="5394797" y="2674582"/>
                  <a:pt x="5397654" y="2666961"/>
                </a:cubicBezTo>
                <a:cubicBezTo>
                  <a:pt x="5417657" y="2628861"/>
                  <a:pt x="5433849" y="2590761"/>
                  <a:pt x="5458615" y="2555519"/>
                </a:cubicBezTo>
                <a:cubicBezTo>
                  <a:pt x="5463377" y="2547899"/>
                  <a:pt x="5468140" y="2542184"/>
                  <a:pt x="5473854" y="2534564"/>
                </a:cubicBezTo>
                <a:cubicBezTo>
                  <a:pt x="5525290" y="2486939"/>
                  <a:pt x="5605299" y="2526944"/>
                  <a:pt x="5644352" y="2480271"/>
                </a:cubicBezTo>
                <a:cubicBezTo>
                  <a:pt x="5703407" y="2419311"/>
                  <a:pt x="5578629" y="2385974"/>
                  <a:pt x="5545292" y="2345969"/>
                </a:cubicBezTo>
                <a:cubicBezTo>
                  <a:pt x="5539577" y="2335492"/>
                  <a:pt x="5537672" y="2323109"/>
                  <a:pt x="5540529" y="2312632"/>
                </a:cubicBezTo>
                <a:cubicBezTo>
                  <a:pt x="5543387" y="2300249"/>
                  <a:pt x="5551007" y="2289772"/>
                  <a:pt x="5563390" y="2282152"/>
                </a:cubicBezTo>
                <a:cubicBezTo>
                  <a:pt x="5591965" y="2244052"/>
                  <a:pt x="5644352" y="2230717"/>
                  <a:pt x="5690072" y="2230717"/>
                </a:cubicBezTo>
                <a:cubicBezTo>
                  <a:pt x="5690072" y="2197379"/>
                  <a:pt x="5670069" y="2164042"/>
                  <a:pt x="5634827" y="2151659"/>
                </a:cubicBezTo>
                <a:cubicBezTo>
                  <a:pt x="5625302" y="2146897"/>
                  <a:pt x="5617682" y="2142134"/>
                  <a:pt x="5609109" y="2139277"/>
                </a:cubicBezTo>
                <a:cubicBezTo>
                  <a:pt x="5569104" y="2119274"/>
                  <a:pt x="5530052" y="2099272"/>
                  <a:pt x="5507192" y="2055456"/>
                </a:cubicBezTo>
                <a:cubicBezTo>
                  <a:pt x="5502429" y="2049742"/>
                  <a:pt x="5501477" y="2042122"/>
                  <a:pt x="5501477" y="2034501"/>
                </a:cubicBezTo>
                <a:cubicBezTo>
                  <a:pt x="5499572" y="2004022"/>
                  <a:pt x="5526242" y="1972589"/>
                  <a:pt x="5526242" y="1942109"/>
                </a:cubicBezTo>
                <a:cubicBezTo>
                  <a:pt x="5526242" y="1887817"/>
                  <a:pt x="5429087" y="1894484"/>
                  <a:pt x="5401465" y="1832572"/>
                </a:cubicBezTo>
                <a:cubicBezTo>
                  <a:pt x="5398607" y="1824951"/>
                  <a:pt x="5396702" y="1817331"/>
                  <a:pt x="5393844" y="1809711"/>
                </a:cubicBezTo>
                <a:cubicBezTo>
                  <a:pt x="5390987" y="1802092"/>
                  <a:pt x="5389082" y="1796376"/>
                  <a:pt x="5384319" y="1789709"/>
                </a:cubicBezTo>
                <a:cubicBezTo>
                  <a:pt x="5381462" y="1780184"/>
                  <a:pt x="5376699" y="1774469"/>
                  <a:pt x="5371937" y="1768754"/>
                </a:cubicBezTo>
                <a:cubicBezTo>
                  <a:pt x="5315740" y="1712556"/>
                  <a:pt x="5277640" y="1779231"/>
                  <a:pt x="5245254" y="1817331"/>
                </a:cubicBezTo>
                <a:cubicBezTo>
                  <a:pt x="5240492" y="1824951"/>
                  <a:pt x="5234777" y="1832572"/>
                  <a:pt x="5228109" y="1840192"/>
                </a:cubicBezTo>
                <a:cubicBezTo>
                  <a:pt x="5222394" y="1845906"/>
                  <a:pt x="5215727" y="1853526"/>
                  <a:pt x="5208107" y="1858289"/>
                </a:cubicBezTo>
                <a:cubicBezTo>
                  <a:pt x="5202392" y="1864004"/>
                  <a:pt x="5195724" y="1870672"/>
                  <a:pt x="5190009" y="1879244"/>
                </a:cubicBezTo>
                <a:cubicBezTo>
                  <a:pt x="5185247" y="1886864"/>
                  <a:pt x="5180484" y="1896389"/>
                  <a:pt x="5177627" y="1906867"/>
                </a:cubicBezTo>
                <a:cubicBezTo>
                  <a:pt x="5175722" y="1912581"/>
                  <a:pt x="5171912" y="1917344"/>
                  <a:pt x="5164292" y="1920201"/>
                </a:cubicBezTo>
                <a:cubicBezTo>
                  <a:pt x="5158577" y="1924964"/>
                  <a:pt x="5150957" y="1927822"/>
                  <a:pt x="5143337" y="1927822"/>
                </a:cubicBezTo>
                <a:cubicBezTo>
                  <a:pt x="5126192" y="1930679"/>
                  <a:pt x="5112857" y="1927822"/>
                  <a:pt x="5112857" y="1914486"/>
                </a:cubicBezTo>
                <a:cubicBezTo>
                  <a:pt x="5112857" y="1888769"/>
                  <a:pt x="5108094" y="1868767"/>
                  <a:pt x="5099522" y="1853526"/>
                </a:cubicBezTo>
                <a:cubicBezTo>
                  <a:pt x="5096665" y="1845906"/>
                  <a:pt x="5089997" y="1838286"/>
                  <a:pt x="5086187" y="1832572"/>
                </a:cubicBezTo>
                <a:cubicBezTo>
                  <a:pt x="5073804" y="1800186"/>
                  <a:pt x="5106190" y="1759229"/>
                  <a:pt x="5088092" y="1745894"/>
                </a:cubicBezTo>
                <a:cubicBezTo>
                  <a:pt x="5034752" y="1684934"/>
                  <a:pt x="4943312" y="1692554"/>
                  <a:pt x="4892829" y="1623974"/>
                </a:cubicBezTo>
                <a:cubicBezTo>
                  <a:pt x="4888067" y="1619211"/>
                  <a:pt x="4885209" y="1614449"/>
                  <a:pt x="4880447" y="1610639"/>
                </a:cubicBezTo>
                <a:cubicBezTo>
                  <a:pt x="4874732" y="1603019"/>
                  <a:pt x="4868064" y="1597304"/>
                  <a:pt x="4862349" y="1590636"/>
                </a:cubicBezTo>
                <a:cubicBezTo>
                  <a:pt x="4807104" y="1577301"/>
                  <a:pt x="4766147" y="1547774"/>
                  <a:pt x="4746144" y="1509674"/>
                </a:cubicBezTo>
                <a:cubicBezTo>
                  <a:pt x="4743287" y="1502054"/>
                  <a:pt x="4740429" y="1494434"/>
                  <a:pt x="4736619" y="1484909"/>
                </a:cubicBezTo>
                <a:cubicBezTo>
                  <a:pt x="4704234" y="1434426"/>
                  <a:pt x="4784244" y="1401089"/>
                  <a:pt x="4736619" y="1350606"/>
                </a:cubicBezTo>
                <a:cubicBezTo>
                  <a:pt x="4730904" y="1345844"/>
                  <a:pt x="4723284" y="1342986"/>
                  <a:pt x="4716617" y="1340129"/>
                </a:cubicBezTo>
                <a:cubicBezTo>
                  <a:pt x="4637559" y="1307744"/>
                  <a:pt x="4530879" y="1360131"/>
                  <a:pt x="4440392" y="1355369"/>
                </a:cubicBezTo>
                <a:cubicBezTo>
                  <a:pt x="4434677" y="1357274"/>
                  <a:pt x="4427057" y="1358226"/>
                  <a:pt x="4420389" y="1360131"/>
                </a:cubicBezTo>
                <a:cubicBezTo>
                  <a:pt x="4408007" y="1362989"/>
                  <a:pt x="4394672" y="1364894"/>
                  <a:pt x="4380384" y="1367751"/>
                </a:cubicBezTo>
                <a:cubicBezTo>
                  <a:pt x="4372764" y="1367751"/>
                  <a:pt x="4365144" y="1369656"/>
                  <a:pt x="4355619" y="1369656"/>
                </a:cubicBezTo>
                <a:cubicBezTo>
                  <a:pt x="4276562" y="1362036"/>
                  <a:pt x="4216554" y="1348701"/>
                  <a:pt x="4155594" y="1417281"/>
                </a:cubicBezTo>
                <a:cubicBezTo>
                  <a:pt x="4147974" y="1420139"/>
                  <a:pt x="4140354" y="1422044"/>
                  <a:pt x="4132734" y="1422044"/>
                </a:cubicBezTo>
                <a:cubicBezTo>
                  <a:pt x="4109874" y="1423949"/>
                  <a:pt x="4087014" y="1416329"/>
                  <a:pt x="4071774" y="1396326"/>
                </a:cubicBezTo>
                <a:cubicBezTo>
                  <a:pt x="4039389" y="1355369"/>
                  <a:pt x="4013672" y="1307744"/>
                  <a:pt x="3951759" y="1320126"/>
                </a:cubicBezTo>
                <a:cubicBezTo>
                  <a:pt x="3946044" y="1318222"/>
                  <a:pt x="3939377" y="1315364"/>
                  <a:pt x="3934614" y="1312506"/>
                </a:cubicBezTo>
                <a:cubicBezTo>
                  <a:pt x="3928899" y="1307744"/>
                  <a:pt x="3924137" y="1302029"/>
                  <a:pt x="3921279" y="1294409"/>
                </a:cubicBezTo>
                <a:cubicBezTo>
                  <a:pt x="3901277" y="1254404"/>
                  <a:pt x="3974619" y="1227734"/>
                  <a:pt x="4007004" y="1194397"/>
                </a:cubicBezTo>
                <a:cubicBezTo>
                  <a:pt x="3996527" y="1214399"/>
                  <a:pt x="3996527" y="1229639"/>
                  <a:pt x="4002242" y="1240117"/>
                </a:cubicBezTo>
                <a:cubicBezTo>
                  <a:pt x="4005099" y="1245831"/>
                  <a:pt x="4009862" y="1250594"/>
                  <a:pt x="4015577" y="1253451"/>
                </a:cubicBezTo>
                <a:cubicBezTo>
                  <a:pt x="4036532" y="1263929"/>
                  <a:pt x="4061297" y="1271549"/>
                  <a:pt x="4084157" y="1274406"/>
                </a:cubicBezTo>
                <a:cubicBezTo>
                  <a:pt x="4091777" y="1276311"/>
                  <a:pt x="4099397" y="1276311"/>
                  <a:pt x="4107017" y="1276311"/>
                </a:cubicBezTo>
                <a:cubicBezTo>
                  <a:pt x="4162262" y="1285836"/>
                  <a:pt x="4196552" y="1259167"/>
                  <a:pt x="4227032" y="1225829"/>
                </a:cubicBezTo>
                <a:cubicBezTo>
                  <a:pt x="4232747" y="1218209"/>
                  <a:pt x="4239414" y="1212494"/>
                  <a:pt x="4247034" y="1205826"/>
                </a:cubicBezTo>
                <a:cubicBezTo>
                  <a:pt x="4321329" y="1152486"/>
                  <a:pt x="4454679" y="1226781"/>
                  <a:pt x="4434677" y="1078191"/>
                </a:cubicBezTo>
                <a:cubicBezTo>
                  <a:pt x="4427057" y="1058189"/>
                  <a:pt x="4460394" y="1058189"/>
                  <a:pt x="4475634" y="1049616"/>
                </a:cubicBezTo>
                <a:cubicBezTo>
                  <a:pt x="4481349" y="1047711"/>
                  <a:pt x="4488017" y="1046759"/>
                  <a:pt x="4493732" y="1046759"/>
                </a:cubicBezTo>
                <a:cubicBezTo>
                  <a:pt x="4503257" y="1044854"/>
                  <a:pt x="4511829" y="1043901"/>
                  <a:pt x="4521354" y="1041996"/>
                </a:cubicBezTo>
                <a:cubicBezTo>
                  <a:pt x="4530879" y="1041996"/>
                  <a:pt x="4539452" y="1040091"/>
                  <a:pt x="4548977" y="1039139"/>
                </a:cubicBezTo>
                <a:cubicBezTo>
                  <a:pt x="4573742" y="1033424"/>
                  <a:pt x="4600412" y="1044854"/>
                  <a:pt x="4627082" y="1056284"/>
                </a:cubicBezTo>
                <a:cubicBezTo>
                  <a:pt x="4636607" y="1059141"/>
                  <a:pt x="4644227" y="1061999"/>
                  <a:pt x="4652799" y="1063904"/>
                </a:cubicBezTo>
                <a:cubicBezTo>
                  <a:pt x="4669944" y="1059141"/>
                  <a:pt x="4688994" y="1056284"/>
                  <a:pt x="4708044" y="1051522"/>
                </a:cubicBezTo>
                <a:cubicBezTo>
                  <a:pt x="4717569" y="1049616"/>
                  <a:pt x="4728047" y="1046759"/>
                  <a:pt x="4736619" y="1045806"/>
                </a:cubicBezTo>
                <a:cubicBezTo>
                  <a:pt x="4746144" y="1042949"/>
                  <a:pt x="4754717" y="1040091"/>
                  <a:pt x="4764242" y="1036281"/>
                </a:cubicBezTo>
                <a:cubicBezTo>
                  <a:pt x="4774719" y="1033424"/>
                  <a:pt x="4784244" y="1030566"/>
                  <a:pt x="4794722" y="1025804"/>
                </a:cubicBezTo>
                <a:cubicBezTo>
                  <a:pt x="4842347" y="992466"/>
                  <a:pt x="4941407" y="1012469"/>
                  <a:pt x="4941407" y="951509"/>
                </a:cubicBezTo>
                <a:cubicBezTo>
                  <a:pt x="4947122" y="890549"/>
                  <a:pt x="4855682" y="878166"/>
                  <a:pt x="4804247" y="844829"/>
                </a:cubicBezTo>
                <a:cubicBezTo>
                  <a:pt x="4796627" y="840066"/>
                  <a:pt x="4789007" y="834351"/>
                  <a:pt x="4783292" y="829589"/>
                </a:cubicBezTo>
                <a:cubicBezTo>
                  <a:pt x="4770909" y="817206"/>
                  <a:pt x="4763289" y="801966"/>
                  <a:pt x="4760432" y="781011"/>
                </a:cubicBezTo>
                <a:cubicBezTo>
                  <a:pt x="4762337" y="770534"/>
                  <a:pt x="4760432" y="760056"/>
                  <a:pt x="4758527" y="750531"/>
                </a:cubicBezTo>
                <a:cubicBezTo>
                  <a:pt x="4745192" y="671474"/>
                  <a:pt x="4631844" y="684809"/>
                  <a:pt x="4580409" y="643851"/>
                </a:cubicBezTo>
                <a:cubicBezTo>
                  <a:pt x="4574694" y="639089"/>
                  <a:pt x="4568027" y="634326"/>
                  <a:pt x="4562312" y="630516"/>
                </a:cubicBezTo>
                <a:cubicBezTo>
                  <a:pt x="4545167" y="618134"/>
                  <a:pt x="4529927" y="605751"/>
                  <a:pt x="4518497" y="592416"/>
                </a:cubicBezTo>
                <a:cubicBezTo>
                  <a:pt x="4513734" y="586701"/>
                  <a:pt x="4508972" y="580034"/>
                  <a:pt x="4505162" y="574319"/>
                </a:cubicBezTo>
                <a:cubicBezTo>
                  <a:pt x="4482302" y="560984"/>
                  <a:pt x="4502304" y="534314"/>
                  <a:pt x="4514687" y="520979"/>
                </a:cubicBezTo>
                <a:cubicBezTo>
                  <a:pt x="4520402" y="518121"/>
                  <a:pt x="4527069" y="516216"/>
                  <a:pt x="4532784" y="515264"/>
                </a:cubicBezTo>
                <a:cubicBezTo>
                  <a:pt x="4613747" y="535266"/>
                  <a:pt x="4685184" y="446684"/>
                  <a:pt x="4674707" y="364769"/>
                </a:cubicBezTo>
                <a:cubicBezTo>
                  <a:pt x="4669944" y="357149"/>
                  <a:pt x="4665182" y="351434"/>
                  <a:pt x="4659467" y="343814"/>
                </a:cubicBezTo>
                <a:cubicBezTo>
                  <a:pt x="4633749" y="319049"/>
                  <a:pt x="4593744" y="298094"/>
                  <a:pt x="4555644" y="299999"/>
                </a:cubicBezTo>
                <a:cubicBezTo>
                  <a:pt x="4549929" y="298094"/>
                  <a:pt x="4543262" y="299999"/>
                  <a:pt x="4537547" y="299999"/>
                </a:cubicBezTo>
                <a:cubicBezTo>
                  <a:pt x="4524212" y="299999"/>
                  <a:pt x="4511829" y="299999"/>
                  <a:pt x="4501352" y="301904"/>
                </a:cubicBezTo>
                <a:cubicBezTo>
                  <a:pt x="4491827" y="303809"/>
                  <a:pt x="4484207" y="307619"/>
                  <a:pt x="4475634" y="311429"/>
                </a:cubicBezTo>
                <a:cubicBezTo>
                  <a:pt x="4450869" y="323811"/>
                  <a:pt x="4425152" y="340004"/>
                  <a:pt x="4401339" y="344766"/>
                </a:cubicBezTo>
                <a:cubicBezTo>
                  <a:pt x="4393719" y="347624"/>
                  <a:pt x="4386099" y="347624"/>
                  <a:pt x="4378479" y="347624"/>
                </a:cubicBezTo>
                <a:cubicBezTo>
                  <a:pt x="4365144" y="347624"/>
                  <a:pt x="4349904" y="344766"/>
                  <a:pt x="4334664" y="335241"/>
                </a:cubicBezTo>
                <a:cubicBezTo>
                  <a:pt x="4327044" y="330479"/>
                  <a:pt x="4321329" y="324764"/>
                  <a:pt x="4316567" y="317144"/>
                </a:cubicBezTo>
                <a:cubicBezTo>
                  <a:pt x="4311804" y="309524"/>
                  <a:pt x="4308947" y="301904"/>
                  <a:pt x="4306089" y="292379"/>
                </a:cubicBezTo>
                <a:cubicBezTo>
                  <a:pt x="4306089" y="292379"/>
                  <a:pt x="4311804" y="290474"/>
                  <a:pt x="4318472" y="287616"/>
                </a:cubicBezTo>
                <a:cubicBezTo>
                  <a:pt x="4324187" y="285711"/>
                  <a:pt x="4333712" y="281901"/>
                  <a:pt x="4339427" y="278091"/>
                </a:cubicBezTo>
                <a:cubicBezTo>
                  <a:pt x="4345142" y="272376"/>
                  <a:pt x="4349904" y="265709"/>
                  <a:pt x="4354667" y="259994"/>
                </a:cubicBezTo>
                <a:cubicBezTo>
                  <a:pt x="4360382" y="254279"/>
                  <a:pt x="4365144" y="246659"/>
                  <a:pt x="4369907" y="239991"/>
                </a:cubicBezTo>
                <a:cubicBezTo>
                  <a:pt x="4398482" y="191414"/>
                  <a:pt x="4438487" y="170459"/>
                  <a:pt x="4489922" y="170459"/>
                </a:cubicBezTo>
                <a:cubicBezTo>
                  <a:pt x="4535642" y="170459"/>
                  <a:pt x="4529927" y="83781"/>
                  <a:pt x="4591839" y="76161"/>
                </a:cubicBezTo>
                <a:cubicBezTo>
                  <a:pt x="4601364" y="76161"/>
                  <a:pt x="4609937" y="78066"/>
                  <a:pt x="4619462" y="79019"/>
                </a:cubicBezTo>
                <a:cubicBezTo>
                  <a:pt x="4660419" y="99021"/>
                  <a:pt x="4686137" y="130454"/>
                  <a:pt x="4712807" y="165696"/>
                </a:cubicBezTo>
                <a:cubicBezTo>
                  <a:pt x="4717569" y="171411"/>
                  <a:pt x="4722332" y="179031"/>
                  <a:pt x="4728047" y="185699"/>
                </a:cubicBezTo>
                <a:cubicBezTo>
                  <a:pt x="4732809" y="195224"/>
                  <a:pt x="4737572" y="203796"/>
                  <a:pt x="4741382" y="211416"/>
                </a:cubicBezTo>
                <a:cubicBezTo>
                  <a:pt x="4746144" y="220941"/>
                  <a:pt x="4750907" y="229514"/>
                  <a:pt x="4754717" y="239039"/>
                </a:cubicBezTo>
                <a:cubicBezTo>
                  <a:pt x="4762337" y="252374"/>
                  <a:pt x="4769957" y="266661"/>
                  <a:pt x="4779482" y="279044"/>
                </a:cubicBezTo>
                <a:cubicBezTo>
                  <a:pt x="4784244" y="284759"/>
                  <a:pt x="4789007" y="291426"/>
                  <a:pt x="4794722" y="297141"/>
                </a:cubicBezTo>
                <a:cubicBezTo>
                  <a:pt x="4850919" y="353339"/>
                  <a:pt x="4949979" y="347624"/>
                  <a:pt x="4983317" y="427634"/>
                </a:cubicBezTo>
                <a:cubicBezTo>
                  <a:pt x="4985222" y="435254"/>
                  <a:pt x="4985222" y="442874"/>
                  <a:pt x="4985222" y="448589"/>
                </a:cubicBezTo>
                <a:cubicBezTo>
                  <a:pt x="4954742" y="486689"/>
                  <a:pt x="4941407" y="527646"/>
                  <a:pt x="4944265" y="563841"/>
                </a:cubicBezTo>
                <a:cubicBezTo>
                  <a:pt x="4946169" y="571461"/>
                  <a:pt x="4946169" y="577176"/>
                  <a:pt x="4949027" y="584796"/>
                </a:cubicBezTo>
                <a:cubicBezTo>
                  <a:pt x="4944265" y="709574"/>
                  <a:pt x="5089044" y="681951"/>
                  <a:pt x="5164292" y="721956"/>
                </a:cubicBezTo>
                <a:cubicBezTo>
                  <a:pt x="5171912" y="726719"/>
                  <a:pt x="5179532" y="729576"/>
                  <a:pt x="5187152" y="732434"/>
                </a:cubicBezTo>
                <a:cubicBezTo>
                  <a:pt x="5260494" y="770534"/>
                  <a:pt x="5331932" y="823874"/>
                  <a:pt x="5402417" y="864831"/>
                </a:cubicBezTo>
                <a:cubicBezTo>
                  <a:pt x="5407179" y="869594"/>
                  <a:pt x="5411942" y="874356"/>
                  <a:pt x="5415752" y="878166"/>
                </a:cubicBezTo>
                <a:cubicBezTo>
                  <a:pt x="5428134" y="893406"/>
                  <a:pt x="5438612" y="911504"/>
                  <a:pt x="5446232" y="931506"/>
                </a:cubicBezTo>
                <a:cubicBezTo>
                  <a:pt x="5450994" y="941031"/>
                  <a:pt x="5451947" y="951509"/>
                  <a:pt x="5455757" y="960081"/>
                </a:cubicBezTo>
                <a:cubicBezTo>
                  <a:pt x="5461472" y="1031519"/>
                  <a:pt x="5440517" y="1069619"/>
                  <a:pt x="5405274" y="1092479"/>
                </a:cubicBezTo>
                <a:cubicBezTo>
                  <a:pt x="5397654" y="1097241"/>
                  <a:pt x="5390034" y="1100099"/>
                  <a:pt x="5380509" y="1102956"/>
                </a:cubicBezTo>
                <a:cubicBezTo>
                  <a:pt x="5299547" y="1127722"/>
                  <a:pt x="5212869" y="1120101"/>
                  <a:pt x="5136669" y="1130579"/>
                </a:cubicBezTo>
                <a:cubicBezTo>
                  <a:pt x="5127144" y="1132484"/>
                  <a:pt x="5116667" y="1135341"/>
                  <a:pt x="5108094" y="1136294"/>
                </a:cubicBezTo>
                <a:cubicBezTo>
                  <a:pt x="5098569" y="1139151"/>
                  <a:pt x="5090949" y="1142009"/>
                  <a:pt x="5082377" y="1146772"/>
                </a:cubicBezTo>
                <a:cubicBezTo>
                  <a:pt x="5074757" y="1151534"/>
                  <a:pt x="5067137" y="1156297"/>
                  <a:pt x="5061422" y="1162011"/>
                </a:cubicBezTo>
                <a:cubicBezTo>
                  <a:pt x="5050944" y="1171536"/>
                  <a:pt x="5043324" y="1182966"/>
                  <a:pt x="5038562" y="1197254"/>
                </a:cubicBezTo>
                <a:cubicBezTo>
                  <a:pt x="5036657" y="1202969"/>
                  <a:pt x="5033799" y="1210589"/>
                  <a:pt x="5033799" y="1218209"/>
                </a:cubicBezTo>
                <a:cubicBezTo>
                  <a:pt x="5035704" y="1223924"/>
                  <a:pt x="5038562" y="1231544"/>
                  <a:pt x="5039515" y="1239164"/>
                </a:cubicBezTo>
                <a:cubicBezTo>
                  <a:pt x="5056659" y="1301076"/>
                  <a:pt x="4950932" y="1327747"/>
                  <a:pt x="5003319" y="1362036"/>
                </a:cubicBezTo>
                <a:cubicBezTo>
                  <a:pt x="5076662" y="1409661"/>
                  <a:pt x="5148099" y="1435379"/>
                  <a:pt x="5233824" y="1436331"/>
                </a:cubicBezTo>
                <a:cubicBezTo>
                  <a:pt x="5244302" y="1438236"/>
                  <a:pt x="5253827" y="1438236"/>
                  <a:pt x="5262399" y="1438236"/>
                </a:cubicBezTo>
                <a:cubicBezTo>
                  <a:pt x="5290022" y="1440142"/>
                  <a:pt x="5315740" y="1441094"/>
                  <a:pt x="5338599" y="1442999"/>
                </a:cubicBezTo>
                <a:cubicBezTo>
                  <a:pt x="5366222" y="1448714"/>
                  <a:pt x="5437659" y="1442999"/>
                  <a:pt x="5424324" y="1499197"/>
                </a:cubicBezTo>
                <a:cubicBezTo>
                  <a:pt x="5421467" y="1504911"/>
                  <a:pt x="5418609" y="1511579"/>
                  <a:pt x="5413847" y="1517294"/>
                </a:cubicBezTo>
                <a:cubicBezTo>
                  <a:pt x="5410990" y="1523009"/>
                  <a:pt x="5408132" y="1529676"/>
                  <a:pt x="5406227" y="1537297"/>
                </a:cubicBezTo>
                <a:cubicBezTo>
                  <a:pt x="5464329" y="1557299"/>
                  <a:pt x="5530052" y="1537297"/>
                  <a:pt x="5587202" y="1539201"/>
                </a:cubicBezTo>
                <a:cubicBezTo>
                  <a:pt x="5597679" y="1539201"/>
                  <a:pt x="5607204" y="1539201"/>
                  <a:pt x="5615777" y="1539201"/>
                </a:cubicBezTo>
                <a:cubicBezTo>
                  <a:pt x="5678642" y="1542059"/>
                  <a:pt x="5735792" y="1562061"/>
                  <a:pt x="5768177" y="1621117"/>
                </a:cubicBezTo>
                <a:cubicBezTo>
                  <a:pt x="5775797" y="1636356"/>
                  <a:pt x="5781512" y="1653501"/>
                  <a:pt x="5788179" y="1671599"/>
                </a:cubicBezTo>
                <a:cubicBezTo>
                  <a:pt x="5782465" y="1712556"/>
                  <a:pt x="5730077" y="1735417"/>
                  <a:pt x="5716742" y="1760181"/>
                </a:cubicBezTo>
                <a:cubicBezTo>
                  <a:pt x="5713884" y="1765897"/>
                  <a:pt x="5711979" y="1772564"/>
                  <a:pt x="5713884" y="1778279"/>
                </a:cubicBezTo>
                <a:cubicBezTo>
                  <a:pt x="5787227" y="1860194"/>
                  <a:pt x="5898669" y="1801139"/>
                  <a:pt x="5983442" y="1854479"/>
                </a:cubicBezTo>
                <a:cubicBezTo>
                  <a:pt x="6047259" y="1895436"/>
                  <a:pt x="5993919" y="1953539"/>
                  <a:pt x="5980584" y="2006879"/>
                </a:cubicBezTo>
                <a:cubicBezTo>
                  <a:pt x="5978679" y="2014499"/>
                  <a:pt x="5977727" y="2022119"/>
                  <a:pt x="5977727" y="2029739"/>
                </a:cubicBezTo>
                <a:cubicBezTo>
                  <a:pt x="6023447" y="2057361"/>
                  <a:pt x="6017732" y="2110702"/>
                  <a:pt x="6029162" y="2157374"/>
                </a:cubicBezTo>
                <a:cubicBezTo>
                  <a:pt x="6032019" y="2164994"/>
                  <a:pt x="6034877" y="2169757"/>
                  <a:pt x="6041544" y="2174519"/>
                </a:cubicBezTo>
                <a:cubicBezTo>
                  <a:pt x="6094884" y="2192617"/>
                  <a:pt x="6102504" y="2245957"/>
                  <a:pt x="6128222" y="2286914"/>
                </a:cubicBezTo>
                <a:cubicBezTo>
                  <a:pt x="6132984" y="2294534"/>
                  <a:pt x="6135842" y="2302154"/>
                  <a:pt x="6140604" y="2309774"/>
                </a:cubicBezTo>
                <a:cubicBezTo>
                  <a:pt x="6131079" y="2342159"/>
                  <a:pt x="6130127" y="2368829"/>
                  <a:pt x="6134890" y="2391689"/>
                </a:cubicBezTo>
                <a:cubicBezTo>
                  <a:pt x="6136794" y="2401214"/>
                  <a:pt x="6137747" y="2408834"/>
                  <a:pt x="6140604" y="2416454"/>
                </a:cubicBezTo>
                <a:cubicBezTo>
                  <a:pt x="6160607" y="2454554"/>
                  <a:pt x="6193944" y="2501227"/>
                  <a:pt x="6219662" y="2536469"/>
                </a:cubicBezTo>
                <a:cubicBezTo>
                  <a:pt x="6265382" y="2589809"/>
                  <a:pt x="6265382" y="2678392"/>
                  <a:pt x="6349202" y="2696489"/>
                </a:cubicBezTo>
                <a:cubicBezTo>
                  <a:pt x="6354917" y="2701252"/>
                  <a:pt x="6362537" y="2706014"/>
                  <a:pt x="6370157" y="2709824"/>
                </a:cubicBezTo>
                <a:cubicBezTo>
                  <a:pt x="6403494" y="2734589"/>
                  <a:pt x="6429212" y="2764117"/>
                  <a:pt x="6449215" y="2808884"/>
                </a:cubicBezTo>
                <a:cubicBezTo>
                  <a:pt x="6453977" y="2814599"/>
                  <a:pt x="6458740" y="2822219"/>
                  <a:pt x="6462549" y="2828886"/>
                </a:cubicBezTo>
                <a:cubicBezTo>
                  <a:pt x="6465407" y="2833649"/>
                  <a:pt x="6470169" y="2838411"/>
                  <a:pt x="6473027" y="2842221"/>
                </a:cubicBezTo>
                <a:cubicBezTo>
                  <a:pt x="6488267" y="2886036"/>
                  <a:pt x="6541607" y="2886036"/>
                  <a:pt x="6579707" y="2906039"/>
                </a:cubicBezTo>
                <a:cubicBezTo>
                  <a:pt x="6593042" y="2913659"/>
                  <a:pt x="6607329" y="2926994"/>
                  <a:pt x="6607329" y="2939377"/>
                </a:cubicBezTo>
                <a:cubicBezTo>
                  <a:pt x="6599709" y="2987002"/>
                  <a:pt x="6561609" y="3021292"/>
                  <a:pt x="6573992" y="3073679"/>
                </a:cubicBezTo>
                <a:cubicBezTo>
                  <a:pt x="6572087" y="3081299"/>
                  <a:pt x="6572087" y="3090824"/>
                  <a:pt x="6572087" y="3098444"/>
                </a:cubicBezTo>
                <a:cubicBezTo>
                  <a:pt x="6570182" y="3130829"/>
                  <a:pt x="6577802" y="3162261"/>
                  <a:pt x="6599709" y="3192742"/>
                </a:cubicBezTo>
                <a:cubicBezTo>
                  <a:pt x="6601615" y="3194646"/>
                  <a:pt x="6602567" y="3195599"/>
                  <a:pt x="6604472" y="3197504"/>
                </a:cubicBezTo>
                <a:cubicBezTo>
                  <a:pt x="6647334" y="3225127"/>
                  <a:pt x="6744490" y="3230842"/>
                  <a:pt x="6680672" y="3297517"/>
                </a:cubicBezTo>
                <a:cubicBezTo>
                  <a:pt x="6683529" y="3297517"/>
                  <a:pt x="6681624" y="3300374"/>
                  <a:pt x="6679719" y="3301327"/>
                </a:cubicBezTo>
                <a:moveTo>
                  <a:pt x="7928447" y="4060469"/>
                </a:moveTo>
                <a:cubicBezTo>
                  <a:pt x="7930352" y="4093807"/>
                  <a:pt x="7938924" y="4121429"/>
                  <a:pt x="7954165" y="4142384"/>
                </a:cubicBezTo>
                <a:cubicBezTo>
                  <a:pt x="7958927" y="4150004"/>
                  <a:pt x="7964642" y="4155719"/>
                  <a:pt x="7971309" y="4162386"/>
                </a:cubicBezTo>
                <a:cubicBezTo>
                  <a:pt x="7977024" y="4168102"/>
                  <a:pt x="7983692" y="4174769"/>
                  <a:pt x="7991312" y="4180484"/>
                </a:cubicBezTo>
                <a:cubicBezTo>
                  <a:pt x="8029412" y="4218584"/>
                  <a:pt x="8049415" y="4272877"/>
                  <a:pt x="8108469" y="4287164"/>
                </a:cubicBezTo>
                <a:cubicBezTo>
                  <a:pt x="8049415" y="4307167"/>
                  <a:pt x="8009409" y="4251922"/>
                  <a:pt x="7974167" y="4221442"/>
                </a:cubicBezTo>
                <a:cubicBezTo>
                  <a:pt x="7964642" y="4216679"/>
                  <a:pt x="7957022" y="4213822"/>
                  <a:pt x="7949402" y="4209059"/>
                </a:cubicBezTo>
                <a:cubicBezTo>
                  <a:pt x="7943687" y="4204297"/>
                  <a:pt x="7936067" y="4198582"/>
                  <a:pt x="7929399" y="4193819"/>
                </a:cubicBezTo>
                <a:cubicBezTo>
                  <a:pt x="7918922" y="4181436"/>
                  <a:pt x="7908444" y="4168102"/>
                  <a:pt x="7900824" y="4150957"/>
                </a:cubicBezTo>
                <a:cubicBezTo>
                  <a:pt x="7896062" y="4143336"/>
                  <a:pt x="7893204" y="4135717"/>
                  <a:pt x="7890347" y="4126192"/>
                </a:cubicBezTo>
                <a:cubicBezTo>
                  <a:pt x="7887490" y="4120477"/>
                  <a:pt x="7884632" y="4113809"/>
                  <a:pt x="7880822" y="4108094"/>
                </a:cubicBezTo>
                <a:cubicBezTo>
                  <a:pt x="7868440" y="4075709"/>
                  <a:pt x="7859867" y="4039514"/>
                  <a:pt x="7852247" y="4003319"/>
                </a:cubicBezTo>
                <a:cubicBezTo>
                  <a:pt x="7838912" y="3968077"/>
                  <a:pt x="7806527" y="3955694"/>
                  <a:pt x="7791287" y="3921404"/>
                </a:cubicBezTo>
                <a:cubicBezTo>
                  <a:pt x="7786524" y="3915689"/>
                  <a:pt x="7781762" y="3909021"/>
                  <a:pt x="7777952" y="3904259"/>
                </a:cubicBezTo>
                <a:cubicBezTo>
                  <a:pt x="7752234" y="3876636"/>
                  <a:pt x="7715087" y="3853777"/>
                  <a:pt x="7669367" y="3835679"/>
                </a:cubicBezTo>
                <a:cubicBezTo>
                  <a:pt x="7663652" y="3829964"/>
                  <a:pt x="7656984" y="3822344"/>
                  <a:pt x="7651269" y="3815677"/>
                </a:cubicBezTo>
                <a:cubicBezTo>
                  <a:pt x="7645554" y="3808057"/>
                  <a:pt x="7640792" y="3800436"/>
                  <a:pt x="7636029" y="3792817"/>
                </a:cubicBezTo>
                <a:cubicBezTo>
                  <a:pt x="7587452" y="3719474"/>
                  <a:pt x="7610312" y="3642321"/>
                  <a:pt x="7595072" y="3568027"/>
                </a:cubicBezTo>
                <a:cubicBezTo>
                  <a:pt x="7593167" y="3558502"/>
                  <a:pt x="7590309" y="3550882"/>
                  <a:pt x="7587452" y="3543261"/>
                </a:cubicBezTo>
                <a:cubicBezTo>
                  <a:pt x="7584594" y="3535642"/>
                  <a:pt x="7579832" y="3526117"/>
                  <a:pt x="7575069" y="3518496"/>
                </a:cubicBezTo>
                <a:cubicBezTo>
                  <a:pt x="7572212" y="3508971"/>
                  <a:pt x="7567449" y="3501352"/>
                  <a:pt x="7564592" y="3492779"/>
                </a:cubicBezTo>
                <a:cubicBezTo>
                  <a:pt x="7534112" y="3442296"/>
                  <a:pt x="7516015" y="3395624"/>
                  <a:pt x="7500774" y="3342284"/>
                </a:cubicBezTo>
                <a:cubicBezTo>
                  <a:pt x="7498869" y="3334664"/>
                  <a:pt x="7496012" y="3327044"/>
                  <a:pt x="7495059" y="3319424"/>
                </a:cubicBezTo>
                <a:cubicBezTo>
                  <a:pt x="7472199" y="3279419"/>
                  <a:pt x="7492202" y="3227032"/>
                  <a:pt x="7444577" y="3192742"/>
                </a:cubicBezTo>
                <a:cubicBezTo>
                  <a:pt x="7386474" y="3145117"/>
                  <a:pt x="7327419" y="3192742"/>
                  <a:pt x="7316942" y="3250844"/>
                </a:cubicBezTo>
                <a:cubicBezTo>
                  <a:pt x="7314084" y="3258464"/>
                  <a:pt x="7311227" y="3266084"/>
                  <a:pt x="7307417" y="3273704"/>
                </a:cubicBezTo>
                <a:cubicBezTo>
                  <a:pt x="7301702" y="3290849"/>
                  <a:pt x="7292177" y="3307042"/>
                  <a:pt x="7281699" y="3322282"/>
                </a:cubicBezTo>
                <a:cubicBezTo>
                  <a:pt x="7278842" y="3327044"/>
                  <a:pt x="7274079" y="3331807"/>
                  <a:pt x="7271222" y="3334664"/>
                </a:cubicBezTo>
                <a:cubicBezTo>
                  <a:pt x="7235027" y="3374669"/>
                  <a:pt x="7169304" y="3340379"/>
                  <a:pt x="7143587" y="3301327"/>
                </a:cubicBezTo>
                <a:cubicBezTo>
                  <a:pt x="7189307" y="3293707"/>
                  <a:pt x="7235027" y="3280371"/>
                  <a:pt x="7252172" y="3231794"/>
                </a:cubicBezTo>
                <a:cubicBezTo>
                  <a:pt x="7255029" y="3224174"/>
                  <a:pt x="7257887" y="3216554"/>
                  <a:pt x="7259792" y="3208934"/>
                </a:cubicBezTo>
                <a:cubicBezTo>
                  <a:pt x="7261697" y="3161309"/>
                  <a:pt x="7255029" y="3096539"/>
                  <a:pt x="7284557" y="3070821"/>
                </a:cubicBezTo>
                <a:cubicBezTo>
                  <a:pt x="7289319" y="3066059"/>
                  <a:pt x="7295034" y="3063202"/>
                  <a:pt x="7302654" y="3060344"/>
                </a:cubicBezTo>
                <a:cubicBezTo>
                  <a:pt x="7348374" y="3057486"/>
                  <a:pt x="7401715" y="3052724"/>
                  <a:pt x="7449340" y="3060344"/>
                </a:cubicBezTo>
                <a:cubicBezTo>
                  <a:pt x="7458865" y="3062249"/>
                  <a:pt x="7467437" y="3063202"/>
                  <a:pt x="7476962" y="3066059"/>
                </a:cubicBezTo>
                <a:cubicBezTo>
                  <a:pt x="7565544" y="3078442"/>
                  <a:pt x="7565544" y="3180359"/>
                  <a:pt x="7588404" y="3252749"/>
                </a:cubicBezTo>
                <a:cubicBezTo>
                  <a:pt x="7591262" y="3262274"/>
                  <a:pt x="7594119" y="3270846"/>
                  <a:pt x="7597929" y="3280371"/>
                </a:cubicBezTo>
                <a:cubicBezTo>
                  <a:pt x="7625552" y="3353714"/>
                  <a:pt x="7666509" y="3420389"/>
                  <a:pt x="7698894" y="3488969"/>
                </a:cubicBezTo>
                <a:cubicBezTo>
                  <a:pt x="7700799" y="3496589"/>
                  <a:pt x="7700799" y="3502304"/>
                  <a:pt x="7701752" y="3509924"/>
                </a:cubicBezTo>
                <a:cubicBezTo>
                  <a:pt x="7701752" y="3517544"/>
                  <a:pt x="7701752" y="3523259"/>
                  <a:pt x="7701752" y="3530879"/>
                </a:cubicBezTo>
                <a:cubicBezTo>
                  <a:pt x="7699847" y="3619461"/>
                  <a:pt x="7673177" y="3713759"/>
                  <a:pt x="7756997" y="3759479"/>
                </a:cubicBezTo>
                <a:cubicBezTo>
                  <a:pt x="7764617" y="3764242"/>
                  <a:pt x="7770332" y="3767099"/>
                  <a:pt x="7777952" y="3771861"/>
                </a:cubicBezTo>
                <a:cubicBezTo>
                  <a:pt x="7783667" y="3774719"/>
                  <a:pt x="7791287" y="3777577"/>
                  <a:pt x="7797954" y="3782339"/>
                </a:cubicBezTo>
                <a:cubicBezTo>
                  <a:pt x="7866534" y="3792817"/>
                  <a:pt x="7906540" y="3838536"/>
                  <a:pt x="7919874" y="3894734"/>
                </a:cubicBezTo>
                <a:cubicBezTo>
                  <a:pt x="7921779" y="3902354"/>
                  <a:pt x="7922732" y="3909974"/>
                  <a:pt x="7924637" y="3919499"/>
                </a:cubicBezTo>
                <a:cubicBezTo>
                  <a:pt x="7937972" y="3954742"/>
                  <a:pt x="7922732" y="3989032"/>
                  <a:pt x="7924637" y="4023321"/>
                </a:cubicBezTo>
                <a:cubicBezTo>
                  <a:pt x="7924637" y="4030942"/>
                  <a:pt x="7924637" y="4036657"/>
                  <a:pt x="7927494" y="4044277"/>
                </a:cubicBezTo>
                <a:cubicBezTo>
                  <a:pt x="7925590" y="4049992"/>
                  <a:pt x="7926542" y="4056659"/>
                  <a:pt x="7928447" y="4060469"/>
                </a:cubicBezTo>
                <a:moveTo>
                  <a:pt x="6504" y="4409084"/>
                </a:moveTo>
                <a:lnTo>
                  <a:pt x="9362" y="4439564"/>
                </a:lnTo>
                <a:lnTo>
                  <a:pt x="7980834" y="4439564"/>
                </a:lnTo>
                <a:cubicBezTo>
                  <a:pt x="7986549" y="4439564"/>
                  <a:pt x="7993217" y="4439564"/>
                  <a:pt x="7997979" y="4439564"/>
                </a:cubicBezTo>
                <a:cubicBezTo>
                  <a:pt x="8017982" y="4441469"/>
                  <a:pt x="8036079" y="4441469"/>
                  <a:pt x="8056082" y="4441469"/>
                </a:cubicBezTo>
                <a:cubicBezTo>
                  <a:pt x="8061797" y="4441469"/>
                  <a:pt x="8068465" y="4441469"/>
                  <a:pt x="8074179" y="4441469"/>
                </a:cubicBezTo>
                <a:cubicBezTo>
                  <a:pt x="8121804" y="4443374"/>
                  <a:pt x="8178954" y="4454804"/>
                  <a:pt x="8198957" y="4435754"/>
                </a:cubicBezTo>
                <a:cubicBezTo>
                  <a:pt x="8292302" y="4308119"/>
                  <a:pt x="8113232" y="4247159"/>
                  <a:pt x="8044652" y="4158577"/>
                </a:cubicBezTo>
                <a:cubicBezTo>
                  <a:pt x="8039890" y="4152861"/>
                  <a:pt x="8034174" y="4146194"/>
                  <a:pt x="8029412" y="4138574"/>
                </a:cubicBezTo>
                <a:cubicBezTo>
                  <a:pt x="8023697" y="4132859"/>
                  <a:pt x="8018934" y="4125239"/>
                  <a:pt x="8014172" y="4118571"/>
                </a:cubicBezTo>
                <a:cubicBezTo>
                  <a:pt x="8008457" y="4112857"/>
                  <a:pt x="8003694" y="4106189"/>
                  <a:pt x="7998932" y="4100474"/>
                </a:cubicBezTo>
                <a:cubicBezTo>
                  <a:pt x="7986549" y="4080471"/>
                  <a:pt x="7977977" y="4057611"/>
                  <a:pt x="7971309" y="4031894"/>
                </a:cubicBezTo>
                <a:cubicBezTo>
                  <a:pt x="7969404" y="4024274"/>
                  <a:pt x="7968452" y="4014749"/>
                  <a:pt x="7968452" y="4006177"/>
                </a:cubicBezTo>
                <a:cubicBezTo>
                  <a:pt x="7966547" y="3998557"/>
                  <a:pt x="7966547" y="3992842"/>
                  <a:pt x="7966547" y="3985221"/>
                </a:cubicBezTo>
                <a:cubicBezTo>
                  <a:pt x="7966547" y="3977602"/>
                  <a:pt x="7968452" y="3968077"/>
                  <a:pt x="7971309" y="3960457"/>
                </a:cubicBezTo>
                <a:cubicBezTo>
                  <a:pt x="7974167" y="3949979"/>
                  <a:pt x="7976072" y="3940454"/>
                  <a:pt x="7976072" y="3931882"/>
                </a:cubicBezTo>
                <a:cubicBezTo>
                  <a:pt x="7986549" y="3835679"/>
                  <a:pt x="7928447" y="3760432"/>
                  <a:pt x="7828434" y="3749002"/>
                </a:cubicBezTo>
                <a:cubicBezTo>
                  <a:pt x="7820815" y="3746144"/>
                  <a:pt x="7811290" y="3743286"/>
                  <a:pt x="7803669" y="3739477"/>
                </a:cubicBezTo>
                <a:cubicBezTo>
                  <a:pt x="7788429" y="3731857"/>
                  <a:pt x="7773190" y="3724236"/>
                  <a:pt x="7757949" y="3713759"/>
                </a:cubicBezTo>
                <a:cubicBezTo>
                  <a:pt x="7752234" y="3700424"/>
                  <a:pt x="7739852" y="3686136"/>
                  <a:pt x="7739852" y="3672802"/>
                </a:cubicBezTo>
                <a:cubicBezTo>
                  <a:pt x="7735090" y="3625177"/>
                  <a:pt x="7745567" y="3578504"/>
                  <a:pt x="7750329" y="3532784"/>
                </a:cubicBezTo>
                <a:cubicBezTo>
                  <a:pt x="7752234" y="3515639"/>
                  <a:pt x="7753187" y="3500399"/>
                  <a:pt x="7752234" y="3485159"/>
                </a:cubicBezTo>
                <a:cubicBezTo>
                  <a:pt x="7752234" y="3477539"/>
                  <a:pt x="7752234" y="3469919"/>
                  <a:pt x="7750329" y="3462299"/>
                </a:cubicBezTo>
                <a:cubicBezTo>
                  <a:pt x="7748424" y="3456584"/>
                  <a:pt x="7745567" y="3448964"/>
                  <a:pt x="7744615" y="3442296"/>
                </a:cubicBezTo>
                <a:cubicBezTo>
                  <a:pt x="7700799" y="3375621"/>
                  <a:pt x="7635077" y="3322282"/>
                  <a:pt x="7637934" y="3232746"/>
                </a:cubicBezTo>
                <a:cubicBezTo>
                  <a:pt x="7636029" y="3223221"/>
                  <a:pt x="7633172" y="3214649"/>
                  <a:pt x="7630315" y="3205124"/>
                </a:cubicBezTo>
                <a:cubicBezTo>
                  <a:pt x="7627457" y="3187979"/>
                  <a:pt x="7622694" y="3172739"/>
                  <a:pt x="7619837" y="3157499"/>
                </a:cubicBezTo>
                <a:cubicBezTo>
                  <a:pt x="7616979" y="3140354"/>
                  <a:pt x="7614122" y="3125114"/>
                  <a:pt x="7610312" y="3108921"/>
                </a:cubicBezTo>
                <a:cubicBezTo>
                  <a:pt x="7620790" y="2978429"/>
                  <a:pt x="7476009" y="2964142"/>
                  <a:pt x="7386474" y="2987002"/>
                </a:cubicBezTo>
                <a:cubicBezTo>
                  <a:pt x="7378854" y="2988907"/>
                  <a:pt x="7371234" y="2989859"/>
                  <a:pt x="7363615" y="2991764"/>
                </a:cubicBezTo>
                <a:cubicBezTo>
                  <a:pt x="7310274" y="2996527"/>
                  <a:pt x="7259792" y="2966999"/>
                  <a:pt x="7214072" y="2991764"/>
                </a:cubicBezTo>
                <a:cubicBezTo>
                  <a:pt x="7140729" y="3031769"/>
                  <a:pt x="7206452" y="3119399"/>
                  <a:pt x="7196927" y="3189884"/>
                </a:cubicBezTo>
                <a:cubicBezTo>
                  <a:pt x="7192165" y="3195599"/>
                  <a:pt x="7186449" y="3200361"/>
                  <a:pt x="7181687" y="3205124"/>
                </a:cubicBezTo>
                <a:cubicBezTo>
                  <a:pt x="7128347" y="3246082"/>
                  <a:pt x="7041669" y="3237509"/>
                  <a:pt x="6980709" y="3205124"/>
                </a:cubicBezTo>
                <a:cubicBezTo>
                  <a:pt x="6973090" y="3202267"/>
                  <a:pt x="6965469" y="3199409"/>
                  <a:pt x="6957849" y="3195599"/>
                </a:cubicBezTo>
                <a:cubicBezTo>
                  <a:pt x="6930227" y="3186074"/>
                  <a:pt x="6902604" y="3182264"/>
                  <a:pt x="6871172" y="3187979"/>
                </a:cubicBezTo>
                <a:cubicBezTo>
                  <a:pt x="6865457" y="3189884"/>
                  <a:pt x="6858790" y="3190836"/>
                  <a:pt x="6851169" y="3193694"/>
                </a:cubicBezTo>
                <a:cubicBezTo>
                  <a:pt x="6773065" y="3199409"/>
                  <a:pt x="6719724" y="3146069"/>
                  <a:pt x="6647334" y="3132734"/>
                </a:cubicBezTo>
                <a:cubicBezTo>
                  <a:pt x="6641619" y="3129877"/>
                  <a:pt x="6636857" y="3122257"/>
                  <a:pt x="6633999" y="3115589"/>
                </a:cubicBezTo>
                <a:cubicBezTo>
                  <a:pt x="6629237" y="3105111"/>
                  <a:pt x="6629237" y="3085109"/>
                  <a:pt x="6629237" y="3071774"/>
                </a:cubicBezTo>
                <a:cubicBezTo>
                  <a:pt x="6629237" y="3068917"/>
                  <a:pt x="6631142" y="3066059"/>
                  <a:pt x="6631142" y="3062249"/>
                </a:cubicBezTo>
                <a:cubicBezTo>
                  <a:pt x="6641619" y="2996527"/>
                  <a:pt x="6727344" y="2970809"/>
                  <a:pt x="6707342" y="2896514"/>
                </a:cubicBezTo>
                <a:cubicBezTo>
                  <a:pt x="6687340" y="2835554"/>
                  <a:pt x="6610187" y="2822219"/>
                  <a:pt x="6552084" y="2806979"/>
                </a:cubicBezTo>
                <a:cubicBezTo>
                  <a:pt x="6544465" y="2802217"/>
                  <a:pt x="6538749" y="2797454"/>
                  <a:pt x="6532082" y="2793644"/>
                </a:cubicBezTo>
                <a:cubicBezTo>
                  <a:pt x="6514937" y="2778404"/>
                  <a:pt x="6504459" y="2760307"/>
                  <a:pt x="6507317" y="2734589"/>
                </a:cubicBezTo>
                <a:cubicBezTo>
                  <a:pt x="6507317" y="2732684"/>
                  <a:pt x="6507317" y="2731732"/>
                  <a:pt x="6505412" y="2729827"/>
                </a:cubicBezTo>
                <a:cubicBezTo>
                  <a:pt x="6490172" y="2663152"/>
                  <a:pt x="6436832" y="2632671"/>
                  <a:pt x="6391112" y="2597429"/>
                </a:cubicBezTo>
                <a:cubicBezTo>
                  <a:pt x="6385397" y="2591714"/>
                  <a:pt x="6377777" y="2586952"/>
                  <a:pt x="6371109" y="2580284"/>
                </a:cubicBezTo>
                <a:cubicBezTo>
                  <a:pt x="6325390" y="2545042"/>
                  <a:pt x="6305387" y="2491702"/>
                  <a:pt x="6285384" y="2438361"/>
                </a:cubicBezTo>
                <a:cubicBezTo>
                  <a:pt x="6280622" y="2428836"/>
                  <a:pt x="6275859" y="2420264"/>
                  <a:pt x="6273002" y="2410739"/>
                </a:cubicBezTo>
                <a:cubicBezTo>
                  <a:pt x="6252047" y="2366924"/>
                  <a:pt x="6229187" y="2325967"/>
                  <a:pt x="6209184" y="2284057"/>
                </a:cubicBezTo>
                <a:cubicBezTo>
                  <a:pt x="6204422" y="2274532"/>
                  <a:pt x="6199659" y="2266911"/>
                  <a:pt x="6195849" y="2259292"/>
                </a:cubicBezTo>
                <a:cubicBezTo>
                  <a:pt x="6172990" y="2219286"/>
                  <a:pt x="6152034" y="2178329"/>
                  <a:pt x="6142509" y="2131657"/>
                </a:cubicBezTo>
                <a:cubicBezTo>
                  <a:pt x="6140604" y="2122132"/>
                  <a:pt x="6139652" y="2113559"/>
                  <a:pt x="6137747" y="2104034"/>
                </a:cubicBezTo>
                <a:cubicBezTo>
                  <a:pt x="6132984" y="2065934"/>
                  <a:pt x="6134890" y="2026881"/>
                  <a:pt x="6127269" y="1992592"/>
                </a:cubicBezTo>
                <a:cubicBezTo>
                  <a:pt x="6125365" y="1990686"/>
                  <a:pt x="6124412" y="1989734"/>
                  <a:pt x="6124412" y="1986876"/>
                </a:cubicBezTo>
                <a:cubicBezTo>
                  <a:pt x="6107267" y="1953539"/>
                  <a:pt x="6083454" y="1932584"/>
                  <a:pt x="6103457" y="1877339"/>
                </a:cubicBezTo>
                <a:cubicBezTo>
                  <a:pt x="6109172" y="1864004"/>
                  <a:pt x="6095837" y="1844001"/>
                  <a:pt x="6086312" y="1828761"/>
                </a:cubicBezTo>
                <a:cubicBezTo>
                  <a:pt x="6080597" y="1815426"/>
                  <a:pt x="6071072" y="1803044"/>
                  <a:pt x="6063452" y="1790661"/>
                </a:cubicBezTo>
                <a:cubicBezTo>
                  <a:pt x="6008207" y="1705889"/>
                  <a:pt x="5939627" y="1622069"/>
                  <a:pt x="5949152" y="1512531"/>
                </a:cubicBezTo>
                <a:cubicBezTo>
                  <a:pt x="5947247" y="1499197"/>
                  <a:pt x="5946294" y="1484909"/>
                  <a:pt x="5944390" y="1472526"/>
                </a:cubicBezTo>
                <a:cubicBezTo>
                  <a:pt x="5936769" y="1419186"/>
                  <a:pt x="5924387" y="1370609"/>
                  <a:pt x="5892954" y="1326794"/>
                </a:cubicBezTo>
                <a:cubicBezTo>
                  <a:pt x="5883429" y="1314411"/>
                  <a:pt x="5872952" y="1302029"/>
                  <a:pt x="5860569" y="1290599"/>
                </a:cubicBezTo>
                <a:cubicBezTo>
                  <a:pt x="5851044" y="1282979"/>
                  <a:pt x="5842472" y="1275359"/>
                  <a:pt x="5832947" y="1269644"/>
                </a:cubicBezTo>
                <a:cubicBezTo>
                  <a:pt x="5846282" y="1277264"/>
                  <a:pt x="5858665" y="1277264"/>
                  <a:pt x="5872952" y="1284884"/>
                </a:cubicBezTo>
                <a:cubicBezTo>
                  <a:pt x="5862474" y="1282026"/>
                  <a:pt x="5852949" y="1279169"/>
                  <a:pt x="5842472" y="1275359"/>
                </a:cubicBezTo>
                <a:cubicBezTo>
                  <a:pt x="5753890" y="1202016"/>
                  <a:pt x="5623397" y="1156297"/>
                  <a:pt x="5554817" y="1061047"/>
                </a:cubicBezTo>
                <a:cubicBezTo>
                  <a:pt x="5549102" y="1053426"/>
                  <a:pt x="5544340" y="1045806"/>
                  <a:pt x="5539577" y="1038186"/>
                </a:cubicBezTo>
                <a:cubicBezTo>
                  <a:pt x="5557674" y="954366"/>
                  <a:pt x="5544340" y="874356"/>
                  <a:pt x="5472902" y="826731"/>
                </a:cubicBezTo>
                <a:cubicBezTo>
                  <a:pt x="5467187" y="821969"/>
                  <a:pt x="5462424" y="816254"/>
                  <a:pt x="5455757" y="809586"/>
                </a:cubicBezTo>
                <a:cubicBezTo>
                  <a:pt x="5425277" y="781964"/>
                  <a:pt x="5392892" y="755294"/>
                  <a:pt x="5350982" y="738149"/>
                </a:cubicBezTo>
                <a:cubicBezTo>
                  <a:pt x="5346219" y="735291"/>
                  <a:pt x="5340504" y="732434"/>
                  <a:pt x="5333837" y="728624"/>
                </a:cubicBezTo>
                <a:cubicBezTo>
                  <a:pt x="5318597" y="719099"/>
                  <a:pt x="5303357" y="710526"/>
                  <a:pt x="5288117" y="701001"/>
                </a:cubicBezTo>
                <a:cubicBezTo>
                  <a:pt x="5282402" y="696239"/>
                  <a:pt x="5275734" y="691476"/>
                  <a:pt x="5270019" y="688619"/>
                </a:cubicBezTo>
                <a:cubicBezTo>
                  <a:pt x="5256684" y="678141"/>
                  <a:pt x="5239540" y="668616"/>
                  <a:pt x="5221442" y="660996"/>
                </a:cubicBezTo>
                <a:cubicBezTo>
                  <a:pt x="5215727" y="658139"/>
                  <a:pt x="5209059" y="655281"/>
                  <a:pt x="5203344" y="653376"/>
                </a:cubicBezTo>
                <a:cubicBezTo>
                  <a:pt x="5195724" y="648614"/>
                  <a:pt x="5188104" y="645756"/>
                  <a:pt x="5178579" y="642899"/>
                </a:cubicBezTo>
                <a:cubicBezTo>
                  <a:pt x="5170959" y="640041"/>
                  <a:pt x="5163340" y="638136"/>
                  <a:pt x="5153815" y="635279"/>
                </a:cubicBezTo>
                <a:cubicBezTo>
                  <a:pt x="5103332" y="622896"/>
                  <a:pt x="4991890" y="629564"/>
                  <a:pt x="5009034" y="546696"/>
                </a:cubicBezTo>
                <a:cubicBezTo>
                  <a:pt x="5011892" y="539076"/>
                  <a:pt x="5016654" y="533361"/>
                  <a:pt x="5024274" y="528599"/>
                </a:cubicBezTo>
                <a:cubicBezTo>
                  <a:pt x="5033799" y="525741"/>
                  <a:pt x="5042372" y="523836"/>
                  <a:pt x="5049992" y="519074"/>
                </a:cubicBezTo>
                <a:cubicBezTo>
                  <a:pt x="5100474" y="493356"/>
                  <a:pt x="5112857" y="421919"/>
                  <a:pt x="5077615" y="386676"/>
                </a:cubicBezTo>
                <a:cubicBezTo>
                  <a:pt x="5024274" y="318096"/>
                  <a:pt x="4932834" y="325716"/>
                  <a:pt x="4876637" y="271424"/>
                </a:cubicBezTo>
                <a:cubicBezTo>
                  <a:pt x="4870922" y="266661"/>
                  <a:pt x="4864254" y="260946"/>
                  <a:pt x="4858539" y="254279"/>
                </a:cubicBezTo>
                <a:cubicBezTo>
                  <a:pt x="4835679" y="229514"/>
                  <a:pt x="4815677" y="202844"/>
                  <a:pt x="4803294" y="167601"/>
                </a:cubicBezTo>
                <a:cubicBezTo>
                  <a:pt x="4798532" y="158076"/>
                  <a:pt x="4795674" y="150456"/>
                  <a:pt x="4792817" y="141884"/>
                </a:cubicBezTo>
                <a:cubicBezTo>
                  <a:pt x="4787102" y="136169"/>
                  <a:pt x="4782339" y="129501"/>
                  <a:pt x="4775672" y="121881"/>
                </a:cubicBezTo>
                <a:cubicBezTo>
                  <a:pt x="4739477" y="83781"/>
                  <a:pt x="4696614" y="52349"/>
                  <a:pt x="4648037" y="25679"/>
                </a:cubicBezTo>
                <a:cubicBezTo>
                  <a:pt x="4640417" y="20916"/>
                  <a:pt x="4634702" y="16154"/>
                  <a:pt x="4627082" y="13296"/>
                </a:cubicBezTo>
                <a:cubicBezTo>
                  <a:pt x="4619462" y="8534"/>
                  <a:pt x="4611842" y="5676"/>
                  <a:pt x="4604222" y="2819"/>
                </a:cubicBezTo>
                <a:cubicBezTo>
                  <a:pt x="4492779" y="-18136"/>
                  <a:pt x="4401339" y="81876"/>
                  <a:pt x="4334664" y="165696"/>
                </a:cubicBezTo>
                <a:cubicBezTo>
                  <a:pt x="4328949" y="171411"/>
                  <a:pt x="4321329" y="178079"/>
                  <a:pt x="4311804" y="182841"/>
                </a:cubicBezTo>
                <a:cubicBezTo>
                  <a:pt x="4304184" y="187604"/>
                  <a:pt x="4294659" y="190461"/>
                  <a:pt x="4284182" y="192366"/>
                </a:cubicBezTo>
                <a:cubicBezTo>
                  <a:pt x="4276562" y="194271"/>
                  <a:pt x="4270847" y="197129"/>
                  <a:pt x="4264179" y="199986"/>
                </a:cubicBezTo>
                <a:cubicBezTo>
                  <a:pt x="4246082" y="207606"/>
                  <a:pt x="4228937" y="224751"/>
                  <a:pt x="4216554" y="251421"/>
                </a:cubicBezTo>
                <a:cubicBezTo>
                  <a:pt x="4211792" y="259041"/>
                  <a:pt x="4207029" y="266661"/>
                  <a:pt x="4203219" y="276186"/>
                </a:cubicBezTo>
                <a:cubicBezTo>
                  <a:pt x="4177502" y="332384"/>
                  <a:pt x="4163214" y="410489"/>
                  <a:pt x="4125114" y="454304"/>
                </a:cubicBezTo>
                <a:cubicBezTo>
                  <a:pt x="4119399" y="461924"/>
                  <a:pt x="4114637" y="469544"/>
                  <a:pt x="4107969" y="479069"/>
                </a:cubicBezTo>
                <a:cubicBezTo>
                  <a:pt x="4102254" y="488594"/>
                  <a:pt x="4095587" y="497166"/>
                  <a:pt x="4089872" y="504786"/>
                </a:cubicBezTo>
                <a:cubicBezTo>
                  <a:pt x="4057487" y="548601"/>
                  <a:pt x="4011767" y="494309"/>
                  <a:pt x="3972714" y="529551"/>
                </a:cubicBezTo>
                <a:cubicBezTo>
                  <a:pt x="3926994" y="569556"/>
                  <a:pt x="3932709" y="677189"/>
                  <a:pt x="3848889" y="669569"/>
                </a:cubicBezTo>
                <a:cubicBezTo>
                  <a:pt x="3843174" y="669569"/>
                  <a:pt x="3836507" y="667664"/>
                  <a:pt x="3831744" y="667664"/>
                </a:cubicBezTo>
                <a:cubicBezTo>
                  <a:pt x="3813647" y="664806"/>
                  <a:pt x="3798407" y="661949"/>
                  <a:pt x="3783167" y="658139"/>
                </a:cubicBezTo>
                <a:cubicBezTo>
                  <a:pt x="3773642" y="656234"/>
                  <a:pt x="3765069" y="653376"/>
                  <a:pt x="3755544" y="650519"/>
                </a:cubicBezTo>
                <a:cubicBezTo>
                  <a:pt x="3740304" y="637184"/>
                  <a:pt x="3725064" y="624801"/>
                  <a:pt x="3707919" y="614324"/>
                </a:cubicBezTo>
                <a:cubicBezTo>
                  <a:pt x="3698394" y="608609"/>
                  <a:pt x="3690774" y="603846"/>
                  <a:pt x="3683154" y="597179"/>
                </a:cubicBezTo>
                <a:cubicBezTo>
                  <a:pt x="3649817" y="561936"/>
                  <a:pt x="3683154" y="493356"/>
                  <a:pt x="3629814" y="487641"/>
                </a:cubicBezTo>
                <a:cubicBezTo>
                  <a:pt x="3558377" y="487641"/>
                  <a:pt x="3498369" y="540981"/>
                  <a:pt x="3425979" y="554316"/>
                </a:cubicBezTo>
                <a:cubicBezTo>
                  <a:pt x="3420264" y="554316"/>
                  <a:pt x="3413597" y="554316"/>
                  <a:pt x="3407882" y="552411"/>
                </a:cubicBezTo>
                <a:cubicBezTo>
                  <a:pt x="3387879" y="547649"/>
                  <a:pt x="3367877" y="537171"/>
                  <a:pt x="3349779" y="527646"/>
                </a:cubicBezTo>
                <a:cubicBezTo>
                  <a:pt x="3340254" y="521931"/>
                  <a:pt x="3331682" y="515264"/>
                  <a:pt x="3322157" y="510501"/>
                </a:cubicBezTo>
                <a:cubicBezTo>
                  <a:pt x="3312632" y="505739"/>
                  <a:pt x="3302154" y="502881"/>
                  <a:pt x="3291677" y="502881"/>
                </a:cubicBezTo>
                <a:cubicBezTo>
                  <a:pt x="3245957" y="502881"/>
                  <a:pt x="3220239" y="553364"/>
                  <a:pt x="3186902" y="650519"/>
                </a:cubicBezTo>
                <a:cubicBezTo>
                  <a:pt x="3174519" y="690524"/>
                  <a:pt x="3164042" y="721956"/>
                  <a:pt x="3154517" y="747674"/>
                </a:cubicBezTo>
                <a:cubicBezTo>
                  <a:pt x="3151659" y="753389"/>
                  <a:pt x="3149754" y="760056"/>
                  <a:pt x="3146897" y="765771"/>
                </a:cubicBezTo>
                <a:cubicBezTo>
                  <a:pt x="3129752" y="829589"/>
                  <a:pt x="3072602" y="842924"/>
                  <a:pt x="3044979" y="896264"/>
                </a:cubicBezTo>
                <a:cubicBezTo>
                  <a:pt x="3019262" y="977226"/>
                  <a:pt x="3064982" y="1092479"/>
                  <a:pt x="2986877" y="1151534"/>
                </a:cubicBezTo>
                <a:cubicBezTo>
                  <a:pt x="2981162" y="1154391"/>
                  <a:pt x="2974494" y="1157249"/>
                  <a:pt x="2968779" y="1161059"/>
                </a:cubicBezTo>
                <a:cubicBezTo>
                  <a:pt x="2963064" y="1165822"/>
                  <a:pt x="2958302" y="1168679"/>
                  <a:pt x="2953539" y="1173441"/>
                </a:cubicBezTo>
                <a:cubicBezTo>
                  <a:pt x="2945919" y="1182966"/>
                  <a:pt x="2941157" y="1191539"/>
                  <a:pt x="2936394" y="1202016"/>
                </a:cubicBezTo>
                <a:cubicBezTo>
                  <a:pt x="2913534" y="1342034"/>
                  <a:pt x="2873529" y="1475384"/>
                  <a:pt x="2896389" y="1620164"/>
                </a:cubicBezTo>
                <a:cubicBezTo>
                  <a:pt x="2896389" y="1635404"/>
                  <a:pt x="2894484" y="1652549"/>
                  <a:pt x="2893532" y="1668742"/>
                </a:cubicBezTo>
                <a:cubicBezTo>
                  <a:pt x="2893532" y="1676361"/>
                  <a:pt x="2891627" y="1685886"/>
                  <a:pt x="2891627" y="1693506"/>
                </a:cubicBezTo>
                <a:cubicBezTo>
                  <a:pt x="2889722" y="1703031"/>
                  <a:pt x="2888769" y="1710651"/>
                  <a:pt x="2886864" y="1719224"/>
                </a:cubicBezTo>
                <a:cubicBezTo>
                  <a:pt x="2873529" y="1766849"/>
                  <a:pt x="2841144" y="1805901"/>
                  <a:pt x="2797329" y="1807806"/>
                </a:cubicBezTo>
                <a:cubicBezTo>
                  <a:pt x="2789709" y="1809711"/>
                  <a:pt x="2782089" y="1809711"/>
                  <a:pt x="2772564" y="1807806"/>
                </a:cubicBezTo>
                <a:cubicBezTo>
                  <a:pt x="2764944" y="1809711"/>
                  <a:pt x="2755419" y="1809711"/>
                  <a:pt x="2746847" y="1809711"/>
                </a:cubicBezTo>
                <a:cubicBezTo>
                  <a:pt x="2710652" y="1809711"/>
                  <a:pt x="2672552" y="1803997"/>
                  <a:pt x="2638262" y="1800186"/>
                </a:cubicBezTo>
                <a:cubicBezTo>
                  <a:pt x="2628737" y="1798281"/>
                  <a:pt x="2618259" y="1797329"/>
                  <a:pt x="2607782" y="1795424"/>
                </a:cubicBezTo>
                <a:cubicBezTo>
                  <a:pt x="2559204" y="1789709"/>
                  <a:pt x="2510627" y="1789709"/>
                  <a:pt x="2470622" y="1820189"/>
                </a:cubicBezTo>
                <a:cubicBezTo>
                  <a:pt x="2464907" y="1825904"/>
                  <a:pt x="2458239" y="1830667"/>
                  <a:pt x="2452524" y="1837334"/>
                </a:cubicBezTo>
                <a:cubicBezTo>
                  <a:pt x="2434427" y="1855431"/>
                  <a:pt x="2419187" y="1878292"/>
                  <a:pt x="2403947" y="1904009"/>
                </a:cubicBezTo>
                <a:cubicBezTo>
                  <a:pt x="2399184" y="1909724"/>
                  <a:pt x="2396327" y="1917344"/>
                  <a:pt x="2391564" y="1924011"/>
                </a:cubicBezTo>
                <a:cubicBezTo>
                  <a:pt x="2385849" y="1960206"/>
                  <a:pt x="2371562" y="2001164"/>
                  <a:pt x="2350607" y="2036406"/>
                </a:cubicBezTo>
                <a:cubicBezTo>
                  <a:pt x="2345844" y="2042122"/>
                  <a:pt x="2341082" y="2049742"/>
                  <a:pt x="2337272" y="2056409"/>
                </a:cubicBezTo>
                <a:cubicBezTo>
                  <a:pt x="2316317" y="2104034"/>
                  <a:pt x="2268692" y="2138324"/>
                  <a:pt x="2225829" y="2165947"/>
                </a:cubicBezTo>
                <a:cubicBezTo>
                  <a:pt x="2218209" y="2170709"/>
                  <a:pt x="2210589" y="2176424"/>
                  <a:pt x="2202969" y="2181186"/>
                </a:cubicBezTo>
                <a:cubicBezTo>
                  <a:pt x="2147724" y="2221192"/>
                  <a:pt x="2105814" y="2262149"/>
                  <a:pt x="2122007" y="2348827"/>
                </a:cubicBezTo>
                <a:cubicBezTo>
                  <a:pt x="2120102" y="2356447"/>
                  <a:pt x="2119149" y="2364067"/>
                  <a:pt x="2117244" y="2371686"/>
                </a:cubicBezTo>
                <a:cubicBezTo>
                  <a:pt x="2048664" y="2467889"/>
                  <a:pt x="1957224" y="2578379"/>
                  <a:pt x="1847687" y="2619336"/>
                </a:cubicBezTo>
                <a:cubicBezTo>
                  <a:pt x="1838162" y="2622194"/>
                  <a:pt x="1829589" y="2625052"/>
                  <a:pt x="1820064" y="2628861"/>
                </a:cubicBezTo>
                <a:cubicBezTo>
                  <a:pt x="1806729" y="2631719"/>
                  <a:pt x="1789584" y="2636482"/>
                  <a:pt x="1774344" y="2638386"/>
                </a:cubicBezTo>
                <a:cubicBezTo>
                  <a:pt x="1766724" y="2640292"/>
                  <a:pt x="1759104" y="2641244"/>
                  <a:pt x="1751484" y="2641244"/>
                </a:cubicBezTo>
                <a:cubicBezTo>
                  <a:pt x="1730529" y="2650769"/>
                  <a:pt x="1710527" y="2644102"/>
                  <a:pt x="1696239" y="2630767"/>
                </a:cubicBezTo>
                <a:cubicBezTo>
                  <a:pt x="1688619" y="2626004"/>
                  <a:pt x="1682904" y="2620289"/>
                  <a:pt x="1678142" y="2612669"/>
                </a:cubicBezTo>
                <a:cubicBezTo>
                  <a:pt x="1650519" y="2436457"/>
                  <a:pt x="1520027" y="2428836"/>
                  <a:pt x="1390487" y="2501227"/>
                </a:cubicBezTo>
                <a:cubicBezTo>
                  <a:pt x="1380962" y="2503132"/>
                  <a:pt x="1370484" y="2503132"/>
                  <a:pt x="1361912" y="2501227"/>
                </a:cubicBezTo>
                <a:cubicBezTo>
                  <a:pt x="1296189" y="2491702"/>
                  <a:pt x="1249517" y="2417407"/>
                  <a:pt x="1197129" y="2442172"/>
                </a:cubicBezTo>
                <a:cubicBezTo>
                  <a:pt x="1176174" y="2454554"/>
                  <a:pt x="1160934" y="2470746"/>
                  <a:pt x="1148552" y="2489796"/>
                </a:cubicBezTo>
                <a:cubicBezTo>
                  <a:pt x="1142837" y="2500274"/>
                  <a:pt x="1138074" y="2509799"/>
                  <a:pt x="1133312" y="2520277"/>
                </a:cubicBezTo>
                <a:cubicBezTo>
                  <a:pt x="1130454" y="2567902"/>
                  <a:pt x="1115214" y="2601239"/>
                  <a:pt x="1093307" y="2626957"/>
                </a:cubicBezTo>
                <a:cubicBezTo>
                  <a:pt x="1088544" y="2631719"/>
                  <a:pt x="1082829" y="2636482"/>
                  <a:pt x="1078067" y="2640292"/>
                </a:cubicBezTo>
                <a:cubicBezTo>
                  <a:pt x="1072352" y="2647911"/>
                  <a:pt x="1067589" y="2655532"/>
                  <a:pt x="1062827" y="2663152"/>
                </a:cubicBezTo>
                <a:cubicBezTo>
                  <a:pt x="1058064" y="2670771"/>
                  <a:pt x="1053302" y="2678392"/>
                  <a:pt x="1049492" y="2686011"/>
                </a:cubicBezTo>
                <a:cubicBezTo>
                  <a:pt x="1047587" y="2696489"/>
                  <a:pt x="1046634" y="2704109"/>
                  <a:pt x="1041872" y="2713634"/>
                </a:cubicBezTo>
                <a:cubicBezTo>
                  <a:pt x="1039014" y="2721254"/>
                  <a:pt x="1034252" y="2726969"/>
                  <a:pt x="1029489" y="2733636"/>
                </a:cubicBezTo>
                <a:cubicBezTo>
                  <a:pt x="1004724" y="2759354"/>
                  <a:pt x="980912" y="2786977"/>
                  <a:pt x="965672" y="2815552"/>
                </a:cubicBezTo>
                <a:cubicBezTo>
                  <a:pt x="962814" y="2823171"/>
                  <a:pt x="959957" y="2830792"/>
                  <a:pt x="958052" y="2838411"/>
                </a:cubicBezTo>
                <a:cubicBezTo>
                  <a:pt x="960909" y="2896514"/>
                  <a:pt x="998057" y="2947949"/>
                  <a:pt x="991389" y="2998432"/>
                </a:cubicBezTo>
                <a:cubicBezTo>
                  <a:pt x="989484" y="3007957"/>
                  <a:pt x="986627" y="3015577"/>
                  <a:pt x="983769" y="3024149"/>
                </a:cubicBezTo>
                <a:cubicBezTo>
                  <a:pt x="960909" y="3075584"/>
                  <a:pt x="940907" y="3124161"/>
                  <a:pt x="912332" y="3173692"/>
                </a:cubicBezTo>
                <a:cubicBezTo>
                  <a:pt x="907569" y="3181311"/>
                  <a:pt x="904712" y="3190836"/>
                  <a:pt x="899949" y="3198457"/>
                </a:cubicBezTo>
                <a:cubicBezTo>
                  <a:pt x="878994" y="3254654"/>
                  <a:pt x="875184" y="3318471"/>
                  <a:pt x="886614" y="3379432"/>
                </a:cubicBezTo>
                <a:cubicBezTo>
                  <a:pt x="888519" y="3387052"/>
                  <a:pt x="889472" y="3396577"/>
                  <a:pt x="892329" y="3405149"/>
                </a:cubicBezTo>
                <a:cubicBezTo>
                  <a:pt x="915189" y="3448011"/>
                  <a:pt x="915189" y="3488969"/>
                  <a:pt x="884709" y="3522307"/>
                </a:cubicBezTo>
                <a:cubicBezTo>
                  <a:pt x="878994" y="3528021"/>
                  <a:pt x="874232" y="3532784"/>
                  <a:pt x="866612" y="3537546"/>
                </a:cubicBezTo>
                <a:cubicBezTo>
                  <a:pt x="826607" y="3563264"/>
                  <a:pt x="765647" y="3573742"/>
                  <a:pt x="717069" y="3590886"/>
                </a:cubicBezTo>
                <a:cubicBezTo>
                  <a:pt x="709449" y="3592792"/>
                  <a:pt x="701829" y="3595649"/>
                  <a:pt x="696114" y="3598507"/>
                </a:cubicBezTo>
                <a:cubicBezTo>
                  <a:pt x="673254" y="3603269"/>
                  <a:pt x="650394" y="3608032"/>
                  <a:pt x="629439" y="3613746"/>
                </a:cubicBezTo>
                <a:cubicBezTo>
                  <a:pt x="621819" y="3615652"/>
                  <a:pt x="614199" y="3616604"/>
                  <a:pt x="606579" y="3619461"/>
                </a:cubicBezTo>
                <a:cubicBezTo>
                  <a:pt x="578004" y="3637559"/>
                  <a:pt x="547524" y="3652799"/>
                  <a:pt x="517044" y="3665182"/>
                </a:cubicBezTo>
                <a:cubicBezTo>
                  <a:pt x="507519" y="3668039"/>
                  <a:pt x="499899" y="3670896"/>
                  <a:pt x="492279" y="3674707"/>
                </a:cubicBezTo>
                <a:cubicBezTo>
                  <a:pt x="429414" y="3684232"/>
                  <a:pt x="403697" y="3751859"/>
                  <a:pt x="396077" y="3811867"/>
                </a:cubicBezTo>
                <a:cubicBezTo>
                  <a:pt x="396077" y="3852824"/>
                  <a:pt x="337022" y="3847109"/>
                  <a:pt x="317972" y="3878542"/>
                </a:cubicBezTo>
                <a:cubicBezTo>
                  <a:pt x="312257" y="3886161"/>
                  <a:pt x="307494" y="3893782"/>
                  <a:pt x="302732" y="3901402"/>
                </a:cubicBezTo>
                <a:cubicBezTo>
                  <a:pt x="238914" y="4049039"/>
                  <a:pt x="178907" y="4182389"/>
                  <a:pt x="31269" y="4257637"/>
                </a:cubicBezTo>
                <a:cubicBezTo>
                  <a:pt x="26507" y="4263352"/>
                  <a:pt x="21744" y="4270019"/>
                  <a:pt x="17934" y="4277639"/>
                </a:cubicBezTo>
                <a:cubicBezTo>
                  <a:pt x="8409" y="4292879"/>
                  <a:pt x="4599" y="4310024"/>
                  <a:pt x="789" y="4329074"/>
                </a:cubicBezTo>
                <a:cubicBezTo>
                  <a:pt x="-1116" y="4346219"/>
                  <a:pt x="789" y="4362412"/>
                  <a:pt x="2694" y="4376699"/>
                </a:cubicBezTo>
                <a:cubicBezTo>
                  <a:pt x="5552" y="4391939"/>
                  <a:pt x="5552" y="4403369"/>
                  <a:pt x="6504" y="4409084"/>
                </a:cubicBezTo>
              </a:path>
            </a:pathLst>
          </a:custGeom>
          <a:solidFill>
            <a:srgbClr val="28292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53FAC96-6998-4C86-AE4F-68BFE65FBBF5}"/>
              </a:ext>
            </a:extLst>
          </p:cNvPr>
          <p:cNvGrpSpPr/>
          <p:nvPr/>
        </p:nvGrpSpPr>
        <p:grpSpPr>
          <a:xfrm>
            <a:off x="7582991" y="5009020"/>
            <a:ext cx="3348000" cy="1074409"/>
            <a:chOff x="5076057" y="1240057"/>
            <a:chExt cx="2137127" cy="46460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1419152-D556-4E86-9FE7-D8DCCED2E80A}"/>
                </a:ext>
              </a:extLst>
            </p:cNvPr>
            <p:cNvSpPr txBox="1"/>
            <p:nvPr/>
          </p:nvSpPr>
          <p:spPr>
            <a:xfrm>
              <a:off x="5076057" y="1240057"/>
              <a:ext cx="2137127" cy="119783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D905015-6B11-4C5E-82DB-2EE217D1F357}"/>
                </a:ext>
              </a:extLst>
            </p:cNvPr>
            <p:cNvSpPr txBox="1"/>
            <p:nvPr/>
          </p:nvSpPr>
          <p:spPr>
            <a:xfrm>
              <a:off x="5076059" y="1345316"/>
              <a:ext cx="2137125" cy="359348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7E4AD5-62A4-4E66-A5E8-9E84C9FCC5ED}"/>
              </a:ext>
            </a:extLst>
          </p:cNvPr>
          <p:cNvGrpSpPr/>
          <p:nvPr/>
        </p:nvGrpSpPr>
        <p:grpSpPr>
          <a:xfrm>
            <a:off x="1261010" y="5009020"/>
            <a:ext cx="3348000" cy="1074409"/>
            <a:chOff x="5076057" y="1240057"/>
            <a:chExt cx="2137127" cy="46460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61622EE-82A3-489E-9401-BEFA01E704DF}"/>
                </a:ext>
              </a:extLst>
            </p:cNvPr>
            <p:cNvSpPr txBox="1"/>
            <p:nvPr/>
          </p:nvSpPr>
          <p:spPr>
            <a:xfrm>
              <a:off x="5076057" y="1240057"/>
              <a:ext cx="2137127" cy="119783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F18F8A-6EEA-4ECE-BDBA-1BB30BD1B144}"/>
                </a:ext>
              </a:extLst>
            </p:cNvPr>
            <p:cNvSpPr txBox="1"/>
            <p:nvPr/>
          </p:nvSpPr>
          <p:spPr>
            <a:xfrm>
              <a:off x="5076059" y="1345316"/>
              <a:ext cx="2137125" cy="359348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3B91021-10C3-4569-876C-F66D3EABB65F}"/>
              </a:ext>
            </a:extLst>
          </p:cNvPr>
          <p:cNvGrpSpPr/>
          <p:nvPr/>
        </p:nvGrpSpPr>
        <p:grpSpPr>
          <a:xfrm>
            <a:off x="8242701" y="3395772"/>
            <a:ext cx="3348000" cy="1074409"/>
            <a:chOff x="5076057" y="1240057"/>
            <a:chExt cx="2137127" cy="46460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346838B-D2AD-448F-B7DF-558134554282}"/>
                </a:ext>
              </a:extLst>
            </p:cNvPr>
            <p:cNvSpPr txBox="1"/>
            <p:nvPr/>
          </p:nvSpPr>
          <p:spPr>
            <a:xfrm>
              <a:off x="5076057" y="1240057"/>
              <a:ext cx="2137127" cy="119783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E75C64-8E06-48AA-8F69-AF0E06BB001C}"/>
                </a:ext>
              </a:extLst>
            </p:cNvPr>
            <p:cNvSpPr txBox="1"/>
            <p:nvPr/>
          </p:nvSpPr>
          <p:spPr>
            <a:xfrm>
              <a:off x="5076059" y="1345316"/>
              <a:ext cx="2137125" cy="359348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D3BE01F-E213-4BFC-8C35-EFB08B994308}"/>
              </a:ext>
            </a:extLst>
          </p:cNvPr>
          <p:cNvGrpSpPr/>
          <p:nvPr/>
        </p:nvGrpSpPr>
        <p:grpSpPr>
          <a:xfrm>
            <a:off x="601300" y="3395772"/>
            <a:ext cx="3348000" cy="1074409"/>
            <a:chOff x="5076057" y="1240057"/>
            <a:chExt cx="2137127" cy="46460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CDB5E5-916A-44F9-833D-7120101D616E}"/>
                </a:ext>
              </a:extLst>
            </p:cNvPr>
            <p:cNvSpPr txBox="1"/>
            <p:nvPr/>
          </p:nvSpPr>
          <p:spPr>
            <a:xfrm>
              <a:off x="5076057" y="1240057"/>
              <a:ext cx="2137127" cy="119783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CE853C-435D-4F0E-B053-42454D25BD28}"/>
                </a:ext>
              </a:extLst>
            </p:cNvPr>
            <p:cNvSpPr txBox="1"/>
            <p:nvPr/>
          </p:nvSpPr>
          <p:spPr>
            <a:xfrm>
              <a:off x="5076059" y="1345316"/>
              <a:ext cx="2137125" cy="359348"/>
            </a:xfrm>
            <a:prstGeom prst="rect">
              <a:avLst/>
            </a:prstGeom>
            <a:noFill/>
          </p:spPr>
          <p:txBody>
            <a:bodyPr wrap="square" lIns="72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</a:p>
          </p:txBody>
        </p:sp>
      </p:grpSp>
      <p:sp>
        <p:nvSpPr>
          <p:cNvPr id="21" name="자유형: 도형 73">
            <a:extLst>
              <a:ext uri="{FF2B5EF4-FFF2-40B4-BE49-F238E27FC236}">
                <a16:creationId xmlns:a16="http://schemas.microsoft.com/office/drawing/2014/main" id="{D2A3D7F4-FE4A-4FE1-866A-5ADB8C50B9EB}"/>
              </a:ext>
            </a:extLst>
          </p:cNvPr>
          <p:cNvSpPr>
            <a:spLocks noChangeAspect="1"/>
          </p:cNvSpPr>
          <p:nvPr/>
        </p:nvSpPr>
        <p:spPr>
          <a:xfrm>
            <a:off x="6168202" y="3630443"/>
            <a:ext cx="176046" cy="310672"/>
          </a:xfrm>
          <a:custGeom>
            <a:avLst/>
            <a:gdLst>
              <a:gd name="connsiteX0" fmla="*/ 458477 w 915677"/>
              <a:gd name="connsiteY0" fmla="*/ 0 h 1615908"/>
              <a:gd name="connsiteX1" fmla="*/ 915677 w 915677"/>
              <a:gd name="connsiteY1" fmla="*/ 457200 h 1615908"/>
              <a:gd name="connsiteX2" fmla="*/ 714102 w 915677"/>
              <a:gd name="connsiteY2" fmla="*/ 836318 h 1615908"/>
              <a:gd name="connsiteX3" fmla="*/ 664339 w 915677"/>
              <a:gd name="connsiteY3" fmla="*/ 863328 h 1615908"/>
              <a:gd name="connsiteX4" fmla="*/ 914400 w 915677"/>
              <a:gd name="connsiteY4" fmla="*/ 1615908 h 1615908"/>
              <a:gd name="connsiteX5" fmla="*/ 0 w 915677"/>
              <a:gd name="connsiteY5" fmla="*/ 1615908 h 1615908"/>
              <a:gd name="connsiteX6" fmla="*/ 250451 w 915677"/>
              <a:gd name="connsiteY6" fmla="*/ 862153 h 1615908"/>
              <a:gd name="connsiteX7" fmla="*/ 202852 w 915677"/>
              <a:gd name="connsiteY7" fmla="*/ 836318 h 1615908"/>
              <a:gd name="connsiteX8" fmla="*/ 1277 w 915677"/>
              <a:gd name="connsiteY8" fmla="*/ 457200 h 1615908"/>
              <a:gd name="connsiteX9" fmla="*/ 458477 w 915677"/>
              <a:gd name="connsiteY9" fmla="*/ 0 h 1615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677" h="1615908">
                <a:moveTo>
                  <a:pt x="458477" y="0"/>
                </a:moveTo>
                <a:cubicBezTo>
                  <a:pt x="710982" y="0"/>
                  <a:pt x="915677" y="204695"/>
                  <a:pt x="915677" y="457200"/>
                </a:cubicBezTo>
                <a:cubicBezTo>
                  <a:pt x="915677" y="615016"/>
                  <a:pt x="835718" y="754156"/>
                  <a:pt x="714102" y="836318"/>
                </a:cubicBezTo>
                <a:lnTo>
                  <a:pt x="664339" y="863328"/>
                </a:lnTo>
                <a:lnTo>
                  <a:pt x="914400" y="1615908"/>
                </a:lnTo>
                <a:lnTo>
                  <a:pt x="0" y="1615908"/>
                </a:lnTo>
                <a:lnTo>
                  <a:pt x="250451" y="862153"/>
                </a:lnTo>
                <a:lnTo>
                  <a:pt x="202852" y="836318"/>
                </a:lnTo>
                <a:cubicBezTo>
                  <a:pt x="81236" y="754156"/>
                  <a:pt x="1277" y="615016"/>
                  <a:pt x="1277" y="457200"/>
                </a:cubicBezTo>
                <a:cubicBezTo>
                  <a:pt x="1277" y="204695"/>
                  <a:pt x="205972" y="0"/>
                  <a:pt x="4584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2" name="Oval 1">
            <a:extLst>
              <a:ext uri="{FF2B5EF4-FFF2-40B4-BE49-F238E27FC236}">
                <a16:creationId xmlns:a16="http://schemas.microsoft.com/office/drawing/2014/main" id="{D3C46D7B-A259-4513-8021-01599F234F23}"/>
              </a:ext>
            </a:extLst>
          </p:cNvPr>
          <p:cNvSpPr>
            <a:spLocks noChangeAspect="1"/>
          </p:cNvSpPr>
          <p:nvPr/>
        </p:nvSpPr>
        <p:spPr>
          <a:xfrm>
            <a:off x="6096000" y="4424758"/>
            <a:ext cx="320451" cy="320450"/>
          </a:xfrm>
          <a:custGeom>
            <a:avLst/>
            <a:gdLst/>
            <a:ahLst/>
            <a:cxnLst/>
            <a:rect l="l" t="t" r="r" b="b"/>
            <a:pathLst>
              <a:path w="3848188" h="3848188">
                <a:moveTo>
                  <a:pt x="1531053" y="504131"/>
                </a:moveTo>
                <a:lnTo>
                  <a:pt x="1531053" y="1481511"/>
                </a:lnTo>
                <a:lnTo>
                  <a:pt x="553673" y="1481511"/>
                </a:lnTo>
                <a:lnTo>
                  <a:pt x="553673" y="2263055"/>
                </a:lnTo>
                <a:lnTo>
                  <a:pt x="1531053" y="2263055"/>
                </a:lnTo>
                <a:lnTo>
                  <a:pt x="1531053" y="3240435"/>
                </a:lnTo>
                <a:lnTo>
                  <a:pt x="2312597" y="3240435"/>
                </a:lnTo>
                <a:lnTo>
                  <a:pt x="2312597" y="2263055"/>
                </a:lnTo>
                <a:lnTo>
                  <a:pt x="3289977" y="2263055"/>
                </a:lnTo>
                <a:lnTo>
                  <a:pt x="3289977" y="1481511"/>
                </a:lnTo>
                <a:lnTo>
                  <a:pt x="2312597" y="1481511"/>
                </a:lnTo>
                <a:lnTo>
                  <a:pt x="2312597" y="504131"/>
                </a:lnTo>
                <a:close/>
                <a:moveTo>
                  <a:pt x="1924094" y="0"/>
                </a:moveTo>
                <a:cubicBezTo>
                  <a:pt x="2986742" y="0"/>
                  <a:pt x="3848188" y="861446"/>
                  <a:pt x="3848188" y="1924094"/>
                </a:cubicBezTo>
                <a:cubicBezTo>
                  <a:pt x="3848188" y="2986742"/>
                  <a:pt x="2986742" y="3848188"/>
                  <a:pt x="1924094" y="3848188"/>
                </a:cubicBezTo>
                <a:cubicBezTo>
                  <a:pt x="861446" y="3848188"/>
                  <a:pt x="0" y="2986742"/>
                  <a:pt x="0" y="1924094"/>
                </a:cubicBezTo>
                <a:cubicBezTo>
                  <a:pt x="0" y="861446"/>
                  <a:pt x="861446" y="0"/>
                  <a:pt x="19240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3" name="Rounded Rectangle 1">
            <a:extLst>
              <a:ext uri="{FF2B5EF4-FFF2-40B4-BE49-F238E27FC236}">
                <a16:creationId xmlns:a16="http://schemas.microsoft.com/office/drawing/2014/main" id="{CB0FF81C-1CD6-4488-8499-668963EABFA3}"/>
              </a:ext>
            </a:extLst>
          </p:cNvPr>
          <p:cNvSpPr>
            <a:spLocks noChangeAspect="1"/>
          </p:cNvSpPr>
          <p:nvPr/>
        </p:nvSpPr>
        <p:spPr>
          <a:xfrm>
            <a:off x="6157255" y="5116483"/>
            <a:ext cx="189890" cy="320450"/>
          </a:xfrm>
          <a:custGeom>
            <a:avLst/>
            <a:gdLst/>
            <a:ahLst/>
            <a:cxnLst/>
            <a:rect l="l" t="t" r="r" b="b"/>
            <a:pathLst>
              <a:path w="2337548" h="3944720">
                <a:moveTo>
                  <a:pt x="2013548" y="1242075"/>
                </a:moveTo>
                <a:lnTo>
                  <a:pt x="2337548" y="1242075"/>
                </a:lnTo>
                <a:lnTo>
                  <a:pt x="2337548" y="1945866"/>
                </a:lnTo>
                <a:lnTo>
                  <a:pt x="2337548" y="1962155"/>
                </a:lnTo>
                <a:lnTo>
                  <a:pt x="2336798" y="1962155"/>
                </a:lnTo>
                <a:cubicBezTo>
                  <a:pt x="2330129" y="2597501"/>
                  <a:pt x="1898450" y="3121603"/>
                  <a:pt x="1336990" y="3208701"/>
                </a:cubicBezTo>
                <a:lnTo>
                  <a:pt x="1336990" y="3620720"/>
                </a:lnTo>
                <a:lnTo>
                  <a:pt x="1895070" y="3620720"/>
                </a:lnTo>
                <a:lnTo>
                  <a:pt x="1895070" y="3944720"/>
                </a:lnTo>
                <a:lnTo>
                  <a:pt x="454910" y="3944720"/>
                </a:lnTo>
                <a:lnTo>
                  <a:pt x="454910" y="3620720"/>
                </a:lnTo>
                <a:lnTo>
                  <a:pt x="1012990" y="3620720"/>
                </a:lnTo>
                <a:lnTo>
                  <a:pt x="1012990" y="3210585"/>
                </a:lnTo>
                <a:cubicBezTo>
                  <a:pt x="447376" y="3129632"/>
                  <a:pt x="8655" y="2604919"/>
                  <a:pt x="389" y="1964536"/>
                </a:cubicBezTo>
                <a:lnTo>
                  <a:pt x="0" y="1964536"/>
                </a:lnTo>
                <a:lnTo>
                  <a:pt x="0" y="1244456"/>
                </a:lnTo>
                <a:lnTo>
                  <a:pt x="324000" y="1244456"/>
                </a:lnTo>
                <a:lnTo>
                  <a:pt x="324000" y="1964536"/>
                </a:lnTo>
                <a:lnTo>
                  <a:pt x="323361" y="1964536"/>
                </a:lnTo>
                <a:cubicBezTo>
                  <a:pt x="331926" y="2486037"/>
                  <a:pt x="710705" y="2903701"/>
                  <a:pt x="1173940" y="2900510"/>
                </a:cubicBezTo>
                <a:cubicBezTo>
                  <a:pt x="1634302" y="2897337"/>
                  <a:pt x="2006933" y="2479634"/>
                  <a:pt x="2014006" y="1962155"/>
                </a:cubicBezTo>
                <a:lnTo>
                  <a:pt x="2013548" y="1962155"/>
                </a:lnTo>
                <a:close/>
                <a:moveTo>
                  <a:pt x="1168773" y="0"/>
                </a:moveTo>
                <a:cubicBezTo>
                  <a:pt x="1546536" y="0"/>
                  <a:pt x="1852773" y="306237"/>
                  <a:pt x="1852773" y="684000"/>
                </a:cubicBezTo>
                <a:lnTo>
                  <a:pt x="1852773" y="1980000"/>
                </a:lnTo>
                <a:cubicBezTo>
                  <a:pt x="1852773" y="2357763"/>
                  <a:pt x="1546536" y="2664000"/>
                  <a:pt x="1168773" y="2664000"/>
                </a:cubicBezTo>
                <a:cubicBezTo>
                  <a:pt x="791010" y="2664000"/>
                  <a:pt x="484773" y="2357763"/>
                  <a:pt x="484773" y="1980000"/>
                </a:cubicBezTo>
                <a:lnTo>
                  <a:pt x="484773" y="684000"/>
                </a:lnTo>
                <a:cubicBezTo>
                  <a:pt x="484773" y="306237"/>
                  <a:pt x="791010" y="0"/>
                  <a:pt x="116877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  <p:sp>
        <p:nvSpPr>
          <p:cNvPr id="24" name="자유형: 도형 69">
            <a:extLst>
              <a:ext uri="{FF2B5EF4-FFF2-40B4-BE49-F238E27FC236}">
                <a16:creationId xmlns:a16="http://schemas.microsoft.com/office/drawing/2014/main" id="{FCB828F6-743E-4760-A729-B54C80901BC4}"/>
              </a:ext>
            </a:extLst>
          </p:cNvPr>
          <p:cNvSpPr>
            <a:spLocks noChangeAspect="1"/>
          </p:cNvSpPr>
          <p:nvPr/>
        </p:nvSpPr>
        <p:spPr>
          <a:xfrm>
            <a:off x="6148824" y="5831277"/>
            <a:ext cx="197938" cy="320450"/>
          </a:xfrm>
          <a:custGeom>
            <a:avLst/>
            <a:gdLst>
              <a:gd name="connsiteX0" fmla="*/ 2288503 w 2628868"/>
              <a:gd name="connsiteY0" fmla="*/ 1437588 h 4255963"/>
              <a:gd name="connsiteX1" fmla="*/ 2055285 w 2628868"/>
              <a:gd name="connsiteY1" fmla="*/ 1235542 h 4255963"/>
              <a:gd name="connsiteX2" fmla="*/ 1750484 w 2628868"/>
              <a:gd name="connsiteY2" fmla="*/ 709069 h 4255963"/>
              <a:gd name="connsiteX3" fmla="*/ 1768957 w 2628868"/>
              <a:gd name="connsiteY3" fmla="*/ 395033 h 4255963"/>
              <a:gd name="connsiteX4" fmla="*/ 2507866 w 2628868"/>
              <a:gd name="connsiteY4" fmla="*/ 1244778 h 4255963"/>
              <a:gd name="connsiteX5" fmla="*/ 2288503 w 2628868"/>
              <a:gd name="connsiteY5" fmla="*/ 1437588 h 4255963"/>
              <a:gd name="connsiteX6" fmla="*/ 914400 w 2628868"/>
              <a:gd name="connsiteY6" fmla="*/ 2567085 h 4255963"/>
              <a:gd name="connsiteX7" fmla="*/ 0 w 2628868"/>
              <a:gd name="connsiteY7" fmla="*/ 1375594 h 4255963"/>
              <a:gd name="connsiteX8" fmla="*/ 886691 w 2628868"/>
              <a:gd name="connsiteY8" fmla="*/ 378067 h 4255963"/>
              <a:gd name="connsiteX9" fmla="*/ 886691 w 2628868"/>
              <a:gd name="connsiteY9" fmla="*/ 784467 h 4255963"/>
              <a:gd name="connsiteX10" fmla="*/ 905164 w 2628868"/>
              <a:gd name="connsiteY10" fmla="*/ 1310939 h 4255963"/>
              <a:gd name="connsiteX11" fmla="*/ 914400 w 2628868"/>
              <a:gd name="connsiteY11" fmla="*/ 2567085 h 4255963"/>
              <a:gd name="connsiteX12" fmla="*/ 1742177 w 2628868"/>
              <a:gd name="connsiteY12" fmla="*/ 3864625 h 4255963"/>
              <a:gd name="connsiteX13" fmla="*/ 1742177 w 2628868"/>
              <a:gd name="connsiteY13" fmla="*/ 3458225 h 4255963"/>
              <a:gd name="connsiteX14" fmla="*/ 1723704 w 2628868"/>
              <a:gd name="connsiteY14" fmla="*/ 2931753 h 4255963"/>
              <a:gd name="connsiteX15" fmla="*/ 1714468 w 2628868"/>
              <a:gd name="connsiteY15" fmla="*/ 1675607 h 4255963"/>
              <a:gd name="connsiteX16" fmla="*/ 2628868 w 2628868"/>
              <a:gd name="connsiteY16" fmla="*/ 2867098 h 4255963"/>
              <a:gd name="connsiteX17" fmla="*/ 1742177 w 2628868"/>
              <a:gd name="connsiteY17" fmla="*/ 3864625 h 4255963"/>
              <a:gd name="connsiteX18" fmla="*/ 886690 w 2628868"/>
              <a:gd name="connsiteY18" fmla="*/ 3869411 h 4255963"/>
              <a:gd name="connsiteX19" fmla="*/ 147781 w 2628868"/>
              <a:gd name="connsiteY19" fmla="*/ 3019666 h 4255963"/>
              <a:gd name="connsiteX20" fmla="*/ 600362 w 2628868"/>
              <a:gd name="connsiteY20" fmla="*/ 3028902 h 4255963"/>
              <a:gd name="connsiteX21" fmla="*/ 905163 w 2628868"/>
              <a:gd name="connsiteY21" fmla="*/ 3555375 h 4255963"/>
              <a:gd name="connsiteX22" fmla="*/ 1303568 w 2628868"/>
              <a:gd name="connsiteY22" fmla="*/ 4255963 h 4255963"/>
              <a:gd name="connsiteX23" fmla="*/ 1142559 w 2628868"/>
              <a:gd name="connsiteY23" fmla="*/ 4094954 h 4255963"/>
              <a:gd name="connsiteX24" fmla="*/ 1142560 w 2628868"/>
              <a:gd name="connsiteY24" fmla="*/ 161009 h 4255963"/>
              <a:gd name="connsiteX25" fmla="*/ 1303569 w 2628868"/>
              <a:gd name="connsiteY25" fmla="*/ 0 h 4255963"/>
              <a:gd name="connsiteX26" fmla="*/ 1303568 w 2628868"/>
              <a:gd name="connsiteY26" fmla="*/ 1 h 4255963"/>
              <a:gd name="connsiteX27" fmla="*/ 1464577 w 2628868"/>
              <a:gd name="connsiteY27" fmla="*/ 161010 h 4255963"/>
              <a:gd name="connsiteX28" fmla="*/ 1464577 w 2628868"/>
              <a:gd name="connsiteY28" fmla="*/ 4094954 h 4255963"/>
              <a:gd name="connsiteX29" fmla="*/ 1303568 w 2628868"/>
              <a:gd name="connsiteY29" fmla="*/ 4255963 h 425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628868" h="4255963">
                <a:moveTo>
                  <a:pt x="2288503" y="1437588"/>
                </a:moveTo>
                <a:cubicBezTo>
                  <a:pt x="2182285" y="1436434"/>
                  <a:pt x="2073758" y="1369470"/>
                  <a:pt x="2055285" y="1235542"/>
                </a:cubicBezTo>
                <a:cubicBezTo>
                  <a:pt x="2061443" y="1112391"/>
                  <a:pt x="2086071" y="822985"/>
                  <a:pt x="1750484" y="709069"/>
                </a:cubicBezTo>
                <a:lnTo>
                  <a:pt x="1768957" y="395033"/>
                </a:lnTo>
                <a:cubicBezTo>
                  <a:pt x="2326220" y="493554"/>
                  <a:pt x="2495550" y="915347"/>
                  <a:pt x="2507866" y="1244778"/>
                </a:cubicBezTo>
                <a:cubicBezTo>
                  <a:pt x="2498630" y="1374088"/>
                  <a:pt x="2394721" y="1438743"/>
                  <a:pt x="2288503" y="1437588"/>
                </a:cubicBezTo>
                <a:close/>
                <a:moveTo>
                  <a:pt x="914400" y="2567085"/>
                </a:moveTo>
                <a:cubicBezTo>
                  <a:pt x="193965" y="2299230"/>
                  <a:pt x="9236" y="1745049"/>
                  <a:pt x="0" y="1375594"/>
                </a:cubicBezTo>
                <a:cubicBezTo>
                  <a:pt x="36947" y="923011"/>
                  <a:pt x="360218" y="415012"/>
                  <a:pt x="886691" y="378067"/>
                </a:cubicBezTo>
                <a:lnTo>
                  <a:pt x="886691" y="784467"/>
                </a:lnTo>
                <a:cubicBezTo>
                  <a:pt x="689648" y="818333"/>
                  <a:pt x="548024" y="1193946"/>
                  <a:pt x="905164" y="1310939"/>
                </a:cubicBezTo>
                <a:cubicBezTo>
                  <a:pt x="908243" y="1729654"/>
                  <a:pt x="911321" y="2148370"/>
                  <a:pt x="914400" y="2567085"/>
                </a:cubicBezTo>
                <a:close/>
                <a:moveTo>
                  <a:pt x="1742177" y="3864625"/>
                </a:moveTo>
                <a:lnTo>
                  <a:pt x="1742177" y="3458225"/>
                </a:lnTo>
                <a:cubicBezTo>
                  <a:pt x="1939220" y="3424359"/>
                  <a:pt x="2080844" y="3048746"/>
                  <a:pt x="1723704" y="2931753"/>
                </a:cubicBezTo>
                <a:cubicBezTo>
                  <a:pt x="1720625" y="2513038"/>
                  <a:pt x="1717547" y="2094322"/>
                  <a:pt x="1714468" y="1675607"/>
                </a:cubicBezTo>
                <a:cubicBezTo>
                  <a:pt x="2434903" y="1943462"/>
                  <a:pt x="2619632" y="2497643"/>
                  <a:pt x="2628868" y="2867098"/>
                </a:cubicBezTo>
                <a:cubicBezTo>
                  <a:pt x="2591921" y="3319681"/>
                  <a:pt x="2268650" y="3827680"/>
                  <a:pt x="1742177" y="3864625"/>
                </a:cubicBezTo>
                <a:close/>
                <a:moveTo>
                  <a:pt x="886690" y="3869411"/>
                </a:moveTo>
                <a:cubicBezTo>
                  <a:pt x="329427" y="3770890"/>
                  <a:pt x="160097" y="3349097"/>
                  <a:pt x="147781" y="3019666"/>
                </a:cubicBezTo>
                <a:cubicBezTo>
                  <a:pt x="166253" y="2761046"/>
                  <a:pt x="563416" y="2761047"/>
                  <a:pt x="600362" y="3028902"/>
                </a:cubicBezTo>
                <a:cubicBezTo>
                  <a:pt x="594204" y="3152053"/>
                  <a:pt x="569576" y="3441459"/>
                  <a:pt x="905163" y="3555375"/>
                </a:cubicBezTo>
                <a:close/>
                <a:moveTo>
                  <a:pt x="1303568" y="4255963"/>
                </a:moveTo>
                <a:cubicBezTo>
                  <a:pt x="1214645" y="4255963"/>
                  <a:pt x="1142559" y="4183877"/>
                  <a:pt x="1142559" y="4094954"/>
                </a:cubicBezTo>
                <a:cubicBezTo>
                  <a:pt x="1142559" y="2783639"/>
                  <a:pt x="1142560" y="1472324"/>
                  <a:pt x="1142560" y="161009"/>
                </a:cubicBezTo>
                <a:cubicBezTo>
                  <a:pt x="1142560" y="72086"/>
                  <a:pt x="1214646" y="0"/>
                  <a:pt x="1303569" y="0"/>
                </a:cubicBezTo>
                <a:lnTo>
                  <a:pt x="1303568" y="1"/>
                </a:lnTo>
                <a:cubicBezTo>
                  <a:pt x="1392491" y="1"/>
                  <a:pt x="1464577" y="72087"/>
                  <a:pt x="1464577" y="161010"/>
                </a:cubicBezTo>
                <a:lnTo>
                  <a:pt x="1464577" y="4094954"/>
                </a:lnTo>
                <a:cubicBezTo>
                  <a:pt x="1464577" y="4183877"/>
                  <a:pt x="1392491" y="4255963"/>
                  <a:pt x="1303568" y="42559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16">
            <a:extLst>
              <a:ext uri="{FF2B5EF4-FFF2-40B4-BE49-F238E27FC236}">
                <a16:creationId xmlns:a16="http://schemas.microsoft.com/office/drawing/2014/main" id="{D08FB755-D9F8-40AA-B7D8-2C7A74BF94D2}"/>
              </a:ext>
            </a:extLst>
          </p:cNvPr>
          <p:cNvSpPr/>
          <p:nvPr/>
        </p:nvSpPr>
        <p:spPr>
          <a:xfrm>
            <a:off x="6962845" y="896657"/>
            <a:ext cx="47433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42D143-8BC5-4884-808A-7F95EB746D0D}"/>
              </a:ext>
            </a:extLst>
          </p:cNvPr>
          <p:cNvSpPr txBox="1"/>
          <p:nvPr/>
        </p:nvSpPr>
        <p:spPr>
          <a:xfrm>
            <a:off x="9334535" y="5806529"/>
            <a:ext cx="2727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 Presentation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918E068D-907D-4C3F-BFDF-D42274B7244A}"/>
              </a:ext>
            </a:extLst>
          </p:cNvPr>
          <p:cNvSpPr txBox="1">
            <a:spLocks/>
          </p:cNvSpPr>
          <p:nvPr/>
        </p:nvSpPr>
        <p:spPr>
          <a:xfrm>
            <a:off x="2923472" y="3430280"/>
            <a:ext cx="2891365" cy="175787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Graphic Infographic Designed</a:t>
            </a: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A82DCE94-1B05-4265-AA2A-AE62CF9918D5}"/>
              </a:ext>
            </a:extLst>
          </p:cNvPr>
          <p:cNvSpPr/>
          <p:nvPr/>
        </p:nvSpPr>
        <p:spPr>
          <a:xfrm flipH="1">
            <a:off x="14777" y="937760"/>
            <a:ext cx="6507660" cy="4388311"/>
          </a:xfrm>
          <a:custGeom>
            <a:avLst/>
            <a:gdLst>
              <a:gd name="connsiteX0" fmla="*/ 5290604 w 6507660"/>
              <a:gd name="connsiteY0" fmla="*/ 3151911 h 4388311"/>
              <a:gd name="connsiteX1" fmla="*/ 5280167 w 6507660"/>
              <a:gd name="connsiteY1" fmla="*/ 3162348 h 4388311"/>
              <a:gd name="connsiteX2" fmla="*/ 5280167 w 6507660"/>
              <a:gd name="connsiteY2" fmla="*/ 3337120 h 4388311"/>
              <a:gd name="connsiteX3" fmla="*/ 5253923 w 6507660"/>
              <a:gd name="connsiteY3" fmla="*/ 3342418 h 4388311"/>
              <a:gd name="connsiteX4" fmla="*/ 5196375 w 6507660"/>
              <a:gd name="connsiteY4" fmla="*/ 3429238 h 4388311"/>
              <a:gd name="connsiteX5" fmla="*/ 5196376 w 6507660"/>
              <a:gd name="connsiteY5" fmla="*/ 3709560 h 4388311"/>
              <a:gd name="connsiteX6" fmla="*/ 5253924 w 6507660"/>
              <a:gd name="connsiteY6" fmla="*/ 3796381 h 4388311"/>
              <a:gd name="connsiteX7" fmla="*/ 5280167 w 6507660"/>
              <a:gd name="connsiteY7" fmla="*/ 3801679 h 4388311"/>
              <a:gd name="connsiteX8" fmla="*/ 5280167 w 6507660"/>
              <a:gd name="connsiteY8" fmla="*/ 3976447 h 4388311"/>
              <a:gd name="connsiteX9" fmla="*/ 5290604 w 6507660"/>
              <a:gd name="connsiteY9" fmla="*/ 3986884 h 4388311"/>
              <a:gd name="connsiteX10" fmla="*/ 5301041 w 6507660"/>
              <a:gd name="connsiteY10" fmla="*/ 3976447 h 4388311"/>
              <a:gd name="connsiteX11" fmla="*/ 5301041 w 6507660"/>
              <a:gd name="connsiteY11" fmla="*/ 3801676 h 4388311"/>
              <a:gd name="connsiteX12" fmla="*/ 5327277 w 6507660"/>
              <a:gd name="connsiteY12" fmla="*/ 3796380 h 4388311"/>
              <a:gd name="connsiteX13" fmla="*/ 5384824 w 6507660"/>
              <a:gd name="connsiteY13" fmla="*/ 3709559 h 4388311"/>
              <a:gd name="connsiteX14" fmla="*/ 5384824 w 6507660"/>
              <a:gd name="connsiteY14" fmla="*/ 3429238 h 4388311"/>
              <a:gd name="connsiteX15" fmla="*/ 5327277 w 6507660"/>
              <a:gd name="connsiteY15" fmla="*/ 3342418 h 4388311"/>
              <a:gd name="connsiteX16" fmla="*/ 5301041 w 6507660"/>
              <a:gd name="connsiteY16" fmla="*/ 3337121 h 4388311"/>
              <a:gd name="connsiteX17" fmla="*/ 5301041 w 6507660"/>
              <a:gd name="connsiteY17" fmla="*/ 3162348 h 4388311"/>
              <a:gd name="connsiteX18" fmla="*/ 5290604 w 6507660"/>
              <a:gd name="connsiteY18" fmla="*/ 3151911 h 4388311"/>
              <a:gd name="connsiteX19" fmla="*/ 5071938 w 6507660"/>
              <a:gd name="connsiteY19" fmla="*/ 2996689 h 4388311"/>
              <a:gd name="connsiteX20" fmla="*/ 5061501 w 6507660"/>
              <a:gd name="connsiteY20" fmla="*/ 3007126 h 4388311"/>
              <a:gd name="connsiteX21" fmla="*/ 5061501 w 6507660"/>
              <a:gd name="connsiteY21" fmla="*/ 3205193 h 4388311"/>
              <a:gd name="connsiteX22" fmla="*/ 5057961 w 6507660"/>
              <a:gd name="connsiteY22" fmla="*/ 3204478 h 4388311"/>
              <a:gd name="connsiteX23" fmla="*/ 4963736 w 6507660"/>
              <a:gd name="connsiteY23" fmla="*/ 3298703 h 4388311"/>
              <a:gd name="connsiteX24" fmla="*/ 4963737 w 6507660"/>
              <a:gd name="connsiteY24" fmla="*/ 3661368 h 4388311"/>
              <a:gd name="connsiteX25" fmla="*/ 5057962 w 6507660"/>
              <a:gd name="connsiteY25" fmla="*/ 3755593 h 4388311"/>
              <a:gd name="connsiteX26" fmla="*/ 5057961 w 6507660"/>
              <a:gd name="connsiteY26" fmla="*/ 3755592 h 4388311"/>
              <a:gd name="connsiteX27" fmla="*/ 5061501 w 6507660"/>
              <a:gd name="connsiteY27" fmla="*/ 3754878 h 4388311"/>
              <a:gd name="connsiteX28" fmla="*/ 5061501 w 6507660"/>
              <a:gd name="connsiteY28" fmla="*/ 4377874 h 4388311"/>
              <a:gd name="connsiteX29" fmla="*/ 5071938 w 6507660"/>
              <a:gd name="connsiteY29" fmla="*/ 4388311 h 4388311"/>
              <a:gd name="connsiteX30" fmla="*/ 5082375 w 6507660"/>
              <a:gd name="connsiteY30" fmla="*/ 4377874 h 4388311"/>
              <a:gd name="connsiteX31" fmla="*/ 5082375 w 6507660"/>
              <a:gd name="connsiteY31" fmla="*/ 3750663 h 4388311"/>
              <a:gd name="connsiteX32" fmla="*/ 5094638 w 6507660"/>
              <a:gd name="connsiteY32" fmla="*/ 3748188 h 4388311"/>
              <a:gd name="connsiteX33" fmla="*/ 5152186 w 6507660"/>
              <a:gd name="connsiteY33" fmla="*/ 3661367 h 4388311"/>
              <a:gd name="connsiteX34" fmla="*/ 5152186 w 6507660"/>
              <a:gd name="connsiteY34" fmla="*/ 3298703 h 4388311"/>
              <a:gd name="connsiteX35" fmla="*/ 5094638 w 6507660"/>
              <a:gd name="connsiteY35" fmla="*/ 3211883 h 4388311"/>
              <a:gd name="connsiteX36" fmla="*/ 5082375 w 6507660"/>
              <a:gd name="connsiteY36" fmla="*/ 3209407 h 4388311"/>
              <a:gd name="connsiteX37" fmla="*/ 5082375 w 6507660"/>
              <a:gd name="connsiteY37" fmla="*/ 3007126 h 4388311"/>
              <a:gd name="connsiteX38" fmla="*/ 5071938 w 6507660"/>
              <a:gd name="connsiteY38" fmla="*/ 2996689 h 4388311"/>
              <a:gd name="connsiteX39" fmla="*/ 6413436 w 6507660"/>
              <a:gd name="connsiteY39" fmla="*/ 2973900 h 4388311"/>
              <a:gd name="connsiteX40" fmla="*/ 6402999 w 6507660"/>
              <a:gd name="connsiteY40" fmla="*/ 2984337 h 4388311"/>
              <a:gd name="connsiteX41" fmla="*/ 6402999 w 6507660"/>
              <a:gd name="connsiteY41" fmla="*/ 3159109 h 4388311"/>
              <a:gd name="connsiteX42" fmla="*/ 6376758 w 6507660"/>
              <a:gd name="connsiteY42" fmla="*/ 3164407 h 4388311"/>
              <a:gd name="connsiteX43" fmla="*/ 6319210 w 6507660"/>
              <a:gd name="connsiteY43" fmla="*/ 3251227 h 4388311"/>
              <a:gd name="connsiteX44" fmla="*/ 6319211 w 6507660"/>
              <a:gd name="connsiteY44" fmla="*/ 3531549 h 4388311"/>
              <a:gd name="connsiteX45" fmla="*/ 6376759 w 6507660"/>
              <a:gd name="connsiteY45" fmla="*/ 3618370 h 4388311"/>
              <a:gd name="connsiteX46" fmla="*/ 6402999 w 6507660"/>
              <a:gd name="connsiteY46" fmla="*/ 3623667 h 4388311"/>
              <a:gd name="connsiteX47" fmla="*/ 6402999 w 6507660"/>
              <a:gd name="connsiteY47" fmla="*/ 3798436 h 4388311"/>
              <a:gd name="connsiteX48" fmla="*/ 6413436 w 6507660"/>
              <a:gd name="connsiteY48" fmla="*/ 3808873 h 4388311"/>
              <a:gd name="connsiteX49" fmla="*/ 6423873 w 6507660"/>
              <a:gd name="connsiteY49" fmla="*/ 3798436 h 4388311"/>
              <a:gd name="connsiteX50" fmla="*/ 6423873 w 6507660"/>
              <a:gd name="connsiteY50" fmla="*/ 3623666 h 4388311"/>
              <a:gd name="connsiteX51" fmla="*/ 6450111 w 6507660"/>
              <a:gd name="connsiteY51" fmla="*/ 3618369 h 4388311"/>
              <a:gd name="connsiteX52" fmla="*/ 6507660 w 6507660"/>
              <a:gd name="connsiteY52" fmla="*/ 3531548 h 4388311"/>
              <a:gd name="connsiteX53" fmla="*/ 6507660 w 6507660"/>
              <a:gd name="connsiteY53" fmla="*/ 3251227 h 4388311"/>
              <a:gd name="connsiteX54" fmla="*/ 6450111 w 6507660"/>
              <a:gd name="connsiteY54" fmla="*/ 3164407 h 4388311"/>
              <a:gd name="connsiteX55" fmla="*/ 6423873 w 6507660"/>
              <a:gd name="connsiteY55" fmla="*/ 3159109 h 4388311"/>
              <a:gd name="connsiteX56" fmla="*/ 6423873 w 6507660"/>
              <a:gd name="connsiteY56" fmla="*/ 2984337 h 4388311"/>
              <a:gd name="connsiteX57" fmla="*/ 6413436 w 6507660"/>
              <a:gd name="connsiteY57" fmla="*/ 2973900 h 4388311"/>
              <a:gd name="connsiteX58" fmla="*/ 4841054 w 6507660"/>
              <a:gd name="connsiteY58" fmla="*/ 2908477 h 4388311"/>
              <a:gd name="connsiteX59" fmla="*/ 4830617 w 6507660"/>
              <a:gd name="connsiteY59" fmla="*/ 2918914 h 4388311"/>
              <a:gd name="connsiteX60" fmla="*/ 4830617 w 6507660"/>
              <a:gd name="connsiteY60" fmla="*/ 2970773 h 4388311"/>
              <a:gd name="connsiteX61" fmla="*/ 4804377 w 6507660"/>
              <a:gd name="connsiteY61" fmla="*/ 2976071 h 4388311"/>
              <a:gd name="connsiteX62" fmla="*/ 4746828 w 6507660"/>
              <a:gd name="connsiteY62" fmla="*/ 3062891 h 4388311"/>
              <a:gd name="connsiteX63" fmla="*/ 4746829 w 6507660"/>
              <a:gd name="connsiteY63" fmla="*/ 3440685 h 4388311"/>
              <a:gd name="connsiteX64" fmla="*/ 4804377 w 6507660"/>
              <a:gd name="connsiteY64" fmla="*/ 3527506 h 4388311"/>
              <a:gd name="connsiteX65" fmla="*/ 4830617 w 6507660"/>
              <a:gd name="connsiteY65" fmla="*/ 3532803 h 4388311"/>
              <a:gd name="connsiteX66" fmla="*/ 4830617 w 6507660"/>
              <a:gd name="connsiteY66" fmla="*/ 3733013 h 4388311"/>
              <a:gd name="connsiteX67" fmla="*/ 4841054 w 6507660"/>
              <a:gd name="connsiteY67" fmla="*/ 3743450 h 4388311"/>
              <a:gd name="connsiteX68" fmla="*/ 4851491 w 6507660"/>
              <a:gd name="connsiteY68" fmla="*/ 3733013 h 4388311"/>
              <a:gd name="connsiteX69" fmla="*/ 4851491 w 6507660"/>
              <a:gd name="connsiteY69" fmla="*/ 3532802 h 4388311"/>
              <a:gd name="connsiteX70" fmla="*/ 4877729 w 6507660"/>
              <a:gd name="connsiteY70" fmla="*/ 3527505 h 4388311"/>
              <a:gd name="connsiteX71" fmla="*/ 4935278 w 6507660"/>
              <a:gd name="connsiteY71" fmla="*/ 3440684 h 4388311"/>
              <a:gd name="connsiteX72" fmla="*/ 4935278 w 6507660"/>
              <a:gd name="connsiteY72" fmla="*/ 3062891 h 4388311"/>
              <a:gd name="connsiteX73" fmla="*/ 4877729 w 6507660"/>
              <a:gd name="connsiteY73" fmla="*/ 2976071 h 4388311"/>
              <a:gd name="connsiteX74" fmla="*/ 4851491 w 6507660"/>
              <a:gd name="connsiteY74" fmla="*/ 2970773 h 4388311"/>
              <a:gd name="connsiteX75" fmla="*/ 4851491 w 6507660"/>
              <a:gd name="connsiteY75" fmla="*/ 2918914 h 4388311"/>
              <a:gd name="connsiteX76" fmla="*/ 4841054 w 6507660"/>
              <a:gd name="connsiteY76" fmla="*/ 2908477 h 4388311"/>
              <a:gd name="connsiteX77" fmla="*/ 5522740 w 6507660"/>
              <a:gd name="connsiteY77" fmla="*/ 2700858 h 4388311"/>
              <a:gd name="connsiteX78" fmla="*/ 5512303 w 6507660"/>
              <a:gd name="connsiteY78" fmla="*/ 2711295 h 4388311"/>
              <a:gd name="connsiteX79" fmla="*/ 5512303 w 6507660"/>
              <a:gd name="connsiteY79" fmla="*/ 2887452 h 4388311"/>
              <a:gd name="connsiteX80" fmla="*/ 5477028 w 6507660"/>
              <a:gd name="connsiteY80" fmla="*/ 2894574 h 4388311"/>
              <a:gd name="connsiteX81" fmla="*/ 5419480 w 6507660"/>
              <a:gd name="connsiteY81" fmla="*/ 2981394 h 4388311"/>
              <a:gd name="connsiteX82" fmla="*/ 5419481 w 6507660"/>
              <a:gd name="connsiteY82" fmla="*/ 3597019 h 4388311"/>
              <a:gd name="connsiteX83" fmla="*/ 5477029 w 6507660"/>
              <a:gd name="connsiteY83" fmla="*/ 3683840 h 4388311"/>
              <a:gd name="connsiteX84" fmla="*/ 5512303 w 6507660"/>
              <a:gd name="connsiteY84" fmla="*/ 3690961 h 4388311"/>
              <a:gd name="connsiteX85" fmla="*/ 5512303 w 6507660"/>
              <a:gd name="connsiteY85" fmla="*/ 4082043 h 4388311"/>
              <a:gd name="connsiteX86" fmla="*/ 5522740 w 6507660"/>
              <a:gd name="connsiteY86" fmla="*/ 4092480 h 4388311"/>
              <a:gd name="connsiteX87" fmla="*/ 5533177 w 6507660"/>
              <a:gd name="connsiteY87" fmla="*/ 4082043 h 4388311"/>
              <a:gd name="connsiteX88" fmla="*/ 5533177 w 6507660"/>
              <a:gd name="connsiteY88" fmla="*/ 3687312 h 4388311"/>
              <a:gd name="connsiteX89" fmla="*/ 5550381 w 6507660"/>
              <a:gd name="connsiteY89" fmla="*/ 3683839 h 4388311"/>
              <a:gd name="connsiteX90" fmla="*/ 5607930 w 6507660"/>
              <a:gd name="connsiteY90" fmla="*/ 3597018 h 4388311"/>
              <a:gd name="connsiteX91" fmla="*/ 5607930 w 6507660"/>
              <a:gd name="connsiteY91" fmla="*/ 2981394 h 4388311"/>
              <a:gd name="connsiteX92" fmla="*/ 5550381 w 6507660"/>
              <a:gd name="connsiteY92" fmla="*/ 2894574 h 4388311"/>
              <a:gd name="connsiteX93" fmla="*/ 5533177 w 6507660"/>
              <a:gd name="connsiteY93" fmla="*/ 2891100 h 4388311"/>
              <a:gd name="connsiteX94" fmla="*/ 5533177 w 6507660"/>
              <a:gd name="connsiteY94" fmla="*/ 2711295 h 4388311"/>
              <a:gd name="connsiteX95" fmla="*/ 5522740 w 6507660"/>
              <a:gd name="connsiteY95" fmla="*/ 2700858 h 4388311"/>
              <a:gd name="connsiteX96" fmla="*/ 5754882 w 6507660"/>
              <a:gd name="connsiteY96" fmla="*/ 2699936 h 4388311"/>
              <a:gd name="connsiteX97" fmla="*/ 5744445 w 6507660"/>
              <a:gd name="connsiteY97" fmla="*/ 2710373 h 4388311"/>
              <a:gd name="connsiteX98" fmla="*/ 5744445 w 6507660"/>
              <a:gd name="connsiteY98" fmla="*/ 2885145 h 4388311"/>
              <a:gd name="connsiteX99" fmla="*/ 5718205 w 6507660"/>
              <a:gd name="connsiteY99" fmla="*/ 2890443 h 4388311"/>
              <a:gd name="connsiteX100" fmla="*/ 5660656 w 6507660"/>
              <a:gd name="connsiteY100" fmla="*/ 2977263 h 4388311"/>
              <a:gd name="connsiteX101" fmla="*/ 5660657 w 6507660"/>
              <a:gd name="connsiteY101" fmla="*/ 3257585 h 4388311"/>
              <a:gd name="connsiteX102" fmla="*/ 5718206 w 6507660"/>
              <a:gd name="connsiteY102" fmla="*/ 3344406 h 4388311"/>
              <a:gd name="connsiteX103" fmla="*/ 5744445 w 6507660"/>
              <a:gd name="connsiteY103" fmla="*/ 3349703 h 4388311"/>
              <a:gd name="connsiteX104" fmla="*/ 5744445 w 6507660"/>
              <a:gd name="connsiteY104" fmla="*/ 3524472 h 4388311"/>
              <a:gd name="connsiteX105" fmla="*/ 5754882 w 6507660"/>
              <a:gd name="connsiteY105" fmla="*/ 3534909 h 4388311"/>
              <a:gd name="connsiteX106" fmla="*/ 5765319 w 6507660"/>
              <a:gd name="connsiteY106" fmla="*/ 3524472 h 4388311"/>
              <a:gd name="connsiteX107" fmla="*/ 5765319 w 6507660"/>
              <a:gd name="connsiteY107" fmla="*/ 3349702 h 4388311"/>
              <a:gd name="connsiteX108" fmla="*/ 5791558 w 6507660"/>
              <a:gd name="connsiteY108" fmla="*/ 3344405 h 4388311"/>
              <a:gd name="connsiteX109" fmla="*/ 5849106 w 6507660"/>
              <a:gd name="connsiteY109" fmla="*/ 3257584 h 4388311"/>
              <a:gd name="connsiteX110" fmla="*/ 5849106 w 6507660"/>
              <a:gd name="connsiteY110" fmla="*/ 2977263 h 4388311"/>
              <a:gd name="connsiteX111" fmla="*/ 5791558 w 6507660"/>
              <a:gd name="connsiteY111" fmla="*/ 2890443 h 4388311"/>
              <a:gd name="connsiteX112" fmla="*/ 5765319 w 6507660"/>
              <a:gd name="connsiteY112" fmla="*/ 2885145 h 4388311"/>
              <a:gd name="connsiteX113" fmla="*/ 5765319 w 6507660"/>
              <a:gd name="connsiteY113" fmla="*/ 2710373 h 4388311"/>
              <a:gd name="connsiteX114" fmla="*/ 5754882 w 6507660"/>
              <a:gd name="connsiteY114" fmla="*/ 2699936 h 4388311"/>
              <a:gd name="connsiteX115" fmla="*/ 5972297 w 6507660"/>
              <a:gd name="connsiteY115" fmla="*/ 2695673 h 4388311"/>
              <a:gd name="connsiteX116" fmla="*/ 5961860 w 6507660"/>
              <a:gd name="connsiteY116" fmla="*/ 2706110 h 4388311"/>
              <a:gd name="connsiteX117" fmla="*/ 5961860 w 6507660"/>
              <a:gd name="connsiteY117" fmla="*/ 3159205 h 4388311"/>
              <a:gd name="connsiteX118" fmla="*/ 5935619 w 6507660"/>
              <a:gd name="connsiteY118" fmla="*/ 3164503 h 4388311"/>
              <a:gd name="connsiteX119" fmla="*/ 5878071 w 6507660"/>
              <a:gd name="connsiteY119" fmla="*/ 3251323 h 4388311"/>
              <a:gd name="connsiteX120" fmla="*/ 5878072 w 6507660"/>
              <a:gd name="connsiteY120" fmla="*/ 3700511 h 4388311"/>
              <a:gd name="connsiteX121" fmla="*/ 5935621 w 6507660"/>
              <a:gd name="connsiteY121" fmla="*/ 3787332 h 4388311"/>
              <a:gd name="connsiteX122" fmla="*/ 5961860 w 6507660"/>
              <a:gd name="connsiteY122" fmla="*/ 3792629 h 4388311"/>
              <a:gd name="connsiteX123" fmla="*/ 5961860 w 6507660"/>
              <a:gd name="connsiteY123" fmla="*/ 4076858 h 4388311"/>
              <a:gd name="connsiteX124" fmla="*/ 5972297 w 6507660"/>
              <a:gd name="connsiteY124" fmla="*/ 4087295 h 4388311"/>
              <a:gd name="connsiteX125" fmla="*/ 5982734 w 6507660"/>
              <a:gd name="connsiteY125" fmla="*/ 4076858 h 4388311"/>
              <a:gd name="connsiteX126" fmla="*/ 5982734 w 6507660"/>
              <a:gd name="connsiteY126" fmla="*/ 3792628 h 4388311"/>
              <a:gd name="connsiteX127" fmla="*/ 6008973 w 6507660"/>
              <a:gd name="connsiteY127" fmla="*/ 3787331 h 4388311"/>
              <a:gd name="connsiteX128" fmla="*/ 6066521 w 6507660"/>
              <a:gd name="connsiteY128" fmla="*/ 3700510 h 4388311"/>
              <a:gd name="connsiteX129" fmla="*/ 6066521 w 6507660"/>
              <a:gd name="connsiteY129" fmla="*/ 3251323 h 4388311"/>
              <a:gd name="connsiteX130" fmla="*/ 6008973 w 6507660"/>
              <a:gd name="connsiteY130" fmla="*/ 3164503 h 4388311"/>
              <a:gd name="connsiteX131" fmla="*/ 5982734 w 6507660"/>
              <a:gd name="connsiteY131" fmla="*/ 3159205 h 4388311"/>
              <a:gd name="connsiteX132" fmla="*/ 5982734 w 6507660"/>
              <a:gd name="connsiteY132" fmla="*/ 2706110 h 4388311"/>
              <a:gd name="connsiteX133" fmla="*/ 5972297 w 6507660"/>
              <a:gd name="connsiteY133" fmla="*/ 2695673 h 4388311"/>
              <a:gd name="connsiteX134" fmla="*/ 6193920 w 6507660"/>
              <a:gd name="connsiteY134" fmla="*/ 2640136 h 4388311"/>
              <a:gd name="connsiteX135" fmla="*/ 6183483 w 6507660"/>
              <a:gd name="connsiteY135" fmla="*/ 2650573 h 4388311"/>
              <a:gd name="connsiteX136" fmla="*/ 6183483 w 6507660"/>
              <a:gd name="connsiteY136" fmla="*/ 3103667 h 4388311"/>
              <a:gd name="connsiteX137" fmla="*/ 6157239 w 6507660"/>
              <a:gd name="connsiteY137" fmla="*/ 3108966 h 4388311"/>
              <a:gd name="connsiteX138" fmla="*/ 6099691 w 6507660"/>
              <a:gd name="connsiteY138" fmla="*/ 3195786 h 4388311"/>
              <a:gd name="connsiteX139" fmla="*/ 6099692 w 6507660"/>
              <a:gd name="connsiteY139" fmla="*/ 3585566 h 4388311"/>
              <a:gd name="connsiteX140" fmla="*/ 6157240 w 6507660"/>
              <a:gd name="connsiteY140" fmla="*/ 3672387 h 4388311"/>
              <a:gd name="connsiteX141" fmla="*/ 6183483 w 6507660"/>
              <a:gd name="connsiteY141" fmla="*/ 3677685 h 4388311"/>
              <a:gd name="connsiteX142" fmla="*/ 6183483 w 6507660"/>
              <a:gd name="connsiteY142" fmla="*/ 4021321 h 4388311"/>
              <a:gd name="connsiteX143" fmla="*/ 6193920 w 6507660"/>
              <a:gd name="connsiteY143" fmla="*/ 4031758 h 4388311"/>
              <a:gd name="connsiteX144" fmla="*/ 6204357 w 6507660"/>
              <a:gd name="connsiteY144" fmla="*/ 4021321 h 4388311"/>
              <a:gd name="connsiteX145" fmla="*/ 6204357 w 6507660"/>
              <a:gd name="connsiteY145" fmla="*/ 3677682 h 4388311"/>
              <a:gd name="connsiteX146" fmla="*/ 6230592 w 6507660"/>
              <a:gd name="connsiteY146" fmla="*/ 3672386 h 4388311"/>
              <a:gd name="connsiteX147" fmla="*/ 6288141 w 6507660"/>
              <a:gd name="connsiteY147" fmla="*/ 3585565 h 4388311"/>
              <a:gd name="connsiteX148" fmla="*/ 6288141 w 6507660"/>
              <a:gd name="connsiteY148" fmla="*/ 3195786 h 4388311"/>
              <a:gd name="connsiteX149" fmla="*/ 6230592 w 6507660"/>
              <a:gd name="connsiteY149" fmla="*/ 3108966 h 4388311"/>
              <a:gd name="connsiteX150" fmla="*/ 6204357 w 6507660"/>
              <a:gd name="connsiteY150" fmla="*/ 3103669 h 4388311"/>
              <a:gd name="connsiteX151" fmla="*/ 6204357 w 6507660"/>
              <a:gd name="connsiteY151" fmla="*/ 2650573 h 4388311"/>
              <a:gd name="connsiteX152" fmla="*/ 6193920 w 6507660"/>
              <a:gd name="connsiteY152" fmla="*/ 2640136 h 4388311"/>
              <a:gd name="connsiteX153" fmla="*/ 3950906 w 6507660"/>
              <a:gd name="connsiteY153" fmla="*/ 2597073 h 4388311"/>
              <a:gd name="connsiteX154" fmla="*/ 3940469 w 6507660"/>
              <a:gd name="connsiteY154" fmla="*/ 2607510 h 4388311"/>
              <a:gd name="connsiteX155" fmla="*/ 3940469 w 6507660"/>
              <a:gd name="connsiteY155" fmla="*/ 3060606 h 4388311"/>
              <a:gd name="connsiteX156" fmla="*/ 3914229 w 6507660"/>
              <a:gd name="connsiteY156" fmla="*/ 3065904 h 4388311"/>
              <a:gd name="connsiteX157" fmla="*/ 3856680 w 6507660"/>
              <a:gd name="connsiteY157" fmla="*/ 3152724 h 4388311"/>
              <a:gd name="connsiteX158" fmla="*/ 3856682 w 6507660"/>
              <a:gd name="connsiteY158" fmla="*/ 3240790 h 4388311"/>
              <a:gd name="connsiteX159" fmla="*/ 3914230 w 6507660"/>
              <a:gd name="connsiteY159" fmla="*/ 3327611 h 4388311"/>
              <a:gd name="connsiteX160" fmla="*/ 3940469 w 6507660"/>
              <a:gd name="connsiteY160" fmla="*/ 3332908 h 4388311"/>
              <a:gd name="connsiteX161" fmla="*/ 3940469 w 6507660"/>
              <a:gd name="connsiteY161" fmla="*/ 3978258 h 4388311"/>
              <a:gd name="connsiteX162" fmla="*/ 3950906 w 6507660"/>
              <a:gd name="connsiteY162" fmla="*/ 3988695 h 4388311"/>
              <a:gd name="connsiteX163" fmla="*/ 3961343 w 6507660"/>
              <a:gd name="connsiteY163" fmla="*/ 3978258 h 4388311"/>
              <a:gd name="connsiteX164" fmla="*/ 3961343 w 6507660"/>
              <a:gd name="connsiteY164" fmla="*/ 3332907 h 4388311"/>
              <a:gd name="connsiteX165" fmla="*/ 3987582 w 6507660"/>
              <a:gd name="connsiteY165" fmla="*/ 3327610 h 4388311"/>
              <a:gd name="connsiteX166" fmla="*/ 4045130 w 6507660"/>
              <a:gd name="connsiteY166" fmla="*/ 3240789 h 4388311"/>
              <a:gd name="connsiteX167" fmla="*/ 4045130 w 6507660"/>
              <a:gd name="connsiteY167" fmla="*/ 3152724 h 4388311"/>
              <a:gd name="connsiteX168" fmla="*/ 3987582 w 6507660"/>
              <a:gd name="connsiteY168" fmla="*/ 3065904 h 4388311"/>
              <a:gd name="connsiteX169" fmla="*/ 3961343 w 6507660"/>
              <a:gd name="connsiteY169" fmla="*/ 3060606 h 4388311"/>
              <a:gd name="connsiteX170" fmla="*/ 3961343 w 6507660"/>
              <a:gd name="connsiteY170" fmla="*/ 2607510 h 4388311"/>
              <a:gd name="connsiteX171" fmla="*/ 3950906 w 6507660"/>
              <a:gd name="connsiteY171" fmla="*/ 2597073 h 4388311"/>
              <a:gd name="connsiteX172" fmla="*/ 3702185 w 6507660"/>
              <a:gd name="connsiteY172" fmla="*/ 2512087 h 4388311"/>
              <a:gd name="connsiteX173" fmla="*/ 3691749 w 6507660"/>
              <a:gd name="connsiteY173" fmla="*/ 2522524 h 4388311"/>
              <a:gd name="connsiteX174" fmla="*/ 3691749 w 6507660"/>
              <a:gd name="connsiteY174" fmla="*/ 2697296 h 4388311"/>
              <a:gd name="connsiteX175" fmla="*/ 3665509 w 6507660"/>
              <a:gd name="connsiteY175" fmla="*/ 2702594 h 4388311"/>
              <a:gd name="connsiteX176" fmla="*/ 3607959 w 6507660"/>
              <a:gd name="connsiteY176" fmla="*/ 2789414 h 4388311"/>
              <a:gd name="connsiteX177" fmla="*/ 3607959 w 6507660"/>
              <a:gd name="connsiteY177" fmla="*/ 2902466 h 4388311"/>
              <a:gd name="connsiteX178" fmla="*/ 3665509 w 6507660"/>
              <a:gd name="connsiteY178" fmla="*/ 2989286 h 4388311"/>
              <a:gd name="connsiteX179" fmla="*/ 3691749 w 6507660"/>
              <a:gd name="connsiteY179" fmla="*/ 2994584 h 4388311"/>
              <a:gd name="connsiteX180" fmla="*/ 3691749 w 6507660"/>
              <a:gd name="connsiteY180" fmla="*/ 3336623 h 4388311"/>
              <a:gd name="connsiteX181" fmla="*/ 3702185 w 6507660"/>
              <a:gd name="connsiteY181" fmla="*/ 3347060 h 4388311"/>
              <a:gd name="connsiteX182" fmla="*/ 3712622 w 6507660"/>
              <a:gd name="connsiteY182" fmla="*/ 3336623 h 4388311"/>
              <a:gd name="connsiteX183" fmla="*/ 3712622 w 6507660"/>
              <a:gd name="connsiteY183" fmla="*/ 2994583 h 4388311"/>
              <a:gd name="connsiteX184" fmla="*/ 3738861 w 6507660"/>
              <a:gd name="connsiteY184" fmla="*/ 2989285 h 4388311"/>
              <a:gd name="connsiteX185" fmla="*/ 3796409 w 6507660"/>
              <a:gd name="connsiteY185" fmla="*/ 2902465 h 4388311"/>
              <a:gd name="connsiteX186" fmla="*/ 3796409 w 6507660"/>
              <a:gd name="connsiteY186" fmla="*/ 2789414 h 4388311"/>
              <a:gd name="connsiteX187" fmla="*/ 3738861 w 6507660"/>
              <a:gd name="connsiteY187" fmla="*/ 2702594 h 4388311"/>
              <a:gd name="connsiteX188" fmla="*/ 3712622 w 6507660"/>
              <a:gd name="connsiteY188" fmla="*/ 2697296 h 4388311"/>
              <a:gd name="connsiteX189" fmla="*/ 3712622 w 6507660"/>
              <a:gd name="connsiteY189" fmla="*/ 2522524 h 4388311"/>
              <a:gd name="connsiteX190" fmla="*/ 3702185 w 6507660"/>
              <a:gd name="connsiteY190" fmla="*/ 2512087 h 4388311"/>
              <a:gd name="connsiteX191" fmla="*/ 4603602 w 6507660"/>
              <a:gd name="connsiteY191" fmla="*/ 2500040 h 4388311"/>
              <a:gd name="connsiteX192" fmla="*/ 4593165 w 6507660"/>
              <a:gd name="connsiteY192" fmla="*/ 2510477 h 4388311"/>
              <a:gd name="connsiteX193" fmla="*/ 4593165 w 6507660"/>
              <a:gd name="connsiteY193" fmla="*/ 2562336 h 4388311"/>
              <a:gd name="connsiteX194" fmla="*/ 4566925 w 6507660"/>
              <a:gd name="connsiteY194" fmla="*/ 2567634 h 4388311"/>
              <a:gd name="connsiteX195" fmla="*/ 4509376 w 6507660"/>
              <a:gd name="connsiteY195" fmla="*/ 2654454 h 4388311"/>
              <a:gd name="connsiteX196" fmla="*/ 4509377 w 6507660"/>
              <a:gd name="connsiteY196" fmla="*/ 3062874 h 4388311"/>
              <a:gd name="connsiteX197" fmla="*/ 4566926 w 6507660"/>
              <a:gd name="connsiteY197" fmla="*/ 3149694 h 4388311"/>
              <a:gd name="connsiteX198" fmla="*/ 4593165 w 6507660"/>
              <a:gd name="connsiteY198" fmla="*/ 3154992 h 4388311"/>
              <a:gd name="connsiteX199" fmla="*/ 4593165 w 6507660"/>
              <a:gd name="connsiteY199" fmla="*/ 3324576 h 4388311"/>
              <a:gd name="connsiteX200" fmla="*/ 4603602 w 6507660"/>
              <a:gd name="connsiteY200" fmla="*/ 3335013 h 4388311"/>
              <a:gd name="connsiteX201" fmla="*/ 4614039 w 6507660"/>
              <a:gd name="connsiteY201" fmla="*/ 3324576 h 4388311"/>
              <a:gd name="connsiteX202" fmla="*/ 4614039 w 6507660"/>
              <a:gd name="connsiteY202" fmla="*/ 3154991 h 4388311"/>
              <a:gd name="connsiteX203" fmla="*/ 4640278 w 6507660"/>
              <a:gd name="connsiteY203" fmla="*/ 3149693 h 4388311"/>
              <a:gd name="connsiteX204" fmla="*/ 4697826 w 6507660"/>
              <a:gd name="connsiteY204" fmla="*/ 3062873 h 4388311"/>
              <a:gd name="connsiteX205" fmla="*/ 4697826 w 6507660"/>
              <a:gd name="connsiteY205" fmla="*/ 2654454 h 4388311"/>
              <a:gd name="connsiteX206" fmla="*/ 4640278 w 6507660"/>
              <a:gd name="connsiteY206" fmla="*/ 2567634 h 4388311"/>
              <a:gd name="connsiteX207" fmla="*/ 4614039 w 6507660"/>
              <a:gd name="connsiteY207" fmla="*/ 2562336 h 4388311"/>
              <a:gd name="connsiteX208" fmla="*/ 4614039 w 6507660"/>
              <a:gd name="connsiteY208" fmla="*/ 2510477 h 4388311"/>
              <a:gd name="connsiteX209" fmla="*/ 4603602 w 6507660"/>
              <a:gd name="connsiteY209" fmla="*/ 2500040 h 4388311"/>
              <a:gd name="connsiteX210" fmla="*/ 4379688 w 6507660"/>
              <a:gd name="connsiteY210" fmla="*/ 2283372 h 4388311"/>
              <a:gd name="connsiteX211" fmla="*/ 4369251 w 6507660"/>
              <a:gd name="connsiteY211" fmla="*/ 2293809 h 4388311"/>
              <a:gd name="connsiteX212" fmla="*/ 4369251 w 6507660"/>
              <a:gd name="connsiteY212" fmla="*/ 2468580 h 4388311"/>
              <a:gd name="connsiteX213" fmla="*/ 4343008 w 6507660"/>
              <a:gd name="connsiteY213" fmla="*/ 2473879 h 4388311"/>
              <a:gd name="connsiteX214" fmla="*/ 4285459 w 6507660"/>
              <a:gd name="connsiteY214" fmla="*/ 2560699 h 4388311"/>
              <a:gd name="connsiteX215" fmla="*/ 4285460 w 6507660"/>
              <a:gd name="connsiteY215" fmla="*/ 2841021 h 4388311"/>
              <a:gd name="connsiteX216" fmla="*/ 4343009 w 6507660"/>
              <a:gd name="connsiteY216" fmla="*/ 2927841 h 4388311"/>
              <a:gd name="connsiteX217" fmla="*/ 4369251 w 6507660"/>
              <a:gd name="connsiteY217" fmla="*/ 2933140 h 4388311"/>
              <a:gd name="connsiteX218" fmla="*/ 4369251 w 6507660"/>
              <a:gd name="connsiteY218" fmla="*/ 3107908 h 4388311"/>
              <a:gd name="connsiteX219" fmla="*/ 4379688 w 6507660"/>
              <a:gd name="connsiteY219" fmla="*/ 3118345 h 4388311"/>
              <a:gd name="connsiteX220" fmla="*/ 4390126 w 6507660"/>
              <a:gd name="connsiteY220" fmla="*/ 3107908 h 4388311"/>
              <a:gd name="connsiteX221" fmla="*/ 4390126 w 6507660"/>
              <a:gd name="connsiteY221" fmla="*/ 2933137 h 4388311"/>
              <a:gd name="connsiteX222" fmla="*/ 4416361 w 6507660"/>
              <a:gd name="connsiteY222" fmla="*/ 2927840 h 4388311"/>
              <a:gd name="connsiteX223" fmla="*/ 4473908 w 6507660"/>
              <a:gd name="connsiteY223" fmla="*/ 2841020 h 4388311"/>
              <a:gd name="connsiteX224" fmla="*/ 4473908 w 6507660"/>
              <a:gd name="connsiteY224" fmla="*/ 2560699 h 4388311"/>
              <a:gd name="connsiteX225" fmla="*/ 4416361 w 6507660"/>
              <a:gd name="connsiteY225" fmla="*/ 2473879 h 4388311"/>
              <a:gd name="connsiteX226" fmla="*/ 4390126 w 6507660"/>
              <a:gd name="connsiteY226" fmla="*/ 2468582 h 4388311"/>
              <a:gd name="connsiteX227" fmla="*/ 4390126 w 6507660"/>
              <a:gd name="connsiteY227" fmla="*/ 2293809 h 4388311"/>
              <a:gd name="connsiteX228" fmla="*/ 4379688 w 6507660"/>
              <a:gd name="connsiteY228" fmla="*/ 2283372 h 4388311"/>
              <a:gd name="connsiteX229" fmla="*/ 4166318 w 6507660"/>
              <a:gd name="connsiteY229" fmla="*/ 2070455 h 4388311"/>
              <a:gd name="connsiteX230" fmla="*/ 4155881 w 6507660"/>
              <a:gd name="connsiteY230" fmla="*/ 2080892 h 4388311"/>
              <a:gd name="connsiteX231" fmla="*/ 4155881 w 6507660"/>
              <a:gd name="connsiteY231" fmla="*/ 2560422 h 4388311"/>
              <a:gd name="connsiteX232" fmla="*/ 4129637 w 6507660"/>
              <a:gd name="connsiteY232" fmla="*/ 2565721 h 4388311"/>
              <a:gd name="connsiteX233" fmla="*/ 4072089 w 6507660"/>
              <a:gd name="connsiteY233" fmla="*/ 2652541 h 4388311"/>
              <a:gd name="connsiteX234" fmla="*/ 4072089 w 6507660"/>
              <a:gd name="connsiteY234" fmla="*/ 3244636 h 4388311"/>
              <a:gd name="connsiteX235" fmla="*/ 4129638 w 6507660"/>
              <a:gd name="connsiteY235" fmla="*/ 3331457 h 4388311"/>
              <a:gd name="connsiteX236" fmla="*/ 4155881 w 6507660"/>
              <a:gd name="connsiteY236" fmla="*/ 3336755 h 4388311"/>
              <a:gd name="connsiteX237" fmla="*/ 4155881 w 6507660"/>
              <a:gd name="connsiteY237" fmla="*/ 3531368 h 4388311"/>
              <a:gd name="connsiteX238" fmla="*/ 4166318 w 6507660"/>
              <a:gd name="connsiteY238" fmla="*/ 3541805 h 4388311"/>
              <a:gd name="connsiteX239" fmla="*/ 4176755 w 6507660"/>
              <a:gd name="connsiteY239" fmla="*/ 3531368 h 4388311"/>
              <a:gd name="connsiteX240" fmla="*/ 4176755 w 6507660"/>
              <a:gd name="connsiteY240" fmla="*/ 3336752 h 4388311"/>
              <a:gd name="connsiteX241" fmla="*/ 4202989 w 6507660"/>
              <a:gd name="connsiteY241" fmla="*/ 3331456 h 4388311"/>
              <a:gd name="connsiteX242" fmla="*/ 4260538 w 6507660"/>
              <a:gd name="connsiteY242" fmla="*/ 3244635 h 4388311"/>
              <a:gd name="connsiteX243" fmla="*/ 4260538 w 6507660"/>
              <a:gd name="connsiteY243" fmla="*/ 2652541 h 4388311"/>
              <a:gd name="connsiteX244" fmla="*/ 4202989 w 6507660"/>
              <a:gd name="connsiteY244" fmla="*/ 2565721 h 4388311"/>
              <a:gd name="connsiteX245" fmla="*/ 4176755 w 6507660"/>
              <a:gd name="connsiteY245" fmla="*/ 2560424 h 4388311"/>
              <a:gd name="connsiteX246" fmla="*/ 4176755 w 6507660"/>
              <a:gd name="connsiteY246" fmla="*/ 2080892 h 4388311"/>
              <a:gd name="connsiteX247" fmla="*/ 4166318 w 6507660"/>
              <a:gd name="connsiteY247" fmla="*/ 2070455 h 4388311"/>
              <a:gd name="connsiteX248" fmla="*/ 3486102 w 6507660"/>
              <a:gd name="connsiteY248" fmla="*/ 1551546 h 4388311"/>
              <a:gd name="connsiteX249" fmla="*/ 3475666 w 6507660"/>
              <a:gd name="connsiteY249" fmla="*/ 1561983 h 4388311"/>
              <a:gd name="connsiteX250" fmla="*/ 3475666 w 6507660"/>
              <a:gd name="connsiteY250" fmla="*/ 1658632 h 4388311"/>
              <a:gd name="connsiteX251" fmla="*/ 3444999 w 6507660"/>
              <a:gd name="connsiteY251" fmla="*/ 1664823 h 4388311"/>
              <a:gd name="connsiteX252" fmla="*/ 3391877 w 6507660"/>
              <a:gd name="connsiteY252" fmla="*/ 1744965 h 4388311"/>
              <a:gd name="connsiteX253" fmla="*/ 3391877 w 6507660"/>
              <a:gd name="connsiteY253" fmla="*/ 2867581 h 4388311"/>
              <a:gd name="connsiteX254" fmla="*/ 3444999 w 6507660"/>
              <a:gd name="connsiteY254" fmla="*/ 2947723 h 4388311"/>
              <a:gd name="connsiteX255" fmla="*/ 3475666 w 6507660"/>
              <a:gd name="connsiteY255" fmla="*/ 2953914 h 4388311"/>
              <a:gd name="connsiteX256" fmla="*/ 3475666 w 6507660"/>
              <a:gd name="connsiteY256" fmla="*/ 3141474 h 4388311"/>
              <a:gd name="connsiteX257" fmla="*/ 3486102 w 6507660"/>
              <a:gd name="connsiteY257" fmla="*/ 3151911 h 4388311"/>
              <a:gd name="connsiteX258" fmla="*/ 3496540 w 6507660"/>
              <a:gd name="connsiteY258" fmla="*/ 3141474 h 4388311"/>
              <a:gd name="connsiteX259" fmla="*/ 3496540 w 6507660"/>
              <a:gd name="connsiteY259" fmla="*/ 2953914 h 4388311"/>
              <a:gd name="connsiteX260" fmla="*/ 3527205 w 6507660"/>
              <a:gd name="connsiteY260" fmla="*/ 2947723 h 4388311"/>
              <a:gd name="connsiteX261" fmla="*/ 3580326 w 6507660"/>
              <a:gd name="connsiteY261" fmla="*/ 2867581 h 4388311"/>
              <a:gd name="connsiteX262" fmla="*/ 3580326 w 6507660"/>
              <a:gd name="connsiteY262" fmla="*/ 1744965 h 4388311"/>
              <a:gd name="connsiteX263" fmla="*/ 3527205 w 6507660"/>
              <a:gd name="connsiteY263" fmla="*/ 1664823 h 4388311"/>
              <a:gd name="connsiteX264" fmla="*/ 3496540 w 6507660"/>
              <a:gd name="connsiteY264" fmla="*/ 1658632 h 4388311"/>
              <a:gd name="connsiteX265" fmla="*/ 3496540 w 6507660"/>
              <a:gd name="connsiteY265" fmla="*/ 1561983 h 4388311"/>
              <a:gd name="connsiteX266" fmla="*/ 3486102 w 6507660"/>
              <a:gd name="connsiteY266" fmla="*/ 1551546 h 4388311"/>
              <a:gd name="connsiteX267" fmla="*/ 3261818 w 6507660"/>
              <a:gd name="connsiteY267" fmla="*/ 1293939 h 4388311"/>
              <a:gd name="connsiteX268" fmla="*/ 3251381 w 6507660"/>
              <a:gd name="connsiteY268" fmla="*/ 1304376 h 4388311"/>
              <a:gd name="connsiteX269" fmla="*/ 3251381 w 6507660"/>
              <a:gd name="connsiteY269" fmla="*/ 1479148 h 4388311"/>
              <a:gd name="connsiteX270" fmla="*/ 3225141 w 6507660"/>
              <a:gd name="connsiteY270" fmla="*/ 1484446 h 4388311"/>
              <a:gd name="connsiteX271" fmla="*/ 3167592 w 6507660"/>
              <a:gd name="connsiteY271" fmla="*/ 1571266 h 4388311"/>
              <a:gd name="connsiteX272" fmla="*/ 3167593 w 6507660"/>
              <a:gd name="connsiteY272" fmla="*/ 1679113 h 4388311"/>
              <a:gd name="connsiteX273" fmla="*/ 3225142 w 6507660"/>
              <a:gd name="connsiteY273" fmla="*/ 1765934 h 4388311"/>
              <a:gd name="connsiteX274" fmla="*/ 3251381 w 6507660"/>
              <a:gd name="connsiteY274" fmla="*/ 1771231 h 4388311"/>
              <a:gd name="connsiteX275" fmla="*/ 3251381 w 6507660"/>
              <a:gd name="connsiteY275" fmla="*/ 2118475 h 4388311"/>
              <a:gd name="connsiteX276" fmla="*/ 3261818 w 6507660"/>
              <a:gd name="connsiteY276" fmla="*/ 2128912 h 4388311"/>
              <a:gd name="connsiteX277" fmla="*/ 3272255 w 6507660"/>
              <a:gd name="connsiteY277" fmla="*/ 2118475 h 4388311"/>
              <a:gd name="connsiteX278" fmla="*/ 3272255 w 6507660"/>
              <a:gd name="connsiteY278" fmla="*/ 1771230 h 4388311"/>
              <a:gd name="connsiteX279" fmla="*/ 3298493 w 6507660"/>
              <a:gd name="connsiteY279" fmla="*/ 1765932 h 4388311"/>
              <a:gd name="connsiteX280" fmla="*/ 3356041 w 6507660"/>
              <a:gd name="connsiteY280" fmla="*/ 1679112 h 4388311"/>
              <a:gd name="connsiteX281" fmla="*/ 3356041 w 6507660"/>
              <a:gd name="connsiteY281" fmla="*/ 1571266 h 4388311"/>
              <a:gd name="connsiteX282" fmla="*/ 3298493 w 6507660"/>
              <a:gd name="connsiteY282" fmla="*/ 1484446 h 4388311"/>
              <a:gd name="connsiteX283" fmla="*/ 3272255 w 6507660"/>
              <a:gd name="connsiteY283" fmla="*/ 1479149 h 4388311"/>
              <a:gd name="connsiteX284" fmla="*/ 3272255 w 6507660"/>
              <a:gd name="connsiteY284" fmla="*/ 1304376 h 4388311"/>
              <a:gd name="connsiteX285" fmla="*/ 3261818 w 6507660"/>
              <a:gd name="connsiteY285" fmla="*/ 1293939 h 4388311"/>
              <a:gd name="connsiteX286" fmla="*/ 3045279 w 6507660"/>
              <a:gd name="connsiteY286" fmla="*/ 1199327 h 4388311"/>
              <a:gd name="connsiteX287" fmla="*/ 3034842 w 6507660"/>
              <a:gd name="connsiteY287" fmla="*/ 1209764 h 4388311"/>
              <a:gd name="connsiteX288" fmla="*/ 3034842 w 6507660"/>
              <a:gd name="connsiteY288" fmla="*/ 1662859 h 4388311"/>
              <a:gd name="connsiteX289" fmla="*/ 3008599 w 6507660"/>
              <a:gd name="connsiteY289" fmla="*/ 1668157 h 4388311"/>
              <a:gd name="connsiteX290" fmla="*/ 2951050 w 6507660"/>
              <a:gd name="connsiteY290" fmla="*/ 1754977 h 4388311"/>
              <a:gd name="connsiteX291" fmla="*/ 2951051 w 6507660"/>
              <a:gd name="connsiteY291" fmla="*/ 2035299 h 4388311"/>
              <a:gd name="connsiteX292" fmla="*/ 3008600 w 6507660"/>
              <a:gd name="connsiteY292" fmla="*/ 2122119 h 4388311"/>
              <a:gd name="connsiteX293" fmla="*/ 3034842 w 6507660"/>
              <a:gd name="connsiteY293" fmla="*/ 2127418 h 4388311"/>
              <a:gd name="connsiteX294" fmla="*/ 3034842 w 6507660"/>
              <a:gd name="connsiteY294" fmla="*/ 2580512 h 4388311"/>
              <a:gd name="connsiteX295" fmla="*/ 3045279 w 6507660"/>
              <a:gd name="connsiteY295" fmla="*/ 2590949 h 4388311"/>
              <a:gd name="connsiteX296" fmla="*/ 3055716 w 6507660"/>
              <a:gd name="connsiteY296" fmla="*/ 2580512 h 4388311"/>
              <a:gd name="connsiteX297" fmla="*/ 3055716 w 6507660"/>
              <a:gd name="connsiteY297" fmla="*/ 2127415 h 4388311"/>
              <a:gd name="connsiteX298" fmla="*/ 3081952 w 6507660"/>
              <a:gd name="connsiteY298" fmla="*/ 2122119 h 4388311"/>
              <a:gd name="connsiteX299" fmla="*/ 3139500 w 6507660"/>
              <a:gd name="connsiteY299" fmla="*/ 2035298 h 4388311"/>
              <a:gd name="connsiteX300" fmla="*/ 3139500 w 6507660"/>
              <a:gd name="connsiteY300" fmla="*/ 1754977 h 4388311"/>
              <a:gd name="connsiteX301" fmla="*/ 3081952 w 6507660"/>
              <a:gd name="connsiteY301" fmla="*/ 1668157 h 4388311"/>
              <a:gd name="connsiteX302" fmla="*/ 3055716 w 6507660"/>
              <a:gd name="connsiteY302" fmla="*/ 1662860 h 4388311"/>
              <a:gd name="connsiteX303" fmla="*/ 3055716 w 6507660"/>
              <a:gd name="connsiteY303" fmla="*/ 1209764 h 4388311"/>
              <a:gd name="connsiteX304" fmla="*/ 3045279 w 6507660"/>
              <a:gd name="connsiteY304" fmla="*/ 1199327 h 4388311"/>
              <a:gd name="connsiteX305" fmla="*/ 2814311 w 6507660"/>
              <a:gd name="connsiteY305" fmla="*/ 1053664 h 4388311"/>
              <a:gd name="connsiteX306" fmla="*/ 2803874 w 6507660"/>
              <a:gd name="connsiteY306" fmla="*/ 1064101 h 4388311"/>
              <a:gd name="connsiteX307" fmla="*/ 2803874 w 6507660"/>
              <a:gd name="connsiteY307" fmla="*/ 1282808 h 4388311"/>
              <a:gd name="connsiteX308" fmla="*/ 2777621 w 6507660"/>
              <a:gd name="connsiteY308" fmla="*/ 1288108 h 4388311"/>
              <a:gd name="connsiteX309" fmla="*/ 2720072 w 6507660"/>
              <a:gd name="connsiteY309" fmla="*/ 1374928 h 4388311"/>
              <a:gd name="connsiteX310" fmla="*/ 2720073 w 6507660"/>
              <a:gd name="connsiteY310" fmla="*/ 1958767 h 4388311"/>
              <a:gd name="connsiteX311" fmla="*/ 2777622 w 6507660"/>
              <a:gd name="connsiteY311" fmla="*/ 2045588 h 4388311"/>
              <a:gd name="connsiteX312" fmla="*/ 2803874 w 6507660"/>
              <a:gd name="connsiteY312" fmla="*/ 2050888 h 4388311"/>
              <a:gd name="connsiteX313" fmla="*/ 2803874 w 6507660"/>
              <a:gd name="connsiteY313" fmla="*/ 2434848 h 4388311"/>
              <a:gd name="connsiteX314" fmla="*/ 2814311 w 6507660"/>
              <a:gd name="connsiteY314" fmla="*/ 2445285 h 4388311"/>
              <a:gd name="connsiteX315" fmla="*/ 2824748 w 6507660"/>
              <a:gd name="connsiteY315" fmla="*/ 2434848 h 4388311"/>
              <a:gd name="connsiteX316" fmla="*/ 2824748 w 6507660"/>
              <a:gd name="connsiteY316" fmla="*/ 2050881 h 4388311"/>
              <a:gd name="connsiteX317" fmla="*/ 2850974 w 6507660"/>
              <a:gd name="connsiteY317" fmla="*/ 2045586 h 4388311"/>
              <a:gd name="connsiteX318" fmla="*/ 2908522 w 6507660"/>
              <a:gd name="connsiteY318" fmla="*/ 1958766 h 4388311"/>
              <a:gd name="connsiteX319" fmla="*/ 2908522 w 6507660"/>
              <a:gd name="connsiteY319" fmla="*/ 1374928 h 4388311"/>
              <a:gd name="connsiteX320" fmla="*/ 2850974 w 6507660"/>
              <a:gd name="connsiteY320" fmla="*/ 1288108 h 4388311"/>
              <a:gd name="connsiteX321" fmla="*/ 2824748 w 6507660"/>
              <a:gd name="connsiteY321" fmla="*/ 1282813 h 4388311"/>
              <a:gd name="connsiteX322" fmla="*/ 2824748 w 6507660"/>
              <a:gd name="connsiteY322" fmla="*/ 1064101 h 4388311"/>
              <a:gd name="connsiteX323" fmla="*/ 2814311 w 6507660"/>
              <a:gd name="connsiteY323" fmla="*/ 1053664 h 4388311"/>
              <a:gd name="connsiteX324" fmla="*/ 1894767 w 6507660"/>
              <a:gd name="connsiteY324" fmla="*/ 1031593 h 4388311"/>
              <a:gd name="connsiteX325" fmla="*/ 1884330 w 6507660"/>
              <a:gd name="connsiteY325" fmla="*/ 1042030 h 4388311"/>
              <a:gd name="connsiteX326" fmla="*/ 1884330 w 6507660"/>
              <a:gd name="connsiteY326" fmla="*/ 1093889 h 4388311"/>
              <a:gd name="connsiteX327" fmla="*/ 1858090 w 6507660"/>
              <a:gd name="connsiteY327" fmla="*/ 1099187 h 4388311"/>
              <a:gd name="connsiteX328" fmla="*/ 1800541 w 6507660"/>
              <a:gd name="connsiteY328" fmla="*/ 1186006 h 4388311"/>
              <a:gd name="connsiteX329" fmla="*/ 1800542 w 6507660"/>
              <a:gd name="connsiteY329" fmla="*/ 1528829 h 4388311"/>
              <a:gd name="connsiteX330" fmla="*/ 1858091 w 6507660"/>
              <a:gd name="connsiteY330" fmla="*/ 1615650 h 4388311"/>
              <a:gd name="connsiteX331" fmla="*/ 1884330 w 6507660"/>
              <a:gd name="connsiteY331" fmla="*/ 1620947 h 4388311"/>
              <a:gd name="connsiteX332" fmla="*/ 1884330 w 6507660"/>
              <a:gd name="connsiteY332" fmla="*/ 1856128 h 4388311"/>
              <a:gd name="connsiteX333" fmla="*/ 1894767 w 6507660"/>
              <a:gd name="connsiteY333" fmla="*/ 1866565 h 4388311"/>
              <a:gd name="connsiteX334" fmla="*/ 1905204 w 6507660"/>
              <a:gd name="connsiteY334" fmla="*/ 1856128 h 4388311"/>
              <a:gd name="connsiteX335" fmla="*/ 1905204 w 6507660"/>
              <a:gd name="connsiteY335" fmla="*/ 1620946 h 4388311"/>
              <a:gd name="connsiteX336" fmla="*/ 1931443 w 6507660"/>
              <a:gd name="connsiteY336" fmla="*/ 1615648 h 4388311"/>
              <a:gd name="connsiteX337" fmla="*/ 1988991 w 6507660"/>
              <a:gd name="connsiteY337" fmla="*/ 1528828 h 4388311"/>
              <a:gd name="connsiteX338" fmla="*/ 1988991 w 6507660"/>
              <a:gd name="connsiteY338" fmla="*/ 1186006 h 4388311"/>
              <a:gd name="connsiteX339" fmla="*/ 1931443 w 6507660"/>
              <a:gd name="connsiteY339" fmla="*/ 1099187 h 4388311"/>
              <a:gd name="connsiteX340" fmla="*/ 1905204 w 6507660"/>
              <a:gd name="connsiteY340" fmla="*/ 1093889 h 4388311"/>
              <a:gd name="connsiteX341" fmla="*/ 1905204 w 6507660"/>
              <a:gd name="connsiteY341" fmla="*/ 1042030 h 4388311"/>
              <a:gd name="connsiteX342" fmla="*/ 1894767 w 6507660"/>
              <a:gd name="connsiteY342" fmla="*/ 1031593 h 4388311"/>
              <a:gd name="connsiteX343" fmla="*/ 2352676 w 6507660"/>
              <a:gd name="connsiteY343" fmla="*/ 949445 h 4388311"/>
              <a:gd name="connsiteX344" fmla="*/ 2342239 w 6507660"/>
              <a:gd name="connsiteY344" fmla="*/ 959881 h 4388311"/>
              <a:gd name="connsiteX345" fmla="*/ 2342239 w 6507660"/>
              <a:gd name="connsiteY345" fmla="*/ 1011739 h 4388311"/>
              <a:gd name="connsiteX346" fmla="*/ 2315996 w 6507660"/>
              <a:gd name="connsiteY346" fmla="*/ 1017038 h 4388311"/>
              <a:gd name="connsiteX347" fmla="*/ 2258447 w 6507660"/>
              <a:gd name="connsiteY347" fmla="*/ 1103859 h 4388311"/>
              <a:gd name="connsiteX348" fmla="*/ 2258448 w 6507660"/>
              <a:gd name="connsiteY348" fmla="*/ 1384179 h 4388311"/>
              <a:gd name="connsiteX349" fmla="*/ 2315997 w 6507660"/>
              <a:gd name="connsiteY349" fmla="*/ 1471000 h 4388311"/>
              <a:gd name="connsiteX350" fmla="*/ 2342239 w 6507660"/>
              <a:gd name="connsiteY350" fmla="*/ 1476298 h 4388311"/>
              <a:gd name="connsiteX351" fmla="*/ 2342239 w 6507660"/>
              <a:gd name="connsiteY351" fmla="*/ 1773979 h 4388311"/>
              <a:gd name="connsiteX352" fmla="*/ 2352676 w 6507660"/>
              <a:gd name="connsiteY352" fmla="*/ 1784416 h 4388311"/>
              <a:gd name="connsiteX353" fmla="*/ 2363113 w 6507660"/>
              <a:gd name="connsiteY353" fmla="*/ 1773979 h 4388311"/>
              <a:gd name="connsiteX354" fmla="*/ 2363113 w 6507660"/>
              <a:gd name="connsiteY354" fmla="*/ 1476295 h 4388311"/>
              <a:gd name="connsiteX355" fmla="*/ 2389349 w 6507660"/>
              <a:gd name="connsiteY355" fmla="*/ 1470998 h 4388311"/>
              <a:gd name="connsiteX356" fmla="*/ 2446897 w 6507660"/>
              <a:gd name="connsiteY356" fmla="*/ 1384178 h 4388311"/>
              <a:gd name="connsiteX357" fmla="*/ 2446897 w 6507660"/>
              <a:gd name="connsiteY357" fmla="*/ 1103859 h 4388311"/>
              <a:gd name="connsiteX358" fmla="*/ 2389349 w 6507660"/>
              <a:gd name="connsiteY358" fmla="*/ 1017038 h 4388311"/>
              <a:gd name="connsiteX359" fmla="*/ 2363113 w 6507660"/>
              <a:gd name="connsiteY359" fmla="*/ 1011741 h 4388311"/>
              <a:gd name="connsiteX360" fmla="*/ 2363113 w 6507660"/>
              <a:gd name="connsiteY360" fmla="*/ 959881 h 4388311"/>
              <a:gd name="connsiteX361" fmla="*/ 2352676 w 6507660"/>
              <a:gd name="connsiteY361" fmla="*/ 949445 h 4388311"/>
              <a:gd name="connsiteX362" fmla="*/ 94221 w 6507660"/>
              <a:gd name="connsiteY362" fmla="*/ 943144 h 4388311"/>
              <a:gd name="connsiteX363" fmla="*/ 83784 w 6507660"/>
              <a:gd name="connsiteY363" fmla="*/ 953581 h 4388311"/>
              <a:gd name="connsiteX364" fmla="*/ 83784 w 6507660"/>
              <a:gd name="connsiteY364" fmla="*/ 1128353 h 4388311"/>
              <a:gd name="connsiteX365" fmla="*/ 57548 w 6507660"/>
              <a:gd name="connsiteY365" fmla="*/ 1133650 h 4388311"/>
              <a:gd name="connsiteX366" fmla="*/ 0 w 6507660"/>
              <a:gd name="connsiteY366" fmla="*/ 1220470 h 4388311"/>
              <a:gd name="connsiteX367" fmla="*/ 0 w 6507660"/>
              <a:gd name="connsiteY367" fmla="*/ 1500791 h 4388311"/>
              <a:gd name="connsiteX368" fmla="*/ 57548 w 6507660"/>
              <a:gd name="connsiteY368" fmla="*/ 1587612 h 4388311"/>
              <a:gd name="connsiteX369" fmla="*/ 83784 w 6507660"/>
              <a:gd name="connsiteY369" fmla="*/ 1592908 h 4388311"/>
              <a:gd name="connsiteX370" fmla="*/ 83784 w 6507660"/>
              <a:gd name="connsiteY370" fmla="*/ 1767679 h 4388311"/>
              <a:gd name="connsiteX371" fmla="*/ 94221 w 6507660"/>
              <a:gd name="connsiteY371" fmla="*/ 1778116 h 4388311"/>
              <a:gd name="connsiteX372" fmla="*/ 104658 w 6507660"/>
              <a:gd name="connsiteY372" fmla="*/ 1767679 h 4388311"/>
              <a:gd name="connsiteX373" fmla="*/ 104658 w 6507660"/>
              <a:gd name="connsiteY373" fmla="*/ 1592911 h 4388311"/>
              <a:gd name="connsiteX374" fmla="*/ 130900 w 6507660"/>
              <a:gd name="connsiteY374" fmla="*/ 1587613 h 4388311"/>
              <a:gd name="connsiteX375" fmla="*/ 188449 w 6507660"/>
              <a:gd name="connsiteY375" fmla="*/ 1500792 h 4388311"/>
              <a:gd name="connsiteX376" fmla="*/ 188450 w 6507660"/>
              <a:gd name="connsiteY376" fmla="*/ 1220470 h 4388311"/>
              <a:gd name="connsiteX377" fmla="*/ 130901 w 6507660"/>
              <a:gd name="connsiteY377" fmla="*/ 1133650 h 4388311"/>
              <a:gd name="connsiteX378" fmla="*/ 104658 w 6507660"/>
              <a:gd name="connsiteY378" fmla="*/ 1128352 h 4388311"/>
              <a:gd name="connsiteX379" fmla="*/ 104658 w 6507660"/>
              <a:gd name="connsiteY379" fmla="*/ 953581 h 4388311"/>
              <a:gd name="connsiteX380" fmla="*/ 94221 w 6507660"/>
              <a:gd name="connsiteY380" fmla="*/ 943144 h 4388311"/>
              <a:gd name="connsiteX381" fmla="*/ 543772 w 6507660"/>
              <a:gd name="connsiteY381" fmla="*/ 699710 h 4388311"/>
              <a:gd name="connsiteX382" fmla="*/ 533335 w 6507660"/>
              <a:gd name="connsiteY382" fmla="*/ 710146 h 4388311"/>
              <a:gd name="connsiteX383" fmla="*/ 533335 w 6507660"/>
              <a:gd name="connsiteY383" fmla="*/ 762006 h 4388311"/>
              <a:gd name="connsiteX384" fmla="*/ 507096 w 6507660"/>
              <a:gd name="connsiteY384" fmla="*/ 767303 h 4388311"/>
              <a:gd name="connsiteX385" fmla="*/ 449548 w 6507660"/>
              <a:gd name="connsiteY385" fmla="*/ 854123 h 4388311"/>
              <a:gd name="connsiteX386" fmla="*/ 449548 w 6507660"/>
              <a:gd name="connsiteY386" fmla="*/ 1231916 h 4388311"/>
              <a:gd name="connsiteX387" fmla="*/ 507096 w 6507660"/>
              <a:gd name="connsiteY387" fmla="*/ 1318736 h 4388311"/>
              <a:gd name="connsiteX388" fmla="*/ 533335 w 6507660"/>
              <a:gd name="connsiteY388" fmla="*/ 1324034 h 4388311"/>
              <a:gd name="connsiteX389" fmla="*/ 533335 w 6507660"/>
              <a:gd name="connsiteY389" fmla="*/ 1524245 h 4388311"/>
              <a:gd name="connsiteX390" fmla="*/ 543772 w 6507660"/>
              <a:gd name="connsiteY390" fmla="*/ 1534682 h 4388311"/>
              <a:gd name="connsiteX391" fmla="*/ 554209 w 6507660"/>
              <a:gd name="connsiteY391" fmla="*/ 1524245 h 4388311"/>
              <a:gd name="connsiteX392" fmla="*/ 554209 w 6507660"/>
              <a:gd name="connsiteY392" fmla="*/ 1324035 h 4388311"/>
              <a:gd name="connsiteX393" fmla="*/ 580448 w 6507660"/>
              <a:gd name="connsiteY393" fmla="*/ 1318738 h 4388311"/>
              <a:gd name="connsiteX394" fmla="*/ 637997 w 6507660"/>
              <a:gd name="connsiteY394" fmla="*/ 1231917 h 4388311"/>
              <a:gd name="connsiteX395" fmla="*/ 637998 w 6507660"/>
              <a:gd name="connsiteY395" fmla="*/ 854123 h 4388311"/>
              <a:gd name="connsiteX396" fmla="*/ 580449 w 6507660"/>
              <a:gd name="connsiteY396" fmla="*/ 767303 h 4388311"/>
              <a:gd name="connsiteX397" fmla="*/ 554209 w 6507660"/>
              <a:gd name="connsiteY397" fmla="*/ 762005 h 4388311"/>
              <a:gd name="connsiteX398" fmla="*/ 554209 w 6507660"/>
              <a:gd name="connsiteY398" fmla="*/ 710146 h 4388311"/>
              <a:gd name="connsiteX399" fmla="*/ 543772 w 6507660"/>
              <a:gd name="connsiteY399" fmla="*/ 699710 h 4388311"/>
              <a:gd name="connsiteX400" fmla="*/ 2115722 w 6507660"/>
              <a:gd name="connsiteY400" fmla="*/ 672390 h 4388311"/>
              <a:gd name="connsiteX401" fmla="*/ 2105285 w 6507660"/>
              <a:gd name="connsiteY401" fmla="*/ 682828 h 4388311"/>
              <a:gd name="connsiteX402" fmla="*/ 2105285 w 6507660"/>
              <a:gd name="connsiteY402" fmla="*/ 1162358 h 4388311"/>
              <a:gd name="connsiteX403" fmla="*/ 2079042 w 6507660"/>
              <a:gd name="connsiteY403" fmla="*/ 1167656 h 4388311"/>
              <a:gd name="connsiteX404" fmla="*/ 2021493 w 6507660"/>
              <a:gd name="connsiteY404" fmla="*/ 1254476 h 4388311"/>
              <a:gd name="connsiteX405" fmla="*/ 2021494 w 6507660"/>
              <a:gd name="connsiteY405" fmla="*/ 1528830 h 4388311"/>
              <a:gd name="connsiteX406" fmla="*/ 2079043 w 6507660"/>
              <a:gd name="connsiteY406" fmla="*/ 1615651 h 4388311"/>
              <a:gd name="connsiteX407" fmla="*/ 2105285 w 6507660"/>
              <a:gd name="connsiteY407" fmla="*/ 1620949 h 4388311"/>
              <a:gd name="connsiteX408" fmla="*/ 2105285 w 6507660"/>
              <a:gd name="connsiteY408" fmla="*/ 2133302 h 4388311"/>
              <a:gd name="connsiteX409" fmla="*/ 2115722 w 6507660"/>
              <a:gd name="connsiteY409" fmla="*/ 2143739 h 4388311"/>
              <a:gd name="connsiteX410" fmla="*/ 2126159 w 6507660"/>
              <a:gd name="connsiteY410" fmla="*/ 2133302 h 4388311"/>
              <a:gd name="connsiteX411" fmla="*/ 2126159 w 6507660"/>
              <a:gd name="connsiteY411" fmla="*/ 1620946 h 4388311"/>
              <a:gd name="connsiteX412" fmla="*/ 2152395 w 6507660"/>
              <a:gd name="connsiteY412" fmla="*/ 1615650 h 4388311"/>
              <a:gd name="connsiteX413" fmla="*/ 2209943 w 6507660"/>
              <a:gd name="connsiteY413" fmla="*/ 1528829 h 4388311"/>
              <a:gd name="connsiteX414" fmla="*/ 2209943 w 6507660"/>
              <a:gd name="connsiteY414" fmla="*/ 1254476 h 4388311"/>
              <a:gd name="connsiteX415" fmla="*/ 2152395 w 6507660"/>
              <a:gd name="connsiteY415" fmla="*/ 1167656 h 4388311"/>
              <a:gd name="connsiteX416" fmla="*/ 2126159 w 6507660"/>
              <a:gd name="connsiteY416" fmla="*/ 1162359 h 4388311"/>
              <a:gd name="connsiteX417" fmla="*/ 2126159 w 6507660"/>
              <a:gd name="connsiteY417" fmla="*/ 682828 h 4388311"/>
              <a:gd name="connsiteX418" fmla="*/ 2115722 w 6507660"/>
              <a:gd name="connsiteY418" fmla="*/ 672390 h 4388311"/>
              <a:gd name="connsiteX419" fmla="*/ 1674627 w 6507660"/>
              <a:gd name="connsiteY419" fmla="*/ 671658 h 4388311"/>
              <a:gd name="connsiteX420" fmla="*/ 1664190 w 6507660"/>
              <a:gd name="connsiteY420" fmla="*/ 682095 h 4388311"/>
              <a:gd name="connsiteX421" fmla="*/ 1664190 w 6507660"/>
              <a:gd name="connsiteY421" fmla="*/ 733954 h 4388311"/>
              <a:gd name="connsiteX422" fmla="*/ 1637950 w 6507660"/>
              <a:gd name="connsiteY422" fmla="*/ 739251 h 4388311"/>
              <a:gd name="connsiteX423" fmla="*/ 1580401 w 6507660"/>
              <a:gd name="connsiteY423" fmla="*/ 826072 h 4388311"/>
              <a:gd name="connsiteX424" fmla="*/ 1580402 w 6507660"/>
              <a:gd name="connsiteY424" fmla="*/ 1265992 h 4388311"/>
              <a:gd name="connsiteX425" fmla="*/ 1637951 w 6507660"/>
              <a:gd name="connsiteY425" fmla="*/ 1352812 h 4388311"/>
              <a:gd name="connsiteX426" fmla="*/ 1664190 w 6507660"/>
              <a:gd name="connsiteY426" fmla="*/ 1358110 h 4388311"/>
              <a:gd name="connsiteX427" fmla="*/ 1664190 w 6507660"/>
              <a:gd name="connsiteY427" fmla="*/ 1496193 h 4388311"/>
              <a:gd name="connsiteX428" fmla="*/ 1674627 w 6507660"/>
              <a:gd name="connsiteY428" fmla="*/ 1506630 h 4388311"/>
              <a:gd name="connsiteX429" fmla="*/ 1685064 w 6507660"/>
              <a:gd name="connsiteY429" fmla="*/ 1496193 h 4388311"/>
              <a:gd name="connsiteX430" fmla="*/ 1685064 w 6507660"/>
              <a:gd name="connsiteY430" fmla="*/ 1358109 h 4388311"/>
              <a:gd name="connsiteX431" fmla="*/ 1711303 w 6507660"/>
              <a:gd name="connsiteY431" fmla="*/ 1352812 h 4388311"/>
              <a:gd name="connsiteX432" fmla="*/ 1768851 w 6507660"/>
              <a:gd name="connsiteY432" fmla="*/ 1265991 h 4388311"/>
              <a:gd name="connsiteX433" fmla="*/ 1768851 w 6507660"/>
              <a:gd name="connsiteY433" fmla="*/ 826072 h 4388311"/>
              <a:gd name="connsiteX434" fmla="*/ 1711303 w 6507660"/>
              <a:gd name="connsiteY434" fmla="*/ 739251 h 4388311"/>
              <a:gd name="connsiteX435" fmla="*/ 1685064 w 6507660"/>
              <a:gd name="connsiteY435" fmla="*/ 733954 h 4388311"/>
              <a:gd name="connsiteX436" fmla="*/ 1685064 w 6507660"/>
              <a:gd name="connsiteY436" fmla="*/ 682095 h 4388311"/>
              <a:gd name="connsiteX437" fmla="*/ 1674627 w 6507660"/>
              <a:gd name="connsiteY437" fmla="*/ 671658 h 4388311"/>
              <a:gd name="connsiteX438" fmla="*/ 2569677 w 6507660"/>
              <a:gd name="connsiteY438" fmla="*/ 648213 h 4388311"/>
              <a:gd name="connsiteX439" fmla="*/ 2559240 w 6507660"/>
              <a:gd name="connsiteY439" fmla="*/ 658650 h 4388311"/>
              <a:gd name="connsiteX440" fmla="*/ 2559240 w 6507660"/>
              <a:gd name="connsiteY440" fmla="*/ 1111745 h 4388311"/>
              <a:gd name="connsiteX441" fmla="*/ 2533000 w 6507660"/>
              <a:gd name="connsiteY441" fmla="*/ 1117043 h 4388311"/>
              <a:gd name="connsiteX442" fmla="*/ 2475451 w 6507660"/>
              <a:gd name="connsiteY442" fmla="*/ 1203862 h 4388311"/>
              <a:gd name="connsiteX443" fmla="*/ 2475452 w 6507660"/>
              <a:gd name="connsiteY443" fmla="*/ 1484184 h 4388311"/>
              <a:gd name="connsiteX444" fmla="*/ 2533001 w 6507660"/>
              <a:gd name="connsiteY444" fmla="*/ 1571005 h 4388311"/>
              <a:gd name="connsiteX445" fmla="*/ 2559240 w 6507660"/>
              <a:gd name="connsiteY445" fmla="*/ 1576302 h 4388311"/>
              <a:gd name="connsiteX446" fmla="*/ 2559240 w 6507660"/>
              <a:gd name="connsiteY446" fmla="*/ 2029397 h 4388311"/>
              <a:gd name="connsiteX447" fmla="*/ 2569677 w 6507660"/>
              <a:gd name="connsiteY447" fmla="*/ 2039834 h 4388311"/>
              <a:gd name="connsiteX448" fmla="*/ 2580114 w 6507660"/>
              <a:gd name="connsiteY448" fmla="*/ 2029397 h 4388311"/>
              <a:gd name="connsiteX449" fmla="*/ 2580114 w 6507660"/>
              <a:gd name="connsiteY449" fmla="*/ 1576301 h 4388311"/>
              <a:gd name="connsiteX450" fmla="*/ 2606353 w 6507660"/>
              <a:gd name="connsiteY450" fmla="*/ 1571004 h 4388311"/>
              <a:gd name="connsiteX451" fmla="*/ 2663901 w 6507660"/>
              <a:gd name="connsiteY451" fmla="*/ 1484183 h 4388311"/>
              <a:gd name="connsiteX452" fmla="*/ 2663901 w 6507660"/>
              <a:gd name="connsiteY452" fmla="*/ 1203862 h 4388311"/>
              <a:gd name="connsiteX453" fmla="*/ 2606353 w 6507660"/>
              <a:gd name="connsiteY453" fmla="*/ 1117043 h 4388311"/>
              <a:gd name="connsiteX454" fmla="*/ 2580114 w 6507660"/>
              <a:gd name="connsiteY454" fmla="*/ 1111745 h 4388311"/>
              <a:gd name="connsiteX455" fmla="*/ 2580114 w 6507660"/>
              <a:gd name="connsiteY455" fmla="*/ 658650 h 4388311"/>
              <a:gd name="connsiteX456" fmla="*/ 2569677 w 6507660"/>
              <a:gd name="connsiteY456" fmla="*/ 648213 h 4388311"/>
              <a:gd name="connsiteX457" fmla="*/ 1433611 w 6507660"/>
              <a:gd name="connsiteY457" fmla="*/ 591611 h 4388311"/>
              <a:gd name="connsiteX458" fmla="*/ 1423174 w 6507660"/>
              <a:gd name="connsiteY458" fmla="*/ 602047 h 4388311"/>
              <a:gd name="connsiteX459" fmla="*/ 1423174 w 6507660"/>
              <a:gd name="connsiteY459" fmla="*/ 653907 h 4388311"/>
              <a:gd name="connsiteX460" fmla="*/ 1396934 w 6507660"/>
              <a:gd name="connsiteY460" fmla="*/ 659204 h 4388311"/>
              <a:gd name="connsiteX461" fmla="*/ 1339385 w 6507660"/>
              <a:gd name="connsiteY461" fmla="*/ 746024 h 4388311"/>
              <a:gd name="connsiteX462" fmla="*/ 1339386 w 6507660"/>
              <a:gd name="connsiteY462" fmla="*/ 1026348 h 4388311"/>
              <a:gd name="connsiteX463" fmla="*/ 1396935 w 6507660"/>
              <a:gd name="connsiteY463" fmla="*/ 1113168 h 4388311"/>
              <a:gd name="connsiteX464" fmla="*/ 1423174 w 6507660"/>
              <a:gd name="connsiteY464" fmla="*/ 1118465 h 4388311"/>
              <a:gd name="connsiteX465" fmla="*/ 1423174 w 6507660"/>
              <a:gd name="connsiteY465" fmla="*/ 1416145 h 4388311"/>
              <a:gd name="connsiteX466" fmla="*/ 1433611 w 6507660"/>
              <a:gd name="connsiteY466" fmla="*/ 1426582 h 4388311"/>
              <a:gd name="connsiteX467" fmla="*/ 1444048 w 6507660"/>
              <a:gd name="connsiteY467" fmla="*/ 1416145 h 4388311"/>
              <a:gd name="connsiteX468" fmla="*/ 1444048 w 6507660"/>
              <a:gd name="connsiteY468" fmla="*/ 1118463 h 4388311"/>
              <a:gd name="connsiteX469" fmla="*/ 1470287 w 6507660"/>
              <a:gd name="connsiteY469" fmla="*/ 1113165 h 4388311"/>
              <a:gd name="connsiteX470" fmla="*/ 1527835 w 6507660"/>
              <a:gd name="connsiteY470" fmla="*/ 1026345 h 4388311"/>
              <a:gd name="connsiteX471" fmla="*/ 1527835 w 6507660"/>
              <a:gd name="connsiteY471" fmla="*/ 746024 h 4388311"/>
              <a:gd name="connsiteX472" fmla="*/ 1470287 w 6507660"/>
              <a:gd name="connsiteY472" fmla="*/ 659204 h 4388311"/>
              <a:gd name="connsiteX473" fmla="*/ 1444048 w 6507660"/>
              <a:gd name="connsiteY473" fmla="*/ 653907 h 4388311"/>
              <a:gd name="connsiteX474" fmla="*/ 1444048 w 6507660"/>
              <a:gd name="connsiteY474" fmla="*/ 602047 h 4388311"/>
              <a:gd name="connsiteX475" fmla="*/ 1433611 w 6507660"/>
              <a:gd name="connsiteY475" fmla="*/ 591611 h 4388311"/>
              <a:gd name="connsiteX476" fmla="*/ 312886 w 6507660"/>
              <a:gd name="connsiteY476" fmla="*/ 572770 h 4388311"/>
              <a:gd name="connsiteX477" fmla="*/ 302449 w 6507660"/>
              <a:gd name="connsiteY477" fmla="*/ 583207 h 4388311"/>
              <a:gd name="connsiteX478" fmla="*/ 302449 w 6507660"/>
              <a:gd name="connsiteY478" fmla="*/ 1000640 h 4388311"/>
              <a:gd name="connsiteX479" fmla="*/ 290186 w 6507660"/>
              <a:gd name="connsiteY479" fmla="*/ 1003115 h 4388311"/>
              <a:gd name="connsiteX480" fmla="*/ 232638 w 6507660"/>
              <a:gd name="connsiteY480" fmla="*/ 1089936 h 4388311"/>
              <a:gd name="connsiteX481" fmla="*/ 232638 w 6507660"/>
              <a:gd name="connsiteY481" fmla="*/ 1452599 h 4388311"/>
              <a:gd name="connsiteX482" fmla="*/ 290186 w 6507660"/>
              <a:gd name="connsiteY482" fmla="*/ 1539420 h 4388311"/>
              <a:gd name="connsiteX483" fmla="*/ 302449 w 6507660"/>
              <a:gd name="connsiteY483" fmla="*/ 1541895 h 4388311"/>
              <a:gd name="connsiteX484" fmla="*/ 302449 w 6507660"/>
              <a:gd name="connsiteY484" fmla="*/ 1953954 h 4388311"/>
              <a:gd name="connsiteX485" fmla="*/ 312886 w 6507660"/>
              <a:gd name="connsiteY485" fmla="*/ 1964391 h 4388311"/>
              <a:gd name="connsiteX486" fmla="*/ 323323 w 6507660"/>
              <a:gd name="connsiteY486" fmla="*/ 1953954 h 4388311"/>
              <a:gd name="connsiteX487" fmla="*/ 323323 w 6507660"/>
              <a:gd name="connsiteY487" fmla="*/ 1546110 h 4388311"/>
              <a:gd name="connsiteX488" fmla="*/ 326863 w 6507660"/>
              <a:gd name="connsiteY488" fmla="*/ 1546824 h 4388311"/>
              <a:gd name="connsiteX489" fmla="*/ 326862 w 6507660"/>
              <a:gd name="connsiteY489" fmla="*/ 1546825 h 4388311"/>
              <a:gd name="connsiteX490" fmla="*/ 421087 w 6507660"/>
              <a:gd name="connsiteY490" fmla="*/ 1452600 h 4388311"/>
              <a:gd name="connsiteX491" fmla="*/ 421088 w 6507660"/>
              <a:gd name="connsiteY491" fmla="*/ 1089936 h 4388311"/>
              <a:gd name="connsiteX492" fmla="*/ 326863 w 6507660"/>
              <a:gd name="connsiteY492" fmla="*/ 995711 h 4388311"/>
              <a:gd name="connsiteX493" fmla="*/ 323323 w 6507660"/>
              <a:gd name="connsiteY493" fmla="*/ 996425 h 4388311"/>
              <a:gd name="connsiteX494" fmla="*/ 323323 w 6507660"/>
              <a:gd name="connsiteY494" fmla="*/ 583207 h 4388311"/>
              <a:gd name="connsiteX495" fmla="*/ 312886 w 6507660"/>
              <a:gd name="connsiteY495" fmla="*/ 572770 h 4388311"/>
              <a:gd name="connsiteX496" fmla="*/ 781224 w 6507660"/>
              <a:gd name="connsiteY496" fmla="*/ 291272 h 4388311"/>
              <a:gd name="connsiteX497" fmla="*/ 770787 w 6507660"/>
              <a:gd name="connsiteY497" fmla="*/ 301709 h 4388311"/>
              <a:gd name="connsiteX498" fmla="*/ 770787 w 6507660"/>
              <a:gd name="connsiteY498" fmla="*/ 353568 h 4388311"/>
              <a:gd name="connsiteX499" fmla="*/ 744548 w 6507660"/>
              <a:gd name="connsiteY499" fmla="*/ 358866 h 4388311"/>
              <a:gd name="connsiteX500" fmla="*/ 687000 w 6507660"/>
              <a:gd name="connsiteY500" fmla="*/ 445686 h 4388311"/>
              <a:gd name="connsiteX501" fmla="*/ 687000 w 6507660"/>
              <a:gd name="connsiteY501" fmla="*/ 854105 h 4388311"/>
              <a:gd name="connsiteX502" fmla="*/ 744548 w 6507660"/>
              <a:gd name="connsiteY502" fmla="*/ 940925 h 4388311"/>
              <a:gd name="connsiteX503" fmla="*/ 770787 w 6507660"/>
              <a:gd name="connsiteY503" fmla="*/ 946223 h 4388311"/>
              <a:gd name="connsiteX504" fmla="*/ 770787 w 6507660"/>
              <a:gd name="connsiteY504" fmla="*/ 1115808 h 4388311"/>
              <a:gd name="connsiteX505" fmla="*/ 781224 w 6507660"/>
              <a:gd name="connsiteY505" fmla="*/ 1126245 h 4388311"/>
              <a:gd name="connsiteX506" fmla="*/ 791661 w 6507660"/>
              <a:gd name="connsiteY506" fmla="*/ 1115808 h 4388311"/>
              <a:gd name="connsiteX507" fmla="*/ 791661 w 6507660"/>
              <a:gd name="connsiteY507" fmla="*/ 946224 h 4388311"/>
              <a:gd name="connsiteX508" fmla="*/ 817900 w 6507660"/>
              <a:gd name="connsiteY508" fmla="*/ 940927 h 4388311"/>
              <a:gd name="connsiteX509" fmla="*/ 875449 w 6507660"/>
              <a:gd name="connsiteY509" fmla="*/ 854106 h 4388311"/>
              <a:gd name="connsiteX510" fmla="*/ 875450 w 6507660"/>
              <a:gd name="connsiteY510" fmla="*/ 445686 h 4388311"/>
              <a:gd name="connsiteX511" fmla="*/ 817901 w 6507660"/>
              <a:gd name="connsiteY511" fmla="*/ 358866 h 4388311"/>
              <a:gd name="connsiteX512" fmla="*/ 791661 w 6507660"/>
              <a:gd name="connsiteY512" fmla="*/ 353568 h 4388311"/>
              <a:gd name="connsiteX513" fmla="*/ 791661 w 6507660"/>
              <a:gd name="connsiteY513" fmla="*/ 301709 h 4388311"/>
              <a:gd name="connsiteX514" fmla="*/ 781224 w 6507660"/>
              <a:gd name="connsiteY514" fmla="*/ 291272 h 4388311"/>
              <a:gd name="connsiteX515" fmla="*/ 1005139 w 6507660"/>
              <a:gd name="connsiteY515" fmla="*/ 74604 h 4388311"/>
              <a:gd name="connsiteX516" fmla="*/ 994702 w 6507660"/>
              <a:gd name="connsiteY516" fmla="*/ 85041 h 4388311"/>
              <a:gd name="connsiteX517" fmla="*/ 994702 w 6507660"/>
              <a:gd name="connsiteY517" fmla="*/ 259815 h 4388311"/>
              <a:gd name="connsiteX518" fmla="*/ 968467 w 6507660"/>
              <a:gd name="connsiteY518" fmla="*/ 265112 h 4388311"/>
              <a:gd name="connsiteX519" fmla="*/ 910918 w 6507660"/>
              <a:gd name="connsiteY519" fmla="*/ 351934 h 4388311"/>
              <a:gd name="connsiteX520" fmla="*/ 910918 w 6507660"/>
              <a:gd name="connsiteY520" fmla="*/ 632253 h 4388311"/>
              <a:gd name="connsiteX521" fmla="*/ 968467 w 6507660"/>
              <a:gd name="connsiteY521" fmla="*/ 719073 h 4388311"/>
              <a:gd name="connsiteX522" fmla="*/ 994702 w 6507660"/>
              <a:gd name="connsiteY522" fmla="*/ 724370 h 4388311"/>
              <a:gd name="connsiteX523" fmla="*/ 994702 w 6507660"/>
              <a:gd name="connsiteY523" fmla="*/ 899140 h 4388311"/>
              <a:gd name="connsiteX524" fmla="*/ 1005139 w 6507660"/>
              <a:gd name="connsiteY524" fmla="*/ 909577 h 4388311"/>
              <a:gd name="connsiteX525" fmla="*/ 1015576 w 6507660"/>
              <a:gd name="connsiteY525" fmla="*/ 899140 h 4388311"/>
              <a:gd name="connsiteX526" fmla="*/ 1015576 w 6507660"/>
              <a:gd name="connsiteY526" fmla="*/ 724372 h 4388311"/>
              <a:gd name="connsiteX527" fmla="*/ 1041819 w 6507660"/>
              <a:gd name="connsiteY527" fmla="*/ 719074 h 4388311"/>
              <a:gd name="connsiteX528" fmla="*/ 1099367 w 6507660"/>
              <a:gd name="connsiteY528" fmla="*/ 632254 h 4388311"/>
              <a:gd name="connsiteX529" fmla="*/ 1099368 w 6507660"/>
              <a:gd name="connsiteY529" fmla="*/ 351934 h 4388311"/>
              <a:gd name="connsiteX530" fmla="*/ 1041820 w 6507660"/>
              <a:gd name="connsiteY530" fmla="*/ 265112 h 4388311"/>
              <a:gd name="connsiteX531" fmla="*/ 1015576 w 6507660"/>
              <a:gd name="connsiteY531" fmla="*/ 259813 h 4388311"/>
              <a:gd name="connsiteX532" fmla="*/ 1015576 w 6507660"/>
              <a:gd name="connsiteY532" fmla="*/ 85041 h 4388311"/>
              <a:gd name="connsiteX533" fmla="*/ 1005139 w 6507660"/>
              <a:gd name="connsiteY533" fmla="*/ 74604 h 4388311"/>
              <a:gd name="connsiteX534" fmla="*/ 1218510 w 6507660"/>
              <a:gd name="connsiteY534" fmla="*/ 0 h 4388311"/>
              <a:gd name="connsiteX535" fmla="*/ 1208073 w 6507660"/>
              <a:gd name="connsiteY535" fmla="*/ 10437 h 4388311"/>
              <a:gd name="connsiteX536" fmla="*/ 1208073 w 6507660"/>
              <a:gd name="connsiteY536" fmla="*/ 351657 h 4388311"/>
              <a:gd name="connsiteX537" fmla="*/ 1181838 w 6507660"/>
              <a:gd name="connsiteY537" fmla="*/ 356953 h 4388311"/>
              <a:gd name="connsiteX538" fmla="*/ 1124289 w 6507660"/>
              <a:gd name="connsiteY538" fmla="*/ 443774 h 4388311"/>
              <a:gd name="connsiteX539" fmla="*/ 1124289 w 6507660"/>
              <a:gd name="connsiteY539" fmla="*/ 1035868 h 4388311"/>
              <a:gd name="connsiteX540" fmla="*/ 1181838 w 6507660"/>
              <a:gd name="connsiteY540" fmla="*/ 1122688 h 4388311"/>
              <a:gd name="connsiteX541" fmla="*/ 1208073 w 6507660"/>
              <a:gd name="connsiteY541" fmla="*/ 1127985 h 4388311"/>
              <a:gd name="connsiteX542" fmla="*/ 1208073 w 6507660"/>
              <a:gd name="connsiteY542" fmla="*/ 1460912 h 4388311"/>
              <a:gd name="connsiteX543" fmla="*/ 1218510 w 6507660"/>
              <a:gd name="connsiteY543" fmla="*/ 1471349 h 4388311"/>
              <a:gd name="connsiteX544" fmla="*/ 1228947 w 6507660"/>
              <a:gd name="connsiteY544" fmla="*/ 1460912 h 4388311"/>
              <a:gd name="connsiteX545" fmla="*/ 1228947 w 6507660"/>
              <a:gd name="connsiteY545" fmla="*/ 1127987 h 4388311"/>
              <a:gd name="connsiteX546" fmla="*/ 1255190 w 6507660"/>
              <a:gd name="connsiteY546" fmla="*/ 1122689 h 4388311"/>
              <a:gd name="connsiteX547" fmla="*/ 1312738 w 6507660"/>
              <a:gd name="connsiteY547" fmla="*/ 1035869 h 4388311"/>
              <a:gd name="connsiteX548" fmla="*/ 1312739 w 6507660"/>
              <a:gd name="connsiteY548" fmla="*/ 443774 h 4388311"/>
              <a:gd name="connsiteX549" fmla="*/ 1255191 w 6507660"/>
              <a:gd name="connsiteY549" fmla="*/ 356953 h 4388311"/>
              <a:gd name="connsiteX550" fmla="*/ 1228947 w 6507660"/>
              <a:gd name="connsiteY550" fmla="*/ 351655 h 4388311"/>
              <a:gd name="connsiteX551" fmla="*/ 1228947 w 6507660"/>
              <a:gd name="connsiteY551" fmla="*/ 10437 h 4388311"/>
              <a:gd name="connsiteX552" fmla="*/ 1218510 w 6507660"/>
              <a:gd name="connsiteY552" fmla="*/ 0 h 4388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</a:cxnLst>
            <a:rect l="l" t="t" r="r" b="b"/>
            <a:pathLst>
              <a:path w="6507660" h="4388311">
                <a:moveTo>
                  <a:pt x="5290604" y="3151911"/>
                </a:moveTo>
                <a:cubicBezTo>
                  <a:pt x="5284840" y="3151911"/>
                  <a:pt x="5280167" y="3156584"/>
                  <a:pt x="5280167" y="3162348"/>
                </a:cubicBezTo>
                <a:lnTo>
                  <a:pt x="5280167" y="3337120"/>
                </a:lnTo>
                <a:lnTo>
                  <a:pt x="5253923" y="3342418"/>
                </a:lnTo>
                <a:cubicBezTo>
                  <a:pt x="5220104" y="3356722"/>
                  <a:pt x="5196375" y="3390209"/>
                  <a:pt x="5196375" y="3429238"/>
                </a:cubicBezTo>
                <a:cubicBezTo>
                  <a:pt x="5196375" y="3522679"/>
                  <a:pt x="5196376" y="3616119"/>
                  <a:pt x="5196376" y="3709560"/>
                </a:cubicBezTo>
                <a:cubicBezTo>
                  <a:pt x="5196376" y="3748589"/>
                  <a:pt x="5220106" y="3782076"/>
                  <a:pt x="5253924" y="3796381"/>
                </a:cubicBezTo>
                <a:lnTo>
                  <a:pt x="5280167" y="3801679"/>
                </a:lnTo>
                <a:lnTo>
                  <a:pt x="5280167" y="3976447"/>
                </a:lnTo>
                <a:cubicBezTo>
                  <a:pt x="5280167" y="3982211"/>
                  <a:pt x="5284840" y="3986884"/>
                  <a:pt x="5290604" y="3986884"/>
                </a:cubicBezTo>
                <a:cubicBezTo>
                  <a:pt x="5296368" y="3986884"/>
                  <a:pt x="5301041" y="3982211"/>
                  <a:pt x="5301041" y="3976447"/>
                </a:cubicBezTo>
                <a:lnTo>
                  <a:pt x="5301041" y="3801676"/>
                </a:lnTo>
                <a:lnTo>
                  <a:pt x="5327277" y="3796380"/>
                </a:lnTo>
                <a:cubicBezTo>
                  <a:pt x="5361095" y="3782075"/>
                  <a:pt x="5384824" y="3748588"/>
                  <a:pt x="5384824" y="3709559"/>
                </a:cubicBezTo>
                <a:lnTo>
                  <a:pt x="5384824" y="3429238"/>
                </a:lnTo>
                <a:cubicBezTo>
                  <a:pt x="5384824" y="3390209"/>
                  <a:pt x="5361095" y="3356722"/>
                  <a:pt x="5327277" y="3342418"/>
                </a:cubicBezTo>
                <a:lnTo>
                  <a:pt x="5301041" y="3337121"/>
                </a:lnTo>
                <a:lnTo>
                  <a:pt x="5301041" y="3162348"/>
                </a:lnTo>
                <a:cubicBezTo>
                  <a:pt x="5301041" y="3156584"/>
                  <a:pt x="5296368" y="3151911"/>
                  <a:pt x="5290604" y="3151911"/>
                </a:cubicBezTo>
                <a:close/>
                <a:moveTo>
                  <a:pt x="5071938" y="2996689"/>
                </a:moveTo>
                <a:cubicBezTo>
                  <a:pt x="5066174" y="2996689"/>
                  <a:pt x="5061501" y="3001362"/>
                  <a:pt x="5061501" y="3007126"/>
                </a:cubicBezTo>
                <a:lnTo>
                  <a:pt x="5061501" y="3205193"/>
                </a:lnTo>
                <a:lnTo>
                  <a:pt x="5057961" y="3204478"/>
                </a:lnTo>
                <a:cubicBezTo>
                  <a:pt x="5005922" y="3204478"/>
                  <a:pt x="4963736" y="3246664"/>
                  <a:pt x="4963736" y="3298703"/>
                </a:cubicBezTo>
                <a:cubicBezTo>
                  <a:pt x="4963736" y="3419591"/>
                  <a:pt x="4963737" y="3540480"/>
                  <a:pt x="4963737" y="3661368"/>
                </a:cubicBezTo>
                <a:cubicBezTo>
                  <a:pt x="4963737" y="3713407"/>
                  <a:pt x="5005923" y="3755593"/>
                  <a:pt x="5057962" y="3755593"/>
                </a:cubicBezTo>
                <a:lnTo>
                  <a:pt x="5057961" y="3755592"/>
                </a:lnTo>
                <a:lnTo>
                  <a:pt x="5061501" y="3754878"/>
                </a:lnTo>
                <a:lnTo>
                  <a:pt x="5061501" y="4377874"/>
                </a:lnTo>
                <a:cubicBezTo>
                  <a:pt x="5061501" y="4383638"/>
                  <a:pt x="5066174" y="4388311"/>
                  <a:pt x="5071938" y="4388311"/>
                </a:cubicBezTo>
                <a:cubicBezTo>
                  <a:pt x="5077703" y="4388311"/>
                  <a:pt x="5082375" y="4383638"/>
                  <a:pt x="5082375" y="4377874"/>
                </a:cubicBezTo>
                <a:lnTo>
                  <a:pt x="5082375" y="3750663"/>
                </a:lnTo>
                <a:lnTo>
                  <a:pt x="5094638" y="3748188"/>
                </a:lnTo>
                <a:cubicBezTo>
                  <a:pt x="5128456" y="3733883"/>
                  <a:pt x="5152186" y="3700396"/>
                  <a:pt x="5152186" y="3661367"/>
                </a:cubicBezTo>
                <a:lnTo>
                  <a:pt x="5152186" y="3298703"/>
                </a:lnTo>
                <a:cubicBezTo>
                  <a:pt x="5152186" y="3259674"/>
                  <a:pt x="5128456" y="3226187"/>
                  <a:pt x="5094638" y="3211883"/>
                </a:cubicBezTo>
                <a:lnTo>
                  <a:pt x="5082375" y="3209407"/>
                </a:lnTo>
                <a:lnTo>
                  <a:pt x="5082375" y="3007126"/>
                </a:lnTo>
                <a:cubicBezTo>
                  <a:pt x="5082375" y="3001362"/>
                  <a:pt x="5077703" y="2996689"/>
                  <a:pt x="5071938" y="2996689"/>
                </a:cubicBezTo>
                <a:close/>
                <a:moveTo>
                  <a:pt x="6413436" y="2973900"/>
                </a:moveTo>
                <a:cubicBezTo>
                  <a:pt x="6407672" y="2973900"/>
                  <a:pt x="6402999" y="2978573"/>
                  <a:pt x="6402999" y="2984337"/>
                </a:cubicBezTo>
                <a:lnTo>
                  <a:pt x="6402999" y="3159109"/>
                </a:lnTo>
                <a:lnTo>
                  <a:pt x="6376758" y="3164407"/>
                </a:lnTo>
                <a:cubicBezTo>
                  <a:pt x="6342940" y="3178711"/>
                  <a:pt x="6319210" y="3212198"/>
                  <a:pt x="6319210" y="3251227"/>
                </a:cubicBezTo>
                <a:cubicBezTo>
                  <a:pt x="6319210" y="3344668"/>
                  <a:pt x="6319211" y="3438108"/>
                  <a:pt x="6319211" y="3531549"/>
                </a:cubicBezTo>
                <a:cubicBezTo>
                  <a:pt x="6319211" y="3570579"/>
                  <a:pt x="6342941" y="3604065"/>
                  <a:pt x="6376759" y="3618370"/>
                </a:cubicBezTo>
                <a:lnTo>
                  <a:pt x="6402999" y="3623667"/>
                </a:lnTo>
                <a:lnTo>
                  <a:pt x="6402999" y="3798436"/>
                </a:lnTo>
                <a:cubicBezTo>
                  <a:pt x="6402999" y="3804200"/>
                  <a:pt x="6407672" y="3808873"/>
                  <a:pt x="6413436" y="3808873"/>
                </a:cubicBezTo>
                <a:cubicBezTo>
                  <a:pt x="6419200" y="3808873"/>
                  <a:pt x="6423873" y="3804200"/>
                  <a:pt x="6423873" y="3798436"/>
                </a:cubicBezTo>
                <a:lnTo>
                  <a:pt x="6423873" y="3623666"/>
                </a:lnTo>
                <a:lnTo>
                  <a:pt x="6450111" y="3618369"/>
                </a:lnTo>
                <a:cubicBezTo>
                  <a:pt x="6483930" y="3604064"/>
                  <a:pt x="6507660" y="3570578"/>
                  <a:pt x="6507660" y="3531548"/>
                </a:cubicBezTo>
                <a:lnTo>
                  <a:pt x="6507660" y="3251227"/>
                </a:lnTo>
                <a:cubicBezTo>
                  <a:pt x="6507660" y="3212198"/>
                  <a:pt x="6483930" y="3178711"/>
                  <a:pt x="6450111" y="3164407"/>
                </a:cubicBezTo>
                <a:lnTo>
                  <a:pt x="6423873" y="3159109"/>
                </a:lnTo>
                <a:lnTo>
                  <a:pt x="6423873" y="2984337"/>
                </a:lnTo>
                <a:cubicBezTo>
                  <a:pt x="6423873" y="2978573"/>
                  <a:pt x="6419200" y="2973900"/>
                  <a:pt x="6413436" y="2973900"/>
                </a:cubicBezTo>
                <a:close/>
                <a:moveTo>
                  <a:pt x="4841054" y="2908477"/>
                </a:moveTo>
                <a:cubicBezTo>
                  <a:pt x="4835290" y="2908477"/>
                  <a:pt x="4830617" y="2913150"/>
                  <a:pt x="4830617" y="2918914"/>
                </a:cubicBezTo>
                <a:lnTo>
                  <a:pt x="4830617" y="2970773"/>
                </a:lnTo>
                <a:lnTo>
                  <a:pt x="4804377" y="2976071"/>
                </a:lnTo>
                <a:cubicBezTo>
                  <a:pt x="4770557" y="2990375"/>
                  <a:pt x="4746828" y="3023862"/>
                  <a:pt x="4746828" y="3062891"/>
                </a:cubicBezTo>
                <a:cubicBezTo>
                  <a:pt x="4746828" y="3188822"/>
                  <a:pt x="4746829" y="3314754"/>
                  <a:pt x="4746829" y="3440685"/>
                </a:cubicBezTo>
                <a:cubicBezTo>
                  <a:pt x="4746829" y="3479714"/>
                  <a:pt x="4770559" y="3513201"/>
                  <a:pt x="4804377" y="3527506"/>
                </a:cubicBezTo>
                <a:lnTo>
                  <a:pt x="4830617" y="3532803"/>
                </a:lnTo>
                <a:lnTo>
                  <a:pt x="4830617" y="3733013"/>
                </a:lnTo>
                <a:cubicBezTo>
                  <a:pt x="4830617" y="3738777"/>
                  <a:pt x="4835290" y="3743450"/>
                  <a:pt x="4841054" y="3743450"/>
                </a:cubicBezTo>
                <a:cubicBezTo>
                  <a:pt x="4846818" y="3743450"/>
                  <a:pt x="4851491" y="3738777"/>
                  <a:pt x="4851491" y="3733013"/>
                </a:cubicBezTo>
                <a:lnTo>
                  <a:pt x="4851491" y="3532802"/>
                </a:lnTo>
                <a:lnTo>
                  <a:pt x="4877729" y="3527505"/>
                </a:lnTo>
                <a:cubicBezTo>
                  <a:pt x="4911549" y="3513200"/>
                  <a:pt x="4935278" y="3479714"/>
                  <a:pt x="4935278" y="3440684"/>
                </a:cubicBezTo>
                <a:lnTo>
                  <a:pt x="4935278" y="3062891"/>
                </a:lnTo>
                <a:cubicBezTo>
                  <a:pt x="4935278" y="3023862"/>
                  <a:pt x="4911549" y="2990375"/>
                  <a:pt x="4877729" y="2976071"/>
                </a:cubicBezTo>
                <a:lnTo>
                  <a:pt x="4851491" y="2970773"/>
                </a:lnTo>
                <a:lnTo>
                  <a:pt x="4851491" y="2918914"/>
                </a:lnTo>
                <a:cubicBezTo>
                  <a:pt x="4851491" y="2913150"/>
                  <a:pt x="4846818" y="2908477"/>
                  <a:pt x="4841054" y="2908477"/>
                </a:cubicBezTo>
                <a:close/>
                <a:moveTo>
                  <a:pt x="5522740" y="2700858"/>
                </a:moveTo>
                <a:cubicBezTo>
                  <a:pt x="5516976" y="2700858"/>
                  <a:pt x="5512303" y="2705531"/>
                  <a:pt x="5512303" y="2711295"/>
                </a:cubicBezTo>
                <a:lnTo>
                  <a:pt x="5512303" y="2887452"/>
                </a:lnTo>
                <a:lnTo>
                  <a:pt x="5477028" y="2894574"/>
                </a:lnTo>
                <a:cubicBezTo>
                  <a:pt x="5443209" y="2908878"/>
                  <a:pt x="5419480" y="2942365"/>
                  <a:pt x="5419480" y="2981394"/>
                </a:cubicBezTo>
                <a:cubicBezTo>
                  <a:pt x="5419480" y="3186602"/>
                  <a:pt x="5419481" y="3391811"/>
                  <a:pt x="5419481" y="3597019"/>
                </a:cubicBezTo>
                <a:cubicBezTo>
                  <a:pt x="5419481" y="3636048"/>
                  <a:pt x="5443210" y="3669535"/>
                  <a:pt x="5477029" y="3683840"/>
                </a:cubicBezTo>
                <a:lnTo>
                  <a:pt x="5512303" y="3690961"/>
                </a:lnTo>
                <a:lnTo>
                  <a:pt x="5512303" y="4082043"/>
                </a:lnTo>
                <a:cubicBezTo>
                  <a:pt x="5512303" y="4087807"/>
                  <a:pt x="5516976" y="4092480"/>
                  <a:pt x="5522740" y="4092480"/>
                </a:cubicBezTo>
                <a:cubicBezTo>
                  <a:pt x="5528504" y="4092480"/>
                  <a:pt x="5533177" y="4087807"/>
                  <a:pt x="5533177" y="4082043"/>
                </a:cubicBezTo>
                <a:lnTo>
                  <a:pt x="5533177" y="3687312"/>
                </a:lnTo>
                <a:lnTo>
                  <a:pt x="5550381" y="3683839"/>
                </a:lnTo>
                <a:cubicBezTo>
                  <a:pt x="5584200" y="3669534"/>
                  <a:pt x="5607930" y="3636048"/>
                  <a:pt x="5607930" y="3597018"/>
                </a:cubicBezTo>
                <a:lnTo>
                  <a:pt x="5607930" y="2981394"/>
                </a:lnTo>
                <a:cubicBezTo>
                  <a:pt x="5607930" y="2942365"/>
                  <a:pt x="5584200" y="2908878"/>
                  <a:pt x="5550381" y="2894574"/>
                </a:cubicBezTo>
                <a:lnTo>
                  <a:pt x="5533177" y="2891100"/>
                </a:lnTo>
                <a:lnTo>
                  <a:pt x="5533177" y="2711295"/>
                </a:lnTo>
                <a:cubicBezTo>
                  <a:pt x="5533177" y="2705531"/>
                  <a:pt x="5528504" y="2700858"/>
                  <a:pt x="5522740" y="2700858"/>
                </a:cubicBezTo>
                <a:close/>
                <a:moveTo>
                  <a:pt x="5754882" y="2699936"/>
                </a:moveTo>
                <a:cubicBezTo>
                  <a:pt x="5749118" y="2699936"/>
                  <a:pt x="5744445" y="2704609"/>
                  <a:pt x="5744445" y="2710373"/>
                </a:cubicBezTo>
                <a:lnTo>
                  <a:pt x="5744445" y="2885145"/>
                </a:lnTo>
                <a:lnTo>
                  <a:pt x="5718205" y="2890443"/>
                </a:lnTo>
                <a:cubicBezTo>
                  <a:pt x="5684386" y="2904747"/>
                  <a:pt x="5660656" y="2938234"/>
                  <a:pt x="5660656" y="2977263"/>
                </a:cubicBezTo>
                <a:cubicBezTo>
                  <a:pt x="5660656" y="3070704"/>
                  <a:pt x="5660657" y="3164144"/>
                  <a:pt x="5660657" y="3257585"/>
                </a:cubicBezTo>
                <a:cubicBezTo>
                  <a:pt x="5660657" y="3296614"/>
                  <a:pt x="5684387" y="3330101"/>
                  <a:pt x="5718206" y="3344406"/>
                </a:cubicBezTo>
                <a:lnTo>
                  <a:pt x="5744445" y="3349703"/>
                </a:lnTo>
                <a:lnTo>
                  <a:pt x="5744445" y="3524472"/>
                </a:lnTo>
                <a:cubicBezTo>
                  <a:pt x="5744445" y="3530236"/>
                  <a:pt x="5749118" y="3534909"/>
                  <a:pt x="5754882" y="3534909"/>
                </a:cubicBezTo>
                <a:cubicBezTo>
                  <a:pt x="5760646" y="3534909"/>
                  <a:pt x="5765319" y="3530236"/>
                  <a:pt x="5765319" y="3524472"/>
                </a:cubicBezTo>
                <a:lnTo>
                  <a:pt x="5765319" y="3349702"/>
                </a:lnTo>
                <a:lnTo>
                  <a:pt x="5791558" y="3344405"/>
                </a:lnTo>
                <a:cubicBezTo>
                  <a:pt x="5825377" y="3330100"/>
                  <a:pt x="5849106" y="3296614"/>
                  <a:pt x="5849106" y="3257584"/>
                </a:cubicBezTo>
                <a:lnTo>
                  <a:pt x="5849106" y="2977263"/>
                </a:lnTo>
                <a:cubicBezTo>
                  <a:pt x="5849106" y="2938234"/>
                  <a:pt x="5825377" y="2904747"/>
                  <a:pt x="5791558" y="2890443"/>
                </a:cubicBezTo>
                <a:lnTo>
                  <a:pt x="5765319" y="2885145"/>
                </a:lnTo>
                <a:lnTo>
                  <a:pt x="5765319" y="2710373"/>
                </a:lnTo>
                <a:cubicBezTo>
                  <a:pt x="5765319" y="2704609"/>
                  <a:pt x="5760646" y="2699936"/>
                  <a:pt x="5754882" y="2699936"/>
                </a:cubicBezTo>
                <a:close/>
                <a:moveTo>
                  <a:pt x="5972297" y="2695673"/>
                </a:moveTo>
                <a:cubicBezTo>
                  <a:pt x="5966533" y="2695673"/>
                  <a:pt x="5961860" y="2700346"/>
                  <a:pt x="5961860" y="2706110"/>
                </a:cubicBezTo>
                <a:lnTo>
                  <a:pt x="5961860" y="3159205"/>
                </a:lnTo>
                <a:lnTo>
                  <a:pt x="5935619" y="3164503"/>
                </a:lnTo>
                <a:cubicBezTo>
                  <a:pt x="5901801" y="3178807"/>
                  <a:pt x="5878071" y="3212294"/>
                  <a:pt x="5878071" y="3251323"/>
                </a:cubicBezTo>
                <a:cubicBezTo>
                  <a:pt x="5878071" y="3401052"/>
                  <a:pt x="5878072" y="3550782"/>
                  <a:pt x="5878072" y="3700511"/>
                </a:cubicBezTo>
                <a:cubicBezTo>
                  <a:pt x="5878072" y="3739541"/>
                  <a:pt x="5901802" y="3773027"/>
                  <a:pt x="5935621" y="3787332"/>
                </a:cubicBezTo>
                <a:lnTo>
                  <a:pt x="5961860" y="3792629"/>
                </a:lnTo>
                <a:lnTo>
                  <a:pt x="5961860" y="4076858"/>
                </a:lnTo>
                <a:cubicBezTo>
                  <a:pt x="5961860" y="4082622"/>
                  <a:pt x="5966533" y="4087295"/>
                  <a:pt x="5972297" y="4087295"/>
                </a:cubicBezTo>
                <a:cubicBezTo>
                  <a:pt x="5978061" y="4087295"/>
                  <a:pt x="5982734" y="4082622"/>
                  <a:pt x="5982734" y="4076858"/>
                </a:cubicBezTo>
                <a:lnTo>
                  <a:pt x="5982734" y="3792628"/>
                </a:lnTo>
                <a:lnTo>
                  <a:pt x="6008973" y="3787331"/>
                </a:lnTo>
                <a:cubicBezTo>
                  <a:pt x="6042791" y="3773026"/>
                  <a:pt x="6066521" y="3739539"/>
                  <a:pt x="6066521" y="3700510"/>
                </a:cubicBezTo>
                <a:lnTo>
                  <a:pt x="6066521" y="3251323"/>
                </a:lnTo>
                <a:cubicBezTo>
                  <a:pt x="6066521" y="3212294"/>
                  <a:pt x="6042791" y="3178807"/>
                  <a:pt x="6008973" y="3164503"/>
                </a:cubicBezTo>
                <a:lnTo>
                  <a:pt x="5982734" y="3159205"/>
                </a:lnTo>
                <a:lnTo>
                  <a:pt x="5982734" y="2706110"/>
                </a:lnTo>
                <a:cubicBezTo>
                  <a:pt x="5982734" y="2700346"/>
                  <a:pt x="5978061" y="2695673"/>
                  <a:pt x="5972297" y="2695673"/>
                </a:cubicBezTo>
                <a:close/>
                <a:moveTo>
                  <a:pt x="6193920" y="2640136"/>
                </a:moveTo>
                <a:cubicBezTo>
                  <a:pt x="6188156" y="2640136"/>
                  <a:pt x="6183483" y="2644809"/>
                  <a:pt x="6183483" y="2650573"/>
                </a:cubicBezTo>
                <a:lnTo>
                  <a:pt x="6183483" y="3103667"/>
                </a:lnTo>
                <a:lnTo>
                  <a:pt x="6157239" y="3108966"/>
                </a:lnTo>
                <a:cubicBezTo>
                  <a:pt x="6123420" y="3123270"/>
                  <a:pt x="6099691" y="3156757"/>
                  <a:pt x="6099691" y="3195786"/>
                </a:cubicBezTo>
                <a:cubicBezTo>
                  <a:pt x="6099691" y="3325713"/>
                  <a:pt x="6099692" y="3455639"/>
                  <a:pt x="6099692" y="3585566"/>
                </a:cubicBezTo>
                <a:cubicBezTo>
                  <a:pt x="6099692" y="3624595"/>
                  <a:pt x="6123421" y="3658082"/>
                  <a:pt x="6157240" y="3672387"/>
                </a:cubicBezTo>
                <a:lnTo>
                  <a:pt x="6183483" y="3677685"/>
                </a:lnTo>
                <a:lnTo>
                  <a:pt x="6183483" y="4021321"/>
                </a:lnTo>
                <a:cubicBezTo>
                  <a:pt x="6183483" y="4027085"/>
                  <a:pt x="6188156" y="4031758"/>
                  <a:pt x="6193920" y="4031758"/>
                </a:cubicBezTo>
                <a:cubicBezTo>
                  <a:pt x="6199684" y="4031758"/>
                  <a:pt x="6204357" y="4027085"/>
                  <a:pt x="6204357" y="4021321"/>
                </a:cubicBezTo>
                <a:lnTo>
                  <a:pt x="6204357" y="3677682"/>
                </a:lnTo>
                <a:lnTo>
                  <a:pt x="6230592" y="3672386"/>
                </a:lnTo>
                <a:cubicBezTo>
                  <a:pt x="6264411" y="3658081"/>
                  <a:pt x="6288141" y="3624595"/>
                  <a:pt x="6288141" y="3585565"/>
                </a:cubicBezTo>
                <a:lnTo>
                  <a:pt x="6288141" y="3195786"/>
                </a:lnTo>
                <a:cubicBezTo>
                  <a:pt x="6288141" y="3156757"/>
                  <a:pt x="6264411" y="3123270"/>
                  <a:pt x="6230592" y="3108966"/>
                </a:cubicBezTo>
                <a:lnTo>
                  <a:pt x="6204357" y="3103669"/>
                </a:lnTo>
                <a:lnTo>
                  <a:pt x="6204357" y="2650573"/>
                </a:lnTo>
                <a:cubicBezTo>
                  <a:pt x="6204357" y="2644809"/>
                  <a:pt x="6199684" y="2640136"/>
                  <a:pt x="6193920" y="2640136"/>
                </a:cubicBezTo>
                <a:close/>
                <a:moveTo>
                  <a:pt x="3950906" y="2597073"/>
                </a:moveTo>
                <a:cubicBezTo>
                  <a:pt x="3945142" y="2597073"/>
                  <a:pt x="3940469" y="2601746"/>
                  <a:pt x="3940469" y="2607510"/>
                </a:cubicBezTo>
                <a:lnTo>
                  <a:pt x="3940469" y="3060606"/>
                </a:lnTo>
                <a:lnTo>
                  <a:pt x="3914229" y="3065904"/>
                </a:lnTo>
                <a:cubicBezTo>
                  <a:pt x="3880410" y="3080208"/>
                  <a:pt x="3856680" y="3113695"/>
                  <a:pt x="3856680" y="3152724"/>
                </a:cubicBezTo>
                <a:cubicBezTo>
                  <a:pt x="3856680" y="3182079"/>
                  <a:pt x="3856682" y="3211435"/>
                  <a:pt x="3856682" y="3240790"/>
                </a:cubicBezTo>
                <a:cubicBezTo>
                  <a:pt x="3856682" y="3279819"/>
                  <a:pt x="3880411" y="3313306"/>
                  <a:pt x="3914230" y="3327611"/>
                </a:cubicBezTo>
                <a:lnTo>
                  <a:pt x="3940469" y="3332908"/>
                </a:lnTo>
                <a:lnTo>
                  <a:pt x="3940469" y="3978258"/>
                </a:lnTo>
                <a:cubicBezTo>
                  <a:pt x="3940469" y="3984022"/>
                  <a:pt x="3945142" y="3988695"/>
                  <a:pt x="3950906" y="3988695"/>
                </a:cubicBezTo>
                <a:cubicBezTo>
                  <a:pt x="3956670" y="3988695"/>
                  <a:pt x="3961343" y="3984022"/>
                  <a:pt x="3961343" y="3978258"/>
                </a:cubicBezTo>
                <a:lnTo>
                  <a:pt x="3961343" y="3332907"/>
                </a:lnTo>
                <a:lnTo>
                  <a:pt x="3987582" y="3327610"/>
                </a:lnTo>
                <a:cubicBezTo>
                  <a:pt x="4021400" y="3313305"/>
                  <a:pt x="4045130" y="3279819"/>
                  <a:pt x="4045130" y="3240789"/>
                </a:cubicBezTo>
                <a:lnTo>
                  <a:pt x="4045130" y="3152724"/>
                </a:lnTo>
                <a:cubicBezTo>
                  <a:pt x="4045130" y="3113695"/>
                  <a:pt x="4021400" y="3080208"/>
                  <a:pt x="3987582" y="3065904"/>
                </a:cubicBezTo>
                <a:lnTo>
                  <a:pt x="3961343" y="3060606"/>
                </a:lnTo>
                <a:lnTo>
                  <a:pt x="3961343" y="2607510"/>
                </a:lnTo>
                <a:cubicBezTo>
                  <a:pt x="3961343" y="2601746"/>
                  <a:pt x="3956670" y="2597073"/>
                  <a:pt x="3950906" y="2597073"/>
                </a:cubicBezTo>
                <a:close/>
                <a:moveTo>
                  <a:pt x="3702185" y="2512087"/>
                </a:moveTo>
                <a:cubicBezTo>
                  <a:pt x="3696421" y="2512087"/>
                  <a:pt x="3691749" y="2516760"/>
                  <a:pt x="3691749" y="2522524"/>
                </a:cubicBezTo>
                <a:lnTo>
                  <a:pt x="3691749" y="2697296"/>
                </a:lnTo>
                <a:lnTo>
                  <a:pt x="3665509" y="2702594"/>
                </a:lnTo>
                <a:cubicBezTo>
                  <a:pt x="3631689" y="2716898"/>
                  <a:pt x="3607959" y="2750385"/>
                  <a:pt x="3607959" y="2789414"/>
                </a:cubicBezTo>
                <a:cubicBezTo>
                  <a:pt x="3607959" y="2827098"/>
                  <a:pt x="3607959" y="2864782"/>
                  <a:pt x="3607959" y="2902466"/>
                </a:cubicBezTo>
                <a:cubicBezTo>
                  <a:pt x="3607959" y="2941495"/>
                  <a:pt x="3631689" y="2974982"/>
                  <a:pt x="3665509" y="2989286"/>
                </a:cubicBezTo>
                <a:lnTo>
                  <a:pt x="3691749" y="2994584"/>
                </a:lnTo>
                <a:lnTo>
                  <a:pt x="3691749" y="3336623"/>
                </a:lnTo>
                <a:cubicBezTo>
                  <a:pt x="3691749" y="3342387"/>
                  <a:pt x="3696421" y="3347060"/>
                  <a:pt x="3702185" y="3347060"/>
                </a:cubicBezTo>
                <a:cubicBezTo>
                  <a:pt x="3707949" y="3347060"/>
                  <a:pt x="3712622" y="3342387"/>
                  <a:pt x="3712622" y="3336623"/>
                </a:cubicBezTo>
                <a:lnTo>
                  <a:pt x="3712622" y="2994583"/>
                </a:lnTo>
                <a:lnTo>
                  <a:pt x="3738861" y="2989285"/>
                </a:lnTo>
                <a:cubicBezTo>
                  <a:pt x="3772679" y="2974981"/>
                  <a:pt x="3796409" y="2941494"/>
                  <a:pt x="3796409" y="2902465"/>
                </a:cubicBezTo>
                <a:lnTo>
                  <a:pt x="3796409" y="2789414"/>
                </a:lnTo>
                <a:cubicBezTo>
                  <a:pt x="3796409" y="2750385"/>
                  <a:pt x="3772679" y="2716898"/>
                  <a:pt x="3738861" y="2702594"/>
                </a:cubicBezTo>
                <a:lnTo>
                  <a:pt x="3712622" y="2697296"/>
                </a:lnTo>
                <a:lnTo>
                  <a:pt x="3712622" y="2522524"/>
                </a:lnTo>
                <a:cubicBezTo>
                  <a:pt x="3712622" y="2516760"/>
                  <a:pt x="3707949" y="2512087"/>
                  <a:pt x="3702185" y="2512087"/>
                </a:cubicBezTo>
                <a:close/>
                <a:moveTo>
                  <a:pt x="4603602" y="2500040"/>
                </a:moveTo>
                <a:cubicBezTo>
                  <a:pt x="4597838" y="2500040"/>
                  <a:pt x="4593165" y="2504713"/>
                  <a:pt x="4593165" y="2510477"/>
                </a:cubicBezTo>
                <a:lnTo>
                  <a:pt x="4593165" y="2562336"/>
                </a:lnTo>
                <a:lnTo>
                  <a:pt x="4566925" y="2567634"/>
                </a:lnTo>
                <a:cubicBezTo>
                  <a:pt x="4533106" y="2581938"/>
                  <a:pt x="4509376" y="2615425"/>
                  <a:pt x="4509376" y="2654454"/>
                </a:cubicBezTo>
                <a:cubicBezTo>
                  <a:pt x="4509376" y="2790594"/>
                  <a:pt x="4509377" y="2926734"/>
                  <a:pt x="4509377" y="3062874"/>
                </a:cubicBezTo>
                <a:cubicBezTo>
                  <a:pt x="4509377" y="3101903"/>
                  <a:pt x="4533107" y="3135390"/>
                  <a:pt x="4566926" y="3149694"/>
                </a:cubicBezTo>
                <a:lnTo>
                  <a:pt x="4593165" y="3154992"/>
                </a:lnTo>
                <a:lnTo>
                  <a:pt x="4593165" y="3324576"/>
                </a:lnTo>
                <a:cubicBezTo>
                  <a:pt x="4593165" y="3330340"/>
                  <a:pt x="4597838" y="3335013"/>
                  <a:pt x="4603602" y="3335013"/>
                </a:cubicBezTo>
                <a:cubicBezTo>
                  <a:pt x="4609366" y="3335013"/>
                  <a:pt x="4614039" y="3330340"/>
                  <a:pt x="4614039" y="3324576"/>
                </a:cubicBezTo>
                <a:lnTo>
                  <a:pt x="4614039" y="3154991"/>
                </a:lnTo>
                <a:lnTo>
                  <a:pt x="4640278" y="3149693"/>
                </a:lnTo>
                <a:cubicBezTo>
                  <a:pt x="4674097" y="3135389"/>
                  <a:pt x="4697826" y="3101902"/>
                  <a:pt x="4697826" y="3062873"/>
                </a:cubicBezTo>
                <a:lnTo>
                  <a:pt x="4697826" y="2654454"/>
                </a:lnTo>
                <a:cubicBezTo>
                  <a:pt x="4697826" y="2615425"/>
                  <a:pt x="4674097" y="2581938"/>
                  <a:pt x="4640278" y="2567634"/>
                </a:cubicBezTo>
                <a:lnTo>
                  <a:pt x="4614039" y="2562336"/>
                </a:lnTo>
                <a:lnTo>
                  <a:pt x="4614039" y="2510477"/>
                </a:lnTo>
                <a:cubicBezTo>
                  <a:pt x="4614039" y="2504713"/>
                  <a:pt x="4609366" y="2500040"/>
                  <a:pt x="4603602" y="2500040"/>
                </a:cubicBezTo>
                <a:close/>
                <a:moveTo>
                  <a:pt x="4379688" y="2283372"/>
                </a:moveTo>
                <a:cubicBezTo>
                  <a:pt x="4373924" y="2283372"/>
                  <a:pt x="4369251" y="2288045"/>
                  <a:pt x="4369251" y="2293809"/>
                </a:cubicBezTo>
                <a:lnTo>
                  <a:pt x="4369251" y="2468580"/>
                </a:lnTo>
                <a:lnTo>
                  <a:pt x="4343008" y="2473879"/>
                </a:lnTo>
                <a:cubicBezTo>
                  <a:pt x="4309189" y="2488183"/>
                  <a:pt x="4285459" y="2521670"/>
                  <a:pt x="4285459" y="2560699"/>
                </a:cubicBezTo>
                <a:cubicBezTo>
                  <a:pt x="4285459" y="2654140"/>
                  <a:pt x="4285460" y="2747580"/>
                  <a:pt x="4285460" y="2841021"/>
                </a:cubicBezTo>
                <a:cubicBezTo>
                  <a:pt x="4285460" y="2880050"/>
                  <a:pt x="4309190" y="2913537"/>
                  <a:pt x="4343009" y="2927841"/>
                </a:cubicBezTo>
                <a:lnTo>
                  <a:pt x="4369251" y="2933140"/>
                </a:lnTo>
                <a:lnTo>
                  <a:pt x="4369251" y="3107908"/>
                </a:lnTo>
                <a:cubicBezTo>
                  <a:pt x="4369251" y="3113672"/>
                  <a:pt x="4373924" y="3118345"/>
                  <a:pt x="4379688" y="3118345"/>
                </a:cubicBezTo>
                <a:cubicBezTo>
                  <a:pt x="4385453" y="3118345"/>
                  <a:pt x="4390126" y="3113672"/>
                  <a:pt x="4390126" y="3107908"/>
                </a:cubicBezTo>
                <a:lnTo>
                  <a:pt x="4390126" y="2933137"/>
                </a:lnTo>
                <a:lnTo>
                  <a:pt x="4416361" y="2927840"/>
                </a:lnTo>
                <a:cubicBezTo>
                  <a:pt x="4450179" y="2913536"/>
                  <a:pt x="4473908" y="2880049"/>
                  <a:pt x="4473908" y="2841020"/>
                </a:cubicBezTo>
                <a:lnTo>
                  <a:pt x="4473908" y="2560699"/>
                </a:lnTo>
                <a:cubicBezTo>
                  <a:pt x="4473908" y="2521670"/>
                  <a:pt x="4450179" y="2488183"/>
                  <a:pt x="4416361" y="2473879"/>
                </a:cubicBezTo>
                <a:lnTo>
                  <a:pt x="4390126" y="2468582"/>
                </a:lnTo>
                <a:lnTo>
                  <a:pt x="4390126" y="2293809"/>
                </a:lnTo>
                <a:cubicBezTo>
                  <a:pt x="4390126" y="2288045"/>
                  <a:pt x="4385453" y="2283372"/>
                  <a:pt x="4379688" y="2283372"/>
                </a:cubicBezTo>
                <a:close/>
                <a:moveTo>
                  <a:pt x="4166318" y="2070455"/>
                </a:moveTo>
                <a:cubicBezTo>
                  <a:pt x="4160554" y="2070455"/>
                  <a:pt x="4155881" y="2075128"/>
                  <a:pt x="4155881" y="2080892"/>
                </a:cubicBezTo>
                <a:lnTo>
                  <a:pt x="4155881" y="2560422"/>
                </a:lnTo>
                <a:lnTo>
                  <a:pt x="4129637" y="2565721"/>
                </a:lnTo>
                <a:cubicBezTo>
                  <a:pt x="4095818" y="2580025"/>
                  <a:pt x="4072089" y="2613512"/>
                  <a:pt x="4072089" y="2652541"/>
                </a:cubicBezTo>
                <a:cubicBezTo>
                  <a:pt x="4072089" y="2849906"/>
                  <a:pt x="4072089" y="3047271"/>
                  <a:pt x="4072089" y="3244636"/>
                </a:cubicBezTo>
                <a:cubicBezTo>
                  <a:pt x="4072089" y="3283665"/>
                  <a:pt x="4095819" y="3317152"/>
                  <a:pt x="4129638" y="3331457"/>
                </a:cubicBezTo>
                <a:lnTo>
                  <a:pt x="4155881" y="3336755"/>
                </a:lnTo>
                <a:lnTo>
                  <a:pt x="4155881" y="3531368"/>
                </a:lnTo>
                <a:cubicBezTo>
                  <a:pt x="4155881" y="3537132"/>
                  <a:pt x="4160554" y="3541805"/>
                  <a:pt x="4166318" y="3541805"/>
                </a:cubicBezTo>
                <a:cubicBezTo>
                  <a:pt x="4172082" y="3541805"/>
                  <a:pt x="4176755" y="3537132"/>
                  <a:pt x="4176755" y="3531368"/>
                </a:cubicBezTo>
                <a:lnTo>
                  <a:pt x="4176755" y="3336752"/>
                </a:lnTo>
                <a:lnTo>
                  <a:pt x="4202989" y="3331456"/>
                </a:lnTo>
                <a:cubicBezTo>
                  <a:pt x="4236809" y="3317151"/>
                  <a:pt x="4260538" y="3283664"/>
                  <a:pt x="4260538" y="3244635"/>
                </a:cubicBezTo>
                <a:lnTo>
                  <a:pt x="4260538" y="2652541"/>
                </a:lnTo>
                <a:cubicBezTo>
                  <a:pt x="4260538" y="2613512"/>
                  <a:pt x="4236809" y="2580025"/>
                  <a:pt x="4202989" y="2565721"/>
                </a:cubicBezTo>
                <a:lnTo>
                  <a:pt x="4176755" y="2560424"/>
                </a:lnTo>
                <a:lnTo>
                  <a:pt x="4176755" y="2080892"/>
                </a:lnTo>
                <a:cubicBezTo>
                  <a:pt x="4176755" y="2075128"/>
                  <a:pt x="4172082" y="2070455"/>
                  <a:pt x="4166318" y="2070455"/>
                </a:cubicBezTo>
                <a:close/>
                <a:moveTo>
                  <a:pt x="3486102" y="1551546"/>
                </a:moveTo>
                <a:cubicBezTo>
                  <a:pt x="3480338" y="1551546"/>
                  <a:pt x="3475666" y="1556219"/>
                  <a:pt x="3475666" y="1561983"/>
                </a:cubicBezTo>
                <a:lnTo>
                  <a:pt x="3475666" y="1658632"/>
                </a:lnTo>
                <a:lnTo>
                  <a:pt x="3444999" y="1664823"/>
                </a:lnTo>
                <a:cubicBezTo>
                  <a:pt x="3413782" y="1678027"/>
                  <a:pt x="3391877" y="1708938"/>
                  <a:pt x="3391877" y="1744965"/>
                </a:cubicBezTo>
                <a:lnTo>
                  <a:pt x="3391877" y="2867581"/>
                </a:lnTo>
                <a:cubicBezTo>
                  <a:pt x="3391877" y="2903608"/>
                  <a:pt x="3413782" y="2934519"/>
                  <a:pt x="3444999" y="2947723"/>
                </a:cubicBezTo>
                <a:lnTo>
                  <a:pt x="3475666" y="2953914"/>
                </a:lnTo>
                <a:lnTo>
                  <a:pt x="3475666" y="3141474"/>
                </a:lnTo>
                <a:cubicBezTo>
                  <a:pt x="3475666" y="3147238"/>
                  <a:pt x="3480338" y="3151911"/>
                  <a:pt x="3486102" y="3151911"/>
                </a:cubicBezTo>
                <a:cubicBezTo>
                  <a:pt x="3491866" y="3151911"/>
                  <a:pt x="3496540" y="3147238"/>
                  <a:pt x="3496540" y="3141474"/>
                </a:cubicBezTo>
                <a:lnTo>
                  <a:pt x="3496540" y="2953914"/>
                </a:lnTo>
                <a:lnTo>
                  <a:pt x="3527205" y="2947723"/>
                </a:lnTo>
                <a:cubicBezTo>
                  <a:pt x="3558423" y="2934519"/>
                  <a:pt x="3580326" y="2903608"/>
                  <a:pt x="3580326" y="2867581"/>
                </a:cubicBezTo>
                <a:lnTo>
                  <a:pt x="3580326" y="1744965"/>
                </a:lnTo>
                <a:cubicBezTo>
                  <a:pt x="3580326" y="1708938"/>
                  <a:pt x="3558423" y="1678027"/>
                  <a:pt x="3527205" y="1664823"/>
                </a:cubicBezTo>
                <a:lnTo>
                  <a:pt x="3496540" y="1658632"/>
                </a:lnTo>
                <a:lnTo>
                  <a:pt x="3496540" y="1561983"/>
                </a:lnTo>
                <a:cubicBezTo>
                  <a:pt x="3496540" y="1556219"/>
                  <a:pt x="3491866" y="1551546"/>
                  <a:pt x="3486102" y="1551546"/>
                </a:cubicBezTo>
                <a:close/>
                <a:moveTo>
                  <a:pt x="3261818" y="1293939"/>
                </a:moveTo>
                <a:cubicBezTo>
                  <a:pt x="3256054" y="1293939"/>
                  <a:pt x="3251381" y="1298612"/>
                  <a:pt x="3251381" y="1304376"/>
                </a:cubicBezTo>
                <a:lnTo>
                  <a:pt x="3251381" y="1479148"/>
                </a:lnTo>
                <a:lnTo>
                  <a:pt x="3225141" y="1484446"/>
                </a:lnTo>
                <a:cubicBezTo>
                  <a:pt x="3191322" y="1498750"/>
                  <a:pt x="3167592" y="1532237"/>
                  <a:pt x="3167592" y="1571266"/>
                </a:cubicBezTo>
                <a:cubicBezTo>
                  <a:pt x="3167592" y="1607215"/>
                  <a:pt x="3167593" y="1643164"/>
                  <a:pt x="3167593" y="1679113"/>
                </a:cubicBezTo>
                <a:cubicBezTo>
                  <a:pt x="3167593" y="1718142"/>
                  <a:pt x="3191323" y="1751629"/>
                  <a:pt x="3225142" y="1765934"/>
                </a:cubicBezTo>
                <a:lnTo>
                  <a:pt x="3251381" y="1771231"/>
                </a:lnTo>
                <a:lnTo>
                  <a:pt x="3251381" y="2118475"/>
                </a:lnTo>
                <a:cubicBezTo>
                  <a:pt x="3251381" y="2124239"/>
                  <a:pt x="3256054" y="2128912"/>
                  <a:pt x="3261818" y="2128912"/>
                </a:cubicBezTo>
                <a:cubicBezTo>
                  <a:pt x="3267582" y="2128912"/>
                  <a:pt x="3272255" y="2124239"/>
                  <a:pt x="3272255" y="2118475"/>
                </a:cubicBezTo>
                <a:lnTo>
                  <a:pt x="3272255" y="1771230"/>
                </a:lnTo>
                <a:lnTo>
                  <a:pt x="3298493" y="1765932"/>
                </a:lnTo>
                <a:cubicBezTo>
                  <a:pt x="3332312" y="1751628"/>
                  <a:pt x="3356041" y="1718141"/>
                  <a:pt x="3356041" y="1679112"/>
                </a:cubicBezTo>
                <a:lnTo>
                  <a:pt x="3356041" y="1571266"/>
                </a:lnTo>
                <a:cubicBezTo>
                  <a:pt x="3356041" y="1532237"/>
                  <a:pt x="3332312" y="1498750"/>
                  <a:pt x="3298493" y="1484446"/>
                </a:cubicBezTo>
                <a:lnTo>
                  <a:pt x="3272255" y="1479149"/>
                </a:lnTo>
                <a:lnTo>
                  <a:pt x="3272255" y="1304376"/>
                </a:lnTo>
                <a:cubicBezTo>
                  <a:pt x="3272255" y="1298612"/>
                  <a:pt x="3267582" y="1293939"/>
                  <a:pt x="3261818" y="1293939"/>
                </a:cubicBezTo>
                <a:close/>
                <a:moveTo>
                  <a:pt x="3045279" y="1199327"/>
                </a:moveTo>
                <a:cubicBezTo>
                  <a:pt x="3039515" y="1199327"/>
                  <a:pt x="3034842" y="1204000"/>
                  <a:pt x="3034842" y="1209764"/>
                </a:cubicBezTo>
                <a:lnTo>
                  <a:pt x="3034842" y="1662859"/>
                </a:lnTo>
                <a:lnTo>
                  <a:pt x="3008599" y="1668157"/>
                </a:lnTo>
                <a:cubicBezTo>
                  <a:pt x="2974780" y="1682461"/>
                  <a:pt x="2951050" y="1715948"/>
                  <a:pt x="2951050" y="1754977"/>
                </a:cubicBezTo>
                <a:cubicBezTo>
                  <a:pt x="2951050" y="1848418"/>
                  <a:pt x="2951051" y="1941858"/>
                  <a:pt x="2951051" y="2035299"/>
                </a:cubicBezTo>
                <a:cubicBezTo>
                  <a:pt x="2951051" y="2074328"/>
                  <a:pt x="2974781" y="2107815"/>
                  <a:pt x="3008600" y="2122119"/>
                </a:cubicBezTo>
                <a:lnTo>
                  <a:pt x="3034842" y="2127418"/>
                </a:lnTo>
                <a:lnTo>
                  <a:pt x="3034842" y="2580512"/>
                </a:lnTo>
                <a:cubicBezTo>
                  <a:pt x="3034842" y="2586276"/>
                  <a:pt x="3039515" y="2590949"/>
                  <a:pt x="3045279" y="2590949"/>
                </a:cubicBezTo>
                <a:cubicBezTo>
                  <a:pt x="3051043" y="2590949"/>
                  <a:pt x="3055716" y="2586276"/>
                  <a:pt x="3055716" y="2580512"/>
                </a:cubicBezTo>
                <a:lnTo>
                  <a:pt x="3055716" y="2127415"/>
                </a:lnTo>
                <a:lnTo>
                  <a:pt x="3081952" y="2122119"/>
                </a:lnTo>
                <a:cubicBezTo>
                  <a:pt x="3115771" y="2107814"/>
                  <a:pt x="3139500" y="2074327"/>
                  <a:pt x="3139500" y="2035298"/>
                </a:cubicBezTo>
                <a:lnTo>
                  <a:pt x="3139500" y="1754977"/>
                </a:lnTo>
                <a:cubicBezTo>
                  <a:pt x="3139500" y="1715948"/>
                  <a:pt x="3115771" y="1682461"/>
                  <a:pt x="3081952" y="1668157"/>
                </a:cubicBezTo>
                <a:lnTo>
                  <a:pt x="3055716" y="1662860"/>
                </a:lnTo>
                <a:lnTo>
                  <a:pt x="3055716" y="1209764"/>
                </a:lnTo>
                <a:cubicBezTo>
                  <a:pt x="3055716" y="1204000"/>
                  <a:pt x="3051043" y="1199327"/>
                  <a:pt x="3045279" y="1199327"/>
                </a:cubicBezTo>
                <a:close/>
                <a:moveTo>
                  <a:pt x="2814311" y="1053664"/>
                </a:moveTo>
                <a:cubicBezTo>
                  <a:pt x="2808547" y="1053664"/>
                  <a:pt x="2803874" y="1058337"/>
                  <a:pt x="2803874" y="1064101"/>
                </a:cubicBezTo>
                <a:lnTo>
                  <a:pt x="2803874" y="1282808"/>
                </a:lnTo>
                <a:lnTo>
                  <a:pt x="2777621" y="1288108"/>
                </a:lnTo>
                <a:cubicBezTo>
                  <a:pt x="2743802" y="1302412"/>
                  <a:pt x="2720072" y="1335899"/>
                  <a:pt x="2720072" y="1374928"/>
                </a:cubicBezTo>
                <a:cubicBezTo>
                  <a:pt x="2720072" y="1569541"/>
                  <a:pt x="2720073" y="1764154"/>
                  <a:pt x="2720073" y="1958767"/>
                </a:cubicBezTo>
                <a:cubicBezTo>
                  <a:pt x="2720073" y="1997796"/>
                  <a:pt x="2743803" y="2031283"/>
                  <a:pt x="2777622" y="2045588"/>
                </a:cubicBezTo>
                <a:lnTo>
                  <a:pt x="2803874" y="2050888"/>
                </a:lnTo>
                <a:lnTo>
                  <a:pt x="2803874" y="2434848"/>
                </a:lnTo>
                <a:cubicBezTo>
                  <a:pt x="2803874" y="2440612"/>
                  <a:pt x="2808547" y="2445285"/>
                  <a:pt x="2814311" y="2445285"/>
                </a:cubicBezTo>
                <a:cubicBezTo>
                  <a:pt x="2820075" y="2445285"/>
                  <a:pt x="2824748" y="2440612"/>
                  <a:pt x="2824748" y="2434848"/>
                </a:cubicBezTo>
                <a:lnTo>
                  <a:pt x="2824748" y="2050881"/>
                </a:lnTo>
                <a:lnTo>
                  <a:pt x="2850974" y="2045586"/>
                </a:lnTo>
                <a:cubicBezTo>
                  <a:pt x="2884793" y="2031282"/>
                  <a:pt x="2908522" y="1997795"/>
                  <a:pt x="2908522" y="1958766"/>
                </a:cubicBezTo>
                <a:lnTo>
                  <a:pt x="2908522" y="1374928"/>
                </a:lnTo>
                <a:cubicBezTo>
                  <a:pt x="2908522" y="1335899"/>
                  <a:pt x="2884793" y="1302412"/>
                  <a:pt x="2850974" y="1288108"/>
                </a:cubicBezTo>
                <a:lnTo>
                  <a:pt x="2824748" y="1282813"/>
                </a:lnTo>
                <a:lnTo>
                  <a:pt x="2824748" y="1064101"/>
                </a:lnTo>
                <a:cubicBezTo>
                  <a:pt x="2824748" y="1058337"/>
                  <a:pt x="2820075" y="1053664"/>
                  <a:pt x="2814311" y="1053664"/>
                </a:cubicBezTo>
                <a:close/>
                <a:moveTo>
                  <a:pt x="1894767" y="1031593"/>
                </a:moveTo>
                <a:cubicBezTo>
                  <a:pt x="1889003" y="1031593"/>
                  <a:pt x="1884330" y="1036266"/>
                  <a:pt x="1884330" y="1042030"/>
                </a:cubicBezTo>
                <a:lnTo>
                  <a:pt x="1884330" y="1093889"/>
                </a:lnTo>
                <a:lnTo>
                  <a:pt x="1858090" y="1099187"/>
                </a:lnTo>
                <a:cubicBezTo>
                  <a:pt x="1824271" y="1113492"/>
                  <a:pt x="1800541" y="1146978"/>
                  <a:pt x="1800541" y="1186006"/>
                </a:cubicBezTo>
                <a:cubicBezTo>
                  <a:pt x="1800541" y="1300280"/>
                  <a:pt x="1800542" y="1414555"/>
                  <a:pt x="1800542" y="1528829"/>
                </a:cubicBezTo>
                <a:cubicBezTo>
                  <a:pt x="1800542" y="1567858"/>
                  <a:pt x="1824272" y="1601345"/>
                  <a:pt x="1858091" y="1615650"/>
                </a:cubicBezTo>
                <a:lnTo>
                  <a:pt x="1884330" y="1620947"/>
                </a:lnTo>
                <a:lnTo>
                  <a:pt x="1884330" y="1856128"/>
                </a:lnTo>
                <a:cubicBezTo>
                  <a:pt x="1884330" y="1861892"/>
                  <a:pt x="1889003" y="1866565"/>
                  <a:pt x="1894767" y="1866565"/>
                </a:cubicBezTo>
                <a:cubicBezTo>
                  <a:pt x="1900531" y="1866565"/>
                  <a:pt x="1905204" y="1861892"/>
                  <a:pt x="1905204" y="1856128"/>
                </a:cubicBezTo>
                <a:lnTo>
                  <a:pt x="1905204" y="1620946"/>
                </a:lnTo>
                <a:lnTo>
                  <a:pt x="1931443" y="1615648"/>
                </a:lnTo>
                <a:cubicBezTo>
                  <a:pt x="1965262" y="1601344"/>
                  <a:pt x="1988991" y="1567857"/>
                  <a:pt x="1988991" y="1528828"/>
                </a:cubicBezTo>
                <a:lnTo>
                  <a:pt x="1988991" y="1186006"/>
                </a:lnTo>
                <a:cubicBezTo>
                  <a:pt x="1988991" y="1146978"/>
                  <a:pt x="1965262" y="1113492"/>
                  <a:pt x="1931443" y="1099187"/>
                </a:cubicBezTo>
                <a:lnTo>
                  <a:pt x="1905204" y="1093889"/>
                </a:lnTo>
                <a:lnTo>
                  <a:pt x="1905204" y="1042030"/>
                </a:lnTo>
                <a:cubicBezTo>
                  <a:pt x="1905204" y="1036266"/>
                  <a:pt x="1900531" y="1031593"/>
                  <a:pt x="1894767" y="1031593"/>
                </a:cubicBezTo>
                <a:close/>
                <a:moveTo>
                  <a:pt x="2352676" y="949445"/>
                </a:moveTo>
                <a:cubicBezTo>
                  <a:pt x="2346912" y="949445"/>
                  <a:pt x="2342239" y="954118"/>
                  <a:pt x="2342239" y="959881"/>
                </a:cubicBezTo>
                <a:lnTo>
                  <a:pt x="2342239" y="1011739"/>
                </a:lnTo>
                <a:lnTo>
                  <a:pt x="2315996" y="1017038"/>
                </a:lnTo>
                <a:cubicBezTo>
                  <a:pt x="2282177" y="1031342"/>
                  <a:pt x="2258447" y="1064830"/>
                  <a:pt x="2258447" y="1103859"/>
                </a:cubicBezTo>
                <a:cubicBezTo>
                  <a:pt x="2258447" y="1197298"/>
                  <a:pt x="2258448" y="1290738"/>
                  <a:pt x="2258448" y="1384179"/>
                </a:cubicBezTo>
                <a:cubicBezTo>
                  <a:pt x="2258448" y="1423208"/>
                  <a:pt x="2282178" y="1456695"/>
                  <a:pt x="2315997" y="1471000"/>
                </a:cubicBezTo>
                <a:lnTo>
                  <a:pt x="2342239" y="1476298"/>
                </a:lnTo>
                <a:lnTo>
                  <a:pt x="2342239" y="1773979"/>
                </a:lnTo>
                <a:cubicBezTo>
                  <a:pt x="2342239" y="1779743"/>
                  <a:pt x="2346912" y="1784416"/>
                  <a:pt x="2352676" y="1784416"/>
                </a:cubicBezTo>
                <a:cubicBezTo>
                  <a:pt x="2358440" y="1784416"/>
                  <a:pt x="2363113" y="1779743"/>
                  <a:pt x="2363113" y="1773979"/>
                </a:cubicBezTo>
                <a:lnTo>
                  <a:pt x="2363113" y="1476295"/>
                </a:lnTo>
                <a:lnTo>
                  <a:pt x="2389349" y="1470998"/>
                </a:lnTo>
                <a:cubicBezTo>
                  <a:pt x="2423167" y="1456694"/>
                  <a:pt x="2446897" y="1423207"/>
                  <a:pt x="2446897" y="1384178"/>
                </a:cubicBezTo>
                <a:lnTo>
                  <a:pt x="2446897" y="1103859"/>
                </a:lnTo>
                <a:cubicBezTo>
                  <a:pt x="2446897" y="1064830"/>
                  <a:pt x="2423167" y="1031342"/>
                  <a:pt x="2389349" y="1017038"/>
                </a:cubicBezTo>
                <a:lnTo>
                  <a:pt x="2363113" y="1011741"/>
                </a:lnTo>
                <a:lnTo>
                  <a:pt x="2363113" y="959881"/>
                </a:lnTo>
                <a:cubicBezTo>
                  <a:pt x="2363113" y="954118"/>
                  <a:pt x="2358440" y="949445"/>
                  <a:pt x="2352676" y="949445"/>
                </a:cubicBezTo>
                <a:close/>
                <a:moveTo>
                  <a:pt x="94221" y="943144"/>
                </a:moveTo>
                <a:cubicBezTo>
                  <a:pt x="88457" y="943144"/>
                  <a:pt x="83784" y="947817"/>
                  <a:pt x="83784" y="953581"/>
                </a:cubicBezTo>
                <a:lnTo>
                  <a:pt x="83784" y="1128353"/>
                </a:lnTo>
                <a:lnTo>
                  <a:pt x="57548" y="1133650"/>
                </a:lnTo>
                <a:cubicBezTo>
                  <a:pt x="23729" y="1147954"/>
                  <a:pt x="0" y="1181441"/>
                  <a:pt x="0" y="1220470"/>
                </a:cubicBezTo>
                <a:lnTo>
                  <a:pt x="0" y="1500791"/>
                </a:lnTo>
                <a:cubicBezTo>
                  <a:pt x="0" y="1539820"/>
                  <a:pt x="23729" y="1573307"/>
                  <a:pt x="57548" y="1587612"/>
                </a:cubicBezTo>
                <a:lnTo>
                  <a:pt x="83784" y="1592908"/>
                </a:lnTo>
                <a:lnTo>
                  <a:pt x="83784" y="1767679"/>
                </a:lnTo>
                <a:cubicBezTo>
                  <a:pt x="83784" y="1773443"/>
                  <a:pt x="88457" y="1778116"/>
                  <a:pt x="94221" y="1778116"/>
                </a:cubicBezTo>
                <a:cubicBezTo>
                  <a:pt x="99985" y="1778116"/>
                  <a:pt x="104658" y="1773443"/>
                  <a:pt x="104658" y="1767679"/>
                </a:cubicBezTo>
                <a:lnTo>
                  <a:pt x="104658" y="1592911"/>
                </a:lnTo>
                <a:lnTo>
                  <a:pt x="130900" y="1587613"/>
                </a:lnTo>
                <a:cubicBezTo>
                  <a:pt x="164719" y="1573308"/>
                  <a:pt x="188449" y="1539821"/>
                  <a:pt x="188449" y="1500792"/>
                </a:cubicBezTo>
                <a:cubicBezTo>
                  <a:pt x="188449" y="1407351"/>
                  <a:pt x="188450" y="1313911"/>
                  <a:pt x="188450" y="1220470"/>
                </a:cubicBezTo>
                <a:cubicBezTo>
                  <a:pt x="188450" y="1181441"/>
                  <a:pt x="164720" y="1147954"/>
                  <a:pt x="130901" y="1133650"/>
                </a:cubicBezTo>
                <a:lnTo>
                  <a:pt x="104658" y="1128352"/>
                </a:lnTo>
                <a:lnTo>
                  <a:pt x="104658" y="953581"/>
                </a:lnTo>
                <a:cubicBezTo>
                  <a:pt x="104658" y="947817"/>
                  <a:pt x="99985" y="943144"/>
                  <a:pt x="94221" y="943144"/>
                </a:cubicBezTo>
                <a:close/>
                <a:moveTo>
                  <a:pt x="543772" y="699710"/>
                </a:moveTo>
                <a:cubicBezTo>
                  <a:pt x="538008" y="699710"/>
                  <a:pt x="533335" y="704382"/>
                  <a:pt x="533335" y="710146"/>
                </a:cubicBezTo>
                <a:lnTo>
                  <a:pt x="533335" y="762006"/>
                </a:lnTo>
                <a:lnTo>
                  <a:pt x="507096" y="767303"/>
                </a:lnTo>
                <a:cubicBezTo>
                  <a:pt x="473277" y="781607"/>
                  <a:pt x="449548" y="815094"/>
                  <a:pt x="449548" y="854123"/>
                </a:cubicBezTo>
                <a:lnTo>
                  <a:pt x="449548" y="1231916"/>
                </a:lnTo>
                <a:cubicBezTo>
                  <a:pt x="449548" y="1270945"/>
                  <a:pt x="473277" y="1304432"/>
                  <a:pt x="507096" y="1318736"/>
                </a:cubicBezTo>
                <a:lnTo>
                  <a:pt x="533335" y="1324034"/>
                </a:lnTo>
                <a:lnTo>
                  <a:pt x="533335" y="1524245"/>
                </a:lnTo>
                <a:cubicBezTo>
                  <a:pt x="533335" y="1530009"/>
                  <a:pt x="538008" y="1534682"/>
                  <a:pt x="543772" y="1534682"/>
                </a:cubicBezTo>
                <a:cubicBezTo>
                  <a:pt x="549536" y="1534682"/>
                  <a:pt x="554209" y="1530009"/>
                  <a:pt x="554209" y="1524245"/>
                </a:cubicBezTo>
                <a:lnTo>
                  <a:pt x="554209" y="1324035"/>
                </a:lnTo>
                <a:lnTo>
                  <a:pt x="580448" y="1318738"/>
                </a:lnTo>
                <a:cubicBezTo>
                  <a:pt x="614267" y="1304433"/>
                  <a:pt x="637997" y="1270946"/>
                  <a:pt x="637997" y="1231917"/>
                </a:cubicBezTo>
                <a:cubicBezTo>
                  <a:pt x="637997" y="1105986"/>
                  <a:pt x="637998" y="980054"/>
                  <a:pt x="637998" y="854123"/>
                </a:cubicBezTo>
                <a:cubicBezTo>
                  <a:pt x="637998" y="815094"/>
                  <a:pt x="614268" y="781607"/>
                  <a:pt x="580449" y="767303"/>
                </a:cubicBezTo>
                <a:lnTo>
                  <a:pt x="554209" y="762005"/>
                </a:lnTo>
                <a:lnTo>
                  <a:pt x="554209" y="710146"/>
                </a:lnTo>
                <a:cubicBezTo>
                  <a:pt x="554209" y="704382"/>
                  <a:pt x="549536" y="699710"/>
                  <a:pt x="543772" y="699710"/>
                </a:cubicBezTo>
                <a:close/>
                <a:moveTo>
                  <a:pt x="2115722" y="672390"/>
                </a:moveTo>
                <a:cubicBezTo>
                  <a:pt x="2109958" y="672390"/>
                  <a:pt x="2105285" y="677063"/>
                  <a:pt x="2105285" y="682828"/>
                </a:cubicBezTo>
                <a:lnTo>
                  <a:pt x="2105285" y="1162358"/>
                </a:lnTo>
                <a:lnTo>
                  <a:pt x="2079042" y="1167656"/>
                </a:lnTo>
                <a:cubicBezTo>
                  <a:pt x="2045223" y="1181960"/>
                  <a:pt x="2021493" y="1215447"/>
                  <a:pt x="2021493" y="1254476"/>
                </a:cubicBezTo>
                <a:cubicBezTo>
                  <a:pt x="2021493" y="1345927"/>
                  <a:pt x="2021494" y="1437379"/>
                  <a:pt x="2021494" y="1528830"/>
                </a:cubicBezTo>
                <a:cubicBezTo>
                  <a:pt x="2021494" y="1567859"/>
                  <a:pt x="2045224" y="1601346"/>
                  <a:pt x="2079043" y="1615651"/>
                </a:cubicBezTo>
                <a:lnTo>
                  <a:pt x="2105285" y="1620949"/>
                </a:lnTo>
                <a:lnTo>
                  <a:pt x="2105285" y="2133302"/>
                </a:lnTo>
                <a:cubicBezTo>
                  <a:pt x="2105285" y="2139066"/>
                  <a:pt x="2109958" y="2143739"/>
                  <a:pt x="2115722" y="2143739"/>
                </a:cubicBezTo>
                <a:cubicBezTo>
                  <a:pt x="2121486" y="2143739"/>
                  <a:pt x="2126159" y="2139066"/>
                  <a:pt x="2126159" y="2133302"/>
                </a:cubicBezTo>
                <a:lnTo>
                  <a:pt x="2126159" y="1620946"/>
                </a:lnTo>
                <a:lnTo>
                  <a:pt x="2152395" y="1615650"/>
                </a:lnTo>
                <a:cubicBezTo>
                  <a:pt x="2186214" y="1601345"/>
                  <a:pt x="2209943" y="1567858"/>
                  <a:pt x="2209943" y="1528829"/>
                </a:cubicBezTo>
                <a:lnTo>
                  <a:pt x="2209943" y="1254476"/>
                </a:lnTo>
                <a:cubicBezTo>
                  <a:pt x="2209943" y="1215447"/>
                  <a:pt x="2186214" y="1181960"/>
                  <a:pt x="2152395" y="1167656"/>
                </a:cubicBezTo>
                <a:lnTo>
                  <a:pt x="2126159" y="1162359"/>
                </a:lnTo>
                <a:lnTo>
                  <a:pt x="2126159" y="682828"/>
                </a:lnTo>
                <a:cubicBezTo>
                  <a:pt x="2126159" y="677063"/>
                  <a:pt x="2121486" y="672390"/>
                  <a:pt x="2115722" y="672390"/>
                </a:cubicBezTo>
                <a:close/>
                <a:moveTo>
                  <a:pt x="1674627" y="671658"/>
                </a:moveTo>
                <a:cubicBezTo>
                  <a:pt x="1668863" y="671658"/>
                  <a:pt x="1664190" y="676331"/>
                  <a:pt x="1664190" y="682095"/>
                </a:cubicBezTo>
                <a:lnTo>
                  <a:pt x="1664190" y="733954"/>
                </a:lnTo>
                <a:lnTo>
                  <a:pt x="1637950" y="739251"/>
                </a:lnTo>
                <a:cubicBezTo>
                  <a:pt x="1604131" y="753556"/>
                  <a:pt x="1580401" y="787043"/>
                  <a:pt x="1580401" y="826072"/>
                </a:cubicBezTo>
                <a:cubicBezTo>
                  <a:pt x="1580401" y="972712"/>
                  <a:pt x="1580402" y="1119353"/>
                  <a:pt x="1580402" y="1265992"/>
                </a:cubicBezTo>
                <a:cubicBezTo>
                  <a:pt x="1580402" y="1305021"/>
                  <a:pt x="1604132" y="1338508"/>
                  <a:pt x="1637951" y="1352812"/>
                </a:cubicBezTo>
                <a:lnTo>
                  <a:pt x="1664190" y="1358110"/>
                </a:lnTo>
                <a:lnTo>
                  <a:pt x="1664190" y="1496193"/>
                </a:lnTo>
                <a:cubicBezTo>
                  <a:pt x="1664190" y="1501957"/>
                  <a:pt x="1668863" y="1506630"/>
                  <a:pt x="1674627" y="1506630"/>
                </a:cubicBezTo>
                <a:cubicBezTo>
                  <a:pt x="1680391" y="1506630"/>
                  <a:pt x="1685064" y="1501957"/>
                  <a:pt x="1685064" y="1496193"/>
                </a:cubicBezTo>
                <a:lnTo>
                  <a:pt x="1685064" y="1358109"/>
                </a:lnTo>
                <a:lnTo>
                  <a:pt x="1711303" y="1352812"/>
                </a:lnTo>
                <a:cubicBezTo>
                  <a:pt x="1745122" y="1338507"/>
                  <a:pt x="1768851" y="1305020"/>
                  <a:pt x="1768851" y="1265991"/>
                </a:cubicBezTo>
                <a:lnTo>
                  <a:pt x="1768851" y="826072"/>
                </a:lnTo>
                <a:cubicBezTo>
                  <a:pt x="1768851" y="787043"/>
                  <a:pt x="1745122" y="753556"/>
                  <a:pt x="1711303" y="739251"/>
                </a:cubicBezTo>
                <a:lnTo>
                  <a:pt x="1685064" y="733954"/>
                </a:lnTo>
                <a:lnTo>
                  <a:pt x="1685064" y="682095"/>
                </a:lnTo>
                <a:cubicBezTo>
                  <a:pt x="1685064" y="676331"/>
                  <a:pt x="1680391" y="671658"/>
                  <a:pt x="1674627" y="671658"/>
                </a:cubicBezTo>
                <a:close/>
                <a:moveTo>
                  <a:pt x="2569677" y="648213"/>
                </a:moveTo>
                <a:cubicBezTo>
                  <a:pt x="2563913" y="648213"/>
                  <a:pt x="2559240" y="652886"/>
                  <a:pt x="2559240" y="658650"/>
                </a:cubicBezTo>
                <a:lnTo>
                  <a:pt x="2559240" y="1111745"/>
                </a:lnTo>
                <a:lnTo>
                  <a:pt x="2533000" y="1117043"/>
                </a:lnTo>
                <a:cubicBezTo>
                  <a:pt x="2499181" y="1131347"/>
                  <a:pt x="2475451" y="1164833"/>
                  <a:pt x="2475451" y="1203862"/>
                </a:cubicBezTo>
                <a:cubicBezTo>
                  <a:pt x="2475451" y="1297303"/>
                  <a:pt x="2475452" y="1390743"/>
                  <a:pt x="2475452" y="1484184"/>
                </a:cubicBezTo>
                <a:cubicBezTo>
                  <a:pt x="2475452" y="1523213"/>
                  <a:pt x="2499182" y="1556700"/>
                  <a:pt x="2533001" y="1571005"/>
                </a:cubicBezTo>
                <a:lnTo>
                  <a:pt x="2559240" y="1576302"/>
                </a:lnTo>
                <a:lnTo>
                  <a:pt x="2559240" y="2029397"/>
                </a:lnTo>
                <a:cubicBezTo>
                  <a:pt x="2559240" y="2035161"/>
                  <a:pt x="2563913" y="2039834"/>
                  <a:pt x="2569677" y="2039834"/>
                </a:cubicBezTo>
                <a:cubicBezTo>
                  <a:pt x="2575441" y="2039834"/>
                  <a:pt x="2580114" y="2035161"/>
                  <a:pt x="2580114" y="2029397"/>
                </a:cubicBezTo>
                <a:lnTo>
                  <a:pt x="2580114" y="1576301"/>
                </a:lnTo>
                <a:lnTo>
                  <a:pt x="2606353" y="1571004"/>
                </a:lnTo>
                <a:cubicBezTo>
                  <a:pt x="2640172" y="1556699"/>
                  <a:pt x="2663901" y="1523212"/>
                  <a:pt x="2663901" y="1484183"/>
                </a:cubicBezTo>
                <a:lnTo>
                  <a:pt x="2663901" y="1203862"/>
                </a:lnTo>
                <a:cubicBezTo>
                  <a:pt x="2663901" y="1164833"/>
                  <a:pt x="2640172" y="1131347"/>
                  <a:pt x="2606353" y="1117043"/>
                </a:cubicBezTo>
                <a:lnTo>
                  <a:pt x="2580114" y="1111745"/>
                </a:lnTo>
                <a:lnTo>
                  <a:pt x="2580114" y="658650"/>
                </a:lnTo>
                <a:cubicBezTo>
                  <a:pt x="2580114" y="652886"/>
                  <a:pt x="2575441" y="648213"/>
                  <a:pt x="2569677" y="648213"/>
                </a:cubicBezTo>
                <a:close/>
                <a:moveTo>
                  <a:pt x="1433611" y="591611"/>
                </a:moveTo>
                <a:cubicBezTo>
                  <a:pt x="1427847" y="591611"/>
                  <a:pt x="1423174" y="596284"/>
                  <a:pt x="1423174" y="602047"/>
                </a:cubicBezTo>
                <a:lnTo>
                  <a:pt x="1423174" y="653907"/>
                </a:lnTo>
                <a:lnTo>
                  <a:pt x="1396934" y="659204"/>
                </a:lnTo>
                <a:cubicBezTo>
                  <a:pt x="1363115" y="673508"/>
                  <a:pt x="1339385" y="706995"/>
                  <a:pt x="1339385" y="746024"/>
                </a:cubicBezTo>
                <a:cubicBezTo>
                  <a:pt x="1339385" y="839465"/>
                  <a:pt x="1339386" y="932905"/>
                  <a:pt x="1339386" y="1026348"/>
                </a:cubicBezTo>
                <a:cubicBezTo>
                  <a:pt x="1339386" y="1065377"/>
                  <a:pt x="1363116" y="1098862"/>
                  <a:pt x="1396935" y="1113168"/>
                </a:cubicBezTo>
                <a:lnTo>
                  <a:pt x="1423174" y="1118465"/>
                </a:lnTo>
                <a:lnTo>
                  <a:pt x="1423174" y="1416145"/>
                </a:lnTo>
                <a:cubicBezTo>
                  <a:pt x="1423174" y="1421909"/>
                  <a:pt x="1427847" y="1426582"/>
                  <a:pt x="1433611" y="1426582"/>
                </a:cubicBezTo>
                <a:cubicBezTo>
                  <a:pt x="1439375" y="1426582"/>
                  <a:pt x="1444048" y="1421909"/>
                  <a:pt x="1444048" y="1416145"/>
                </a:cubicBezTo>
                <a:lnTo>
                  <a:pt x="1444048" y="1118463"/>
                </a:lnTo>
                <a:lnTo>
                  <a:pt x="1470287" y="1113165"/>
                </a:lnTo>
                <a:cubicBezTo>
                  <a:pt x="1504106" y="1098861"/>
                  <a:pt x="1527835" y="1065374"/>
                  <a:pt x="1527835" y="1026345"/>
                </a:cubicBezTo>
                <a:lnTo>
                  <a:pt x="1527835" y="746024"/>
                </a:lnTo>
                <a:cubicBezTo>
                  <a:pt x="1527835" y="706995"/>
                  <a:pt x="1504106" y="673508"/>
                  <a:pt x="1470287" y="659204"/>
                </a:cubicBezTo>
                <a:lnTo>
                  <a:pt x="1444048" y="653907"/>
                </a:lnTo>
                <a:lnTo>
                  <a:pt x="1444048" y="602047"/>
                </a:lnTo>
                <a:cubicBezTo>
                  <a:pt x="1444048" y="596284"/>
                  <a:pt x="1439375" y="591611"/>
                  <a:pt x="1433611" y="591611"/>
                </a:cubicBezTo>
                <a:close/>
                <a:moveTo>
                  <a:pt x="312886" y="572770"/>
                </a:moveTo>
                <a:cubicBezTo>
                  <a:pt x="307122" y="572770"/>
                  <a:pt x="302449" y="577443"/>
                  <a:pt x="302449" y="583207"/>
                </a:cubicBezTo>
                <a:lnTo>
                  <a:pt x="302449" y="1000640"/>
                </a:lnTo>
                <a:lnTo>
                  <a:pt x="290186" y="1003115"/>
                </a:lnTo>
                <a:cubicBezTo>
                  <a:pt x="256367" y="1017419"/>
                  <a:pt x="232638" y="1050907"/>
                  <a:pt x="232638" y="1089936"/>
                </a:cubicBezTo>
                <a:lnTo>
                  <a:pt x="232638" y="1452599"/>
                </a:lnTo>
                <a:cubicBezTo>
                  <a:pt x="232638" y="1491628"/>
                  <a:pt x="256367" y="1525115"/>
                  <a:pt x="290186" y="1539420"/>
                </a:cubicBezTo>
                <a:lnTo>
                  <a:pt x="302449" y="1541895"/>
                </a:lnTo>
                <a:lnTo>
                  <a:pt x="302449" y="1953954"/>
                </a:lnTo>
                <a:cubicBezTo>
                  <a:pt x="302449" y="1959718"/>
                  <a:pt x="307122" y="1964391"/>
                  <a:pt x="312886" y="1964391"/>
                </a:cubicBezTo>
                <a:cubicBezTo>
                  <a:pt x="318650" y="1964391"/>
                  <a:pt x="323323" y="1959718"/>
                  <a:pt x="323323" y="1953954"/>
                </a:cubicBezTo>
                <a:lnTo>
                  <a:pt x="323323" y="1546110"/>
                </a:lnTo>
                <a:lnTo>
                  <a:pt x="326863" y="1546824"/>
                </a:lnTo>
                <a:lnTo>
                  <a:pt x="326862" y="1546825"/>
                </a:lnTo>
                <a:cubicBezTo>
                  <a:pt x="378901" y="1546825"/>
                  <a:pt x="421087" y="1504639"/>
                  <a:pt x="421087" y="1452600"/>
                </a:cubicBezTo>
                <a:cubicBezTo>
                  <a:pt x="421087" y="1331712"/>
                  <a:pt x="421088" y="1210823"/>
                  <a:pt x="421088" y="1089936"/>
                </a:cubicBezTo>
                <a:cubicBezTo>
                  <a:pt x="421088" y="1037897"/>
                  <a:pt x="378902" y="995711"/>
                  <a:pt x="326863" y="995711"/>
                </a:cubicBezTo>
                <a:lnTo>
                  <a:pt x="323323" y="996425"/>
                </a:lnTo>
                <a:lnTo>
                  <a:pt x="323323" y="583207"/>
                </a:lnTo>
                <a:cubicBezTo>
                  <a:pt x="323323" y="577443"/>
                  <a:pt x="318650" y="572770"/>
                  <a:pt x="312886" y="572770"/>
                </a:cubicBezTo>
                <a:close/>
                <a:moveTo>
                  <a:pt x="781224" y="291272"/>
                </a:moveTo>
                <a:cubicBezTo>
                  <a:pt x="775460" y="291272"/>
                  <a:pt x="770787" y="295945"/>
                  <a:pt x="770787" y="301709"/>
                </a:cubicBezTo>
                <a:lnTo>
                  <a:pt x="770787" y="353568"/>
                </a:lnTo>
                <a:lnTo>
                  <a:pt x="744548" y="358866"/>
                </a:lnTo>
                <a:cubicBezTo>
                  <a:pt x="710729" y="373170"/>
                  <a:pt x="687000" y="406657"/>
                  <a:pt x="687000" y="445686"/>
                </a:cubicBezTo>
                <a:lnTo>
                  <a:pt x="687000" y="854105"/>
                </a:lnTo>
                <a:cubicBezTo>
                  <a:pt x="687000" y="893135"/>
                  <a:pt x="710729" y="926621"/>
                  <a:pt x="744548" y="940925"/>
                </a:cubicBezTo>
                <a:lnTo>
                  <a:pt x="770787" y="946223"/>
                </a:lnTo>
                <a:lnTo>
                  <a:pt x="770787" y="1115808"/>
                </a:lnTo>
                <a:cubicBezTo>
                  <a:pt x="770787" y="1121572"/>
                  <a:pt x="775460" y="1126245"/>
                  <a:pt x="781224" y="1126245"/>
                </a:cubicBezTo>
                <a:cubicBezTo>
                  <a:pt x="786988" y="1126245"/>
                  <a:pt x="791661" y="1121572"/>
                  <a:pt x="791661" y="1115808"/>
                </a:cubicBezTo>
                <a:lnTo>
                  <a:pt x="791661" y="946224"/>
                </a:lnTo>
                <a:lnTo>
                  <a:pt x="817900" y="940927"/>
                </a:lnTo>
                <a:cubicBezTo>
                  <a:pt x="851719" y="926622"/>
                  <a:pt x="875449" y="893135"/>
                  <a:pt x="875449" y="854106"/>
                </a:cubicBezTo>
                <a:cubicBezTo>
                  <a:pt x="875449" y="717966"/>
                  <a:pt x="875450" y="581826"/>
                  <a:pt x="875450" y="445686"/>
                </a:cubicBezTo>
                <a:cubicBezTo>
                  <a:pt x="875450" y="406657"/>
                  <a:pt x="851720" y="373170"/>
                  <a:pt x="817901" y="358866"/>
                </a:cubicBezTo>
                <a:lnTo>
                  <a:pt x="791661" y="353568"/>
                </a:lnTo>
                <a:lnTo>
                  <a:pt x="791661" y="301709"/>
                </a:lnTo>
                <a:cubicBezTo>
                  <a:pt x="791661" y="295945"/>
                  <a:pt x="786988" y="291272"/>
                  <a:pt x="781224" y="291272"/>
                </a:cubicBezTo>
                <a:close/>
                <a:moveTo>
                  <a:pt x="1005139" y="74604"/>
                </a:moveTo>
                <a:cubicBezTo>
                  <a:pt x="999375" y="74604"/>
                  <a:pt x="994702" y="79277"/>
                  <a:pt x="994702" y="85041"/>
                </a:cubicBezTo>
                <a:lnTo>
                  <a:pt x="994702" y="259815"/>
                </a:lnTo>
                <a:lnTo>
                  <a:pt x="968467" y="265112"/>
                </a:lnTo>
                <a:cubicBezTo>
                  <a:pt x="934648" y="279416"/>
                  <a:pt x="910918" y="312903"/>
                  <a:pt x="910918" y="351934"/>
                </a:cubicBezTo>
                <a:lnTo>
                  <a:pt x="910918" y="632253"/>
                </a:lnTo>
                <a:cubicBezTo>
                  <a:pt x="910918" y="671282"/>
                  <a:pt x="934648" y="704769"/>
                  <a:pt x="968467" y="719073"/>
                </a:cubicBezTo>
                <a:lnTo>
                  <a:pt x="994702" y="724370"/>
                </a:lnTo>
                <a:lnTo>
                  <a:pt x="994702" y="899140"/>
                </a:lnTo>
                <a:cubicBezTo>
                  <a:pt x="994702" y="904904"/>
                  <a:pt x="999375" y="909577"/>
                  <a:pt x="1005139" y="909577"/>
                </a:cubicBezTo>
                <a:cubicBezTo>
                  <a:pt x="1010903" y="909577"/>
                  <a:pt x="1015576" y="904904"/>
                  <a:pt x="1015576" y="899140"/>
                </a:cubicBezTo>
                <a:lnTo>
                  <a:pt x="1015576" y="724372"/>
                </a:lnTo>
                <a:lnTo>
                  <a:pt x="1041819" y="719074"/>
                </a:lnTo>
                <a:cubicBezTo>
                  <a:pt x="1075638" y="704770"/>
                  <a:pt x="1099367" y="671283"/>
                  <a:pt x="1099367" y="632254"/>
                </a:cubicBezTo>
                <a:cubicBezTo>
                  <a:pt x="1099367" y="538815"/>
                  <a:pt x="1099368" y="445373"/>
                  <a:pt x="1099368" y="351934"/>
                </a:cubicBezTo>
                <a:cubicBezTo>
                  <a:pt x="1099368" y="312903"/>
                  <a:pt x="1075639" y="279416"/>
                  <a:pt x="1041820" y="265112"/>
                </a:cubicBezTo>
                <a:lnTo>
                  <a:pt x="1015576" y="259813"/>
                </a:lnTo>
                <a:lnTo>
                  <a:pt x="1015576" y="85041"/>
                </a:lnTo>
                <a:cubicBezTo>
                  <a:pt x="1015576" y="79277"/>
                  <a:pt x="1010903" y="74604"/>
                  <a:pt x="1005139" y="74604"/>
                </a:cubicBezTo>
                <a:close/>
                <a:moveTo>
                  <a:pt x="1218510" y="0"/>
                </a:moveTo>
                <a:cubicBezTo>
                  <a:pt x="1212746" y="0"/>
                  <a:pt x="1208073" y="4673"/>
                  <a:pt x="1208073" y="10437"/>
                </a:cubicBezTo>
                <a:lnTo>
                  <a:pt x="1208073" y="351657"/>
                </a:lnTo>
                <a:lnTo>
                  <a:pt x="1181838" y="356953"/>
                </a:lnTo>
                <a:cubicBezTo>
                  <a:pt x="1148019" y="371258"/>
                  <a:pt x="1124289" y="404744"/>
                  <a:pt x="1124289" y="443774"/>
                </a:cubicBezTo>
                <a:lnTo>
                  <a:pt x="1124289" y="1035868"/>
                </a:lnTo>
                <a:cubicBezTo>
                  <a:pt x="1124289" y="1074897"/>
                  <a:pt x="1148019" y="1108384"/>
                  <a:pt x="1181838" y="1122688"/>
                </a:cubicBezTo>
                <a:lnTo>
                  <a:pt x="1208073" y="1127985"/>
                </a:lnTo>
                <a:lnTo>
                  <a:pt x="1208073" y="1460912"/>
                </a:lnTo>
                <a:cubicBezTo>
                  <a:pt x="1208073" y="1466676"/>
                  <a:pt x="1212746" y="1471349"/>
                  <a:pt x="1218510" y="1471349"/>
                </a:cubicBezTo>
                <a:cubicBezTo>
                  <a:pt x="1224274" y="1471349"/>
                  <a:pt x="1228947" y="1466676"/>
                  <a:pt x="1228947" y="1460912"/>
                </a:cubicBezTo>
                <a:lnTo>
                  <a:pt x="1228947" y="1127987"/>
                </a:lnTo>
                <a:lnTo>
                  <a:pt x="1255190" y="1122689"/>
                </a:lnTo>
                <a:cubicBezTo>
                  <a:pt x="1289009" y="1108385"/>
                  <a:pt x="1312738" y="1074898"/>
                  <a:pt x="1312738" y="1035869"/>
                </a:cubicBezTo>
                <a:cubicBezTo>
                  <a:pt x="1312738" y="838504"/>
                  <a:pt x="1312739" y="641139"/>
                  <a:pt x="1312739" y="443774"/>
                </a:cubicBezTo>
                <a:cubicBezTo>
                  <a:pt x="1312739" y="404744"/>
                  <a:pt x="1289010" y="371258"/>
                  <a:pt x="1255191" y="356953"/>
                </a:cubicBezTo>
                <a:lnTo>
                  <a:pt x="1228947" y="351655"/>
                </a:lnTo>
                <a:lnTo>
                  <a:pt x="1228947" y="10437"/>
                </a:lnTo>
                <a:cubicBezTo>
                  <a:pt x="1228947" y="4673"/>
                  <a:pt x="1224274" y="0"/>
                  <a:pt x="121851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921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E192AD-54EF-488F-B49F-A5C78142FCC7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F0D4BDE-A9C6-44C4-A1FF-AF6A5BECE984}"/>
              </a:ext>
            </a:extLst>
          </p:cNvPr>
          <p:cNvSpPr/>
          <p:nvPr/>
        </p:nvSpPr>
        <p:spPr>
          <a:xfrm>
            <a:off x="1097766" y="4147242"/>
            <a:ext cx="2855109" cy="1782213"/>
          </a:xfrm>
          <a:custGeom>
            <a:avLst/>
            <a:gdLst>
              <a:gd name="connsiteX0" fmla="*/ 0 w 6857999"/>
              <a:gd name="connsiteY0" fmla="*/ 385763 h 4280892"/>
              <a:gd name="connsiteX1" fmla="*/ 0 w 6857999"/>
              <a:gd name="connsiteY1" fmla="*/ 294680 h 4280892"/>
              <a:gd name="connsiteX2" fmla="*/ 19288 w 6857999"/>
              <a:gd name="connsiteY2" fmla="*/ 183773 h 4280892"/>
              <a:gd name="connsiteX3" fmla="*/ 31075 w 6857999"/>
              <a:gd name="connsiteY3" fmla="*/ 199846 h 4280892"/>
              <a:gd name="connsiteX4" fmla="*/ 38040 w 6857999"/>
              <a:gd name="connsiteY4" fmla="*/ 311825 h 4280892"/>
              <a:gd name="connsiteX5" fmla="*/ 56793 w 6857999"/>
              <a:gd name="connsiteY5" fmla="*/ 392192 h 4280892"/>
              <a:gd name="connsiteX6" fmla="*/ 106085 w 6857999"/>
              <a:gd name="connsiteY6" fmla="*/ 413623 h 4280892"/>
              <a:gd name="connsiteX7" fmla="*/ 169843 w 6857999"/>
              <a:gd name="connsiteY7" fmla="*/ 380941 h 4280892"/>
              <a:gd name="connsiteX8" fmla="*/ 362188 w 6857999"/>
              <a:gd name="connsiteY8" fmla="*/ 227707 h 4280892"/>
              <a:gd name="connsiteX9" fmla="*/ 648295 w 6857999"/>
              <a:gd name="connsiteY9" fmla="*/ 0 h 4280892"/>
              <a:gd name="connsiteX10" fmla="*/ 685800 w 6857999"/>
              <a:gd name="connsiteY10" fmla="*/ 0 h 4280892"/>
              <a:gd name="connsiteX11" fmla="*/ 727591 w 6857999"/>
              <a:gd name="connsiteY11" fmla="*/ 27325 h 4280892"/>
              <a:gd name="connsiteX12" fmla="*/ 750094 w 6857999"/>
              <a:gd name="connsiteY12" fmla="*/ 152698 h 4280892"/>
              <a:gd name="connsiteX13" fmla="*/ 643473 w 6857999"/>
              <a:gd name="connsiteY13" fmla="*/ 530423 h 4280892"/>
              <a:gd name="connsiteX14" fmla="*/ 752773 w 6857999"/>
              <a:gd name="connsiteY14" fmla="*/ 862608 h 4280892"/>
              <a:gd name="connsiteX15" fmla="*/ 1143893 w 6857999"/>
              <a:gd name="connsiteY15" fmla="*/ 1106388 h 4280892"/>
              <a:gd name="connsiteX16" fmla="*/ 1171754 w 6857999"/>
              <a:gd name="connsiteY16" fmla="*/ 1099959 h 4280892"/>
              <a:gd name="connsiteX17" fmla="*/ 1309449 w 6857999"/>
              <a:gd name="connsiteY17" fmla="*/ 1012627 h 4280892"/>
              <a:gd name="connsiteX18" fmla="*/ 1481971 w 6857999"/>
              <a:gd name="connsiteY18" fmla="*/ 971907 h 4280892"/>
              <a:gd name="connsiteX19" fmla="*/ 1717715 w 6857999"/>
              <a:gd name="connsiteY19" fmla="*/ 966549 h 4280892"/>
              <a:gd name="connsiteX20" fmla="*/ 2466201 w 6857999"/>
              <a:gd name="connsiteY20" fmla="*/ 872788 h 4280892"/>
              <a:gd name="connsiteX21" fmla="*/ 2814995 w 6857999"/>
              <a:gd name="connsiteY21" fmla="*/ 758131 h 4280892"/>
              <a:gd name="connsiteX22" fmla="*/ 2988052 w 6857999"/>
              <a:gd name="connsiteY22" fmla="*/ 681514 h 4280892"/>
              <a:gd name="connsiteX23" fmla="*/ 3538835 w 6857999"/>
              <a:gd name="connsiteY23" fmla="*/ 482203 h 4280892"/>
              <a:gd name="connsiteX24" fmla="*/ 4148554 w 6857999"/>
              <a:gd name="connsiteY24" fmla="*/ 397550 h 4280892"/>
              <a:gd name="connsiteX25" fmla="*/ 4542889 w 6857999"/>
              <a:gd name="connsiteY25" fmla="*/ 503634 h 4280892"/>
              <a:gd name="connsiteX26" fmla="*/ 5078671 w 6857999"/>
              <a:gd name="connsiteY26" fmla="*/ 733485 h 4280892"/>
              <a:gd name="connsiteX27" fmla="*/ 5504617 w 6857999"/>
              <a:gd name="connsiteY27" fmla="*/ 1057096 h 4280892"/>
              <a:gd name="connsiteX28" fmla="*/ 5889307 w 6857999"/>
              <a:gd name="connsiteY28" fmla="*/ 1495901 h 4280892"/>
              <a:gd name="connsiteX29" fmla="*/ 5910739 w 6857999"/>
              <a:gd name="connsiteY29" fmla="*/ 1520547 h 4280892"/>
              <a:gd name="connsiteX30" fmla="*/ 6204347 w 6857999"/>
              <a:gd name="connsiteY30" fmla="*/ 1357670 h 4280892"/>
              <a:gd name="connsiteX31" fmla="*/ 6438483 w 6857999"/>
              <a:gd name="connsiteY31" fmla="*/ 1313200 h 4280892"/>
              <a:gd name="connsiteX32" fmla="*/ 6787813 w 6857999"/>
              <a:gd name="connsiteY32" fmla="*/ 1247299 h 4280892"/>
              <a:gd name="connsiteX33" fmla="*/ 6858000 w 6857999"/>
              <a:gd name="connsiteY33" fmla="*/ 1232833 h 4280892"/>
              <a:gd name="connsiteX34" fmla="*/ 6858000 w 6857999"/>
              <a:gd name="connsiteY34" fmla="*/ 1243548 h 4280892"/>
              <a:gd name="connsiteX35" fmla="*/ 6701016 w 6857999"/>
              <a:gd name="connsiteY35" fmla="*/ 1390352 h 4280892"/>
              <a:gd name="connsiteX36" fmla="*/ 6473309 w 6857999"/>
              <a:gd name="connsiteY36" fmla="*/ 1482507 h 4280892"/>
              <a:gd name="connsiteX37" fmla="*/ 6267033 w 6857999"/>
              <a:gd name="connsiteY37" fmla="*/ 1586448 h 4280892"/>
              <a:gd name="connsiteX38" fmla="*/ 6249353 w 6857999"/>
              <a:gd name="connsiteY38" fmla="*/ 1602522 h 4280892"/>
              <a:gd name="connsiteX39" fmla="*/ 6377405 w 6857999"/>
              <a:gd name="connsiteY39" fmla="*/ 1627168 h 4280892"/>
              <a:gd name="connsiteX40" fmla="*/ 6774418 w 6857999"/>
              <a:gd name="connsiteY40" fmla="*/ 1617524 h 4280892"/>
              <a:gd name="connsiteX41" fmla="*/ 6791563 w 6857999"/>
              <a:gd name="connsiteY41" fmla="*/ 1618595 h 4280892"/>
              <a:gd name="connsiteX42" fmla="*/ 6787277 w 6857999"/>
              <a:gd name="connsiteY42" fmla="*/ 1640027 h 4280892"/>
              <a:gd name="connsiteX43" fmla="*/ 6644223 w 6857999"/>
              <a:gd name="connsiteY43" fmla="*/ 1735931 h 4280892"/>
              <a:gd name="connsiteX44" fmla="*/ 6345258 w 6857999"/>
              <a:gd name="connsiteY44" fmla="*/ 1795403 h 4280892"/>
              <a:gd name="connsiteX45" fmla="*/ 6196310 w 6857999"/>
              <a:gd name="connsiteY45" fmla="*/ 1828621 h 4280892"/>
              <a:gd name="connsiteX46" fmla="*/ 6195775 w 6857999"/>
              <a:gd name="connsiteY46" fmla="*/ 1835587 h 4280892"/>
              <a:gd name="connsiteX47" fmla="*/ 6201668 w 6857999"/>
              <a:gd name="connsiteY47" fmla="*/ 1844695 h 4280892"/>
              <a:gd name="connsiteX48" fmla="*/ 6279356 w 6857999"/>
              <a:gd name="connsiteY48" fmla="*/ 2128659 h 4280892"/>
              <a:gd name="connsiteX49" fmla="*/ 6220956 w 6857999"/>
              <a:gd name="connsiteY49" fmla="*/ 2187059 h 4280892"/>
              <a:gd name="connsiteX50" fmla="*/ 6104692 w 6857999"/>
              <a:gd name="connsiteY50" fmla="*/ 2246531 h 4280892"/>
              <a:gd name="connsiteX51" fmla="*/ 5831443 w 6857999"/>
              <a:gd name="connsiteY51" fmla="*/ 2595860 h 4280892"/>
              <a:gd name="connsiteX52" fmla="*/ 5682496 w 6857999"/>
              <a:gd name="connsiteY52" fmla="*/ 2894826 h 4280892"/>
              <a:gd name="connsiteX53" fmla="*/ 5555516 w 6857999"/>
              <a:gd name="connsiteY53" fmla="*/ 2977872 h 4280892"/>
              <a:gd name="connsiteX54" fmla="*/ 5404425 w 6857999"/>
              <a:gd name="connsiteY54" fmla="*/ 2959120 h 4280892"/>
              <a:gd name="connsiteX55" fmla="*/ 5351919 w 6857999"/>
              <a:gd name="connsiteY55" fmla="*/ 2967157 h 4280892"/>
              <a:gd name="connsiteX56" fmla="*/ 5217438 w 6857999"/>
              <a:gd name="connsiteY56" fmla="*/ 2914650 h 4280892"/>
              <a:gd name="connsiteX57" fmla="*/ 5168682 w 6857999"/>
              <a:gd name="connsiteY57" fmla="*/ 2826246 h 4280892"/>
              <a:gd name="connsiteX58" fmla="*/ 5089922 w 6857999"/>
              <a:gd name="connsiteY58" fmla="*/ 2592110 h 4280892"/>
              <a:gd name="connsiteX59" fmla="*/ 5090993 w 6857999"/>
              <a:gd name="connsiteY59" fmla="*/ 2573357 h 4280892"/>
              <a:gd name="connsiteX60" fmla="*/ 5060990 w 6857999"/>
              <a:gd name="connsiteY60" fmla="*/ 2535853 h 4280892"/>
              <a:gd name="connsiteX61" fmla="*/ 4976336 w 6857999"/>
              <a:gd name="connsiteY61" fmla="*/ 2532102 h 4280892"/>
              <a:gd name="connsiteX62" fmla="*/ 4941510 w 6857999"/>
              <a:gd name="connsiteY62" fmla="*/ 2543889 h 4280892"/>
              <a:gd name="connsiteX63" fmla="*/ 4831675 w 6857999"/>
              <a:gd name="connsiteY63" fmla="*/ 2641937 h 4280892"/>
              <a:gd name="connsiteX64" fmla="*/ 4483954 w 6857999"/>
              <a:gd name="connsiteY64" fmla="*/ 2746415 h 4280892"/>
              <a:gd name="connsiteX65" fmla="*/ 4415909 w 6857999"/>
              <a:gd name="connsiteY65" fmla="*/ 2740521 h 4280892"/>
              <a:gd name="connsiteX66" fmla="*/ 4428768 w 6857999"/>
              <a:gd name="connsiteY66" fmla="*/ 2784455 h 4280892"/>
              <a:gd name="connsiteX67" fmla="*/ 4543425 w 6857999"/>
              <a:gd name="connsiteY67" fmla="*/ 3031450 h 4280892"/>
              <a:gd name="connsiteX68" fmla="*/ 4561106 w 6857999"/>
              <a:gd name="connsiteY68" fmla="*/ 3171825 h 4280892"/>
              <a:gd name="connsiteX69" fmla="*/ 4536460 w 6857999"/>
              <a:gd name="connsiteY69" fmla="*/ 3566160 h 4280892"/>
              <a:gd name="connsiteX70" fmla="*/ 4512885 w 6857999"/>
              <a:gd name="connsiteY70" fmla="*/ 3666351 h 4280892"/>
              <a:gd name="connsiteX71" fmla="*/ 4464665 w 6857999"/>
              <a:gd name="connsiteY71" fmla="*/ 3719929 h 4280892"/>
              <a:gd name="connsiteX72" fmla="*/ 4225707 w 6857999"/>
              <a:gd name="connsiteY72" fmla="*/ 3939064 h 4280892"/>
              <a:gd name="connsiteX73" fmla="*/ 4172664 w 6857999"/>
              <a:gd name="connsiteY73" fmla="*/ 3994249 h 4280892"/>
              <a:gd name="connsiteX74" fmla="*/ 4166235 w 6857999"/>
              <a:gd name="connsiteY74" fmla="*/ 3958352 h 4280892"/>
              <a:gd name="connsiteX75" fmla="*/ 4151769 w 6857999"/>
              <a:gd name="connsiteY75" fmla="*/ 3836194 h 4280892"/>
              <a:gd name="connsiteX76" fmla="*/ 4193560 w 6857999"/>
              <a:gd name="connsiteY76" fmla="*/ 3699034 h 4280892"/>
              <a:gd name="connsiteX77" fmla="*/ 4251424 w 6857999"/>
              <a:gd name="connsiteY77" fmla="*/ 3642241 h 4280892"/>
              <a:gd name="connsiteX78" fmla="*/ 4287857 w 6857999"/>
              <a:gd name="connsiteY78" fmla="*/ 3568839 h 4280892"/>
              <a:gd name="connsiteX79" fmla="*/ 4299109 w 6857999"/>
              <a:gd name="connsiteY79" fmla="*/ 3544729 h 4280892"/>
              <a:gd name="connsiteX80" fmla="*/ 4343579 w 6857999"/>
              <a:gd name="connsiteY80" fmla="*/ 3332560 h 4280892"/>
              <a:gd name="connsiteX81" fmla="*/ 4320004 w 6857999"/>
              <a:gd name="connsiteY81" fmla="*/ 3237726 h 4280892"/>
              <a:gd name="connsiteX82" fmla="*/ 3988891 w 6857999"/>
              <a:gd name="connsiteY82" fmla="*/ 2902327 h 4280892"/>
              <a:gd name="connsiteX83" fmla="*/ 3910131 w 6857999"/>
              <a:gd name="connsiteY83" fmla="*/ 2934474 h 4280892"/>
              <a:gd name="connsiteX84" fmla="*/ 3910667 w 6857999"/>
              <a:gd name="connsiteY84" fmla="*/ 3173432 h 4280892"/>
              <a:gd name="connsiteX85" fmla="*/ 3930491 w 6857999"/>
              <a:gd name="connsiteY85" fmla="*/ 3329345 h 4280892"/>
              <a:gd name="connsiteX86" fmla="*/ 3931027 w 6857999"/>
              <a:gd name="connsiteY86" fmla="*/ 3424714 h 4280892"/>
              <a:gd name="connsiteX87" fmla="*/ 3949779 w 6857999"/>
              <a:gd name="connsiteY87" fmla="*/ 3727430 h 4280892"/>
              <a:gd name="connsiteX88" fmla="*/ 4055864 w 6857999"/>
              <a:gd name="connsiteY88" fmla="*/ 3990499 h 4280892"/>
              <a:gd name="connsiteX89" fmla="*/ 4074616 w 6857999"/>
              <a:gd name="connsiteY89" fmla="*/ 4015681 h 4280892"/>
              <a:gd name="connsiteX90" fmla="*/ 4225171 w 6857999"/>
              <a:gd name="connsiteY90" fmla="*/ 4152305 h 4280892"/>
              <a:gd name="connsiteX91" fmla="*/ 4225171 w 6857999"/>
              <a:gd name="connsiteY91" fmla="*/ 4191953 h 4280892"/>
              <a:gd name="connsiteX92" fmla="*/ 4086939 w 6857999"/>
              <a:gd name="connsiteY92" fmla="*/ 4230529 h 4280892"/>
              <a:gd name="connsiteX93" fmla="*/ 3892986 w 6857999"/>
              <a:gd name="connsiteY93" fmla="*/ 4178558 h 4280892"/>
              <a:gd name="connsiteX94" fmla="*/ 3863518 w 6857999"/>
              <a:gd name="connsiteY94" fmla="*/ 4149090 h 4280892"/>
              <a:gd name="connsiteX95" fmla="*/ 3807797 w 6857999"/>
              <a:gd name="connsiteY95" fmla="*/ 4004429 h 4280892"/>
              <a:gd name="connsiteX96" fmla="*/ 3767614 w 6857999"/>
              <a:gd name="connsiteY96" fmla="*/ 3960495 h 4280892"/>
              <a:gd name="connsiteX97" fmla="*/ 3746183 w 6857999"/>
              <a:gd name="connsiteY97" fmla="*/ 3930491 h 4280892"/>
              <a:gd name="connsiteX98" fmla="*/ 3727966 w 6857999"/>
              <a:gd name="connsiteY98" fmla="*/ 3687782 h 4280892"/>
              <a:gd name="connsiteX99" fmla="*/ 3690461 w 6857999"/>
              <a:gd name="connsiteY99" fmla="*/ 3505617 h 4280892"/>
              <a:gd name="connsiteX100" fmla="*/ 3476149 w 6857999"/>
              <a:gd name="connsiteY100" fmla="*/ 2923222 h 4280892"/>
              <a:gd name="connsiteX101" fmla="*/ 3432751 w 6857999"/>
              <a:gd name="connsiteY101" fmla="*/ 2828925 h 4280892"/>
              <a:gd name="connsiteX102" fmla="*/ 3368457 w 6857999"/>
              <a:gd name="connsiteY102" fmla="*/ 2785527 h 4280892"/>
              <a:gd name="connsiteX103" fmla="*/ 3328273 w 6857999"/>
              <a:gd name="connsiteY103" fmla="*/ 2774811 h 4280892"/>
              <a:gd name="connsiteX104" fmla="*/ 3157359 w 6857999"/>
              <a:gd name="connsiteY104" fmla="*/ 2706231 h 4280892"/>
              <a:gd name="connsiteX105" fmla="*/ 2484953 w 6857999"/>
              <a:gd name="connsiteY105" fmla="*/ 2652653 h 4280892"/>
              <a:gd name="connsiteX106" fmla="*/ 2442627 w 6857999"/>
              <a:gd name="connsiteY106" fmla="*/ 2677835 h 4280892"/>
              <a:gd name="connsiteX107" fmla="*/ 2341364 w 6857999"/>
              <a:gd name="connsiteY107" fmla="*/ 2756059 h 4280892"/>
              <a:gd name="connsiteX108" fmla="*/ 2299573 w 6857999"/>
              <a:gd name="connsiteY108" fmla="*/ 2765703 h 4280892"/>
              <a:gd name="connsiteX109" fmla="*/ 2062758 w 6857999"/>
              <a:gd name="connsiteY109" fmla="*/ 2899112 h 4280892"/>
              <a:gd name="connsiteX110" fmla="*/ 1831836 w 6857999"/>
              <a:gd name="connsiteY110" fmla="*/ 3102174 h 4280892"/>
              <a:gd name="connsiteX111" fmla="*/ 1720394 w 6857999"/>
              <a:gd name="connsiteY111" fmla="*/ 3237191 h 4280892"/>
              <a:gd name="connsiteX112" fmla="*/ 1637348 w 6857999"/>
              <a:gd name="connsiteY112" fmla="*/ 3454182 h 4280892"/>
              <a:gd name="connsiteX113" fmla="*/ 1635740 w 6857999"/>
              <a:gd name="connsiteY113" fmla="*/ 3516332 h 4280892"/>
              <a:gd name="connsiteX114" fmla="*/ 1660922 w 6857999"/>
              <a:gd name="connsiteY114" fmla="*/ 3686711 h 4280892"/>
              <a:gd name="connsiteX115" fmla="*/ 1662529 w 6857999"/>
              <a:gd name="connsiteY115" fmla="*/ 3777794 h 4280892"/>
              <a:gd name="connsiteX116" fmla="*/ 1677531 w 6857999"/>
              <a:gd name="connsiteY116" fmla="*/ 3867269 h 4280892"/>
              <a:gd name="connsiteX117" fmla="*/ 1893987 w 6857999"/>
              <a:gd name="connsiteY117" fmla="*/ 4141054 h 4280892"/>
              <a:gd name="connsiteX118" fmla="*/ 1919168 w 6857999"/>
              <a:gd name="connsiteY118" fmla="*/ 4159270 h 4280892"/>
              <a:gd name="connsiteX119" fmla="*/ 1605201 w 6857999"/>
              <a:gd name="connsiteY119" fmla="*/ 4178558 h 4280892"/>
              <a:gd name="connsiteX120" fmla="*/ 1570911 w 6857999"/>
              <a:gd name="connsiteY120" fmla="*/ 4147483 h 4280892"/>
              <a:gd name="connsiteX121" fmla="*/ 1574125 w 6857999"/>
              <a:gd name="connsiteY121" fmla="*/ 4143732 h 4280892"/>
              <a:gd name="connsiteX122" fmla="*/ 1555373 w 6857999"/>
              <a:gd name="connsiteY122" fmla="*/ 4139982 h 4280892"/>
              <a:gd name="connsiteX123" fmla="*/ 1541443 w 6857999"/>
              <a:gd name="connsiteY123" fmla="*/ 4083725 h 4280892"/>
              <a:gd name="connsiteX124" fmla="*/ 1500723 w 6857999"/>
              <a:gd name="connsiteY124" fmla="*/ 4021038 h 4280892"/>
              <a:gd name="connsiteX125" fmla="*/ 1456789 w 6857999"/>
              <a:gd name="connsiteY125" fmla="*/ 4006037 h 4280892"/>
              <a:gd name="connsiteX126" fmla="*/ 1423571 w 6857999"/>
              <a:gd name="connsiteY126" fmla="*/ 3982462 h 4280892"/>
              <a:gd name="connsiteX127" fmla="*/ 1386066 w 6857999"/>
              <a:gd name="connsiteY127" fmla="*/ 3507224 h 4280892"/>
              <a:gd name="connsiteX128" fmla="*/ 1305163 w 6857999"/>
              <a:gd name="connsiteY128" fmla="*/ 3120390 h 4280892"/>
              <a:gd name="connsiteX129" fmla="*/ 1311592 w 6857999"/>
              <a:gd name="connsiteY129" fmla="*/ 2960192 h 4280892"/>
              <a:gd name="connsiteX130" fmla="*/ 1336238 w 6857999"/>
              <a:gd name="connsiteY130" fmla="*/ 2907149 h 4280892"/>
              <a:gd name="connsiteX131" fmla="*/ 1024949 w 6857999"/>
              <a:gd name="connsiteY131" fmla="*/ 3154144 h 4280892"/>
              <a:gd name="connsiteX132" fmla="*/ 805815 w 6857999"/>
              <a:gd name="connsiteY132" fmla="*/ 3474006 h 4280892"/>
              <a:gd name="connsiteX133" fmla="*/ 685800 w 6857999"/>
              <a:gd name="connsiteY133" fmla="*/ 4048363 h 4280892"/>
              <a:gd name="connsiteX134" fmla="*/ 712589 w 6857999"/>
              <a:gd name="connsiteY134" fmla="*/ 4132481 h 4280892"/>
              <a:gd name="connsiteX135" fmla="*/ 764024 w 6857999"/>
              <a:gd name="connsiteY135" fmla="*/ 4197846 h 4280892"/>
              <a:gd name="connsiteX136" fmla="*/ 742057 w 6857999"/>
              <a:gd name="connsiteY136" fmla="*/ 4278749 h 4280892"/>
              <a:gd name="connsiteX137" fmla="*/ 738842 w 6857999"/>
              <a:gd name="connsiteY137" fmla="*/ 4282500 h 4280892"/>
              <a:gd name="connsiteX138" fmla="*/ 599539 w 6857999"/>
              <a:gd name="connsiteY138" fmla="*/ 4282500 h 4280892"/>
              <a:gd name="connsiteX139" fmla="*/ 541139 w 6857999"/>
              <a:gd name="connsiteY139" fmla="*/ 4276070 h 4280892"/>
              <a:gd name="connsiteX140" fmla="*/ 403979 w 6857999"/>
              <a:gd name="connsiteY140" fmla="*/ 4203204 h 4280892"/>
              <a:gd name="connsiteX141" fmla="*/ 398085 w 6857999"/>
              <a:gd name="connsiteY141" fmla="*/ 4170522 h 4280892"/>
              <a:gd name="connsiteX142" fmla="*/ 410944 w 6857999"/>
              <a:gd name="connsiteY142" fmla="*/ 4008180 h 4280892"/>
              <a:gd name="connsiteX143" fmla="*/ 353080 w 6857999"/>
              <a:gd name="connsiteY143" fmla="*/ 3991570 h 4280892"/>
              <a:gd name="connsiteX144" fmla="*/ 399693 w 6857999"/>
              <a:gd name="connsiteY144" fmla="*/ 3905310 h 4280892"/>
              <a:gd name="connsiteX145" fmla="*/ 541139 w 6857999"/>
              <a:gd name="connsiteY145" fmla="*/ 3482578 h 4280892"/>
              <a:gd name="connsiteX146" fmla="*/ 564178 w 6857999"/>
              <a:gd name="connsiteY146" fmla="*/ 3209330 h 4280892"/>
              <a:gd name="connsiteX147" fmla="*/ 557748 w 6857999"/>
              <a:gd name="connsiteY147" fmla="*/ 3033058 h 4280892"/>
              <a:gd name="connsiteX148" fmla="*/ 622042 w 6857999"/>
              <a:gd name="connsiteY148" fmla="*/ 2901256 h 4280892"/>
              <a:gd name="connsiteX149" fmla="*/ 715268 w 6857999"/>
              <a:gd name="connsiteY149" fmla="*/ 2820888 h 4280892"/>
              <a:gd name="connsiteX150" fmla="*/ 846534 w 6857999"/>
              <a:gd name="connsiteY150" fmla="*/ 2607112 h 4280892"/>
              <a:gd name="connsiteX151" fmla="*/ 851892 w 6857999"/>
              <a:gd name="connsiteY151" fmla="*/ 2301716 h 4280892"/>
              <a:gd name="connsiteX152" fmla="*/ 805279 w 6857999"/>
              <a:gd name="connsiteY152" fmla="*/ 2109371 h 4280892"/>
              <a:gd name="connsiteX153" fmla="*/ 804208 w 6857999"/>
              <a:gd name="connsiteY153" fmla="*/ 1676460 h 4280892"/>
              <a:gd name="connsiteX154" fmla="*/ 956905 w 6857999"/>
              <a:gd name="connsiteY154" fmla="*/ 1347490 h 4280892"/>
              <a:gd name="connsiteX155" fmla="*/ 973515 w 6857999"/>
              <a:gd name="connsiteY155" fmla="*/ 1320165 h 4280892"/>
              <a:gd name="connsiteX156" fmla="*/ 755452 w 6857999"/>
              <a:gd name="connsiteY156" fmla="*/ 1093530 h 4280892"/>
              <a:gd name="connsiteX157" fmla="*/ 543282 w 6857999"/>
              <a:gd name="connsiteY157" fmla="*/ 832604 h 4280892"/>
              <a:gd name="connsiteX158" fmla="*/ 495598 w 6857999"/>
              <a:gd name="connsiteY158" fmla="*/ 397014 h 4280892"/>
              <a:gd name="connsiteX159" fmla="*/ 557748 w 6857999"/>
              <a:gd name="connsiteY159" fmla="*/ 220206 h 4280892"/>
              <a:gd name="connsiteX160" fmla="*/ 536853 w 6857999"/>
              <a:gd name="connsiteY160" fmla="*/ 234136 h 4280892"/>
              <a:gd name="connsiteX161" fmla="*/ 378797 w 6857999"/>
              <a:gd name="connsiteY161" fmla="*/ 344507 h 4280892"/>
              <a:gd name="connsiteX162" fmla="*/ 165556 w 6857999"/>
              <a:gd name="connsiteY162" fmla="*/ 466130 h 4280892"/>
              <a:gd name="connsiteX163" fmla="*/ 2679 w 6857999"/>
              <a:gd name="connsiteY163" fmla="*/ 389513 h 4280892"/>
              <a:gd name="connsiteX164" fmla="*/ 0 w 6857999"/>
              <a:gd name="connsiteY164" fmla="*/ 385763 h 428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6857999" h="4280892">
                <a:moveTo>
                  <a:pt x="0" y="385763"/>
                </a:moveTo>
                <a:cubicBezTo>
                  <a:pt x="0" y="355223"/>
                  <a:pt x="0" y="325219"/>
                  <a:pt x="0" y="294680"/>
                </a:cubicBezTo>
                <a:cubicBezTo>
                  <a:pt x="6429" y="259318"/>
                  <a:pt x="12323" y="223957"/>
                  <a:pt x="19288" y="183773"/>
                </a:cubicBezTo>
                <a:cubicBezTo>
                  <a:pt x="23039" y="188595"/>
                  <a:pt x="30540" y="193953"/>
                  <a:pt x="31075" y="199846"/>
                </a:cubicBezTo>
                <a:cubicBezTo>
                  <a:pt x="34290" y="237351"/>
                  <a:pt x="33754" y="274856"/>
                  <a:pt x="38040" y="311825"/>
                </a:cubicBezTo>
                <a:cubicBezTo>
                  <a:pt x="41255" y="339150"/>
                  <a:pt x="47685" y="365939"/>
                  <a:pt x="56793" y="392192"/>
                </a:cubicBezTo>
                <a:cubicBezTo>
                  <a:pt x="64294" y="414695"/>
                  <a:pt x="83046" y="423803"/>
                  <a:pt x="106085" y="413623"/>
                </a:cubicBezTo>
                <a:cubicBezTo>
                  <a:pt x="128052" y="403979"/>
                  <a:pt x="151090" y="395407"/>
                  <a:pt x="169843" y="380941"/>
                </a:cubicBezTo>
                <a:cubicBezTo>
                  <a:pt x="235208" y="331113"/>
                  <a:pt x="298966" y="279678"/>
                  <a:pt x="362188" y="227707"/>
                </a:cubicBezTo>
                <a:cubicBezTo>
                  <a:pt x="457021" y="150555"/>
                  <a:pt x="541139" y="61079"/>
                  <a:pt x="648295" y="0"/>
                </a:cubicBezTo>
                <a:cubicBezTo>
                  <a:pt x="660618" y="0"/>
                  <a:pt x="673477" y="0"/>
                  <a:pt x="685800" y="0"/>
                </a:cubicBezTo>
                <a:cubicBezTo>
                  <a:pt x="699730" y="9108"/>
                  <a:pt x="715804" y="16073"/>
                  <a:pt x="727591" y="27325"/>
                </a:cubicBezTo>
                <a:cubicBezTo>
                  <a:pt x="764560" y="63222"/>
                  <a:pt x="767775" y="105013"/>
                  <a:pt x="750094" y="152698"/>
                </a:cubicBezTo>
                <a:cubicBezTo>
                  <a:pt x="705088" y="275927"/>
                  <a:pt x="664905" y="400229"/>
                  <a:pt x="643473" y="530423"/>
                </a:cubicBezTo>
                <a:cubicBezTo>
                  <a:pt x="622042" y="662226"/>
                  <a:pt x="654725" y="771525"/>
                  <a:pt x="752773" y="862608"/>
                </a:cubicBezTo>
                <a:cubicBezTo>
                  <a:pt x="867430" y="969228"/>
                  <a:pt x="1002983" y="1042630"/>
                  <a:pt x="1143893" y="1106388"/>
                </a:cubicBezTo>
                <a:cubicBezTo>
                  <a:pt x="1150858" y="1109603"/>
                  <a:pt x="1163717" y="1104781"/>
                  <a:pt x="1171754" y="1099959"/>
                </a:cubicBezTo>
                <a:cubicBezTo>
                  <a:pt x="1217831" y="1071027"/>
                  <a:pt x="1262301" y="1038880"/>
                  <a:pt x="1309449" y="1012627"/>
                </a:cubicBezTo>
                <a:cubicBezTo>
                  <a:pt x="1362492" y="983159"/>
                  <a:pt x="1419820" y="970836"/>
                  <a:pt x="1481971" y="971907"/>
                </a:cubicBezTo>
                <a:cubicBezTo>
                  <a:pt x="1560195" y="973515"/>
                  <a:pt x="1638955" y="970836"/>
                  <a:pt x="1717715" y="966549"/>
                </a:cubicBezTo>
                <a:cubicBezTo>
                  <a:pt x="1969532" y="953155"/>
                  <a:pt x="2218134" y="916186"/>
                  <a:pt x="2466201" y="872788"/>
                </a:cubicBezTo>
                <a:cubicBezTo>
                  <a:pt x="2588359" y="851356"/>
                  <a:pt x="2705695" y="817602"/>
                  <a:pt x="2814995" y="758131"/>
                </a:cubicBezTo>
                <a:cubicBezTo>
                  <a:pt x="2870180" y="728127"/>
                  <a:pt x="2928580" y="700802"/>
                  <a:pt x="2988052" y="681514"/>
                </a:cubicBezTo>
                <a:cubicBezTo>
                  <a:pt x="3173432" y="620435"/>
                  <a:pt x="3361492" y="566321"/>
                  <a:pt x="3538835" y="482203"/>
                </a:cubicBezTo>
                <a:cubicBezTo>
                  <a:pt x="3733324" y="390049"/>
                  <a:pt x="3939064" y="375047"/>
                  <a:pt x="4148554" y="397550"/>
                </a:cubicBezTo>
                <a:cubicBezTo>
                  <a:pt x="4285178" y="412016"/>
                  <a:pt x="4415909" y="452199"/>
                  <a:pt x="4542889" y="503634"/>
                </a:cubicBezTo>
                <a:cubicBezTo>
                  <a:pt x="4722912" y="577036"/>
                  <a:pt x="4905613" y="641866"/>
                  <a:pt x="5078671" y="733485"/>
                </a:cubicBezTo>
                <a:cubicBezTo>
                  <a:pt x="5239941" y="818674"/>
                  <a:pt x="5383530" y="922615"/>
                  <a:pt x="5504617" y="1057096"/>
                </a:cubicBezTo>
                <a:cubicBezTo>
                  <a:pt x="5635348" y="1201222"/>
                  <a:pt x="5761256" y="1349633"/>
                  <a:pt x="5889307" y="1495901"/>
                </a:cubicBezTo>
                <a:cubicBezTo>
                  <a:pt x="5896273" y="1503402"/>
                  <a:pt x="5902702" y="1511439"/>
                  <a:pt x="5910739" y="1520547"/>
                </a:cubicBezTo>
                <a:cubicBezTo>
                  <a:pt x="5992713" y="1432143"/>
                  <a:pt x="6091833" y="1382316"/>
                  <a:pt x="6204347" y="1357670"/>
                </a:cubicBezTo>
                <a:cubicBezTo>
                  <a:pt x="6282035" y="1340525"/>
                  <a:pt x="6360259" y="1327666"/>
                  <a:pt x="6438483" y="1313200"/>
                </a:cubicBezTo>
                <a:cubicBezTo>
                  <a:pt x="6554748" y="1291233"/>
                  <a:pt x="6671548" y="1269266"/>
                  <a:pt x="6787813" y="1247299"/>
                </a:cubicBezTo>
                <a:cubicBezTo>
                  <a:pt x="6811387" y="1243013"/>
                  <a:pt x="6834961" y="1237655"/>
                  <a:pt x="6858000" y="1232833"/>
                </a:cubicBezTo>
                <a:cubicBezTo>
                  <a:pt x="6858000" y="1236583"/>
                  <a:pt x="6858000" y="1239798"/>
                  <a:pt x="6858000" y="1243548"/>
                </a:cubicBezTo>
                <a:cubicBezTo>
                  <a:pt x="6825317" y="1313200"/>
                  <a:pt x="6767989" y="1358741"/>
                  <a:pt x="6701016" y="1390352"/>
                </a:cubicBezTo>
                <a:cubicBezTo>
                  <a:pt x="6627078" y="1425178"/>
                  <a:pt x="6550461" y="1456789"/>
                  <a:pt x="6473309" y="1482507"/>
                </a:cubicBezTo>
                <a:cubicBezTo>
                  <a:pt x="6398836" y="1507153"/>
                  <a:pt x="6328648" y="1538228"/>
                  <a:pt x="6267033" y="1586448"/>
                </a:cubicBezTo>
                <a:cubicBezTo>
                  <a:pt x="6262212" y="1590199"/>
                  <a:pt x="6257389" y="1595021"/>
                  <a:pt x="6249353" y="1602522"/>
                </a:cubicBezTo>
                <a:cubicBezTo>
                  <a:pt x="6295430" y="1611630"/>
                  <a:pt x="6336149" y="1620738"/>
                  <a:pt x="6377405" y="1627168"/>
                </a:cubicBezTo>
                <a:cubicBezTo>
                  <a:pt x="6510278" y="1648599"/>
                  <a:pt x="6643152" y="1664672"/>
                  <a:pt x="6774418" y="1617524"/>
                </a:cubicBezTo>
                <a:cubicBezTo>
                  <a:pt x="6779240" y="1615916"/>
                  <a:pt x="6785670" y="1618059"/>
                  <a:pt x="6791563" y="1618595"/>
                </a:cubicBezTo>
                <a:cubicBezTo>
                  <a:pt x="6790492" y="1626096"/>
                  <a:pt x="6791563" y="1635205"/>
                  <a:pt x="6787277" y="1640027"/>
                </a:cubicBezTo>
                <a:cubicBezTo>
                  <a:pt x="6750308" y="1687711"/>
                  <a:pt x="6705838" y="1724144"/>
                  <a:pt x="6644223" y="1735931"/>
                </a:cubicBezTo>
                <a:cubicBezTo>
                  <a:pt x="6544032" y="1754684"/>
                  <a:pt x="6444377" y="1775043"/>
                  <a:pt x="6345258" y="1795403"/>
                </a:cubicBezTo>
                <a:cubicBezTo>
                  <a:pt x="6294894" y="1805583"/>
                  <a:pt x="6245066" y="1817370"/>
                  <a:pt x="6196310" y="1828621"/>
                </a:cubicBezTo>
                <a:cubicBezTo>
                  <a:pt x="6195775" y="1833979"/>
                  <a:pt x="6195239" y="1835051"/>
                  <a:pt x="6195775" y="1835587"/>
                </a:cubicBezTo>
                <a:cubicBezTo>
                  <a:pt x="6197381" y="1838801"/>
                  <a:pt x="6199525" y="1842016"/>
                  <a:pt x="6201668" y="1844695"/>
                </a:cubicBezTo>
                <a:cubicBezTo>
                  <a:pt x="6269176" y="1927741"/>
                  <a:pt x="6289536" y="2024182"/>
                  <a:pt x="6279356" y="2128659"/>
                </a:cubicBezTo>
                <a:cubicBezTo>
                  <a:pt x="6275606" y="2168843"/>
                  <a:pt x="6261675" y="2183309"/>
                  <a:pt x="6220956" y="2187059"/>
                </a:cubicBezTo>
                <a:cubicBezTo>
                  <a:pt x="6173808" y="2191345"/>
                  <a:pt x="6136303" y="2212241"/>
                  <a:pt x="6104692" y="2246531"/>
                </a:cubicBezTo>
                <a:cubicBezTo>
                  <a:pt x="6003965" y="2355294"/>
                  <a:pt x="5906988" y="2468344"/>
                  <a:pt x="5831443" y="2595860"/>
                </a:cubicBezTo>
                <a:cubicBezTo>
                  <a:pt x="5775186" y="2691765"/>
                  <a:pt x="5729645" y="2794099"/>
                  <a:pt x="5682496" y="2894826"/>
                </a:cubicBezTo>
                <a:cubicBezTo>
                  <a:pt x="5656242" y="2951083"/>
                  <a:pt x="5616059" y="2981087"/>
                  <a:pt x="5555516" y="2977872"/>
                </a:cubicBezTo>
                <a:cubicBezTo>
                  <a:pt x="5505152" y="2975193"/>
                  <a:pt x="5454789" y="2966621"/>
                  <a:pt x="5404425" y="2959120"/>
                </a:cubicBezTo>
                <a:cubicBezTo>
                  <a:pt x="5385137" y="2955905"/>
                  <a:pt x="5370136" y="2955905"/>
                  <a:pt x="5351919" y="2967157"/>
                </a:cubicBezTo>
                <a:cubicBezTo>
                  <a:pt x="5298877" y="2999839"/>
                  <a:pt x="5235119" y="2975193"/>
                  <a:pt x="5217438" y="2914650"/>
                </a:cubicBezTo>
                <a:cubicBezTo>
                  <a:pt x="5207258" y="2880896"/>
                  <a:pt x="5193864" y="2853571"/>
                  <a:pt x="5168682" y="2826246"/>
                </a:cubicBezTo>
                <a:cubicBezTo>
                  <a:pt x="5109210" y="2761952"/>
                  <a:pt x="5070098" y="2685871"/>
                  <a:pt x="5089922" y="2592110"/>
                </a:cubicBezTo>
                <a:cubicBezTo>
                  <a:pt x="5090993" y="2586216"/>
                  <a:pt x="5093137" y="2578715"/>
                  <a:pt x="5090993" y="2573357"/>
                </a:cubicBezTo>
                <a:cubicBezTo>
                  <a:pt x="5084564" y="2558356"/>
                  <a:pt x="5084564" y="2536924"/>
                  <a:pt x="5060990" y="2535853"/>
                </a:cubicBezTo>
                <a:cubicBezTo>
                  <a:pt x="5032593" y="2534781"/>
                  <a:pt x="5004197" y="2531567"/>
                  <a:pt x="4976336" y="2532102"/>
                </a:cubicBezTo>
                <a:cubicBezTo>
                  <a:pt x="4964549" y="2532102"/>
                  <a:pt x="4950619" y="2536389"/>
                  <a:pt x="4941510" y="2543889"/>
                </a:cubicBezTo>
                <a:cubicBezTo>
                  <a:pt x="4904006" y="2575501"/>
                  <a:pt x="4868644" y="2609255"/>
                  <a:pt x="4831675" y="2641937"/>
                </a:cubicBezTo>
                <a:cubicBezTo>
                  <a:pt x="4732020" y="2730877"/>
                  <a:pt x="4614684" y="2760881"/>
                  <a:pt x="4483954" y="2746415"/>
                </a:cubicBezTo>
                <a:cubicBezTo>
                  <a:pt x="4461986" y="2743736"/>
                  <a:pt x="4440019" y="2742664"/>
                  <a:pt x="4415909" y="2740521"/>
                </a:cubicBezTo>
                <a:cubicBezTo>
                  <a:pt x="4420731" y="2757130"/>
                  <a:pt x="4422874" y="2771596"/>
                  <a:pt x="4428768" y="2784455"/>
                </a:cubicBezTo>
                <a:cubicBezTo>
                  <a:pt x="4466272" y="2866965"/>
                  <a:pt x="4503777" y="2950012"/>
                  <a:pt x="4543425" y="3031450"/>
                </a:cubicBezTo>
                <a:cubicBezTo>
                  <a:pt x="4565392" y="3076992"/>
                  <a:pt x="4577715" y="3119319"/>
                  <a:pt x="4561106" y="3171825"/>
                </a:cubicBezTo>
                <a:cubicBezTo>
                  <a:pt x="4519851" y="3300413"/>
                  <a:pt x="4511814" y="3433286"/>
                  <a:pt x="4536460" y="3566160"/>
                </a:cubicBezTo>
                <a:cubicBezTo>
                  <a:pt x="4543961" y="3605272"/>
                  <a:pt x="4534853" y="3636883"/>
                  <a:pt x="4512885" y="3666351"/>
                </a:cubicBezTo>
                <a:cubicBezTo>
                  <a:pt x="4498419" y="3685639"/>
                  <a:pt x="4482346" y="3703856"/>
                  <a:pt x="4464665" y="3719929"/>
                </a:cubicBezTo>
                <a:cubicBezTo>
                  <a:pt x="4385370" y="3793331"/>
                  <a:pt x="4305538" y="3865662"/>
                  <a:pt x="4225707" y="3939064"/>
                </a:cubicBezTo>
                <a:cubicBezTo>
                  <a:pt x="4208562" y="3955137"/>
                  <a:pt x="4193024" y="3972818"/>
                  <a:pt x="4172664" y="3994249"/>
                </a:cubicBezTo>
                <a:cubicBezTo>
                  <a:pt x="4169985" y="3978712"/>
                  <a:pt x="4167306" y="3968532"/>
                  <a:pt x="4166235" y="3958352"/>
                </a:cubicBezTo>
                <a:cubicBezTo>
                  <a:pt x="4161413" y="3917633"/>
                  <a:pt x="4161949" y="3875842"/>
                  <a:pt x="4151769" y="3836194"/>
                </a:cubicBezTo>
                <a:cubicBezTo>
                  <a:pt x="4137303" y="3779937"/>
                  <a:pt x="4156055" y="3737074"/>
                  <a:pt x="4193560" y="3699034"/>
                </a:cubicBezTo>
                <a:cubicBezTo>
                  <a:pt x="4212312" y="3679746"/>
                  <a:pt x="4235887" y="3663672"/>
                  <a:pt x="4251424" y="3642241"/>
                </a:cubicBezTo>
                <a:cubicBezTo>
                  <a:pt x="4267498" y="3620274"/>
                  <a:pt x="4276070" y="3593485"/>
                  <a:pt x="4287857" y="3568839"/>
                </a:cubicBezTo>
                <a:cubicBezTo>
                  <a:pt x="4291608" y="3560802"/>
                  <a:pt x="4297501" y="3553301"/>
                  <a:pt x="4299109" y="3544729"/>
                </a:cubicBezTo>
                <a:cubicBezTo>
                  <a:pt x="4314646" y="3474006"/>
                  <a:pt x="4330720" y="3403818"/>
                  <a:pt x="4343579" y="3332560"/>
                </a:cubicBezTo>
                <a:cubicBezTo>
                  <a:pt x="4349472" y="3298805"/>
                  <a:pt x="4346258" y="3264515"/>
                  <a:pt x="4320004" y="3237726"/>
                </a:cubicBezTo>
                <a:cubicBezTo>
                  <a:pt x="4208026" y="3124140"/>
                  <a:pt x="4096048" y="3010555"/>
                  <a:pt x="3988891" y="2902327"/>
                </a:cubicBezTo>
                <a:cubicBezTo>
                  <a:pt x="3955137" y="2916257"/>
                  <a:pt x="3931027" y="2925901"/>
                  <a:pt x="3910131" y="2934474"/>
                </a:cubicBezTo>
                <a:cubicBezTo>
                  <a:pt x="3910131" y="3014841"/>
                  <a:pt x="3907989" y="3094137"/>
                  <a:pt x="3910667" y="3173432"/>
                </a:cubicBezTo>
                <a:cubicBezTo>
                  <a:pt x="3912810" y="3225939"/>
                  <a:pt x="3916561" y="3279517"/>
                  <a:pt x="3930491" y="3329345"/>
                </a:cubicBezTo>
                <a:cubicBezTo>
                  <a:pt x="3939599" y="3363099"/>
                  <a:pt x="3938528" y="3392567"/>
                  <a:pt x="3931027" y="3424714"/>
                </a:cubicBezTo>
                <a:cubicBezTo>
                  <a:pt x="3907453" y="3527584"/>
                  <a:pt x="3910667" y="3628311"/>
                  <a:pt x="3949779" y="3727430"/>
                </a:cubicBezTo>
                <a:cubicBezTo>
                  <a:pt x="3984605" y="3815298"/>
                  <a:pt x="4019967" y="3903167"/>
                  <a:pt x="4055864" y="3990499"/>
                </a:cubicBezTo>
                <a:cubicBezTo>
                  <a:pt x="4059615" y="4000143"/>
                  <a:pt x="4067115" y="4008716"/>
                  <a:pt x="4074616" y="4015681"/>
                </a:cubicBezTo>
                <a:cubicBezTo>
                  <a:pt x="4124444" y="4061758"/>
                  <a:pt x="4174272" y="4107299"/>
                  <a:pt x="4225171" y="4152305"/>
                </a:cubicBezTo>
                <a:cubicBezTo>
                  <a:pt x="4241244" y="4166771"/>
                  <a:pt x="4241244" y="4179094"/>
                  <a:pt x="4225171" y="4191953"/>
                </a:cubicBezTo>
                <a:cubicBezTo>
                  <a:pt x="4184452" y="4224100"/>
                  <a:pt x="4141053" y="4245531"/>
                  <a:pt x="4086939" y="4230529"/>
                </a:cubicBezTo>
                <a:cubicBezTo>
                  <a:pt x="4022646" y="4212848"/>
                  <a:pt x="3957816" y="4195167"/>
                  <a:pt x="3892986" y="4178558"/>
                </a:cubicBezTo>
                <a:cubicBezTo>
                  <a:pt x="3875842" y="4174272"/>
                  <a:pt x="3868876" y="4165164"/>
                  <a:pt x="3863518" y="4149090"/>
                </a:cubicBezTo>
                <a:cubicBezTo>
                  <a:pt x="3846374" y="4100334"/>
                  <a:pt x="3828693" y="4051578"/>
                  <a:pt x="3807797" y="4004429"/>
                </a:cubicBezTo>
                <a:cubicBezTo>
                  <a:pt x="3799761" y="3986748"/>
                  <a:pt x="3784223" y="3968532"/>
                  <a:pt x="3767614" y="3960495"/>
                </a:cubicBezTo>
                <a:cubicBezTo>
                  <a:pt x="3752076" y="3952994"/>
                  <a:pt x="3747254" y="3946565"/>
                  <a:pt x="3746183" y="3930491"/>
                </a:cubicBezTo>
                <a:cubicBezTo>
                  <a:pt x="3740825" y="3849588"/>
                  <a:pt x="3737610" y="3768150"/>
                  <a:pt x="3727966" y="3687782"/>
                </a:cubicBezTo>
                <a:cubicBezTo>
                  <a:pt x="3720465" y="3626168"/>
                  <a:pt x="3713500" y="3561874"/>
                  <a:pt x="3690461" y="3505617"/>
                </a:cubicBezTo>
                <a:cubicBezTo>
                  <a:pt x="3612237" y="3313807"/>
                  <a:pt x="3538835" y="3120926"/>
                  <a:pt x="3476149" y="2923222"/>
                </a:cubicBezTo>
                <a:cubicBezTo>
                  <a:pt x="3465969" y="2890540"/>
                  <a:pt x="3448824" y="2859465"/>
                  <a:pt x="3432751" y="2828925"/>
                </a:cubicBezTo>
                <a:cubicBezTo>
                  <a:pt x="3419356" y="2804279"/>
                  <a:pt x="3397389" y="2789813"/>
                  <a:pt x="3368457" y="2785527"/>
                </a:cubicBezTo>
                <a:cubicBezTo>
                  <a:pt x="3354526" y="2783384"/>
                  <a:pt x="3336846" y="2783384"/>
                  <a:pt x="3328273" y="2774811"/>
                </a:cubicBezTo>
                <a:cubicBezTo>
                  <a:pt x="3280589" y="2727127"/>
                  <a:pt x="3218974" y="2715875"/>
                  <a:pt x="3157359" y="2706231"/>
                </a:cubicBezTo>
                <a:cubicBezTo>
                  <a:pt x="2934474" y="2670870"/>
                  <a:pt x="2709982" y="2661226"/>
                  <a:pt x="2484953" y="2652653"/>
                </a:cubicBezTo>
                <a:cubicBezTo>
                  <a:pt x="2463522" y="2651582"/>
                  <a:pt x="2451199" y="2657475"/>
                  <a:pt x="2442627" y="2677835"/>
                </a:cubicBezTo>
                <a:cubicBezTo>
                  <a:pt x="2423875" y="2722305"/>
                  <a:pt x="2394407" y="2754451"/>
                  <a:pt x="2341364" y="2756059"/>
                </a:cubicBezTo>
                <a:cubicBezTo>
                  <a:pt x="2327434" y="2756595"/>
                  <a:pt x="2313503" y="2761952"/>
                  <a:pt x="2299573" y="2765703"/>
                </a:cubicBezTo>
                <a:cubicBezTo>
                  <a:pt x="2209562" y="2789813"/>
                  <a:pt x="2130266" y="2829997"/>
                  <a:pt x="2062758" y="2899112"/>
                </a:cubicBezTo>
                <a:cubicBezTo>
                  <a:pt x="1990963" y="2971979"/>
                  <a:pt x="1911132" y="3037344"/>
                  <a:pt x="1831836" y="3102174"/>
                </a:cubicBezTo>
                <a:cubicBezTo>
                  <a:pt x="1785223" y="3140214"/>
                  <a:pt x="1743968" y="3182005"/>
                  <a:pt x="1720394" y="3237191"/>
                </a:cubicBezTo>
                <a:cubicBezTo>
                  <a:pt x="1689854" y="3308449"/>
                  <a:pt x="1663065" y="3381315"/>
                  <a:pt x="1637348" y="3454182"/>
                </a:cubicBezTo>
                <a:cubicBezTo>
                  <a:pt x="1630918" y="3472934"/>
                  <a:pt x="1628239" y="3498116"/>
                  <a:pt x="1635740" y="3516332"/>
                </a:cubicBezTo>
                <a:cubicBezTo>
                  <a:pt x="1657171" y="3571518"/>
                  <a:pt x="1664672" y="3627775"/>
                  <a:pt x="1660922" y="3686711"/>
                </a:cubicBezTo>
                <a:cubicBezTo>
                  <a:pt x="1658779" y="3716715"/>
                  <a:pt x="1659850" y="3747790"/>
                  <a:pt x="1662529" y="3777794"/>
                </a:cubicBezTo>
                <a:cubicBezTo>
                  <a:pt x="1665208" y="3807798"/>
                  <a:pt x="1668959" y="3838337"/>
                  <a:pt x="1677531" y="3867269"/>
                </a:cubicBezTo>
                <a:cubicBezTo>
                  <a:pt x="1713428" y="3986748"/>
                  <a:pt x="1794867" y="4070866"/>
                  <a:pt x="1893987" y="4141054"/>
                </a:cubicBezTo>
                <a:cubicBezTo>
                  <a:pt x="1901488" y="4146411"/>
                  <a:pt x="1908989" y="4151769"/>
                  <a:pt x="1919168" y="4159270"/>
                </a:cubicBezTo>
                <a:cubicBezTo>
                  <a:pt x="1813084" y="4204811"/>
                  <a:pt x="1709678" y="4207490"/>
                  <a:pt x="1605201" y="4178558"/>
                </a:cubicBezTo>
                <a:cubicBezTo>
                  <a:pt x="1591806" y="4174808"/>
                  <a:pt x="1582162" y="4158198"/>
                  <a:pt x="1570911" y="4147483"/>
                </a:cubicBezTo>
                <a:cubicBezTo>
                  <a:pt x="1571982" y="4146411"/>
                  <a:pt x="1573054" y="4144804"/>
                  <a:pt x="1574125" y="4143732"/>
                </a:cubicBezTo>
                <a:cubicBezTo>
                  <a:pt x="1565553" y="4142125"/>
                  <a:pt x="1557516" y="4140518"/>
                  <a:pt x="1555373" y="4139982"/>
                </a:cubicBezTo>
                <a:cubicBezTo>
                  <a:pt x="1550015" y="4118015"/>
                  <a:pt x="1548944" y="4099262"/>
                  <a:pt x="1541443" y="4083725"/>
                </a:cubicBezTo>
                <a:cubicBezTo>
                  <a:pt x="1530191" y="4061758"/>
                  <a:pt x="1514118" y="4041934"/>
                  <a:pt x="1500723" y="4021038"/>
                </a:cubicBezTo>
                <a:cubicBezTo>
                  <a:pt x="1490008" y="4003358"/>
                  <a:pt x="1475006" y="3999607"/>
                  <a:pt x="1456789" y="4006037"/>
                </a:cubicBezTo>
                <a:cubicBezTo>
                  <a:pt x="1433751" y="4014073"/>
                  <a:pt x="1425178" y="4007108"/>
                  <a:pt x="1423571" y="3982462"/>
                </a:cubicBezTo>
                <a:cubicBezTo>
                  <a:pt x="1411784" y="3823871"/>
                  <a:pt x="1401604" y="3665280"/>
                  <a:pt x="1386066" y="3507224"/>
                </a:cubicBezTo>
                <a:cubicBezTo>
                  <a:pt x="1372672" y="3375958"/>
                  <a:pt x="1352312" y="3244691"/>
                  <a:pt x="1305163" y="3120390"/>
                </a:cubicBezTo>
                <a:cubicBezTo>
                  <a:pt x="1283732" y="3063597"/>
                  <a:pt x="1289090" y="3012698"/>
                  <a:pt x="1311592" y="2960192"/>
                </a:cubicBezTo>
                <a:cubicBezTo>
                  <a:pt x="1319094" y="2942511"/>
                  <a:pt x="1328202" y="2924830"/>
                  <a:pt x="1336238" y="2907149"/>
                </a:cubicBezTo>
                <a:cubicBezTo>
                  <a:pt x="1229618" y="2986981"/>
                  <a:pt x="1124605" y="3067348"/>
                  <a:pt x="1024949" y="3154144"/>
                </a:cubicBezTo>
                <a:cubicBezTo>
                  <a:pt x="924758" y="3240941"/>
                  <a:pt x="854571" y="3353455"/>
                  <a:pt x="805815" y="3474006"/>
                </a:cubicBezTo>
                <a:cubicBezTo>
                  <a:pt x="731341" y="3657243"/>
                  <a:pt x="702945" y="3852267"/>
                  <a:pt x="685800" y="4048363"/>
                </a:cubicBezTo>
                <a:cubicBezTo>
                  <a:pt x="683121" y="4079439"/>
                  <a:pt x="691158" y="4107835"/>
                  <a:pt x="712589" y="4132481"/>
                </a:cubicBezTo>
                <a:cubicBezTo>
                  <a:pt x="730806" y="4152840"/>
                  <a:pt x="747951" y="4175343"/>
                  <a:pt x="764024" y="4197846"/>
                </a:cubicBezTo>
                <a:cubicBezTo>
                  <a:pt x="797243" y="4246067"/>
                  <a:pt x="808494" y="4258926"/>
                  <a:pt x="742057" y="4278749"/>
                </a:cubicBezTo>
                <a:cubicBezTo>
                  <a:pt x="740450" y="4279285"/>
                  <a:pt x="739914" y="4281428"/>
                  <a:pt x="738842" y="4282500"/>
                </a:cubicBezTo>
                <a:cubicBezTo>
                  <a:pt x="692229" y="4282500"/>
                  <a:pt x="646152" y="4282500"/>
                  <a:pt x="599539" y="4282500"/>
                </a:cubicBezTo>
                <a:cubicBezTo>
                  <a:pt x="580251" y="4280357"/>
                  <a:pt x="560963" y="4277678"/>
                  <a:pt x="541139" y="4276070"/>
                </a:cubicBezTo>
                <a:cubicBezTo>
                  <a:pt x="484346" y="4272320"/>
                  <a:pt x="433983" y="4256782"/>
                  <a:pt x="403979" y="4203204"/>
                </a:cubicBezTo>
                <a:cubicBezTo>
                  <a:pt x="398621" y="4194096"/>
                  <a:pt x="395407" y="4180701"/>
                  <a:pt x="398085" y="4170522"/>
                </a:cubicBezTo>
                <a:cubicBezTo>
                  <a:pt x="411480" y="4116407"/>
                  <a:pt x="412552" y="4061758"/>
                  <a:pt x="410944" y="4008180"/>
                </a:cubicBezTo>
                <a:cubicBezTo>
                  <a:pt x="390049" y="4002286"/>
                  <a:pt x="372904" y="3997464"/>
                  <a:pt x="353080" y="3991570"/>
                </a:cubicBezTo>
                <a:cubicBezTo>
                  <a:pt x="370225" y="3959959"/>
                  <a:pt x="385763" y="3933170"/>
                  <a:pt x="399693" y="3905310"/>
                </a:cubicBezTo>
                <a:cubicBezTo>
                  <a:pt x="465594" y="3770828"/>
                  <a:pt x="506849" y="3627775"/>
                  <a:pt x="541139" y="3482578"/>
                </a:cubicBezTo>
                <a:cubicBezTo>
                  <a:pt x="562035" y="3393103"/>
                  <a:pt x="574893" y="3302556"/>
                  <a:pt x="564178" y="3209330"/>
                </a:cubicBezTo>
                <a:cubicBezTo>
                  <a:pt x="557748" y="3150930"/>
                  <a:pt x="557213" y="3091458"/>
                  <a:pt x="557748" y="3033058"/>
                </a:cubicBezTo>
                <a:cubicBezTo>
                  <a:pt x="558284" y="2980016"/>
                  <a:pt x="576501" y="2934474"/>
                  <a:pt x="622042" y="2901256"/>
                </a:cubicBezTo>
                <a:cubicBezTo>
                  <a:pt x="654725" y="2877145"/>
                  <a:pt x="684728" y="2848213"/>
                  <a:pt x="715268" y="2820888"/>
                </a:cubicBezTo>
                <a:cubicBezTo>
                  <a:pt x="780633" y="2763024"/>
                  <a:pt x="822960" y="2690694"/>
                  <a:pt x="846534" y="2607112"/>
                </a:cubicBezTo>
                <a:cubicBezTo>
                  <a:pt x="874931" y="2505849"/>
                  <a:pt x="885646" y="2405122"/>
                  <a:pt x="851892" y="2301716"/>
                </a:cubicBezTo>
                <a:cubicBezTo>
                  <a:pt x="831532" y="2239030"/>
                  <a:pt x="818138" y="2174200"/>
                  <a:pt x="805279" y="2109371"/>
                </a:cubicBezTo>
                <a:cubicBezTo>
                  <a:pt x="776883" y="1965246"/>
                  <a:pt x="765096" y="1820049"/>
                  <a:pt x="804208" y="1676460"/>
                </a:cubicBezTo>
                <a:cubicBezTo>
                  <a:pt x="836355" y="1559124"/>
                  <a:pt x="892076" y="1450896"/>
                  <a:pt x="956905" y="1347490"/>
                </a:cubicBezTo>
                <a:cubicBezTo>
                  <a:pt x="962263" y="1338917"/>
                  <a:pt x="967621" y="1329809"/>
                  <a:pt x="973515" y="1320165"/>
                </a:cubicBezTo>
                <a:cubicBezTo>
                  <a:pt x="900113" y="1243548"/>
                  <a:pt x="829925" y="1166396"/>
                  <a:pt x="755452" y="1093530"/>
                </a:cubicBezTo>
                <a:cubicBezTo>
                  <a:pt x="674549" y="1014234"/>
                  <a:pt x="604897" y="925830"/>
                  <a:pt x="543282" y="832604"/>
                </a:cubicBezTo>
                <a:cubicBezTo>
                  <a:pt x="454343" y="697051"/>
                  <a:pt x="453271" y="548104"/>
                  <a:pt x="495598" y="397014"/>
                </a:cubicBezTo>
                <a:cubicBezTo>
                  <a:pt x="512207" y="337542"/>
                  <a:pt x="536317" y="279678"/>
                  <a:pt x="557748" y="220206"/>
                </a:cubicBezTo>
                <a:cubicBezTo>
                  <a:pt x="550783" y="225028"/>
                  <a:pt x="543818" y="229314"/>
                  <a:pt x="536853" y="234136"/>
                </a:cubicBezTo>
                <a:cubicBezTo>
                  <a:pt x="484346" y="271105"/>
                  <a:pt x="433447" y="310753"/>
                  <a:pt x="378797" y="344507"/>
                </a:cubicBezTo>
                <a:cubicBezTo>
                  <a:pt x="309146" y="387906"/>
                  <a:pt x="240030" y="432911"/>
                  <a:pt x="165556" y="466130"/>
                </a:cubicBezTo>
                <a:cubicBezTo>
                  <a:pt x="79296" y="504706"/>
                  <a:pt x="32683" y="477917"/>
                  <a:pt x="2679" y="389513"/>
                </a:cubicBezTo>
                <a:cubicBezTo>
                  <a:pt x="1607" y="386834"/>
                  <a:pt x="536" y="386298"/>
                  <a:pt x="0" y="385763"/>
                </a:cubicBezTo>
                <a:close/>
              </a:path>
            </a:pathLst>
          </a:custGeom>
          <a:solidFill>
            <a:schemeClr val="accent1"/>
          </a:solidFill>
          <a:ln w="53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7287E90-0513-4490-9ACE-5CFD7FAE8005}"/>
              </a:ext>
            </a:extLst>
          </p:cNvPr>
          <p:cNvSpPr/>
          <p:nvPr/>
        </p:nvSpPr>
        <p:spPr>
          <a:xfrm>
            <a:off x="7810344" y="4387448"/>
            <a:ext cx="3207606" cy="1607884"/>
          </a:xfrm>
          <a:custGeom>
            <a:avLst/>
            <a:gdLst>
              <a:gd name="connsiteX0" fmla="*/ 460938 w 3626598"/>
              <a:gd name="connsiteY0" fmla="*/ 1776618 h 1817913"/>
              <a:gd name="connsiteX1" fmla="*/ 450787 w 3626598"/>
              <a:gd name="connsiteY1" fmla="*/ 1766929 h 1817913"/>
              <a:gd name="connsiteX2" fmla="*/ 495543 w 3626598"/>
              <a:gd name="connsiteY2" fmla="*/ 1719405 h 1817913"/>
              <a:gd name="connsiteX3" fmla="*/ 531071 w 3626598"/>
              <a:gd name="connsiteY3" fmla="*/ 1687107 h 1817913"/>
              <a:gd name="connsiteX4" fmla="*/ 540760 w 3626598"/>
              <a:gd name="connsiteY4" fmla="*/ 1679263 h 1817913"/>
              <a:gd name="connsiteX5" fmla="*/ 554602 w 3626598"/>
              <a:gd name="connsiteY5" fmla="*/ 1670497 h 1817913"/>
              <a:gd name="connsiteX6" fmla="*/ 557832 w 3626598"/>
              <a:gd name="connsiteY6" fmla="*/ 1668651 h 1817913"/>
              <a:gd name="connsiteX7" fmla="*/ 571674 w 3626598"/>
              <a:gd name="connsiteY7" fmla="*/ 1659423 h 1817913"/>
              <a:gd name="connsiteX8" fmla="*/ 626119 w 3626598"/>
              <a:gd name="connsiteY8" fmla="*/ 1641428 h 1817913"/>
              <a:gd name="connsiteX9" fmla="*/ 668568 w 3626598"/>
              <a:gd name="connsiteY9" fmla="*/ 1636814 h 1817913"/>
              <a:gd name="connsiteX10" fmla="*/ 733164 w 3626598"/>
              <a:gd name="connsiteY10" fmla="*/ 1617897 h 1817913"/>
              <a:gd name="connsiteX11" fmla="*/ 748851 w 3626598"/>
              <a:gd name="connsiteY11" fmla="*/ 1602209 h 1817913"/>
              <a:gd name="connsiteX12" fmla="*/ 750697 w 3626598"/>
              <a:gd name="connsiteY12" fmla="*/ 1598518 h 1817913"/>
              <a:gd name="connsiteX13" fmla="*/ 761770 w 3626598"/>
              <a:gd name="connsiteY13" fmla="*/ 1580062 h 1817913"/>
              <a:gd name="connsiteX14" fmla="*/ 761770 w 3626598"/>
              <a:gd name="connsiteY14" fmla="*/ 1580062 h 1817913"/>
              <a:gd name="connsiteX15" fmla="*/ 830057 w 3626598"/>
              <a:gd name="connsiteY15" fmla="*/ 1478554 h 1817913"/>
              <a:gd name="connsiteX16" fmla="*/ 830057 w 3626598"/>
              <a:gd name="connsiteY16" fmla="*/ 1478554 h 1817913"/>
              <a:gd name="connsiteX17" fmla="*/ 901113 w 3626598"/>
              <a:gd name="connsiteY17" fmla="*/ 1398732 h 1817913"/>
              <a:gd name="connsiteX18" fmla="*/ 903420 w 3626598"/>
              <a:gd name="connsiteY18" fmla="*/ 1394580 h 1817913"/>
              <a:gd name="connsiteX19" fmla="*/ 958788 w 3626598"/>
              <a:gd name="connsiteY19" fmla="*/ 1308759 h 1817913"/>
              <a:gd name="connsiteX20" fmla="*/ 964786 w 3626598"/>
              <a:gd name="connsiteY20" fmla="*/ 1290303 h 1817913"/>
              <a:gd name="connsiteX21" fmla="*/ 975398 w 3626598"/>
              <a:gd name="connsiteY21" fmla="*/ 1269079 h 1817913"/>
              <a:gd name="connsiteX22" fmla="*/ 1016001 w 3626598"/>
              <a:gd name="connsiteY22" fmla="*/ 1122816 h 1817913"/>
              <a:gd name="connsiteX23" fmla="*/ 1021077 w 3626598"/>
              <a:gd name="connsiteY23" fmla="*/ 1105282 h 1817913"/>
              <a:gd name="connsiteX24" fmla="*/ 1027075 w 3626598"/>
              <a:gd name="connsiteY24" fmla="*/ 1089133 h 1817913"/>
              <a:gd name="connsiteX25" fmla="*/ 1032150 w 3626598"/>
              <a:gd name="connsiteY25" fmla="*/ 1071600 h 1817913"/>
              <a:gd name="connsiteX26" fmla="*/ 1038610 w 3626598"/>
              <a:gd name="connsiteY26" fmla="*/ 1050837 h 1817913"/>
              <a:gd name="connsiteX27" fmla="*/ 1040917 w 3626598"/>
              <a:gd name="connsiteY27" fmla="*/ 1031458 h 1817913"/>
              <a:gd name="connsiteX28" fmla="*/ 1015079 w 3626598"/>
              <a:gd name="connsiteY28" fmla="*/ 1006081 h 1817913"/>
              <a:gd name="connsiteX29" fmla="*/ 992931 w 3626598"/>
              <a:gd name="connsiteY29" fmla="*/ 1004697 h 1817913"/>
              <a:gd name="connsiteX30" fmla="*/ 970323 w 3626598"/>
              <a:gd name="connsiteY30" fmla="*/ 1010234 h 1817913"/>
              <a:gd name="connsiteX31" fmla="*/ 941716 w 3626598"/>
              <a:gd name="connsiteY31" fmla="*/ 1014848 h 1817913"/>
              <a:gd name="connsiteX32" fmla="*/ 930643 w 3626598"/>
              <a:gd name="connsiteY32" fmla="*/ 1019001 h 1817913"/>
              <a:gd name="connsiteX33" fmla="*/ 867431 w 3626598"/>
              <a:gd name="connsiteY33" fmla="*/ 1030997 h 1817913"/>
              <a:gd name="connsiteX34" fmla="*/ 865124 w 3626598"/>
              <a:gd name="connsiteY34" fmla="*/ 1030536 h 1817913"/>
              <a:gd name="connsiteX35" fmla="*/ 863740 w 3626598"/>
              <a:gd name="connsiteY35" fmla="*/ 1032381 h 1817913"/>
              <a:gd name="connsiteX36" fmla="*/ 851282 w 3626598"/>
              <a:gd name="connsiteY36" fmla="*/ 1040225 h 1817913"/>
              <a:gd name="connsiteX37" fmla="*/ 806987 w 3626598"/>
              <a:gd name="connsiteY37" fmla="*/ 1060527 h 1817913"/>
              <a:gd name="connsiteX38" fmla="*/ 782533 w 3626598"/>
              <a:gd name="connsiteY38" fmla="*/ 1087749 h 1817913"/>
              <a:gd name="connsiteX39" fmla="*/ 780688 w 3626598"/>
              <a:gd name="connsiteY39" fmla="*/ 1087749 h 1817913"/>
              <a:gd name="connsiteX40" fmla="*/ 767769 w 3626598"/>
              <a:gd name="connsiteY40" fmla="*/ 1094209 h 1817913"/>
              <a:gd name="connsiteX41" fmla="*/ 767307 w 3626598"/>
              <a:gd name="connsiteY41" fmla="*/ 1093747 h 1817913"/>
              <a:gd name="connsiteX42" fmla="*/ 751158 w 3626598"/>
              <a:gd name="connsiteY42" fmla="*/ 1100207 h 1817913"/>
              <a:gd name="connsiteX43" fmla="*/ 728088 w 3626598"/>
              <a:gd name="connsiteY43" fmla="*/ 1116356 h 1817913"/>
              <a:gd name="connsiteX44" fmla="*/ 710555 w 3626598"/>
              <a:gd name="connsiteY44" fmla="*/ 1122354 h 1817913"/>
              <a:gd name="connsiteX45" fmla="*/ 711016 w 3626598"/>
              <a:gd name="connsiteY45" fmla="*/ 1121893 h 1817913"/>
              <a:gd name="connsiteX46" fmla="*/ 679180 w 3626598"/>
              <a:gd name="connsiteY46" fmla="*/ 1146808 h 1817913"/>
              <a:gd name="connsiteX47" fmla="*/ 669952 w 3626598"/>
              <a:gd name="connsiteY47" fmla="*/ 1146347 h 1817913"/>
              <a:gd name="connsiteX48" fmla="*/ 665338 w 3626598"/>
              <a:gd name="connsiteY48" fmla="*/ 1150499 h 1817913"/>
              <a:gd name="connsiteX49" fmla="*/ 651496 w 3626598"/>
              <a:gd name="connsiteY49" fmla="*/ 1146347 h 1817913"/>
              <a:gd name="connsiteX50" fmla="*/ 655648 w 3626598"/>
              <a:gd name="connsiteY50" fmla="*/ 1156498 h 1817913"/>
              <a:gd name="connsiteX51" fmla="*/ 643652 w 3626598"/>
              <a:gd name="connsiteY51" fmla="*/ 1179106 h 1817913"/>
              <a:gd name="connsiteX52" fmla="*/ 632117 w 3626598"/>
              <a:gd name="connsiteY52" fmla="*/ 1188796 h 1817913"/>
              <a:gd name="connsiteX53" fmla="*/ 624273 w 3626598"/>
              <a:gd name="connsiteY53" fmla="*/ 1185104 h 1817913"/>
              <a:gd name="connsiteX54" fmla="*/ 617352 w 3626598"/>
              <a:gd name="connsiteY54" fmla="*/ 1189718 h 1817913"/>
              <a:gd name="connsiteX55" fmla="*/ 604433 w 3626598"/>
              <a:gd name="connsiteY55" fmla="*/ 1207252 h 1817913"/>
              <a:gd name="connsiteX56" fmla="*/ 602588 w 3626598"/>
              <a:gd name="connsiteY56" fmla="*/ 1216018 h 1817913"/>
              <a:gd name="connsiteX57" fmla="*/ 585054 w 3626598"/>
              <a:gd name="connsiteY57" fmla="*/ 1234935 h 1817913"/>
              <a:gd name="connsiteX58" fmla="*/ 550911 w 3626598"/>
              <a:gd name="connsiteY58" fmla="*/ 1240934 h 1817913"/>
              <a:gd name="connsiteX59" fmla="*/ 536146 w 3626598"/>
              <a:gd name="connsiteY59" fmla="*/ 1211866 h 1817913"/>
              <a:gd name="connsiteX60" fmla="*/ 536146 w 3626598"/>
              <a:gd name="connsiteY60" fmla="*/ 1211866 h 1817913"/>
              <a:gd name="connsiteX61" fmla="*/ 513537 w 3626598"/>
              <a:gd name="connsiteY61" fmla="*/ 1198485 h 1817913"/>
              <a:gd name="connsiteX62" fmla="*/ 508462 w 3626598"/>
              <a:gd name="connsiteY62" fmla="*/ 1195255 h 1817913"/>
              <a:gd name="connsiteX63" fmla="*/ 427256 w 3626598"/>
              <a:gd name="connsiteY63" fmla="*/ 1195255 h 1817913"/>
              <a:gd name="connsiteX64" fmla="*/ 316981 w 3626598"/>
              <a:gd name="connsiteY64" fmla="*/ 1242318 h 1817913"/>
              <a:gd name="connsiteX65" fmla="*/ 233468 w 3626598"/>
              <a:gd name="connsiteY65" fmla="*/ 1234013 h 1817913"/>
              <a:gd name="connsiteX66" fmla="*/ 210860 w 3626598"/>
              <a:gd name="connsiteY66" fmla="*/ 1202176 h 1817913"/>
              <a:gd name="connsiteX67" fmla="*/ 208553 w 3626598"/>
              <a:gd name="connsiteY67" fmla="*/ 1167110 h 1817913"/>
              <a:gd name="connsiteX68" fmla="*/ 225624 w 3626598"/>
              <a:gd name="connsiteY68" fmla="*/ 1150038 h 1817913"/>
              <a:gd name="connsiteX69" fmla="*/ 235775 w 3626598"/>
              <a:gd name="connsiteY69" fmla="*/ 1144963 h 1817913"/>
              <a:gd name="connsiteX70" fmla="*/ 238082 w 3626598"/>
              <a:gd name="connsiteY70" fmla="*/ 1139887 h 1817913"/>
              <a:gd name="connsiteX71" fmla="*/ 252847 w 3626598"/>
              <a:gd name="connsiteY71" fmla="*/ 1111281 h 1817913"/>
              <a:gd name="connsiteX72" fmla="*/ 270380 w 3626598"/>
              <a:gd name="connsiteY72" fmla="*/ 1078983 h 1817913"/>
              <a:gd name="connsiteX73" fmla="*/ 243157 w 3626598"/>
              <a:gd name="connsiteY73" fmla="*/ 1087749 h 1817913"/>
              <a:gd name="connsiteX74" fmla="*/ 242696 w 3626598"/>
              <a:gd name="connsiteY74" fmla="*/ 1088211 h 1817913"/>
              <a:gd name="connsiteX75" fmla="*/ 225624 w 3626598"/>
              <a:gd name="connsiteY75" fmla="*/ 1098823 h 1817913"/>
              <a:gd name="connsiteX76" fmla="*/ 225624 w 3626598"/>
              <a:gd name="connsiteY76" fmla="*/ 1098823 h 1817913"/>
              <a:gd name="connsiteX77" fmla="*/ 205784 w 3626598"/>
              <a:gd name="connsiteY77" fmla="*/ 1108974 h 1817913"/>
              <a:gd name="connsiteX78" fmla="*/ 203939 w 3626598"/>
              <a:gd name="connsiteY78" fmla="*/ 1108512 h 1817913"/>
              <a:gd name="connsiteX79" fmla="*/ 203016 w 3626598"/>
              <a:gd name="connsiteY79" fmla="*/ 1109896 h 1817913"/>
              <a:gd name="connsiteX80" fmla="*/ 190558 w 3626598"/>
              <a:gd name="connsiteY80" fmla="*/ 1126968 h 1817913"/>
              <a:gd name="connsiteX81" fmla="*/ 173025 w 3626598"/>
              <a:gd name="connsiteY81" fmla="*/ 1132966 h 1817913"/>
              <a:gd name="connsiteX82" fmla="*/ 147186 w 3626598"/>
              <a:gd name="connsiteY82" fmla="*/ 1114972 h 1817913"/>
              <a:gd name="connsiteX83" fmla="*/ 107045 w 3626598"/>
              <a:gd name="connsiteY83" fmla="*/ 1109896 h 1817913"/>
              <a:gd name="connsiteX84" fmla="*/ 41987 w 3626598"/>
              <a:gd name="connsiteY84" fmla="*/ 1080828 h 1817913"/>
              <a:gd name="connsiteX85" fmla="*/ 22147 w 3626598"/>
              <a:gd name="connsiteY85" fmla="*/ 1059604 h 1817913"/>
              <a:gd name="connsiteX86" fmla="*/ 21224 w 3626598"/>
              <a:gd name="connsiteY86" fmla="*/ 1057758 h 1817913"/>
              <a:gd name="connsiteX87" fmla="*/ 19379 w 3626598"/>
              <a:gd name="connsiteY87" fmla="*/ 1058220 h 1817913"/>
              <a:gd name="connsiteX88" fmla="*/ 0 w 3626598"/>
              <a:gd name="connsiteY88" fmla="*/ 1042071 h 1817913"/>
              <a:gd name="connsiteX89" fmla="*/ 0 w 3626598"/>
              <a:gd name="connsiteY89" fmla="*/ 1030997 h 1817913"/>
              <a:gd name="connsiteX90" fmla="*/ 67826 w 3626598"/>
              <a:gd name="connsiteY90" fmla="*/ 956712 h 1817913"/>
              <a:gd name="connsiteX91" fmla="*/ 159183 w 3626598"/>
              <a:gd name="connsiteY91" fmla="*/ 845976 h 1817913"/>
              <a:gd name="connsiteX92" fmla="*/ 165181 w 3626598"/>
              <a:gd name="connsiteY92" fmla="*/ 761078 h 1817913"/>
              <a:gd name="connsiteX93" fmla="*/ 165642 w 3626598"/>
              <a:gd name="connsiteY93" fmla="*/ 729242 h 1817913"/>
              <a:gd name="connsiteX94" fmla="*/ 264382 w 3626598"/>
              <a:gd name="connsiteY94" fmla="*/ 572366 h 1817913"/>
              <a:gd name="connsiteX95" fmla="*/ 280992 w 3626598"/>
              <a:gd name="connsiteY95" fmla="*/ 528994 h 1817913"/>
              <a:gd name="connsiteX96" fmla="*/ 306831 w 3626598"/>
              <a:gd name="connsiteY96" fmla="*/ 437637 h 1817913"/>
              <a:gd name="connsiteX97" fmla="*/ 355739 w 3626598"/>
              <a:gd name="connsiteY97" fmla="*/ 414106 h 1817913"/>
              <a:gd name="connsiteX98" fmla="*/ 370965 w 3626598"/>
              <a:gd name="connsiteY98" fmla="*/ 421488 h 1817913"/>
              <a:gd name="connsiteX99" fmla="*/ 384346 w 3626598"/>
              <a:gd name="connsiteY99" fmla="*/ 430716 h 1817913"/>
              <a:gd name="connsiteX100" fmla="*/ 388037 w 3626598"/>
              <a:gd name="connsiteY100" fmla="*/ 432562 h 1817913"/>
              <a:gd name="connsiteX101" fmla="*/ 401417 w 3626598"/>
              <a:gd name="connsiteY101" fmla="*/ 441790 h 1817913"/>
              <a:gd name="connsiteX102" fmla="*/ 405570 w 3626598"/>
              <a:gd name="connsiteY102" fmla="*/ 443636 h 1817913"/>
              <a:gd name="connsiteX103" fmla="*/ 463245 w 3626598"/>
              <a:gd name="connsiteY103" fmla="*/ 443174 h 1817913"/>
              <a:gd name="connsiteX104" fmla="*/ 463245 w 3626598"/>
              <a:gd name="connsiteY104" fmla="*/ 443174 h 1817913"/>
              <a:gd name="connsiteX105" fmla="*/ 480778 w 3626598"/>
              <a:gd name="connsiteY105" fmla="*/ 421027 h 1817913"/>
              <a:gd name="connsiteX106" fmla="*/ 480778 w 3626598"/>
              <a:gd name="connsiteY106" fmla="*/ 421027 h 1817913"/>
              <a:gd name="connsiteX107" fmla="*/ 502003 w 3626598"/>
              <a:gd name="connsiteY107" fmla="*/ 386422 h 1817913"/>
              <a:gd name="connsiteX108" fmla="*/ 502464 w 3626598"/>
              <a:gd name="connsiteY108" fmla="*/ 385961 h 1817913"/>
              <a:gd name="connsiteX109" fmla="*/ 525072 w 3626598"/>
              <a:gd name="connsiteY109" fmla="*/ 364275 h 1817913"/>
              <a:gd name="connsiteX110" fmla="*/ 525534 w 3626598"/>
              <a:gd name="connsiteY110" fmla="*/ 364275 h 1817913"/>
              <a:gd name="connsiteX111" fmla="*/ 542606 w 3626598"/>
              <a:gd name="connsiteY111" fmla="*/ 353201 h 1817913"/>
              <a:gd name="connsiteX112" fmla="*/ 542606 w 3626598"/>
              <a:gd name="connsiteY112" fmla="*/ 353201 h 1817913"/>
              <a:gd name="connsiteX113" fmla="*/ 559677 w 3626598"/>
              <a:gd name="connsiteY113" fmla="*/ 352740 h 1817913"/>
              <a:gd name="connsiteX114" fmla="*/ 564291 w 3626598"/>
              <a:gd name="connsiteY114" fmla="*/ 353663 h 1817913"/>
              <a:gd name="connsiteX115" fmla="*/ 582286 w 3626598"/>
              <a:gd name="connsiteY115" fmla="*/ 363352 h 1817913"/>
              <a:gd name="connsiteX116" fmla="*/ 585516 w 3626598"/>
              <a:gd name="connsiteY116" fmla="*/ 365198 h 1817913"/>
              <a:gd name="connsiteX117" fmla="*/ 609970 w 3626598"/>
              <a:gd name="connsiteY117" fmla="*/ 387806 h 1817913"/>
              <a:gd name="connsiteX118" fmla="*/ 632579 w 3626598"/>
              <a:gd name="connsiteY118" fmla="*/ 385961 h 1817913"/>
              <a:gd name="connsiteX119" fmla="*/ 660724 w 3626598"/>
              <a:gd name="connsiteY119" fmla="*/ 358738 h 1817913"/>
              <a:gd name="connsiteX120" fmla="*/ 672259 w 3626598"/>
              <a:gd name="connsiteY120" fmla="*/ 352278 h 1817913"/>
              <a:gd name="connsiteX121" fmla="*/ 708248 w 3626598"/>
              <a:gd name="connsiteY121" fmla="*/ 325517 h 1817913"/>
              <a:gd name="connsiteX122" fmla="*/ 717476 w 3626598"/>
              <a:gd name="connsiteY122" fmla="*/ 317673 h 1817913"/>
              <a:gd name="connsiteX123" fmla="*/ 736855 w 3626598"/>
              <a:gd name="connsiteY123" fmla="*/ 308445 h 1817913"/>
              <a:gd name="connsiteX124" fmla="*/ 739162 w 3626598"/>
              <a:gd name="connsiteY124" fmla="*/ 308445 h 1817913"/>
              <a:gd name="connsiteX125" fmla="*/ 740085 w 3626598"/>
              <a:gd name="connsiteY125" fmla="*/ 306600 h 1817913"/>
              <a:gd name="connsiteX126" fmla="*/ 753004 w 3626598"/>
              <a:gd name="connsiteY126" fmla="*/ 296911 h 1817913"/>
              <a:gd name="connsiteX127" fmla="*/ 774228 w 3626598"/>
              <a:gd name="connsiteY127" fmla="*/ 283991 h 1817913"/>
              <a:gd name="connsiteX128" fmla="*/ 796837 w 3626598"/>
              <a:gd name="connsiteY128" fmla="*/ 273841 h 1817913"/>
              <a:gd name="connsiteX129" fmla="*/ 796837 w 3626598"/>
              <a:gd name="connsiteY129" fmla="*/ 273841 h 1817913"/>
              <a:gd name="connsiteX130" fmla="*/ 822214 w 3626598"/>
              <a:gd name="connsiteY130" fmla="*/ 263228 h 1817913"/>
              <a:gd name="connsiteX131" fmla="*/ 824059 w 3626598"/>
              <a:gd name="connsiteY131" fmla="*/ 263690 h 1817913"/>
              <a:gd name="connsiteX132" fmla="*/ 824982 w 3626598"/>
              <a:gd name="connsiteY132" fmla="*/ 261844 h 1817913"/>
              <a:gd name="connsiteX133" fmla="*/ 853127 w 3626598"/>
              <a:gd name="connsiteY133" fmla="*/ 245695 h 1817913"/>
              <a:gd name="connsiteX134" fmla="*/ 971707 w 3626598"/>
              <a:gd name="connsiteY134" fmla="*/ 193557 h 1817913"/>
              <a:gd name="connsiteX135" fmla="*/ 983242 w 3626598"/>
              <a:gd name="connsiteY135" fmla="*/ 183406 h 1817913"/>
              <a:gd name="connsiteX136" fmla="*/ 1011387 w 3626598"/>
              <a:gd name="connsiteY136" fmla="*/ 170948 h 1817913"/>
              <a:gd name="connsiteX137" fmla="*/ 1047838 w 3626598"/>
              <a:gd name="connsiteY137" fmla="*/ 150185 h 1817913"/>
              <a:gd name="connsiteX138" fmla="*/ 1050606 w 3626598"/>
              <a:gd name="connsiteY138" fmla="*/ 147878 h 1817913"/>
              <a:gd name="connsiteX139" fmla="*/ 1064448 w 3626598"/>
              <a:gd name="connsiteY139" fmla="*/ 139112 h 1817913"/>
              <a:gd name="connsiteX140" fmla="*/ 1084289 w 3626598"/>
              <a:gd name="connsiteY140" fmla="*/ 131730 h 1817913"/>
              <a:gd name="connsiteX141" fmla="*/ 1114741 w 3626598"/>
              <a:gd name="connsiteY141" fmla="*/ 104968 h 1817913"/>
              <a:gd name="connsiteX142" fmla="*/ 1129506 w 3626598"/>
              <a:gd name="connsiteY142" fmla="*/ 97586 h 1817913"/>
              <a:gd name="connsiteX143" fmla="*/ 1145655 w 3626598"/>
              <a:gd name="connsiteY143" fmla="*/ 86974 h 1817913"/>
              <a:gd name="connsiteX144" fmla="*/ 1146116 w 3626598"/>
              <a:gd name="connsiteY144" fmla="*/ 86512 h 1817913"/>
              <a:gd name="connsiteX145" fmla="*/ 1165033 w 3626598"/>
              <a:gd name="connsiteY145" fmla="*/ 76362 h 1817913"/>
              <a:gd name="connsiteX146" fmla="*/ 1168725 w 3626598"/>
              <a:gd name="connsiteY146" fmla="*/ 74516 h 1817913"/>
              <a:gd name="connsiteX147" fmla="*/ 1182105 w 3626598"/>
              <a:gd name="connsiteY147" fmla="*/ 65288 h 1817913"/>
              <a:gd name="connsiteX148" fmla="*/ 1348209 w 3626598"/>
              <a:gd name="connsiteY148" fmla="*/ 14534 h 1817913"/>
              <a:gd name="connsiteX149" fmla="*/ 1377738 w 3626598"/>
              <a:gd name="connsiteY149" fmla="*/ 8075 h 1817913"/>
              <a:gd name="connsiteX150" fmla="*/ 1408191 w 3626598"/>
              <a:gd name="connsiteY150" fmla="*/ 3461 h 1817913"/>
              <a:gd name="connsiteX151" fmla="*/ 1410498 w 3626598"/>
              <a:gd name="connsiteY151" fmla="*/ 3922 h 1817913"/>
              <a:gd name="connsiteX152" fmla="*/ 1411882 w 3626598"/>
              <a:gd name="connsiteY152" fmla="*/ 2076 h 1817913"/>
              <a:gd name="connsiteX153" fmla="*/ 1423417 w 3626598"/>
              <a:gd name="connsiteY153" fmla="*/ 2076 h 1817913"/>
              <a:gd name="connsiteX154" fmla="*/ 1443257 w 3626598"/>
              <a:gd name="connsiteY154" fmla="*/ 2999 h 1817913"/>
              <a:gd name="connsiteX155" fmla="*/ 1529078 w 3626598"/>
              <a:gd name="connsiteY155" fmla="*/ 5768 h 1817913"/>
              <a:gd name="connsiteX156" fmla="*/ 1559069 w 3626598"/>
              <a:gd name="connsiteY156" fmla="*/ 8075 h 1817913"/>
              <a:gd name="connsiteX157" fmla="*/ 1591828 w 3626598"/>
              <a:gd name="connsiteY157" fmla="*/ 14534 h 1817913"/>
              <a:gd name="connsiteX158" fmla="*/ 1602440 w 3626598"/>
              <a:gd name="connsiteY158" fmla="*/ 20532 h 1817913"/>
              <a:gd name="connsiteX159" fmla="*/ 1646273 w 3626598"/>
              <a:gd name="connsiteY159" fmla="*/ 38527 h 1817913"/>
              <a:gd name="connsiteX160" fmla="*/ 1740398 w 3626598"/>
              <a:gd name="connsiteY160" fmla="*/ 76362 h 1817913"/>
              <a:gd name="connsiteX161" fmla="*/ 1757932 w 3626598"/>
              <a:gd name="connsiteY161" fmla="*/ 87435 h 1817913"/>
              <a:gd name="connsiteX162" fmla="*/ 1767160 w 3626598"/>
              <a:gd name="connsiteY162" fmla="*/ 93433 h 1817913"/>
              <a:gd name="connsiteX163" fmla="*/ 1785615 w 3626598"/>
              <a:gd name="connsiteY163" fmla="*/ 103584 h 1817913"/>
              <a:gd name="connsiteX164" fmla="*/ 1857132 w 3626598"/>
              <a:gd name="connsiteY164" fmla="*/ 127577 h 1817913"/>
              <a:gd name="connsiteX165" fmla="*/ 1898658 w 3626598"/>
              <a:gd name="connsiteY165" fmla="*/ 132191 h 1817913"/>
              <a:gd name="connsiteX166" fmla="*/ 1929111 w 3626598"/>
              <a:gd name="connsiteY166" fmla="*/ 132652 h 1817913"/>
              <a:gd name="connsiteX167" fmla="*/ 2014470 w 3626598"/>
              <a:gd name="connsiteY167" fmla="*/ 132652 h 1817913"/>
              <a:gd name="connsiteX168" fmla="*/ 2039385 w 3626598"/>
              <a:gd name="connsiteY168" fmla="*/ 132191 h 1817913"/>
              <a:gd name="connsiteX169" fmla="*/ 2080450 w 3626598"/>
              <a:gd name="connsiteY169" fmla="*/ 127116 h 1817913"/>
              <a:gd name="connsiteX170" fmla="*/ 2304229 w 3626598"/>
              <a:gd name="connsiteY170" fmla="*/ 86051 h 1817913"/>
              <a:gd name="connsiteX171" fmla="*/ 2355905 w 3626598"/>
              <a:gd name="connsiteY171" fmla="*/ 75439 h 1817913"/>
              <a:gd name="connsiteX172" fmla="*/ 2404352 w 3626598"/>
              <a:gd name="connsiteY172" fmla="*/ 70825 h 1817913"/>
              <a:gd name="connsiteX173" fmla="*/ 2429729 w 3626598"/>
              <a:gd name="connsiteY173" fmla="*/ 69902 h 1817913"/>
              <a:gd name="connsiteX174" fmla="*/ 2522470 w 3626598"/>
              <a:gd name="connsiteY174" fmla="*/ 65288 h 1817913"/>
              <a:gd name="connsiteX175" fmla="*/ 2557537 w 3626598"/>
              <a:gd name="connsiteY175" fmla="*/ 65288 h 1817913"/>
              <a:gd name="connsiteX176" fmla="*/ 2587528 w 3626598"/>
              <a:gd name="connsiteY176" fmla="*/ 69902 h 1817913"/>
              <a:gd name="connsiteX177" fmla="*/ 2625362 w 3626598"/>
              <a:gd name="connsiteY177" fmla="*/ 76823 h 1817913"/>
              <a:gd name="connsiteX178" fmla="*/ 2660890 w 3626598"/>
              <a:gd name="connsiteY178" fmla="*/ 81437 h 1817913"/>
              <a:gd name="connsiteX179" fmla="*/ 2675655 w 3626598"/>
              <a:gd name="connsiteY179" fmla="*/ 82360 h 1817913"/>
              <a:gd name="connsiteX180" fmla="*/ 2711644 w 3626598"/>
              <a:gd name="connsiteY180" fmla="*/ 86974 h 1817913"/>
              <a:gd name="connsiteX181" fmla="*/ 2739328 w 3626598"/>
              <a:gd name="connsiteY181" fmla="*/ 92972 h 1817913"/>
              <a:gd name="connsiteX182" fmla="*/ 2761937 w 3626598"/>
              <a:gd name="connsiteY182" fmla="*/ 104968 h 1817913"/>
              <a:gd name="connsiteX183" fmla="*/ 2828378 w 3626598"/>
              <a:gd name="connsiteY183" fmla="*/ 127116 h 1817913"/>
              <a:gd name="connsiteX184" fmla="*/ 2852832 w 3626598"/>
              <a:gd name="connsiteY184" fmla="*/ 137266 h 1817913"/>
              <a:gd name="connsiteX185" fmla="*/ 2931270 w 3626598"/>
              <a:gd name="connsiteY185" fmla="*/ 171871 h 1817913"/>
              <a:gd name="connsiteX186" fmla="*/ 2954340 w 3626598"/>
              <a:gd name="connsiteY186" fmla="*/ 182022 h 1817913"/>
              <a:gd name="connsiteX187" fmla="*/ 3025857 w 3626598"/>
              <a:gd name="connsiteY187" fmla="*/ 217550 h 1817913"/>
              <a:gd name="connsiteX188" fmla="*/ 3039238 w 3626598"/>
              <a:gd name="connsiteY188" fmla="*/ 226778 h 1817913"/>
              <a:gd name="connsiteX189" fmla="*/ 3065537 w 3626598"/>
              <a:gd name="connsiteY189" fmla="*/ 240158 h 1817913"/>
              <a:gd name="connsiteX190" fmla="*/ 3078457 w 3626598"/>
              <a:gd name="connsiteY190" fmla="*/ 251232 h 1817913"/>
              <a:gd name="connsiteX191" fmla="*/ 3094144 w 3626598"/>
              <a:gd name="connsiteY191" fmla="*/ 262767 h 1817913"/>
              <a:gd name="connsiteX192" fmla="*/ 3143975 w 3626598"/>
              <a:gd name="connsiteY192" fmla="*/ 308445 h 1817913"/>
              <a:gd name="connsiteX193" fmla="*/ 3149973 w 3626598"/>
              <a:gd name="connsiteY193" fmla="*/ 313982 h 1817913"/>
              <a:gd name="connsiteX194" fmla="*/ 3223797 w 3626598"/>
              <a:gd name="connsiteY194" fmla="*/ 393804 h 1817913"/>
              <a:gd name="connsiteX195" fmla="*/ 3257941 w 3626598"/>
              <a:gd name="connsiteY195" fmla="*/ 427487 h 1817913"/>
              <a:gd name="connsiteX196" fmla="*/ 3258864 w 3626598"/>
              <a:gd name="connsiteY196" fmla="*/ 426564 h 1817913"/>
              <a:gd name="connsiteX197" fmla="*/ 3257941 w 3626598"/>
              <a:gd name="connsiteY197" fmla="*/ 427487 h 1817913"/>
              <a:gd name="connsiteX198" fmla="*/ 3303619 w 3626598"/>
              <a:gd name="connsiteY198" fmla="*/ 483777 h 1817913"/>
              <a:gd name="connsiteX199" fmla="*/ 3303619 w 3626598"/>
              <a:gd name="connsiteY199" fmla="*/ 483777 h 1817913"/>
              <a:gd name="connsiteX200" fmla="*/ 3383441 w 3626598"/>
              <a:gd name="connsiteY200" fmla="*/ 602357 h 1817913"/>
              <a:gd name="connsiteX201" fmla="*/ 3393592 w 3626598"/>
              <a:gd name="connsiteY201" fmla="*/ 630502 h 1817913"/>
              <a:gd name="connsiteX202" fmla="*/ 3404666 w 3626598"/>
              <a:gd name="connsiteY202" fmla="*/ 646651 h 1817913"/>
              <a:gd name="connsiteX203" fmla="*/ 3406973 w 3626598"/>
              <a:gd name="connsiteY203" fmla="*/ 658648 h 1817913"/>
              <a:gd name="connsiteX204" fmla="*/ 3401436 w 3626598"/>
              <a:gd name="connsiteY204" fmla="*/ 694175 h 1817913"/>
              <a:gd name="connsiteX205" fmla="*/ 3397745 w 3626598"/>
              <a:gd name="connsiteY205" fmla="*/ 701096 h 1817913"/>
              <a:gd name="connsiteX206" fmla="*/ 3399590 w 3626598"/>
              <a:gd name="connsiteY206" fmla="*/ 738470 h 1817913"/>
              <a:gd name="connsiteX207" fmla="*/ 3406511 w 3626598"/>
              <a:gd name="connsiteY207" fmla="*/ 761078 h 1817913"/>
              <a:gd name="connsiteX208" fmla="*/ 3416201 w 3626598"/>
              <a:gd name="connsiteY208" fmla="*/ 803527 h 1817913"/>
              <a:gd name="connsiteX209" fmla="*/ 3427274 w 3626598"/>
              <a:gd name="connsiteY209" fmla="*/ 832134 h 1817913"/>
              <a:gd name="connsiteX210" fmla="*/ 3434657 w 3626598"/>
              <a:gd name="connsiteY210" fmla="*/ 861663 h 1817913"/>
              <a:gd name="connsiteX211" fmla="*/ 3445730 w 3626598"/>
              <a:gd name="connsiteY211" fmla="*/ 889809 h 1817913"/>
              <a:gd name="connsiteX212" fmla="*/ 3456804 w 3626598"/>
              <a:gd name="connsiteY212" fmla="*/ 947945 h 1817913"/>
              <a:gd name="connsiteX213" fmla="*/ 3461418 w 3626598"/>
              <a:gd name="connsiteY213" fmla="*/ 962710 h 1817913"/>
              <a:gd name="connsiteX214" fmla="*/ 3467416 w 3626598"/>
              <a:gd name="connsiteY214" fmla="*/ 981627 h 1817913"/>
              <a:gd name="connsiteX215" fmla="*/ 3473414 w 3626598"/>
              <a:gd name="connsiteY215" fmla="*/ 1009773 h 1817913"/>
              <a:gd name="connsiteX216" fmla="*/ 3475721 w 3626598"/>
              <a:gd name="connsiteY216" fmla="*/ 1026844 h 1817913"/>
              <a:gd name="connsiteX217" fmla="*/ 3478490 w 3626598"/>
              <a:gd name="connsiteY217" fmla="*/ 1075291 h 1817913"/>
              <a:gd name="connsiteX218" fmla="*/ 3481258 w 3626598"/>
              <a:gd name="connsiteY218" fmla="*/ 1092825 h 1817913"/>
              <a:gd name="connsiteX219" fmla="*/ 3484488 w 3626598"/>
              <a:gd name="connsiteY219" fmla="*/ 1136657 h 1817913"/>
              <a:gd name="connsiteX220" fmla="*/ 3486795 w 3626598"/>
              <a:gd name="connsiteY220" fmla="*/ 1149577 h 1817913"/>
              <a:gd name="connsiteX221" fmla="*/ 3490025 w 3626598"/>
              <a:gd name="connsiteY221" fmla="*/ 1187873 h 1817913"/>
              <a:gd name="connsiteX222" fmla="*/ 3492332 w 3626598"/>
              <a:gd name="connsiteY222" fmla="*/ 1200331 h 1817913"/>
              <a:gd name="connsiteX223" fmla="*/ 3496023 w 3626598"/>
              <a:gd name="connsiteY223" fmla="*/ 1229399 h 1817913"/>
              <a:gd name="connsiteX224" fmla="*/ 3518632 w 3626598"/>
              <a:gd name="connsiteY224" fmla="*/ 1323524 h 1817913"/>
              <a:gd name="connsiteX225" fmla="*/ 3532474 w 3626598"/>
              <a:gd name="connsiteY225" fmla="*/ 1358590 h 1817913"/>
              <a:gd name="connsiteX226" fmla="*/ 3535703 w 3626598"/>
              <a:gd name="connsiteY226" fmla="*/ 1365050 h 1817913"/>
              <a:gd name="connsiteX227" fmla="*/ 3543547 w 3626598"/>
              <a:gd name="connsiteY227" fmla="*/ 1376585 h 1817913"/>
              <a:gd name="connsiteX228" fmla="*/ 3548161 w 3626598"/>
              <a:gd name="connsiteY228" fmla="*/ 1382122 h 1817913"/>
              <a:gd name="connsiteX229" fmla="*/ 3567540 w 3626598"/>
              <a:gd name="connsiteY229" fmla="*/ 1412574 h 1817913"/>
              <a:gd name="connsiteX230" fmla="*/ 3571693 w 3626598"/>
              <a:gd name="connsiteY230" fmla="*/ 1419034 h 1817913"/>
              <a:gd name="connsiteX231" fmla="*/ 3611373 w 3626598"/>
              <a:gd name="connsiteY231" fmla="*/ 1494242 h 1817913"/>
              <a:gd name="connsiteX232" fmla="*/ 3614141 w 3626598"/>
              <a:gd name="connsiteY232" fmla="*/ 1501624 h 1817913"/>
              <a:gd name="connsiteX233" fmla="*/ 3620601 w 3626598"/>
              <a:gd name="connsiteY233" fmla="*/ 1521003 h 1817913"/>
              <a:gd name="connsiteX234" fmla="*/ 3627983 w 3626598"/>
              <a:gd name="connsiteY234" fmla="*/ 1559761 h 1817913"/>
              <a:gd name="connsiteX235" fmla="*/ 3627522 w 3626598"/>
              <a:gd name="connsiteY235" fmla="*/ 1629432 h 1817913"/>
              <a:gd name="connsiteX236" fmla="*/ 3599377 w 3626598"/>
              <a:gd name="connsiteY236" fmla="*/ 1665421 h 1817913"/>
              <a:gd name="connsiteX237" fmla="*/ 3574461 w 3626598"/>
              <a:gd name="connsiteY237" fmla="*/ 1681570 h 1817913"/>
              <a:gd name="connsiteX238" fmla="*/ 3568463 w 3626598"/>
              <a:gd name="connsiteY238" fmla="*/ 1685261 h 1817913"/>
              <a:gd name="connsiteX239" fmla="*/ 3554621 w 3626598"/>
              <a:gd name="connsiteY239" fmla="*/ 1694489 h 1817913"/>
              <a:gd name="connsiteX240" fmla="*/ 3549084 w 3626598"/>
              <a:gd name="connsiteY240" fmla="*/ 1698181 h 1817913"/>
              <a:gd name="connsiteX241" fmla="*/ 3538010 w 3626598"/>
              <a:gd name="connsiteY241" fmla="*/ 1706024 h 1817913"/>
              <a:gd name="connsiteX242" fmla="*/ 3532474 w 3626598"/>
              <a:gd name="connsiteY242" fmla="*/ 1709716 h 1817913"/>
              <a:gd name="connsiteX243" fmla="*/ 3521400 w 3626598"/>
              <a:gd name="connsiteY243" fmla="*/ 1717098 h 1817913"/>
              <a:gd name="connsiteX244" fmla="*/ 3510326 w 3626598"/>
              <a:gd name="connsiteY244" fmla="*/ 1724019 h 1817913"/>
              <a:gd name="connsiteX245" fmla="*/ 3497869 w 3626598"/>
              <a:gd name="connsiteY245" fmla="*/ 1734631 h 1817913"/>
              <a:gd name="connsiteX246" fmla="*/ 3492332 w 3626598"/>
              <a:gd name="connsiteY246" fmla="*/ 1737861 h 1817913"/>
              <a:gd name="connsiteX247" fmla="*/ 3477567 w 3626598"/>
              <a:gd name="connsiteY247" fmla="*/ 1746166 h 1817913"/>
              <a:gd name="connsiteX248" fmla="*/ 3471569 w 3626598"/>
              <a:gd name="connsiteY248" fmla="*/ 1750319 h 1817913"/>
              <a:gd name="connsiteX249" fmla="*/ 3445730 w 3626598"/>
              <a:gd name="connsiteY249" fmla="*/ 1759547 h 1817913"/>
              <a:gd name="connsiteX250" fmla="*/ 3432350 w 3626598"/>
              <a:gd name="connsiteY250" fmla="*/ 1758624 h 1817913"/>
              <a:gd name="connsiteX251" fmla="*/ 3291162 w 3626598"/>
              <a:gd name="connsiteY251" fmla="*/ 1757240 h 1817913"/>
              <a:gd name="connsiteX252" fmla="*/ 3259325 w 3626598"/>
              <a:gd name="connsiteY252" fmla="*/ 1750780 h 1817913"/>
              <a:gd name="connsiteX253" fmla="*/ 3226104 w 3626598"/>
              <a:gd name="connsiteY253" fmla="*/ 1744782 h 1817913"/>
              <a:gd name="connsiteX254" fmla="*/ 3206264 w 3626598"/>
              <a:gd name="connsiteY254" fmla="*/ 1739245 h 1817913"/>
              <a:gd name="connsiteX255" fmla="*/ 3190577 w 3626598"/>
              <a:gd name="connsiteY255" fmla="*/ 1735093 h 1817913"/>
              <a:gd name="connsiteX256" fmla="*/ 3171198 w 3626598"/>
              <a:gd name="connsiteY256" fmla="*/ 1724942 h 1817913"/>
              <a:gd name="connsiteX257" fmla="*/ 3170736 w 3626598"/>
              <a:gd name="connsiteY257" fmla="*/ 1684339 h 1817913"/>
              <a:gd name="connsiteX258" fmla="*/ 3209033 w 3626598"/>
              <a:gd name="connsiteY258" fmla="*/ 1646965 h 1817913"/>
              <a:gd name="connsiteX259" fmla="*/ 3215031 w 3626598"/>
              <a:gd name="connsiteY259" fmla="*/ 1642813 h 1817913"/>
              <a:gd name="connsiteX260" fmla="*/ 3240408 w 3626598"/>
              <a:gd name="connsiteY260" fmla="*/ 1627586 h 1817913"/>
              <a:gd name="connsiteX261" fmla="*/ 3247329 w 3626598"/>
              <a:gd name="connsiteY261" fmla="*/ 1624357 h 1817913"/>
              <a:gd name="connsiteX262" fmla="*/ 3272244 w 3626598"/>
              <a:gd name="connsiteY262" fmla="*/ 1615129 h 1817913"/>
              <a:gd name="connsiteX263" fmla="*/ 3283779 w 3626598"/>
              <a:gd name="connsiteY263" fmla="*/ 1612360 h 1817913"/>
              <a:gd name="connsiteX264" fmla="*/ 3330381 w 3626598"/>
              <a:gd name="connsiteY264" fmla="*/ 1604055 h 1817913"/>
              <a:gd name="connsiteX265" fmla="*/ 3361294 w 3626598"/>
              <a:gd name="connsiteY265" fmla="*/ 1592059 h 1817913"/>
              <a:gd name="connsiteX266" fmla="*/ 3370984 w 3626598"/>
              <a:gd name="connsiteY266" fmla="*/ 1576371 h 1817913"/>
              <a:gd name="connsiteX267" fmla="*/ 3369599 w 3626598"/>
              <a:gd name="connsiteY267" fmla="*/ 1569450 h 1817913"/>
              <a:gd name="connsiteX268" fmla="*/ 3340070 w 3626598"/>
              <a:gd name="connsiteY268" fmla="*/ 1547303 h 1817913"/>
              <a:gd name="connsiteX269" fmla="*/ 3308695 w 3626598"/>
              <a:gd name="connsiteY269" fmla="*/ 1539459 h 1817913"/>
              <a:gd name="connsiteX270" fmla="*/ 3275474 w 3626598"/>
              <a:gd name="connsiteY270" fmla="*/ 1536691 h 1817913"/>
              <a:gd name="connsiteX271" fmla="*/ 3164738 w 3626598"/>
              <a:gd name="connsiteY271" fmla="*/ 1507623 h 1817913"/>
              <a:gd name="connsiteX272" fmla="*/ 3119983 w 3626598"/>
              <a:gd name="connsiteY272" fmla="*/ 1490551 h 1817913"/>
              <a:gd name="connsiteX273" fmla="*/ 3101988 w 3626598"/>
              <a:gd name="connsiteY273" fmla="*/ 1483630 h 1817913"/>
              <a:gd name="connsiteX274" fmla="*/ 3077534 w 3626598"/>
              <a:gd name="connsiteY274" fmla="*/ 1467019 h 1817913"/>
              <a:gd name="connsiteX275" fmla="*/ 3065999 w 3626598"/>
              <a:gd name="connsiteY275" fmla="*/ 1458714 h 1817913"/>
              <a:gd name="connsiteX276" fmla="*/ 3052157 w 3626598"/>
              <a:gd name="connsiteY276" fmla="*/ 1449486 h 1817913"/>
              <a:gd name="connsiteX277" fmla="*/ 3041083 w 3626598"/>
              <a:gd name="connsiteY277" fmla="*/ 1442104 h 1817913"/>
              <a:gd name="connsiteX278" fmla="*/ 3024934 w 3626598"/>
              <a:gd name="connsiteY278" fmla="*/ 1430569 h 1817913"/>
              <a:gd name="connsiteX279" fmla="*/ 3016629 w 3626598"/>
              <a:gd name="connsiteY279" fmla="*/ 1419495 h 1817913"/>
              <a:gd name="connsiteX280" fmla="*/ 3008785 w 3626598"/>
              <a:gd name="connsiteY280" fmla="*/ 1403808 h 1817913"/>
              <a:gd name="connsiteX281" fmla="*/ 3005094 w 3626598"/>
              <a:gd name="connsiteY281" fmla="*/ 1397809 h 1817913"/>
              <a:gd name="connsiteX282" fmla="*/ 2988945 w 3626598"/>
              <a:gd name="connsiteY282" fmla="*/ 1370587 h 1817913"/>
              <a:gd name="connsiteX283" fmla="*/ 2984793 w 3626598"/>
              <a:gd name="connsiteY283" fmla="*/ 1364589 h 1817913"/>
              <a:gd name="connsiteX284" fmla="*/ 2974180 w 3626598"/>
              <a:gd name="connsiteY284" fmla="*/ 1342441 h 1817913"/>
              <a:gd name="connsiteX285" fmla="*/ 2971412 w 3626598"/>
              <a:gd name="connsiteY285" fmla="*/ 1335982 h 1817913"/>
              <a:gd name="connsiteX286" fmla="*/ 2934500 w 3626598"/>
              <a:gd name="connsiteY286" fmla="*/ 1350285 h 1817913"/>
              <a:gd name="connsiteX287" fmla="*/ 2918813 w 3626598"/>
              <a:gd name="connsiteY287" fmla="*/ 1359052 h 1817913"/>
              <a:gd name="connsiteX288" fmla="*/ 2877287 w 3626598"/>
              <a:gd name="connsiteY288" fmla="*/ 1396425 h 1817913"/>
              <a:gd name="connsiteX289" fmla="*/ 2845911 w 3626598"/>
              <a:gd name="connsiteY289" fmla="*/ 1410267 h 1817913"/>
              <a:gd name="connsiteX290" fmla="*/ 2796080 w 3626598"/>
              <a:gd name="connsiteY290" fmla="*/ 1455484 h 1817913"/>
              <a:gd name="connsiteX291" fmla="*/ 2790543 w 3626598"/>
              <a:gd name="connsiteY291" fmla="*/ 1460098 h 1817913"/>
              <a:gd name="connsiteX292" fmla="*/ 2776240 w 3626598"/>
              <a:gd name="connsiteY292" fmla="*/ 1479939 h 1817913"/>
              <a:gd name="connsiteX293" fmla="*/ 2767935 w 3626598"/>
              <a:gd name="connsiteY293" fmla="*/ 1486860 h 1817913"/>
              <a:gd name="connsiteX294" fmla="*/ 2749479 w 3626598"/>
              <a:gd name="connsiteY294" fmla="*/ 1494703 h 1817913"/>
              <a:gd name="connsiteX295" fmla="*/ 2744403 w 3626598"/>
              <a:gd name="connsiteY295" fmla="*/ 1499317 h 1817913"/>
              <a:gd name="connsiteX296" fmla="*/ 2732868 w 3626598"/>
              <a:gd name="connsiteY296" fmla="*/ 1511775 h 1817913"/>
              <a:gd name="connsiteX297" fmla="*/ 2709337 w 3626598"/>
              <a:gd name="connsiteY297" fmla="*/ 1528847 h 1817913"/>
              <a:gd name="connsiteX298" fmla="*/ 2665043 w 3626598"/>
              <a:gd name="connsiteY298" fmla="*/ 1579139 h 1817913"/>
              <a:gd name="connsiteX299" fmla="*/ 2653046 w 3626598"/>
              <a:gd name="connsiteY299" fmla="*/ 1594366 h 1817913"/>
              <a:gd name="connsiteX300" fmla="*/ 2626285 w 3626598"/>
              <a:gd name="connsiteY300" fmla="*/ 1626664 h 1817913"/>
              <a:gd name="connsiteX301" fmla="*/ 2618441 w 3626598"/>
              <a:gd name="connsiteY301" fmla="*/ 1634507 h 1817913"/>
              <a:gd name="connsiteX302" fmla="*/ 2588450 w 3626598"/>
              <a:gd name="connsiteY302" fmla="*/ 1667267 h 1817913"/>
              <a:gd name="connsiteX303" fmla="*/ 2584298 w 3626598"/>
              <a:gd name="connsiteY303" fmla="*/ 1673726 h 1817913"/>
              <a:gd name="connsiteX304" fmla="*/ 2544617 w 3626598"/>
              <a:gd name="connsiteY304" fmla="*/ 1742475 h 1817913"/>
              <a:gd name="connsiteX305" fmla="*/ 2479560 w 3626598"/>
              <a:gd name="connsiteY305" fmla="*/ 1756778 h 1817913"/>
              <a:gd name="connsiteX306" fmla="*/ 2424192 w 3626598"/>
              <a:gd name="connsiteY306" fmla="*/ 1759547 h 1817913"/>
              <a:gd name="connsiteX307" fmla="*/ 2391433 w 3626598"/>
              <a:gd name="connsiteY307" fmla="*/ 1762315 h 1817913"/>
              <a:gd name="connsiteX308" fmla="*/ 2346216 w 3626598"/>
              <a:gd name="connsiteY308" fmla="*/ 1765083 h 1817913"/>
              <a:gd name="connsiteX309" fmla="*/ 2332835 w 3626598"/>
              <a:gd name="connsiteY309" fmla="*/ 1767390 h 1817913"/>
              <a:gd name="connsiteX310" fmla="*/ 2291771 w 3626598"/>
              <a:gd name="connsiteY310" fmla="*/ 1771082 h 1817913"/>
              <a:gd name="connsiteX311" fmla="*/ 2239633 w 3626598"/>
              <a:gd name="connsiteY311" fmla="*/ 1774311 h 1817913"/>
              <a:gd name="connsiteX312" fmla="*/ 2211487 w 3626598"/>
              <a:gd name="connsiteY312" fmla="*/ 1773850 h 1817913"/>
              <a:gd name="connsiteX313" fmla="*/ 2124744 w 3626598"/>
              <a:gd name="connsiteY313" fmla="*/ 1754010 h 1817913"/>
              <a:gd name="connsiteX314" fmla="*/ 2097983 w 3626598"/>
              <a:gd name="connsiteY314" fmla="*/ 1744321 h 1817913"/>
              <a:gd name="connsiteX315" fmla="*/ 2086909 w 3626598"/>
              <a:gd name="connsiteY315" fmla="*/ 1740629 h 1817913"/>
              <a:gd name="connsiteX316" fmla="*/ 2057841 w 3626598"/>
              <a:gd name="connsiteY316" fmla="*/ 1728633 h 1817913"/>
              <a:gd name="connsiteX317" fmla="*/ 2026927 w 3626598"/>
              <a:gd name="connsiteY317" fmla="*/ 1705102 h 1817913"/>
              <a:gd name="connsiteX318" fmla="*/ 2027389 w 3626598"/>
              <a:gd name="connsiteY318" fmla="*/ 1697258 h 1817913"/>
              <a:gd name="connsiteX319" fmla="*/ 2057841 w 3626598"/>
              <a:gd name="connsiteY319" fmla="*/ 1664037 h 1817913"/>
              <a:gd name="connsiteX320" fmla="*/ 2253475 w 3626598"/>
              <a:gd name="connsiteY320" fmla="*/ 1606362 h 1817913"/>
              <a:gd name="connsiteX321" fmla="*/ 2284388 w 3626598"/>
              <a:gd name="connsiteY321" fmla="*/ 1604055 h 1817913"/>
              <a:gd name="connsiteX322" fmla="*/ 2314841 w 3626598"/>
              <a:gd name="connsiteY322" fmla="*/ 1566682 h 1817913"/>
              <a:gd name="connsiteX323" fmla="*/ 2305613 w 3626598"/>
              <a:gd name="connsiteY323" fmla="*/ 1449025 h 1817913"/>
              <a:gd name="connsiteX324" fmla="*/ 2300537 w 3626598"/>
              <a:gd name="connsiteY324" fmla="*/ 1225708 h 1817913"/>
              <a:gd name="connsiteX325" fmla="*/ 2285311 w 3626598"/>
              <a:gd name="connsiteY325" fmla="*/ 1205406 h 1817913"/>
              <a:gd name="connsiteX326" fmla="*/ 2160733 w 3626598"/>
              <a:gd name="connsiteY326" fmla="*/ 1197562 h 1817913"/>
              <a:gd name="connsiteX327" fmla="*/ 2009394 w 3626598"/>
              <a:gd name="connsiteY327" fmla="*/ 1192025 h 1817913"/>
              <a:gd name="connsiteX328" fmla="*/ 1998321 w 3626598"/>
              <a:gd name="connsiteY328" fmla="*/ 1212327 h 1817913"/>
              <a:gd name="connsiteX329" fmla="*/ 2053689 w 3626598"/>
              <a:gd name="connsiteY329" fmla="*/ 1344748 h 1817913"/>
              <a:gd name="connsiteX330" fmla="*/ 2088755 w 3626598"/>
              <a:gd name="connsiteY330" fmla="*/ 1433799 h 1817913"/>
              <a:gd name="connsiteX331" fmla="*/ 2080450 w 3626598"/>
              <a:gd name="connsiteY331" fmla="*/ 1502086 h 1817913"/>
              <a:gd name="connsiteX332" fmla="*/ 2018161 w 3626598"/>
              <a:gd name="connsiteY332" fmla="*/ 1618358 h 1817913"/>
              <a:gd name="connsiteX333" fmla="*/ 1994168 w 3626598"/>
              <a:gd name="connsiteY333" fmla="*/ 1666805 h 1817913"/>
              <a:gd name="connsiteX334" fmla="*/ 1970175 w 3626598"/>
              <a:gd name="connsiteY334" fmla="*/ 1682493 h 1817913"/>
              <a:gd name="connsiteX335" fmla="*/ 1947105 w 3626598"/>
              <a:gd name="connsiteY335" fmla="*/ 1692644 h 1817913"/>
              <a:gd name="connsiteX336" fmla="*/ 1907886 w 3626598"/>
              <a:gd name="connsiteY336" fmla="*/ 1700488 h 1817913"/>
              <a:gd name="connsiteX337" fmla="*/ 1852057 w 3626598"/>
              <a:gd name="connsiteY337" fmla="*/ 1700488 h 1817913"/>
              <a:gd name="connsiteX338" fmla="*/ 1834062 w 3626598"/>
              <a:gd name="connsiteY338" fmla="*/ 1698181 h 1817913"/>
              <a:gd name="connsiteX339" fmla="*/ 1800842 w 3626598"/>
              <a:gd name="connsiteY339" fmla="*/ 1698181 h 1817913"/>
              <a:gd name="connsiteX340" fmla="*/ 1761161 w 3626598"/>
              <a:gd name="connsiteY340" fmla="*/ 1705563 h 1817913"/>
              <a:gd name="connsiteX341" fmla="*/ 1668420 w 3626598"/>
              <a:gd name="connsiteY341" fmla="*/ 1707409 h 1817913"/>
              <a:gd name="connsiteX342" fmla="*/ 1655962 w 3626598"/>
              <a:gd name="connsiteY342" fmla="*/ 1711100 h 1817913"/>
              <a:gd name="connsiteX343" fmla="*/ 1608900 w 3626598"/>
              <a:gd name="connsiteY343" fmla="*/ 1688953 h 1817913"/>
              <a:gd name="connsiteX344" fmla="*/ 1608900 w 3626598"/>
              <a:gd name="connsiteY344" fmla="*/ 1681570 h 1817913"/>
              <a:gd name="connsiteX345" fmla="*/ 1602901 w 3626598"/>
              <a:gd name="connsiteY345" fmla="*/ 1665421 h 1817913"/>
              <a:gd name="connsiteX346" fmla="*/ 1618128 w 3626598"/>
              <a:gd name="connsiteY346" fmla="*/ 1636353 h 1817913"/>
              <a:gd name="connsiteX347" fmla="*/ 1622742 w 3626598"/>
              <a:gd name="connsiteY347" fmla="*/ 1629893 h 1817913"/>
              <a:gd name="connsiteX348" fmla="*/ 1660115 w 3626598"/>
              <a:gd name="connsiteY348" fmla="*/ 1589290 h 1817913"/>
              <a:gd name="connsiteX349" fmla="*/ 1770389 w 3626598"/>
              <a:gd name="connsiteY349" fmla="*/ 1549610 h 1817913"/>
              <a:gd name="connsiteX350" fmla="*/ 1795766 w 3626598"/>
              <a:gd name="connsiteY350" fmla="*/ 1547764 h 1817913"/>
              <a:gd name="connsiteX351" fmla="*/ 1800380 w 3626598"/>
              <a:gd name="connsiteY351" fmla="*/ 1542689 h 1817913"/>
              <a:gd name="connsiteX352" fmla="*/ 1787000 w 3626598"/>
              <a:gd name="connsiteY352" fmla="*/ 1509007 h 1817913"/>
              <a:gd name="connsiteX353" fmla="*/ 1769005 w 3626598"/>
              <a:gd name="connsiteY353" fmla="*/ 1489167 h 1817913"/>
              <a:gd name="connsiteX354" fmla="*/ 1768544 w 3626598"/>
              <a:gd name="connsiteY354" fmla="*/ 1489167 h 1817913"/>
              <a:gd name="connsiteX355" fmla="*/ 1743628 w 3626598"/>
              <a:gd name="connsiteY355" fmla="*/ 1471633 h 1817913"/>
              <a:gd name="connsiteX356" fmla="*/ 1735323 w 3626598"/>
              <a:gd name="connsiteY356" fmla="*/ 1463328 h 1817913"/>
              <a:gd name="connsiteX357" fmla="*/ 1706716 w 3626598"/>
              <a:gd name="connsiteY357" fmla="*/ 1434260 h 1817913"/>
              <a:gd name="connsiteX358" fmla="*/ 1700718 w 3626598"/>
              <a:gd name="connsiteY358" fmla="*/ 1430107 h 1817913"/>
              <a:gd name="connsiteX359" fmla="*/ 1686415 w 3626598"/>
              <a:gd name="connsiteY359" fmla="*/ 1419957 h 1817913"/>
              <a:gd name="connsiteX360" fmla="*/ 1680417 w 3626598"/>
              <a:gd name="connsiteY360" fmla="*/ 1415804 h 1817913"/>
              <a:gd name="connsiteX361" fmla="*/ 1655040 w 3626598"/>
              <a:gd name="connsiteY361" fmla="*/ 1395502 h 1817913"/>
              <a:gd name="connsiteX362" fmla="*/ 1645812 w 3626598"/>
              <a:gd name="connsiteY362" fmla="*/ 1384429 h 1817913"/>
              <a:gd name="connsiteX363" fmla="*/ 1630585 w 3626598"/>
              <a:gd name="connsiteY363" fmla="*/ 1365050 h 1817913"/>
              <a:gd name="connsiteX364" fmla="*/ 1624587 w 3626598"/>
              <a:gd name="connsiteY364" fmla="*/ 1360897 h 1817913"/>
              <a:gd name="connsiteX365" fmla="*/ 1597826 w 3626598"/>
              <a:gd name="connsiteY365" fmla="*/ 1336905 h 1817913"/>
              <a:gd name="connsiteX366" fmla="*/ 1586291 w 3626598"/>
              <a:gd name="connsiteY366" fmla="*/ 1328600 h 1817913"/>
              <a:gd name="connsiteX367" fmla="*/ 1571526 w 3626598"/>
              <a:gd name="connsiteY367" fmla="*/ 1318910 h 1817913"/>
              <a:gd name="connsiteX368" fmla="*/ 1561376 w 3626598"/>
              <a:gd name="connsiteY368" fmla="*/ 1308759 h 1817913"/>
              <a:gd name="connsiteX369" fmla="*/ 1540151 w 3626598"/>
              <a:gd name="connsiteY369" fmla="*/ 1273693 h 1817913"/>
              <a:gd name="connsiteX370" fmla="*/ 1533230 w 3626598"/>
              <a:gd name="connsiteY370" fmla="*/ 1264926 h 1817913"/>
              <a:gd name="connsiteX371" fmla="*/ 1514774 w 3626598"/>
              <a:gd name="connsiteY371" fmla="*/ 1255237 h 1817913"/>
              <a:gd name="connsiteX372" fmla="*/ 1508776 w 3626598"/>
              <a:gd name="connsiteY372" fmla="*/ 1259390 h 1817913"/>
              <a:gd name="connsiteX373" fmla="*/ 1482015 w 3626598"/>
              <a:gd name="connsiteY373" fmla="*/ 1295840 h 1817913"/>
              <a:gd name="connsiteX374" fmla="*/ 1477401 w 3626598"/>
              <a:gd name="connsiteY374" fmla="*/ 1301838 h 1817913"/>
              <a:gd name="connsiteX375" fmla="*/ 1447871 w 3626598"/>
              <a:gd name="connsiteY375" fmla="*/ 1344748 h 1817913"/>
              <a:gd name="connsiteX376" fmla="*/ 1438643 w 3626598"/>
              <a:gd name="connsiteY376" fmla="*/ 1360897 h 1817913"/>
              <a:gd name="connsiteX377" fmla="*/ 1410036 w 3626598"/>
              <a:gd name="connsiteY377" fmla="*/ 1390888 h 1817913"/>
              <a:gd name="connsiteX378" fmla="*/ 1388351 w 3626598"/>
              <a:gd name="connsiteY378" fmla="*/ 1420418 h 1817913"/>
              <a:gd name="connsiteX379" fmla="*/ 1343134 w 3626598"/>
              <a:gd name="connsiteY379" fmla="*/ 1454100 h 1817913"/>
              <a:gd name="connsiteX380" fmla="*/ 1341288 w 3626598"/>
              <a:gd name="connsiteY380" fmla="*/ 1454100 h 1817913"/>
              <a:gd name="connsiteX381" fmla="*/ 1340365 w 3626598"/>
              <a:gd name="connsiteY381" fmla="*/ 1455946 h 1817913"/>
              <a:gd name="connsiteX382" fmla="*/ 1322371 w 3626598"/>
              <a:gd name="connsiteY382" fmla="*/ 1478554 h 1817913"/>
              <a:gd name="connsiteX383" fmla="*/ 1314988 w 3626598"/>
              <a:gd name="connsiteY383" fmla="*/ 1486398 h 1817913"/>
              <a:gd name="connsiteX384" fmla="*/ 1301608 w 3626598"/>
              <a:gd name="connsiteY384" fmla="*/ 1497933 h 1817913"/>
              <a:gd name="connsiteX385" fmla="*/ 1290073 w 3626598"/>
              <a:gd name="connsiteY385" fmla="*/ 1505777 h 1817913"/>
              <a:gd name="connsiteX386" fmla="*/ 1273462 w 3626598"/>
              <a:gd name="connsiteY386" fmla="*/ 1518696 h 1817913"/>
              <a:gd name="connsiteX387" fmla="*/ 1267926 w 3626598"/>
              <a:gd name="connsiteY387" fmla="*/ 1522849 h 1817913"/>
              <a:gd name="connsiteX388" fmla="*/ 1256852 w 3626598"/>
              <a:gd name="connsiteY388" fmla="*/ 1531154 h 1817913"/>
              <a:gd name="connsiteX389" fmla="*/ 1245317 w 3626598"/>
              <a:gd name="connsiteY389" fmla="*/ 1538536 h 1817913"/>
              <a:gd name="connsiteX390" fmla="*/ 1231475 w 3626598"/>
              <a:gd name="connsiteY390" fmla="*/ 1548687 h 1817913"/>
              <a:gd name="connsiteX391" fmla="*/ 1225938 w 3626598"/>
              <a:gd name="connsiteY391" fmla="*/ 1553301 h 1817913"/>
              <a:gd name="connsiteX392" fmla="*/ 1171032 w 3626598"/>
              <a:gd name="connsiteY392" fmla="*/ 1598057 h 1817913"/>
              <a:gd name="connsiteX393" fmla="*/ 1163188 w 3626598"/>
              <a:gd name="connsiteY393" fmla="*/ 1605901 h 1817913"/>
              <a:gd name="connsiteX394" fmla="*/ 1146116 w 3626598"/>
              <a:gd name="connsiteY394" fmla="*/ 1623434 h 1817913"/>
              <a:gd name="connsiteX395" fmla="*/ 1133197 w 3626598"/>
              <a:gd name="connsiteY395" fmla="*/ 1636353 h 1817913"/>
              <a:gd name="connsiteX396" fmla="*/ 1078752 w 3626598"/>
              <a:gd name="connsiteY396" fmla="*/ 1677879 h 1817913"/>
              <a:gd name="connsiteX397" fmla="*/ 1061219 w 3626598"/>
              <a:gd name="connsiteY397" fmla="*/ 1691260 h 1817913"/>
              <a:gd name="connsiteX398" fmla="*/ 1045992 w 3626598"/>
              <a:gd name="connsiteY398" fmla="*/ 1706947 h 1817913"/>
              <a:gd name="connsiteX399" fmla="*/ 1014617 w 3626598"/>
              <a:gd name="connsiteY399" fmla="*/ 1722173 h 1817913"/>
              <a:gd name="connsiteX400" fmla="*/ 982781 w 3626598"/>
              <a:gd name="connsiteY400" fmla="*/ 1740629 h 1817913"/>
              <a:gd name="connsiteX401" fmla="*/ 969861 w 3626598"/>
              <a:gd name="connsiteY401" fmla="*/ 1748473 h 1817913"/>
              <a:gd name="connsiteX402" fmla="*/ 914032 w 3626598"/>
              <a:gd name="connsiteY402" fmla="*/ 1778925 h 1817913"/>
              <a:gd name="connsiteX403" fmla="*/ 907573 w 3626598"/>
              <a:gd name="connsiteY403" fmla="*/ 1783539 h 1817913"/>
              <a:gd name="connsiteX404" fmla="*/ 882196 w 3626598"/>
              <a:gd name="connsiteY404" fmla="*/ 1798304 h 1817913"/>
              <a:gd name="connsiteX405" fmla="*/ 873429 w 3626598"/>
              <a:gd name="connsiteY405" fmla="*/ 1800611 h 1817913"/>
              <a:gd name="connsiteX406" fmla="*/ 760386 w 3626598"/>
              <a:gd name="connsiteY406" fmla="*/ 1804302 h 1817913"/>
              <a:gd name="connsiteX407" fmla="*/ 696252 w 3626598"/>
              <a:gd name="connsiteY407" fmla="*/ 1817222 h 1817913"/>
              <a:gd name="connsiteX408" fmla="*/ 658417 w 3626598"/>
              <a:gd name="connsiteY408" fmla="*/ 1818606 h 1817913"/>
              <a:gd name="connsiteX409" fmla="*/ 631656 w 3626598"/>
              <a:gd name="connsiteY409" fmla="*/ 1811223 h 1817913"/>
              <a:gd name="connsiteX410" fmla="*/ 555063 w 3626598"/>
              <a:gd name="connsiteY410" fmla="*/ 1799227 h 1817913"/>
              <a:gd name="connsiteX411" fmla="*/ 555063 w 3626598"/>
              <a:gd name="connsiteY411" fmla="*/ 1794152 h 1817913"/>
              <a:gd name="connsiteX412" fmla="*/ 531993 w 3626598"/>
              <a:gd name="connsiteY412" fmla="*/ 1782617 h 1817913"/>
              <a:gd name="connsiteX413" fmla="*/ 493236 w 3626598"/>
              <a:gd name="connsiteY413" fmla="*/ 1793690 h 1817913"/>
              <a:gd name="connsiteX414" fmla="*/ 498311 w 3626598"/>
              <a:gd name="connsiteY414" fmla="*/ 1768775 h 1817913"/>
              <a:gd name="connsiteX415" fmla="*/ 460938 w 3626598"/>
              <a:gd name="connsiteY415" fmla="*/ 1776618 h 181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3626598" h="1817913">
                <a:moveTo>
                  <a:pt x="460938" y="1776618"/>
                </a:moveTo>
                <a:cubicBezTo>
                  <a:pt x="458631" y="1772927"/>
                  <a:pt x="443866" y="1787231"/>
                  <a:pt x="450787" y="1766929"/>
                </a:cubicBezTo>
                <a:cubicBezTo>
                  <a:pt x="459092" y="1742475"/>
                  <a:pt x="472473" y="1727710"/>
                  <a:pt x="495543" y="1719405"/>
                </a:cubicBezTo>
                <a:cubicBezTo>
                  <a:pt x="504310" y="1705102"/>
                  <a:pt x="513999" y="1692182"/>
                  <a:pt x="531071" y="1687107"/>
                </a:cubicBezTo>
                <a:cubicBezTo>
                  <a:pt x="534300" y="1684339"/>
                  <a:pt x="537530" y="1682032"/>
                  <a:pt x="540760" y="1679263"/>
                </a:cubicBezTo>
                <a:cubicBezTo>
                  <a:pt x="543528" y="1673265"/>
                  <a:pt x="548142" y="1670958"/>
                  <a:pt x="554602" y="1670497"/>
                </a:cubicBezTo>
                <a:cubicBezTo>
                  <a:pt x="556448" y="1670958"/>
                  <a:pt x="557370" y="1670497"/>
                  <a:pt x="557832" y="1668651"/>
                </a:cubicBezTo>
                <a:cubicBezTo>
                  <a:pt x="560139" y="1662653"/>
                  <a:pt x="565214" y="1659884"/>
                  <a:pt x="571674" y="1659423"/>
                </a:cubicBezTo>
                <a:cubicBezTo>
                  <a:pt x="586900" y="1644658"/>
                  <a:pt x="608124" y="1648349"/>
                  <a:pt x="626119" y="1641428"/>
                </a:cubicBezTo>
                <a:cubicBezTo>
                  <a:pt x="639961" y="1635430"/>
                  <a:pt x="654726" y="1642351"/>
                  <a:pt x="668568" y="1636814"/>
                </a:cubicBezTo>
                <a:cubicBezTo>
                  <a:pt x="693022" y="1640044"/>
                  <a:pt x="714246" y="1632662"/>
                  <a:pt x="733164" y="1617897"/>
                </a:cubicBezTo>
                <a:cubicBezTo>
                  <a:pt x="736393" y="1610515"/>
                  <a:pt x="741469" y="1604978"/>
                  <a:pt x="748851" y="1602209"/>
                </a:cubicBezTo>
                <a:cubicBezTo>
                  <a:pt x="750697" y="1601748"/>
                  <a:pt x="751620" y="1600364"/>
                  <a:pt x="750697" y="1598518"/>
                </a:cubicBezTo>
                <a:cubicBezTo>
                  <a:pt x="752081" y="1591136"/>
                  <a:pt x="754849" y="1584215"/>
                  <a:pt x="761770" y="1580062"/>
                </a:cubicBezTo>
                <a:lnTo>
                  <a:pt x="761770" y="1580062"/>
                </a:lnTo>
                <a:cubicBezTo>
                  <a:pt x="773767" y="1538998"/>
                  <a:pt x="797759" y="1505777"/>
                  <a:pt x="830057" y="1478554"/>
                </a:cubicBezTo>
                <a:lnTo>
                  <a:pt x="830057" y="1478554"/>
                </a:lnTo>
                <a:cubicBezTo>
                  <a:pt x="849898" y="1448563"/>
                  <a:pt x="871583" y="1419957"/>
                  <a:pt x="901113" y="1398732"/>
                </a:cubicBezTo>
                <a:cubicBezTo>
                  <a:pt x="902959" y="1398271"/>
                  <a:pt x="903881" y="1396887"/>
                  <a:pt x="903420" y="1394580"/>
                </a:cubicBezTo>
                <a:cubicBezTo>
                  <a:pt x="916339" y="1362282"/>
                  <a:pt x="943100" y="1338750"/>
                  <a:pt x="958788" y="1308759"/>
                </a:cubicBezTo>
                <a:cubicBezTo>
                  <a:pt x="963863" y="1303684"/>
                  <a:pt x="957404" y="1294917"/>
                  <a:pt x="964786" y="1290303"/>
                </a:cubicBezTo>
                <a:cubicBezTo>
                  <a:pt x="970323" y="1284305"/>
                  <a:pt x="966632" y="1273693"/>
                  <a:pt x="975398" y="1269079"/>
                </a:cubicBezTo>
                <a:cubicBezTo>
                  <a:pt x="988779" y="1220171"/>
                  <a:pt x="1002159" y="1171724"/>
                  <a:pt x="1016001" y="1122816"/>
                </a:cubicBezTo>
                <a:cubicBezTo>
                  <a:pt x="1021077" y="1117740"/>
                  <a:pt x="1015540" y="1109896"/>
                  <a:pt x="1021077" y="1105282"/>
                </a:cubicBezTo>
                <a:cubicBezTo>
                  <a:pt x="1022922" y="1099746"/>
                  <a:pt x="1025229" y="1094670"/>
                  <a:pt x="1027075" y="1089133"/>
                </a:cubicBezTo>
                <a:cubicBezTo>
                  <a:pt x="1032150" y="1084058"/>
                  <a:pt x="1026614" y="1076214"/>
                  <a:pt x="1032150" y="1071600"/>
                </a:cubicBezTo>
                <a:cubicBezTo>
                  <a:pt x="1033073" y="1064218"/>
                  <a:pt x="1031689" y="1056374"/>
                  <a:pt x="1038610" y="1050837"/>
                </a:cubicBezTo>
                <a:cubicBezTo>
                  <a:pt x="1041840" y="1044839"/>
                  <a:pt x="1040456" y="1037918"/>
                  <a:pt x="1040917" y="1031458"/>
                </a:cubicBezTo>
                <a:cubicBezTo>
                  <a:pt x="1042301" y="1012541"/>
                  <a:pt x="1035380" y="1003313"/>
                  <a:pt x="1015079" y="1006081"/>
                </a:cubicBezTo>
                <a:cubicBezTo>
                  <a:pt x="1007696" y="1007004"/>
                  <a:pt x="1000314" y="1007927"/>
                  <a:pt x="992931" y="1004697"/>
                </a:cubicBezTo>
                <a:cubicBezTo>
                  <a:pt x="983242" y="997315"/>
                  <a:pt x="977244" y="1006543"/>
                  <a:pt x="970323" y="1010234"/>
                </a:cubicBezTo>
                <a:cubicBezTo>
                  <a:pt x="961095" y="1015309"/>
                  <a:pt x="950483" y="1008850"/>
                  <a:pt x="941716" y="1014848"/>
                </a:cubicBezTo>
                <a:cubicBezTo>
                  <a:pt x="937564" y="1014848"/>
                  <a:pt x="932488" y="1013925"/>
                  <a:pt x="930643" y="1019001"/>
                </a:cubicBezTo>
                <a:cubicBezTo>
                  <a:pt x="910341" y="1026383"/>
                  <a:pt x="888194" y="1026844"/>
                  <a:pt x="867431" y="1030997"/>
                </a:cubicBezTo>
                <a:lnTo>
                  <a:pt x="865124" y="1030536"/>
                </a:lnTo>
                <a:lnTo>
                  <a:pt x="863740" y="1032381"/>
                </a:lnTo>
                <a:cubicBezTo>
                  <a:pt x="860971" y="1037457"/>
                  <a:pt x="857741" y="1041148"/>
                  <a:pt x="851282" y="1040225"/>
                </a:cubicBezTo>
                <a:cubicBezTo>
                  <a:pt x="837440" y="1048992"/>
                  <a:pt x="818061" y="1045300"/>
                  <a:pt x="806987" y="1060527"/>
                </a:cubicBezTo>
                <a:cubicBezTo>
                  <a:pt x="801451" y="1072062"/>
                  <a:pt x="789454" y="1077598"/>
                  <a:pt x="782533" y="1087749"/>
                </a:cubicBezTo>
                <a:lnTo>
                  <a:pt x="780688" y="1087749"/>
                </a:lnTo>
                <a:cubicBezTo>
                  <a:pt x="772844" y="1082674"/>
                  <a:pt x="770998" y="1090056"/>
                  <a:pt x="767769" y="1094209"/>
                </a:cubicBezTo>
                <a:lnTo>
                  <a:pt x="767307" y="1093747"/>
                </a:lnTo>
                <a:cubicBezTo>
                  <a:pt x="763155" y="1099746"/>
                  <a:pt x="750697" y="1082674"/>
                  <a:pt x="751158" y="1100207"/>
                </a:cubicBezTo>
                <a:cubicBezTo>
                  <a:pt x="743314" y="1105744"/>
                  <a:pt x="735932" y="1111281"/>
                  <a:pt x="728088" y="1116356"/>
                </a:cubicBezTo>
                <a:cubicBezTo>
                  <a:pt x="723936" y="1123277"/>
                  <a:pt x="713785" y="1112665"/>
                  <a:pt x="710555" y="1122354"/>
                </a:cubicBezTo>
                <a:lnTo>
                  <a:pt x="711016" y="1121893"/>
                </a:lnTo>
                <a:cubicBezTo>
                  <a:pt x="698097" y="1127429"/>
                  <a:pt x="687485" y="1135735"/>
                  <a:pt x="679180" y="1146808"/>
                </a:cubicBezTo>
                <a:cubicBezTo>
                  <a:pt x="675950" y="1145885"/>
                  <a:pt x="673182" y="1143578"/>
                  <a:pt x="669952" y="1146347"/>
                </a:cubicBezTo>
                <a:cubicBezTo>
                  <a:pt x="668568" y="1147731"/>
                  <a:pt x="667183" y="1149115"/>
                  <a:pt x="665338" y="1150499"/>
                </a:cubicBezTo>
                <a:cubicBezTo>
                  <a:pt x="660262" y="1150038"/>
                  <a:pt x="657033" y="1141271"/>
                  <a:pt x="651496" y="1146347"/>
                </a:cubicBezTo>
                <a:cubicBezTo>
                  <a:pt x="646420" y="1150961"/>
                  <a:pt x="654726" y="1152806"/>
                  <a:pt x="655648" y="1156498"/>
                </a:cubicBezTo>
                <a:cubicBezTo>
                  <a:pt x="656571" y="1166648"/>
                  <a:pt x="648266" y="1171724"/>
                  <a:pt x="643652" y="1179106"/>
                </a:cubicBezTo>
                <a:cubicBezTo>
                  <a:pt x="639961" y="1182336"/>
                  <a:pt x="636270" y="1185566"/>
                  <a:pt x="632117" y="1188796"/>
                </a:cubicBezTo>
                <a:cubicBezTo>
                  <a:pt x="629349" y="1187873"/>
                  <a:pt x="627042" y="1186027"/>
                  <a:pt x="624273" y="1185104"/>
                </a:cubicBezTo>
                <a:cubicBezTo>
                  <a:pt x="621044" y="1185566"/>
                  <a:pt x="619198" y="1187411"/>
                  <a:pt x="617352" y="1189718"/>
                </a:cubicBezTo>
                <a:cubicBezTo>
                  <a:pt x="613661" y="1196178"/>
                  <a:pt x="611816" y="1204022"/>
                  <a:pt x="604433" y="1207252"/>
                </a:cubicBezTo>
                <a:cubicBezTo>
                  <a:pt x="603972" y="1210020"/>
                  <a:pt x="603510" y="1213250"/>
                  <a:pt x="602588" y="1216018"/>
                </a:cubicBezTo>
                <a:cubicBezTo>
                  <a:pt x="586900" y="1213250"/>
                  <a:pt x="592437" y="1229860"/>
                  <a:pt x="585054" y="1234935"/>
                </a:cubicBezTo>
                <a:cubicBezTo>
                  <a:pt x="573981" y="1237704"/>
                  <a:pt x="563830" y="1246009"/>
                  <a:pt x="550911" y="1240934"/>
                </a:cubicBezTo>
                <a:cubicBezTo>
                  <a:pt x="546758" y="1230783"/>
                  <a:pt x="538914" y="1222478"/>
                  <a:pt x="536146" y="1211866"/>
                </a:cubicBezTo>
                <a:lnTo>
                  <a:pt x="536146" y="1211866"/>
                </a:lnTo>
                <a:cubicBezTo>
                  <a:pt x="528764" y="1207252"/>
                  <a:pt x="514922" y="1213250"/>
                  <a:pt x="513537" y="1198485"/>
                </a:cubicBezTo>
                <a:cubicBezTo>
                  <a:pt x="511692" y="1197562"/>
                  <a:pt x="510308" y="1196178"/>
                  <a:pt x="508462" y="1195255"/>
                </a:cubicBezTo>
                <a:cubicBezTo>
                  <a:pt x="481240" y="1193871"/>
                  <a:pt x="454478" y="1194794"/>
                  <a:pt x="427256" y="1195255"/>
                </a:cubicBezTo>
                <a:cubicBezTo>
                  <a:pt x="386191" y="1200792"/>
                  <a:pt x="357585" y="1235858"/>
                  <a:pt x="316981" y="1242318"/>
                </a:cubicBezTo>
                <a:cubicBezTo>
                  <a:pt x="288375" y="1246932"/>
                  <a:pt x="260229" y="1248316"/>
                  <a:pt x="233468" y="1234013"/>
                </a:cubicBezTo>
                <a:cubicBezTo>
                  <a:pt x="215012" y="1231244"/>
                  <a:pt x="209937" y="1219709"/>
                  <a:pt x="210860" y="1202176"/>
                </a:cubicBezTo>
                <a:cubicBezTo>
                  <a:pt x="211321" y="1190641"/>
                  <a:pt x="214551" y="1178183"/>
                  <a:pt x="208553" y="1167110"/>
                </a:cubicBezTo>
                <a:cubicBezTo>
                  <a:pt x="210860" y="1158343"/>
                  <a:pt x="226086" y="1162034"/>
                  <a:pt x="225624" y="1150038"/>
                </a:cubicBezTo>
                <a:cubicBezTo>
                  <a:pt x="224240" y="1138503"/>
                  <a:pt x="231622" y="1144963"/>
                  <a:pt x="235775" y="1144963"/>
                </a:cubicBezTo>
                <a:cubicBezTo>
                  <a:pt x="244080" y="1147270"/>
                  <a:pt x="236698" y="1141271"/>
                  <a:pt x="238082" y="1139887"/>
                </a:cubicBezTo>
                <a:cubicBezTo>
                  <a:pt x="236236" y="1126968"/>
                  <a:pt x="244542" y="1119124"/>
                  <a:pt x="252847" y="1111281"/>
                </a:cubicBezTo>
                <a:cubicBezTo>
                  <a:pt x="262075" y="1102975"/>
                  <a:pt x="267612" y="1092825"/>
                  <a:pt x="270380" y="1078983"/>
                </a:cubicBezTo>
                <a:cubicBezTo>
                  <a:pt x="259768" y="1081290"/>
                  <a:pt x="251001" y="1083135"/>
                  <a:pt x="243157" y="1087749"/>
                </a:cubicBezTo>
                <a:lnTo>
                  <a:pt x="242696" y="1088211"/>
                </a:lnTo>
                <a:cubicBezTo>
                  <a:pt x="240389" y="1096977"/>
                  <a:pt x="230700" y="1094209"/>
                  <a:pt x="225624" y="1098823"/>
                </a:cubicBezTo>
                <a:lnTo>
                  <a:pt x="225624" y="1098823"/>
                </a:lnTo>
                <a:cubicBezTo>
                  <a:pt x="222394" y="1108512"/>
                  <a:pt x="213628" y="1107589"/>
                  <a:pt x="205784" y="1108974"/>
                </a:cubicBezTo>
                <a:lnTo>
                  <a:pt x="203939" y="1108512"/>
                </a:lnTo>
                <a:lnTo>
                  <a:pt x="203016" y="1109896"/>
                </a:lnTo>
                <a:cubicBezTo>
                  <a:pt x="199325" y="1115895"/>
                  <a:pt x="193326" y="1120047"/>
                  <a:pt x="190558" y="1126968"/>
                </a:cubicBezTo>
                <a:cubicBezTo>
                  <a:pt x="190097" y="1144501"/>
                  <a:pt x="180407" y="1137119"/>
                  <a:pt x="173025" y="1132966"/>
                </a:cubicBezTo>
                <a:cubicBezTo>
                  <a:pt x="164258" y="1127429"/>
                  <a:pt x="155953" y="1120970"/>
                  <a:pt x="147186" y="1114972"/>
                </a:cubicBezTo>
                <a:cubicBezTo>
                  <a:pt x="134267" y="1108051"/>
                  <a:pt x="119502" y="1116817"/>
                  <a:pt x="107045" y="1109896"/>
                </a:cubicBezTo>
                <a:cubicBezTo>
                  <a:pt x="83052" y="1105282"/>
                  <a:pt x="59521" y="1099284"/>
                  <a:pt x="41987" y="1080828"/>
                </a:cubicBezTo>
                <a:cubicBezTo>
                  <a:pt x="31837" y="1077137"/>
                  <a:pt x="29068" y="1066525"/>
                  <a:pt x="22147" y="1059604"/>
                </a:cubicBezTo>
                <a:lnTo>
                  <a:pt x="21224" y="1057758"/>
                </a:lnTo>
                <a:lnTo>
                  <a:pt x="19379" y="1058220"/>
                </a:lnTo>
                <a:cubicBezTo>
                  <a:pt x="8305" y="1058220"/>
                  <a:pt x="4614" y="1049453"/>
                  <a:pt x="0" y="1042071"/>
                </a:cubicBezTo>
                <a:cubicBezTo>
                  <a:pt x="0" y="1038379"/>
                  <a:pt x="0" y="1034688"/>
                  <a:pt x="0" y="1030997"/>
                </a:cubicBezTo>
                <a:cubicBezTo>
                  <a:pt x="16610" y="1000545"/>
                  <a:pt x="47524" y="983473"/>
                  <a:pt x="67826" y="956712"/>
                </a:cubicBezTo>
                <a:cubicBezTo>
                  <a:pt x="96894" y="918877"/>
                  <a:pt x="131037" y="884733"/>
                  <a:pt x="159183" y="845976"/>
                </a:cubicBezTo>
                <a:cubicBezTo>
                  <a:pt x="178562" y="819215"/>
                  <a:pt x="189174" y="791531"/>
                  <a:pt x="165181" y="761078"/>
                </a:cubicBezTo>
                <a:cubicBezTo>
                  <a:pt x="156876" y="750928"/>
                  <a:pt x="160106" y="739393"/>
                  <a:pt x="165642" y="729242"/>
                </a:cubicBezTo>
                <a:cubicBezTo>
                  <a:pt x="196556" y="675719"/>
                  <a:pt x="221472" y="618044"/>
                  <a:pt x="264382" y="572366"/>
                </a:cubicBezTo>
                <a:cubicBezTo>
                  <a:pt x="275917" y="559908"/>
                  <a:pt x="280069" y="545605"/>
                  <a:pt x="280992" y="528994"/>
                </a:cubicBezTo>
                <a:cubicBezTo>
                  <a:pt x="282838" y="496696"/>
                  <a:pt x="288836" y="465321"/>
                  <a:pt x="306831" y="437637"/>
                </a:cubicBezTo>
                <a:cubicBezTo>
                  <a:pt x="317904" y="420104"/>
                  <a:pt x="332208" y="406724"/>
                  <a:pt x="355739" y="414106"/>
                </a:cubicBezTo>
                <a:cubicBezTo>
                  <a:pt x="360353" y="417797"/>
                  <a:pt x="364506" y="422411"/>
                  <a:pt x="370965" y="421488"/>
                </a:cubicBezTo>
                <a:cubicBezTo>
                  <a:pt x="376963" y="422411"/>
                  <a:pt x="381577" y="425180"/>
                  <a:pt x="384346" y="430716"/>
                </a:cubicBezTo>
                <a:cubicBezTo>
                  <a:pt x="384807" y="432562"/>
                  <a:pt x="386191" y="433485"/>
                  <a:pt x="388037" y="432562"/>
                </a:cubicBezTo>
                <a:cubicBezTo>
                  <a:pt x="394035" y="433485"/>
                  <a:pt x="398649" y="435792"/>
                  <a:pt x="401417" y="441790"/>
                </a:cubicBezTo>
                <a:cubicBezTo>
                  <a:pt x="402340" y="443636"/>
                  <a:pt x="403724" y="444097"/>
                  <a:pt x="405570" y="443636"/>
                </a:cubicBezTo>
                <a:cubicBezTo>
                  <a:pt x="424949" y="447327"/>
                  <a:pt x="443866" y="448250"/>
                  <a:pt x="463245" y="443174"/>
                </a:cubicBezTo>
                <a:lnTo>
                  <a:pt x="463245" y="443174"/>
                </a:lnTo>
                <a:cubicBezTo>
                  <a:pt x="466936" y="433946"/>
                  <a:pt x="472934" y="427025"/>
                  <a:pt x="480778" y="421027"/>
                </a:cubicBezTo>
                <a:lnTo>
                  <a:pt x="480778" y="421027"/>
                </a:lnTo>
                <a:cubicBezTo>
                  <a:pt x="484469" y="407185"/>
                  <a:pt x="486315" y="392420"/>
                  <a:pt x="502003" y="386422"/>
                </a:cubicBezTo>
                <a:lnTo>
                  <a:pt x="502464" y="385961"/>
                </a:lnTo>
                <a:cubicBezTo>
                  <a:pt x="506155" y="374887"/>
                  <a:pt x="513537" y="367505"/>
                  <a:pt x="525072" y="364275"/>
                </a:cubicBezTo>
                <a:lnTo>
                  <a:pt x="525534" y="364275"/>
                </a:lnTo>
                <a:cubicBezTo>
                  <a:pt x="527841" y="355508"/>
                  <a:pt x="537530" y="357815"/>
                  <a:pt x="542606" y="353201"/>
                </a:cubicBezTo>
                <a:lnTo>
                  <a:pt x="542606" y="353201"/>
                </a:lnTo>
                <a:cubicBezTo>
                  <a:pt x="548142" y="348587"/>
                  <a:pt x="553679" y="347664"/>
                  <a:pt x="559677" y="352740"/>
                </a:cubicBezTo>
                <a:cubicBezTo>
                  <a:pt x="561062" y="354124"/>
                  <a:pt x="562446" y="354585"/>
                  <a:pt x="564291" y="353663"/>
                </a:cubicBezTo>
                <a:cubicBezTo>
                  <a:pt x="569828" y="357815"/>
                  <a:pt x="579056" y="355047"/>
                  <a:pt x="582286" y="363352"/>
                </a:cubicBezTo>
                <a:cubicBezTo>
                  <a:pt x="582747" y="365198"/>
                  <a:pt x="583670" y="366120"/>
                  <a:pt x="585516" y="365198"/>
                </a:cubicBezTo>
                <a:cubicBezTo>
                  <a:pt x="598896" y="367043"/>
                  <a:pt x="605817" y="375810"/>
                  <a:pt x="609970" y="387806"/>
                </a:cubicBezTo>
                <a:cubicBezTo>
                  <a:pt x="618737" y="401648"/>
                  <a:pt x="624735" y="381808"/>
                  <a:pt x="632579" y="385961"/>
                </a:cubicBezTo>
                <a:cubicBezTo>
                  <a:pt x="638577" y="373503"/>
                  <a:pt x="647805" y="364275"/>
                  <a:pt x="660724" y="358738"/>
                </a:cubicBezTo>
                <a:cubicBezTo>
                  <a:pt x="664415" y="356431"/>
                  <a:pt x="668568" y="354585"/>
                  <a:pt x="672259" y="352278"/>
                </a:cubicBezTo>
                <a:cubicBezTo>
                  <a:pt x="679180" y="336129"/>
                  <a:pt x="692099" y="329208"/>
                  <a:pt x="708248" y="325517"/>
                </a:cubicBezTo>
                <a:cubicBezTo>
                  <a:pt x="711478" y="322749"/>
                  <a:pt x="714246" y="320442"/>
                  <a:pt x="717476" y="317673"/>
                </a:cubicBezTo>
                <a:cubicBezTo>
                  <a:pt x="721167" y="309368"/>
                  <a:pt x="730395" y="311214"/>
                  <a:pt x="736855" y="308445"/>
                </a:cubicBezTo>
                <a:lnTo>
                  <a:pt x="739162" y="308445"/>
                </a:lnTo>
                <a:lnTo>
                  <a:pt x="740085" y="306600"/>
                </a:lnTo>
                <a:cubicBezTo>
                  <a:pt x="742392" y="301063"/>
                  <a:pt x="747006" y="298295"/>
                  <a:pt x="753004" y="296911"/>
                </a:cubicBezTo>
                <a:cubicBezTo>
                  <a:pt x="759925" y="292758"/>
                  <a:pt x="766846" y="288144"/>
                  <a:pt x="774228" y="283991"/>
                </a:cubicBezTo>
                <a:cubicBezTo>
                  <a:pt x="777919" y="271995"/>
                  <a:pt x="790377" y="279839"/>
                  <a:pt x="796837" y="273841"/>
                </a:cubicBezTo>
                <a:lnTo>
                  <a:pt x="796837" y="273841"/>
                </a:lnTo>
                <a:cubicBezTo>
                  <a:pt x="802835" y="264613"/>
                  <a:pt x="813447" y="266458"/>
                  <a:pt x="822214" y="263228"/>
                </a:cubicBezTo>
                <a:lnTo>
                  <a:pt x="824059" y="263690"/>
                </a:lnTo>
                <a:lnTo>
                  <a:pt x="824982" y="261844"/>
                </a:lnTo>
                <a:cubicBezTo>
                  <a:pt x="828673" y="246618"/>
                  <a:pt x="843899" y="250771"/>
                  <a:pt x="853127" y="245695"/>
                </a:cubicBezTo>
                <a:cubicBezTo>
                  <a:pt x="892808" y="228162"/>
                  <a:pt x="932027" y="211090"/>
                  <a:pt x="971707" y="193557"/>
                </a:cubicBezTo>
                <a:cubicBezTo>
                  <a:pt x="974014" y="188482"/>
                  <a:pt x="978167" y="185713"/>
                  <a:pt x="983242" y="183406"/>
                </a:cubicBezTo>
                <a:cubicBezTo>
                  <a:pt x="992470" y="179254"/>
                  <a:pt x="1002159" y="175101"/>
                  <a:pt x="1011387" y="170948"/>
                </a:cubicBezTo>
                <a:cubicBezTo>
                  <a:pt x="1019693" y="157568"/>
                  <a:pt x="1033996" y="153877"/>
                  <a:pt x="1047838" y="150185"/>
                </a:cubicBezTo>
                <a:cubicBezTo>
                  <a:pt x="1049684" y="150647"/>
                  <a:pt x="1050606" y="149724"/>
                  <a:pt x="1050606" y="147878"/>
                </a:cubicBezTo>
                <a:cubicBezTo>
                  <a:pt x="1053375" y="141880"/>
                  <a:pt x="1058450" y="139573"/>
                  <a:pt x="1064448" y="139112"/>
                </a:cubicBezTo>
                <a:cubicBezTo>
                  <a:pt x="1070908" y="136805"/>
                  <a:pt x="1077829" y="134037"/>
                  <a:pt x="1084289" y="131730"/>
                </a:cubicBezTo>
                <a:cubicBezTo>
                  <a:pt x="1091210" y="119272"/>
                  <a:pt x="1099515" y="108198"/>
                  <a:pt x="1114741" y="104968"/>
                </a:cubicBezTo>
                <a:cubicBezTo>
                  <a:pt x="1119816" y="102661"/>
                  <a:pt x="1124430" y="100354"/>
                  <a:pt x="1129506" y="97586"/>
                </a:cubicBezTo>
                <a:cubicBezTo>
                  <a:pt x="1131813" y="88819"/>
                  <a:pt x="1141502" y="92049"/>
                  <a:pt x="1145655" y="86974"/>
                </a:cubicBezTo>
                <a:lnTo>
                  <a:pt x="1146116" y="86512"/>
                </a:lnTo>
                <a:cubicBezTo>
                  <a:pt x="1149346" y="77746"/>
                  <a:pt x="1158574" y="79591"/>
                  <a:pt x="1165033" y="76362"/>
                </a:cubicBezTo>
                <a:cubicBezTo>
                  <a:pt x="1166879" y="77284"/>
                  <a:pt x="1168263" y="76823"/>
                  <a:pt x="1168725" y="74516"/>
                </a:cubicBezTo>
                <a:cubicBezTo>
                  <a:pt x="1171032" y="68518"/>
                  <a:pt x="1176107" y="65749"/>
                  <a:pt x="1182105" y="65288"/>
                </a:cubicBezTo>
                <a:cubicBezTo>
                  <a:pt x="1233782" y="36220"/>
                  <a:pt x="1290995" y="25608"/>
                  <a:pt x="1348209" y="14534"/>
                </a:cubicBezTo>
                <a:cubicBezTo>
                  <a:pt x="1358360" y="12689"/>
                  <a:pt x="1368049" y="10382"/>
                  <a:pt x="1377738" y="8075"/>
                </a:cubicBezTo>
                <a:cubicBezTo>
                  <a:pt x="1387428" y="2538"/>
                  <a:pt x="1398501" y="8075"/>
                  <a:pt x="1408191" y="3461"/>
                </a:cubicBezTo>
                <a:lnTo>
                  <a:pt x="1410498" y="3922"/>
                </a:lnTo>
                <a:lnTo>
                  <a:pt x="1411882" y="2076"/>
                </a:lnTo>
                <a:cubicBezTo>
                  <a:pt x="1415573" y="-692"/>
                  <a:pt x="1419726" y="-692"/>
                  <a:pt x="1423417" y="2076"/>
                </a:cubicBezTo>
                <a:cubicBezTo>
                  <a:pt x="1429877" y="4383"/>
                  <a:pt x="1436336" y="5306"/>
                  <a:pt x="1443257" y="2999"/>
                </a:cubicBezTo>
                <a:cubicBezTo>
                  <a:pt x="1471864" y="8075"/>
                  <a:pt x="1500471" y="3922"/>
                  <a:pt x="1529078" y="5768"/>
                </a:cubicBezTo>
                <a:cubicBezTo>
                  <a:pt x="1539228" y="6229"/>
                  <a:pt x="1549379" y="3461"/>
                  <a:pt x="1559069" y="8075"/>
                </a:cubicBezTo>
                <a:cubicBezTo>
                  <a:pt x="1569681" y="12227"/>
                  <a:pt x="1579831" y="16380"/>
                  <a:pt x="1591828" y="14534"/>
                </a:cubicBezTo>
                <a:cubicBezTo>
                  <a:pt x="1595058" y="17303"/>
                  <a:pt x="1600594" y="15457"/>
                  <a:pt x="1602440" y="20532"/>
                </a:cubicBezTo>
                <a:cubicBezTo>
                  <a:pt x="1612129" y="37143"/>
                  <a:pt x="1633354" y="35758"/>
                  <a:pt x="1646273" y="38527"/>
                </a:cubicBezTo>
                <a:cubicBezTo>
                  <a:pt x="1680417" y="45909"/>
                  <a:pt x="1708562" y="65288"/>
                  <a:pt x="1740398" y="76362"/>
                </a:cubicBezTo>
                <a:cubicBezTo>
                  <a:pt x="1744090" y="83283"/>
                  <a:pt x="1758854" y="73593"/>
                  <a:pt x="1757932" y="87435"/>
                </a:cubicBezTo>
                <a:cubicBezTo>
                  <a:pt x="1756547" y="96202"/>
                  <a:pt x="1762084" y="94356"/>
                  <a:pt x="1767160" y="93433"/>
                </a:cubicBezTo>
                <a:cubicBezTo>
                  <a:pt x="1773158" y="97125"/>
                  <a:pt x="1782386" y="94818"/>
                  <a:pt x="1785615" y="103584"/>
                </a:cubicBezTo>
                <a:cubicBezTo>
                  <a:pt x="1807301" y="118349"/>
                  <a:pt x="1831294" y="125731"/>
                  <a:pt x="1857132" y="127577"/>
                </a:cubicBezTo>
                <a:cubicBezTo>
                  <a:pt x="1870513" y="133575"/>
                  <a:pt x="1885278" y="126193"/>
                  <a:pt x="1898658" y="132191"/>
                </a:cubicBezTo>
                <a:cubicBezTo>
                  <a:pt x="1908809" y="134498"/>
                  <a:pt x="1918960" y="136344"/>
                  <a:pt x="1929111" y="132652"/>
                </a:cubicBezTo>
                <a:cubicBezTo>
                  <a:pt x="1957718" y="136805"/>
                  <a:pt x="1985863" y="136805"/>
                  <a:pt x="2014470" y="132652"/>
                </a:cubicBezTo>
                <a:cubicBezTo>
                  <a:pt x="2022775" y="135882"/>
                  <a:pt x="2031080" y="134037"/>
                  <a:pt x="2039385" y="132191"/>
                </a:cubicBezTo>
                <a:cubicBezTo>
                  <a:pt x="2052304" y="125731"/>
                  <a:pt x="2067069" y="133575"/>
                  <a:pt x="2080450" y="127116"/>
                </a:cubicBezTo>
                <a:cubicBezTo>
                  <a:pt x="2155196" y="113274"/>
                  <a:pt x="2229482" y="99893"/>
                  <a:pt x="2304229" y="86051"/>
                </a:cubicBezTo>
                <a:cubicBezTo>
                  <a:pt x="2321300" y="82821"/>
                  <a:pt x="2338833" y="79130"/>
                  <a:pt x="2355905" y="75439"/>
                </a:cubicBezTo>
                <a:cubicBezTo>
                  <a:pt x="2371593" y="69441"/>
                  <a:pt x="2388665" y="76823"/>
                  <a:pt x="2404352" y="70825"/>
                </a:cubicBezTo>
                <a:cubicBezTo>
                  <a:pt x="2412657" y="70363"/>
                  <a:pt x="2420963" y="70363"/>
                  <a:pt x="2429729" y="69902"/>
                </a:cubicBezTo>
                <a:cubicBezTo>
                  <a:pt x="2460181" y="63442"/>
                  <a:pt x="2492018" y="71748"/>
                  <a:pt x="2522470" y="65288"/>
                </a:cubicBezTo>
                <a:cubicBezTo>
                  <a:pt x="2534005" y="67595"/>
                  <a:pt x="2546002" y="67595"/>
                  <a:pt x="2557537" y="65288"/>
                </a:cubicBezTo>
                <a:cubicBezTo>
                  <a:pt x="2566765" y="70363"/>
                  <a:pt x="2578300" y="64827"/>
                  <a:pt x="2587528" y="69902"/>
                </a:cubicBezTo>
                <a:cubicBezTo>
                  <a:pt x="2599524" y="76362"/>
                  <a:pt x="2612443" y="77284"/>
                  <a:pt x="2625362" y="76823"/>
                </a:cubicBezTo>
                <a:cubicBezTo>
                  <a:pt x="2636436" y="82821"/>
                  <a:pt x="2649355" y="75900"/>
                  <a:pt x="2660890" y="81437"/>
                </a:cubicBezTo>
                <a:cubicBezTo>
                  <a:pt x="2665965" y="81898"/>
                  <a:pt x="2671041" y="81898"/>
                  <a:pt x="2675655" y="82360"/>
                </a:cubicBezTo>
                <a:cubicBezTo>
                  <a:pt x="2687190" y="87897"/>
                  <a:pt x="2700109" y="81437"/>
                  <a:pt x="2711644" y="86974"/>
                </a:cubicBezTo>
                <a:cubicBezTo>
                  <a:pt x="2719488" y="94818"/>
                  <a:pt x="2729639" y="92972"/>
                  <a:pt x="2739328" y="92972"/>
                </a:cubicBezTo>
                <a:cubicBezTo>
                  <a:pt x="2746710" y="97586"/>
                  <a:pt x="2757784" y="94356"/>
                  <a:pt x="2761937" y="104968"/>
                </a:cubicBezTo>
                <a:cubicBezTo>
                  <a:pt x="2783161" y="115581"/>
                  <a:pt x="2804847" y="123424"/>
                  <a:pt x="2828378" y="127116"/>
                </a:cubicBezTo>
                <a:cubicBezTo>
                  <a:pt x="2836683" y="130807"/>
                  <a:pt x="2847296" y="128038"/>
                  <a:pt x="2852832" y="137266"/>
                </a:cubicBezTo>
                <a:cubicBezTo>
                  <a:pt x="2879132" y="148801"/>
                  <a:pt x="2904971" y="160336"/>
                  <a:pt x="2931270" y="171871"/>
                </a:cubicBezTo>
                <a:cubicBezTo>
                  <a:pt x="2938191" y="177408"/>
                  <a:pt x="2950649" y="170026"/>
                  <a:pt x="2954340" y="182022"/>
                </a:cubicBezTo>
                <a:cubicBezTo>
                  <a:pt x="2976949" y="195864"/>
                  <a:pt x="3000942" y="208322"/>
                  <a:pt x="3025857" y="217550"/>
                </a:cubicBezTo>
                <a:cubicBezTo>
                  <a:pt x="3031855" y="218473"/>
                  <a:pt x="3036469" y="220780"/>
                  <a:pt x="3039238" y="226778"/>
                </a:cubicBezTo>
                <a:cubicBezTo>
                  <a:pt x="3046620" y="234160"/>
                  <a:pt x="3055387" y="238313"/>
                  <a:pt x="3065537" y="240158"/>
                </a:cubicBezTo>
                <a:cubicBezTo>
                  <a:pt x="3072458" y="241081"/>
                  <a:pt x="3076150" y="245234"/>
                  <a:pt x="3078457" y="251232"/>
                </a:cubicBezTo>
                <a:cubicBezTo>
                  <a:pt x="3081225" y="258614"/>
                  <a:pt x="3088607" y="259076"/>
                  <a:pt x="3094144" y="262767"/>
                </a:cubicBezTo>
                <a:cubicBezTo>
                  <a:pt x="3115369" y="272456"/>
                  <a:pt x="3130595" y="289528"/>
                  <a:pt x="3143975" y="308445"/>
                </a:cubicBezTo>
                <a:cubicBezTo>
                  <a:pt x="3145821" y="310291"/>
                  <a:pt x="3148128" y="312137"/>
                  <a:pt x="3149973" y="313982"/>
                </a:cubicBezTo>
                <a:cubicBezTo>
                  <a:pt x="3182733" y="332900"/>
                  <a:pt x="3208571" y="358277"/>
                  <a:pt x="3223797" y="393804"/>
                </a:cubicBezTo>
                <a:cubicBezTo>
                  <a:pt x="3238101" y="401648"/>
                  <a:pt x="3252404" y="410415"/>
                  <a:pt x="3257941" y="427487"/>
                </a:cubicBezTo>
                <a:lnTo>
                  <a:pt x="3258864" y="426564"/>
                </a:lnTo>
                <a:lnTo>
                  <a:pt x="3257941" y="427487"/>
                </a:lnTo>
                <a:cubicBezTo>
                  <a:pt x="3277320" y="442713"/>
                  <a:pt x="3291623" y="462091"/>
                  <a:pt x="3303619" y="483777"/>
                </a:cubicBezTo>
                <a:lnTo>
                  <a:pt x="3303619" y="483777"/>
                </a:lnTo>
                <a:cubicBezTo>
                  <a:pt x="3343761" y="514230"/>
                  <a:pt x="3367754" y="555756"/>
                  <a:pt x="3383441" y="602357"/>
                </a:cubicBezTo>
                <a:cubicBezTo>
                  <a:pt x="3383903" y="612969"/>
                  <a:pt x="3388978" y="621736"/>
                  <a:pt x="3393592" y="630502"/>
                </a:cubicBezTo>
                <a:cubicBezTo>
                  <a:pt x="3400513" y="633732"/>
                  <a:pt x="3400975" y="641114"/>
                  <a:pt x="3404666" y="646651"/>
                </a:cubicBezTo>
                <a:cubicBezTo>
                  <a:pt x="3406050" y="650342"/>
                  <a:pt x="3406973" y="654495"/>
                  <a:pt x="3406973" y="658648"/>
                </a:cubicBezTo>
                <a:cubicBezTo>
                  <a:pt x="3407896" y="671105"/>
                  <a:pt x="3406973" y="683102"/>
                  <a:pt x="3401436" y="694175"/>
                </a:cubicBezTo>
                <a:cubicBezTo>
                  <a:pt x="3400513" y="696482"/>
                  <a:pt x="3399129" y="698789"/>
                  <a:pt x="3397745" y="701096"/>
                </a:cubicBezTo>
                <a:cubicBezTo>
                  <a:pt x="3387133" y="714016"/>
                  <a:pt x="3394054" y="726473"/>
                  <a:pt x="3399590" y="738470"/>
                </a:cubicBezTo>
                <a:cubicBezTo>
                  <a:pt x="3402359" y="745852"/>
                  <a:pt x="3404666" y="753235"/>
                  <a:pt x="3406511" y="761078"/>
                </a:cubicBezTo>
                <a:cubicBezTo>
                  <a:pt x="3408357" y="775382"/>
                  <a:pt x="3412048" y="789224"/>
                  <a:pt x="3416201" y="803527"/>
                </a:cubicBezTo>
                <a:cubicBezTo>
                  <a:pt x="3418969" y="813678"/>
                  <a:pt x="3422199" y="822906"/>
                  <a:pt x="3427274" y="832134"/>
                </a:cubicBezTo>
                <a:cubicBezTo>
                  <a:pt x="3431888" y="841362"/>
                  <a:pt x="3435580" y="851051"/>
                  <a:pt x="3434657" y="861663"/>
                </a:cubicBezTo>
                <a:cubicBezTo>
                  <a:pt x="3435118" y="872276"/>
                  <a:pt x="3438809" y="881965"/>
                  <a:pt x="3445730" y="889809"/>
                </a:cubicBezTo>
                <a:cubicBezTo>
                  <a:pt x="3450344" y="909187"/>
                  <a:pt x="3450806" y="929028"/>
                  <a:pt x="3456804" y="947945"/>
                </a:cubicBezTo>
                <a:cubicBezTo>
                  <a:pt x="3458188" y="953020"/>
                  <a:pt x="3460034" y="958096"/>
                  <a:pt x="3461418" y="962710"/>
                </a:cubicBezTo>
                <a:cubicBezTo>
                  <a:pt x="3463725" y="969169"/>
                  <a:pt x="3465571" y="975168"/>
                  <a:pt x="3467416" y="981627"/>
                </a:cubicBezTo>
                <a:cubicBezTo>
                  <a:pt x="3469723" y="990855"/>
                  <a:pt x="3470185" y="1000545"/>
                  <a:pt x="3473414" y="1009773"/>
                </a:cubicBezTo>
                <a:cubicBezTo>
                  <a:pt x="3474799" y="1015309"/>
                  <a:pt x="3475721" y="1020846"/>
                  <a:pt x="3475721" y="1026844"/>
                </a:cubicBezTo>
                <a:cubicBezTo>
                  <a:pt x="3476183" y="1042993"/>
                  <a:pt x="3474337" y="1059142"/>
                  <a:pt x="3478490" y="1075291"/>
                </a:cubicBezTo>
                <a:cubicBezTo>
                  <a:pt x="3478951" y="1081290"/>
                  <a:pt x="3480335" y="1086826"/>
                  <a:pt x="3481258" y="1092825"/>
                </a:cubicBezTo>
                <a:cubicBezTo>
                  <a:pt x="3482181" y="1107589"/>
                  <a:pt x="3479874" y="1122354"/>
                  <a:pt x="3484488" y="1136657"/>
                </a:cubicBezTo>
                <a:cubicBezTo>
                  <a:pt x="3485872" y="1140810"/>
                  <a:pt x="3486334" y="1145424"/>
                  <a:pt x="3486795" y="1149577"/>
                </a:cubicBezTo>
                <a:cubicBezTo>
                  <a:pt x="3487718" y="1162496"/>
                  <a:pt x="3485872" y="1175415"/>
                  <a:pt x="3490025" y="1187873"/>
                </a:cubicBezTo>
                <a:cubicBezTo>
                  <a:pt x="3490948" y="1192025"/>
                  <a:pt x="3491870" y="1196178"/>
                  <a:pt x="3492332" y="1200331"/>
                </a:cubicBezTo>
                <a:cubicBezTo>
                  <a:pt x="3492793" y="1210020"/>
                  <a:pt x="3492793" y="1220171"/>
                  <a:pt x="3496023" y="1229399"/>
                </a:cubicBezTo>
                <a:cubicBezTo>
                  <a:pt x="3501560" y="1261235"/>
                  <a:pt x="3512172" y="1292149"/>
                  <a:pt x="3518632" y="1323524"/>
                </a:cubicBezTo>
                <a:cubicBezTo>
                  <a:pt x="3521400" y="1335982"/>
                  <a:pt x="3526475" y="1347517"/>
                  <a:pt x="3532474" y="1358590"/>
                </a:cubicBezTo>
                <a:cubicBezTo>
                  <a:pt x="3533858" y="1360436"/>
                  <a:pt x="3534781" y="1362743"/>
                  <a:pt x="3535703" y="1365050"/>
                </a:cubicBezTo>
                <a:cubicBezTo>
                  <a:pt x="3538010" y="1369203"/>
                  <a:pt x="3540317" y="1372894"/>
                  <a:pt x="3543547" y="1376585"/>
                </a:cubicBezTo>
                <a:cubicBezTo>
                  <a:pt x="3545393" y="1378431"/>
                  <a:pt x="3546777" y="1380276"/>
                  <a:pt x="3548161" y="1382122"/>
                </a:cubicBezTo>
                <a:cubicBezTo>
                  <a:pt x="3554621" y="1392273"/>
                  <a:pt x="3559696" y="1403346"/>
                  <a:pt x="3567540" y="1412574"/>
                </a:cubicBezTo>
                <a:cubicBezTo>
                  <a:pt x="3568924" y="1414420"/>
                  <a:pt x="3570308" y="1416727"/>
                  <a:pt x="3571693" y="1419034"/>
                </a:cubicBezTo>
                <a:cubicBezTo>
                  <a:pt x="3591071" y="1440720"/>
                  <a:pt x="3597070" y="1469326"/>
                  <a:pt x="3611373" y="1494242"/>
                </a:cubicBezTo>
                <a:cubicBezTo>
                  <a:pt x="3612757" y="1496549"/>
                  <a:pt x="3613680" y="1499317"/>
                  <a:pt x="3614141" y="1501624"/>
                </a:cubicBezTo>
                <a:cubicBezTo>
                  <a:pt x="3614603" y="1508545"/>
                  <a:pt x="3618755" y="1514544"/>
                  <a:pt x="3620601" y="1521003"/>
                </a:cubicBezTo>
                <a:cubicBezTo>
                  <a:pt x="3623369" y="1533922"/>
                  <a:pt x="3626599" y="1546380"/>
                  <a:pt x="3627983" y="1559761"/>
                </a:cubicBezTo>
                <a:cubicBezTo>
                  <a:pt x="3628445" y="1582831"/>
                  <a:pt x="3628906" y="1606362"/>
                  <a:pt x="3627522" y="1629432"/>
                </a:cubicBezTo>
                <a:cubicBezTo>
                  <a:pt x="3625215" y="1646965"/>
                  <a:pt x="3614141" y="1657577"/>
                  <a:pt x="3599377" y="1665421"/>
                </a:cubicBezTo>
                <a:cubicBezTo>
                  <a:pt x="3591071" y="1670497"/>
                  <a:pt x="3582305" y="1675572"/>
                  <a:pt x="3574461" y="1681570"/>
                </a:cubicBezTo>
                <a:cubicBezTo>
                  <a:pt x="3572615" y="1682954"/>
                  <a:pt x="3570770" y="1683877"/>
                  <a:pt x="3568463" y="1685261"/>
                </a:cubicBezTo>
                <a:cubicBezTo>
                  <a:pt x="3563387" y="1687568"/>
                  <a:pt x="3559235" y="1691260"/>
                  <a:pt x="3554621" y="1694489"/>
                </a:cubicBezTo>
                <a:cubicBezTo>
                  <a:pt x="3552775" y="1695874"/>
                  <a:pt x="3550930" y="1696796"/>
                  <a:pt x="3549084" y="1698181"/>
                </a:cubicBezTo>
                <a:cubicBezTo>
                  <a:pt x="3545393" y="1700488"/>
                  <a:pt x="3541702" y="1703256"/>
                  <a:pt x="3538010" y="1706024"/>
                </a:cubicBezTo>
                <a:cubicBezTo>
                  <a:pt x="3536165" y="1707409"/>
                  <a:pt x="3534319" y="1708331"/>
                  <a:pt x="3532474" y="1709716"/>
                </a:cubicBezTo>
                <a:cubicBezTo>
                  <a:pt x="3528782" y="1712023"/>
                  <a:pt x="3525091" y="1714791"/>
                  <a:pt x="3521400" y="1717098"/>
                </a:cubicBezTo>
                <a:cubicBezTo>
                  <a:pt x="3517709" y="1719405"/>
                  <a:pt x="3514018" y="1721251"/>
                  <a:pt x="3510326" y="1724019"/>
                </a:cubicBezTo>
                <a:cubicBezTo>
                  <a:pt x="3506174" y="1727249"/>
                  <a:pt x="3502483" y="1731401"/>
                  <a:pt x="3497869" y="1734631"/>
                </a:cubicBezTo>
                <a:cubicBezTo>
                  <a:pt x="3496023" y="1736015"/>
                  <a:pt x="3494177" y="1736938"/>
                  <a:pt x="3492332" y="1737861"/>
                </a:cubicBezTo>
                <a:cubicBezTo>
                  <a:pt x="3487256" y="1740168"/>
                  <a:pt x="3482181" y="1742936"/>
                  <a:pt x="3477567" y="1746166"/>
                </a:cubicBezTo>
                <a:cubicBezTo>
                  <a:pt x="3475721" y="1747550"/>
                  <a:pt x="3473414" y="1748935"/>
                  <a:pt x="3471569" y="1750319"/>
                </a:cubicBezTo>
                <a:cubicBezTo>
                  <a:pt x="3463264" y="1754471"/>
                  <a:pt x="3454958" y="1757701"/>
                  <a:pt x="3445730" y="1759547"/>
                </a:cubicBezTo>
                <a:cubicBezTo>
                  <a:pt x="3441116" y="1760008"/>
                  <a:pt x="3436964" y="1759547"/>
                  <a:pt x="3432350" y="1758624"/>
                </a:cubicBezTo>
                <a:cubicBezTo>
                  <a:pt x="3385287" y="1755856"/>
                  <a:pt x="3338224" y="1758163"/>
                  <a:pt x="3291162" y="1757240"/>
                </a:cubicBezTo>
                <a:cubicBezTo>
                  <a:pt x="3280088" y="1757701"/>
                  <a:pt x="3269476" y="1755394"/>
                  <a:pt x="3259325" y="1750780"/>
                </a:cubicBezTo>
                <a:cubicBezTo>
                  <a:pt x="3249174" y="1744321"/>
                  <a:pt x="3237639" y="1745243"/>
                  <a:pt x="3226104" y="1744782"/>
                </a:cubicBezTo>
                <a:cubicBezTo>
                  <a:pt x="3219183" y="1744321"/>
                  <a:pt x="3212262" y="1742936"/>
                  <a:pt x="3206264" y="1739245"/>
                </a:cubicBezTo>
                <a:cubicBezTo>
                  <a:pt x="3201189" y="1736015"/>
                  <a:pt x="3196575" y="1734170"/>
                  <a:pt x="3190577" y="1735093"/>
                </a:cubicBezTo>
                <a:cubicBezTo>
                  <a:pt x="3182271" y="1736015"/>
                  <a:pt x="3174889" y="1736938"/>
                  <a:pt x="3171198" y="1724942"/>
                </a:cubicBezTo>
                <a:cubicBezTo>
                  <a:pt x="3161970" y="1694028"/>
                  <a:pt x="3161047" y="1694489"/>
                  <a:pt x="3170736" y="1684339"/>
                </a:cubicBezTo>
                <a:cubicBezTo>
                  <a:pt x="3182733" y="1671419"/>
                  <a:pt x="3196575" y="1659884"/>
                  <a:pt x="3209033" y="1646965"/>
                </a:cubicBezTo>
                <a:cubicBezTo>
                  <a:pt x="3210878" y="1645120"/>
                  <a:pt x="3213185" y="1643735"/>
                  <a:pt x="3215031" y="1642813"/>
                </a:cubicBezTo>
                <a:cubicBezTo>
                  <a:pt x="3223797" y="1638199"/>
                  <a:pt x="3231641" y="1632200"/>
                  <a:pt x="3240408" y="1627586"/>
                </a:cubicBezTo>
                <a:cubicBezTo>
                  <a:pt x="3242715" y="1626202"/>
                  <a:pt x="3245022" y="1625279"/>
                  <a:pt x="3247329" y="1624357"/>
                </a:cubicBezTo>
                <a:cubicBezTo>
                  <a:pt x="3255634" y="1621127"/>
                  <a:pt x="3263939" y="1618358"/>
                  <a:pt x="3272244" y="1615129"/>
                </a:cubicBezTo>
                <a:cubicBezTo>
                  <a:pt x="3275935" y="1613744"/>
                  <a:pt x="3279627" y="1613283"/>
                  <a:pt x="3283779" y="1612360"/>
                </a:cubicBezTo>
                <a:cubicBezTo>
                  <a:pt x="3299005" y="1609130"/>
                  <a:pt x="3314693" y="1607285"/>
                  <a:pt x="3330381" y="1604055"/>
                </a:cubicBezTo>
                <a:cubicBezTo>
                  <a:pt x="3340993" y="1601287"/>
                  <a:pt x="3351605" y="1597595"/>
                  <a:pt x="3361294" y="1592059"/>
                </a:cubicBezTo>
                <a:cubicBezTo>
                  <a:pt x="3367754" y="1588829"/>
                  <a:pt x="3371445" y="1583753"/>
                  <a:pt x="3370984" y="1576371"/>
                </a:cubicBezTo>
                <a:cubicBezTo>
                  <a:pt x="3370522" y="1574064"/>
                  <a:pt x="3370061" y="1571757"/>
                  <a:pt x="3369599" y="1569450"/>
                </a:cubicBezTo>
                <a:cubicBezTo>
                  <a:pt x="3362678" y="1557915"/>
                  <a:pt x="3354373" y="1548687"/>
                  <a:pt x="3340070" y="1547303"/>
                </a:cubicBezTo>
                <a:cubicBezTo>
                  <a:pt x="3329458" y="1545919"/>
                  <a:pt x="3319307" y="1542228"/>
                  <a:pt x="3308695" y="1539459"/>
                </a:cubicBezTo>
                <a:cubicBezTo>
                  <a:pt x="3297621" y="1535307"/>
                  <a:pt x="3286548" y="1536691"/>
                  <a:pt x="3275474" y="1536691"/>
                </a:cubicBezTo>
                <a:cubicBezTo>
                  <a:pt x="3236255" y="1536691"/>
                  <a:pt x="3199343" y="1525617"/>
                  <a:pt x="3164738" y="1507623"/>
                </a:cubicBezTo>
                <a:cubicBezTo>
                  <a:pt x="3149512" y="1502086"/>
                  <a:pt x="3136132" y="1492858"/>
                  <a:pt x="3119983" y="1490551"/>
                </a:cubicBezTo>
                <a:cubicBezTo>
                  <a:pt x="3113523" y="1489628"/>
                  <a:pt x="3107525" y="1487321"/>
                  <a:pt x="3101988" y="1483630"/>
                </a:cubicBezTo>
                <a:cubicBezTo>
                  <a:pt x="3093683" y="1478093"/>
                  <a:pt x="3085839" y="1472556"/>
                  <a:pt x="3077534" y="1467019"/>
                </a:cubicBezTo>
                <a:cubicBezTo>
                  <a:pt x="3073381" y="1464712"/>
                  <a:pt x="3069690" y="1461944"/>
                  <a:pt x="3065999" y="1458714"/>
                </a:cubicBezTo>
                <a:cubicBezTo>
                  <a:pt x="3061846" y="1455023"/>
                  <a:pt x="3057694" y="1451793"/>
                  <a:pt x="3052157" y="1449486"/>
                </a:cubicBezTo>
                <a:cubicBezTo>
                  <a:pt x="3048004" y="1447641"/>
                  <a:pt x="3044313" y="1445334"/>
                  <a:pt x="3041083" y="1442104"/>
                </a:cubicBezTo>
                <a:cubicBezTo>
                  <a:pt x="3036931" y="1437028"/>
                  <a:pt x="3030933" y="1433337"/>
                  <a:pt x="3024934" y="1430569"/>
                </a:cubicBezTo>
                <a:cubicBezTo>
                  <a:pt x="3020782" y="1427800"/>
                  <a:pt x="3018475" y="1424109"/>
                  <a:pt x="3016629" y="1419495"/>
                </a:cubicBezTo>
                <a:cubicBezTo>
                  <a:pt x="3014322" y="1413958"/>
                  <a:pt x="3012015" y="1408883"/>
                  <a:pt x="3008785" y="1403808"/>
                </a:cubicBezTo>
                <a:cubicBezTo>
                  <a:pt x="3007401" y="1401962"/>
                  <a:pt x="3006017" y="1400116"/>
                  <a:pt x="3005094" y="1397809"/>
                </a:cubicBezTo>
                <a:cubicBezTo>
                  <a:pt x="3000019" y="1388581"/>
                  <a:pt x="2996328" y="1378431"/>
                  <a:pt x="2988945" y="1370587"/>
                </a:cubicBezTo>
                <a:cubicBezTo>
                  <a:pt x="2987561" y="1368741"/>
                  <a:pt x="2986177" y="1366896"/>
                  <a:pt x="2984793" y="1364589"/>
                </a:cubicBezTo>
                <a:cubicBezTo>
                  <a:pt x="2981101" y="1357206"/>
                  <a:pt x="2977410" y="1349824"/>
                  <a:pt x="2974180" y="1342441"/>
                </a:cubicBezTo>
                <a:cubicBezTo>
                  <a:pt x="2973258" y="1340134"/>
                  <a:pt x="2972335" y="1338289"/>
                  <a:pt x="2971412" y="1335982"/>
                </a:cubicBezTo>
                <a:cubicBezTo>
                  <a:pt x="2953417" y="1326293"/>
                  <a:pt x="2946958" y="1345210"/>
                  <a:pt x="2934500" y="1350285"/>
                </a:cubicBezTo>
                <a:cubicBezTo>
                  <a:pt x="2929425" y="1353515"/>
                  <a:pt x="2923427" y="1354899"/>
                  <a:pt x="2918813" y="1359052"/>
                </a:cubicBezTo>
                <a:cubicBezTo>
                  <a:pt x="2906816" y="1373355"/>
                  <a:pt x="2891129" y="1383967"/>
                  <a:pt x="2877287" y="1396425"/>
                </a:cubicBezTo>
                <a:cubicBezTo>
                  <a:pt x="2867136" y="1401962"/>
                  <a:pt x="2857446" y="1407499"/>
                  <a:pt x="2845911" y="1410267"/>
                </a:cubicBezTo>
                <a:cubicBezTo>
                  <a:pt x="2826533" y="1422264"/>
                  <a:pt x="2813152" y="1440720"/>
                  <a:pt x="2796080" y="1455484"/>
                </a:cubicBezTo>
                <a:cubicBezTo>
                  <a:pt x="2794235" y="1457330"/>
                  <a:pt x="2792389" y="1458714"/>
                  <a:pt x="2790543" y="1460098"/>
                </a:cubicBezTo>
                <a:cubicBezTo>
                  <a:pt x="2783622" y="1465174"/>
                  <a:pt x="2780854" y="1473018"/>
                  <a:pt x="2776240" y="1479939"/>
                </a:cubicBezTo>
                <a:cubicBezTo>
                  <a:pt x="2773933" y="1482707"/>
                  <a:pt x="2771165" y="1485014"/>
                  <a:pt x="2767935" y="1486860"/>
                </a:cubicBezTo>
                <a:cubicBezTo>
                  <a:pt x="2761475" y="1489167"/>
                  <a:pt x="2754093" y="1488244"/>
                  <a:pt x="2749479" y="1494703"/>
                </a:cubicBezTo>
                <a:cubicBezTo>
                  <a:pt x="2748095" y="1496549"/>
                  <a:pt x="2746249" y="1497933"/>
                  <a:pt x="2744403" y="1499317"/>
                </a:cubicBezTo>
                <a:cubicBezTo>
                  <a:pt x="2739789" y="1502547"/>
                  <a:pt x="2735637" y="1507161"/>
                  <a:pt x="2732868" y="1511775"/>
                </a:cubicBezTo>
                <a:cubicBezTo>
                  <a:pt x="2726870" y="1520080"/>
                  <a:pt x="2719949" y="1527001"/>
                  <a:pt x="2709337" y="1528847"/>
                </a:cubicBezTo>
                <a:cubicBezTo>
                  <a:pt x="2690881" y="1542228"/>
                  <a:pt x="2674732" y="1557454"/>
                  <a:pt x="2665043" y="1579139"/>
                </a:cubicBezTo>
                <a:cubicBezTo>
                  <a:pt x="2661813" y="1584676"/>
                  <a:pt x="2657660" y="1589290"/>
                  <a:pt x="2653046" y="1594366"/>
                </a:cubicBezTo>
                <a:cubicBezTo>
                  <a:pt x="2643818" y="1604978"/>
                  <a:pt x="2636436" y="1616974"/>
                  <a:pt x="2626285" y="1626664"/>
                </a:cubicBezTo>
                <a:cubicBezTo>
                  <a:pt x="2623517" y="1629432"/>
                  <a:pt x="2621210" y="1632200"/>
                  <a:pt x="2618441" y="1634507"/>
                </a:cubicBezTo>
                <a:cubicBezTo>
                  <a:pt x="2607829" y="1645120"/>
                  <a:pt x="2596294" y="1654809"/>
                  <a:pt x="2588450" y="1667267"/>
                </a:cubicBezTo>
                <a:cubicBezTo>
                  <a:pt x="2587066" y="1669574"/>
                  <a:pt x="2585682" y="1671419"/>
                  <a:pt x="2584298" y="1673726"/>
                </a:cubicBezTo>
                <a:cubicBezTo>
                  <a:pt x="2564458" y="1692644"/>
                  <a:pt x="2557075" y="1718944"/>
                  <a:pt x="2544617" y="1742475"/>
                </a:cubicBezTo>
                <a:cubicBezTo>
                  <a:pt x="2522932" y="1748012"/>
                  <a:pt x="2501707" y="1754471"/>
                  <a:pt x="2479560" y="1756778"/>
                </a:cubicBezTo>
                <a:cubicBezTo>
                  <a:pt x="2461104" y="1757701"/>
                  <a:pt x="2442648" y="1754933"/>
                  <a:pt x="2424192" y="1759547"/>
                </a:cubicBezTo>
                <a:cubicBezTo>
                  <a:pt x="2413119" y="1760008"/>
                  <a:pt x="2402507" y="1761392"/>
                  <a:pt x="2391433" y="1762315"/>
                </a:cubicBezTo>
                <a:cubicBezTo>
                  <a:pt x="2376207" y="1762776"/>
                  <a:pt x="2360981" y="1760469"/>
                  <a:pt x="2346216" y="1765083"/>
                </a:cubicBezTo>
                <a:cubicBezTo>
                  <a:pt x="2341602" y="1766468"/>
                  <a:pt x="2336988" y="1766929"/>
                  <a:pt x="2332835" y="1767390"/>
                </a:cubicBezTo>
                <a:cubicBezTo>
                  <a:pt x="2318993" y="1767852"/>
                  <a:pt x="2305151" y="1767390"/>
                  <a:pt x="2291771" y="1771082"/>
                </a:cubicBezTo>
                <a:cubicBezTo>
                  <a:pt x="2274238" y="1770620"/>
                  <a:pt x="2256704" y="1773850"/>
                  <a:pt x="2239633" y="1774311"/>
                </a:cubicBezTo>
                <a:cubicBezTo>
                  <a:pt x="2230405" y="1773850"/>
                  <a:pt x="2220715" y="1773850"/>
                  <a:pt x="2211487" y="1773850"/>
                </a:cubicBezTo>
                <a:cubicBezTo>
                  <a:pt x="2181035" y="1773389"/>
                  <a:pt x="2154735" y="1755856"/>
                  <a:pt x="2124744" y="1754010"/>
                </a:cubicBezTo>
                <a:cubicBezTo>
                  <a:pt x="2119669" y="1740629"/>
                  <a:pt x="2107211" y="1746166"/>
                  <a:pt x="2097983" y="1744321"/>
                </a:cubicBezTo>
                <a:cubicBezTo>
                  <a:pt x="2093830" y="1743859"/>
                  <a:pt x="2090139" y="1742475"/>
                  <a:pt x="2086909" y="1740629"/>
                </a:cubicBezTo>
                <a:cubicBezTo>
                  <a:pt x="2079988" y="1730479"/>
                  <a:pt x="2067531" y="1726787"/>
                  <a:pt x="2057841" y="1728633"/>
                </a:cubicBezTo>
                <a:cubicBezTo>
                  <a:pt x="2036155" y="1733247"/>
                  <a:pt x="2031080" y="1720789"/>
                  <a:pt x="2026927" y="1705102"/>
                </a:cubicBezTo>
                <a:cubicBezTo>
                  <a:pt x="2026466" y="1702333"/>
                  <a:pt x="2026466" y="1699565"/>
                  <a:pt x="2027389" y="1697258"/>
                </a:cubicBezTo>
                <a:cubicBezTo>
                  <a:pt x="2035694" y="1684339"/>
                  <a:pt x="2048152" y="1675111"/>
                  <a:pt x="2057841" y="1664037"/>
                </a:cubicBezTo>
                <a:cubicBezTo>
                  <a:pt x="2116900" y="1623895"/>
                  <a:pt x="2181035" y="1600825"/>
                  <a:pt x="2253475" y="1606362"/>
                </a:cubicBezTo>
                <a:cubicBezTo>
                  <a:pt x="2263625" y="1607285"/>
                  <a:pt x="2274238" y="1605901"/>
                  <a:pt x="2284388" y="1604055"/>
                </a:cubicBezTo>
                <a:cubicBezTo>
                  <a:pt x="2304690" y="1599902"/>
                  <a:pt x="2315764" y="1587906"/>
                  <a:pt x="2314841" y="1566682"/>
                </a:cubicBezTo>
                <a:cubicBezTo>
                  <a:pt x="2313457" y="1527463"/>
                  <a:pt x="2311150" y="1487782"/>
                  <a:pt x="2305613" y="1449025"/>
                </a:cubicBezTo>
                <a:cubicBezTo>
                  <a:pt x="2295001" y="1374739"/>
                  <a:pt x="2290848" y="1300454"/>
                  <a:pt x="2300537" y="1225708"/>
                </a:cubicBezTo>
                <a:cubicBezTo>
                  <a:pt x="2301922" y="1213711"/>
                  <a:pt x="2304229" y="1201253"/>
                  <a:pt x="2285311" y="1205406"/>
                </a:cubicBezTo>
                <a:cubicBezTo>
                  <a:pt x="2242862" y="1214173"/>
                  <a:pt x="2201798" y="1205406"/>
                  <a:pt x="2160733" y="1197562"/>
                </a:cubicBezTo>
                <a:cubicBezTo>
                  <a:pt x="2110441" y="1188334"/>
                  <a:pt x="2059687" y="1198024"/>
                  <a:pt x="2009394" y="1192025"/>
                </a:cubicBezTo>
                <a:cubicBezTo>
                  <a:pt x="1991400" y="1189718"/>
                  <a:pt x="1994629" y="1202176"/>
                  <a:pt x="1998321" y="1212327"/>
                </a:cubicBezTo>
                <a:cubicBezTo>
                  <a:pt x="2014931" y="1257083"/>
                  <a:pt x="2033387" y="1301377"/>
                  <a:pt x="2053689" y="1344748"/>
                </a:cubicBezTo>
                <a:cubicBezTo>
                  <a:pt x="2067531" y="1373817"/>
                  <a:pt x="2076759" y="1404269"/>
                  <a:pt x="2088755" y="1433799"/>
                </a:cubicBezTo>
                <a:cubicBezTo>
                  <a:pt x="2098444" y="1456407"/>
                  <a:pt x="2089216" y="1479939"/>
                  <a:pt x="2080450" y="1502086"/>
                </a:cubicBezTo>
                <a:cubicBezTo>
                  <a:pt x="2064301" y="1543612"/>
                  <a:pt x="2038924" y="1579601"/>
                  <a:pt x="2018161" y="1618358"/>
                </a:cubicBezTo>
                <a:cubicBezTo>
                  <a:pt x="2010778" y="1634969"/>
                  <a:pt x="2005703" y="1652502"/>
                  <a:pt x="1994168" y="1666805"/>
                </a:cubicBezTo>
                <a:cubicBezTo>
                  <a:pt x="1987708" y="1674188"/>
                  <a:pt x="1979865" y="1680186"/>
                  <a:pt x="1970175" y="1682493"/>
                </a:cubicBezTo>
                <a:cubicBezTo>
                  <a:pt x="1962793" y="1686184"/>
                  <a:pt x="1954949" y="1689875"/>
                  <a:pt x="1947105" y="1692644"/>
                </a:cubicBezTo>
                <a:cubicBezTo>
                  <a:pt x="1934186" y="1696335"/>
                  <a:pt x="1921267" y="1700026"/>
                  <a:pt x="1907886" y="1700488"/>
                </a:cubicBezTo>
                <a:cubicBezTo>
                  <a:pt x="1889430" y="1700949"/>
                  <a:pt x="1870513" y="1700488"/>
                  <a:pt x="1852057" y="1700488"/>
                </a:cubicBezTo>
                <a:cubicBezTo>
                  <a:pt x="1846059" y="1700488"/>
                  <a:pt x="1840061" y="1699565"/>
                  <a:pt x="1834062" y="1698181"/>
                </a:cubicBezTo>
                <a:cubicBezTo>
                  <a:pt x="1822989" y="1694028"/>
                  <a:pt x="1811915" y="1694028"/>
                  <a:pt x="1800842" y="1698181"/>
                </a:cubicBezTo>
                <a:cubicBezTo>
                  <a:pt x="1787000" y="1697719"/>
                  <a:pt x="1774542" y="1703717"/>
                  <a:pt x="1761161" y="1705563"/>
                </a:cubicBezTo>
                <a:cubicBezTo>
                  <a:pt x="1730248" y="1706947"/>
                  <a:pt x="1699334" y="1704179"/>
                  <a:pt x="1668420" y="1707409"/>
                </a:cubicBezTo>
                <a:cubicBezTo>
                  <a:pt x="1664268" y="1708793"/>
                  <a:pt x="1660115" y="1710177"/>
                  <a:pt x="1655962" y="1711100"/>
                </a:cubicBezTo>
                <a:cubicBezTo>
                  <a:pt x="1635661" y="1713868"/>
                  <a:pt x="1612591" y="1721712"/>
                  <a:pt x="1608900" y="1688953"/>
                </a:cubicBezTo>
                <a:cubicBezTo>
                  <a:pt x="1608438" y="1686646"/>
                  <a:pt x="1608438" y="1684339"/>
                  <a:pt x="1608900" y="1681570"/>
                </a:cubicBezTo>
                <a:cubicBezTo>
                  <a:pt x="1614898" y="1673265"/>
                  <a:pt x="1603824" y="1671419"/>
                  <a:pt x="1602901" y="1665421"/>
                </a:cubicBezTo>
                <a:cubicBezTo>
                  <a:pt x="1602440" y="1652963"/>
                  <a:pt x="1613514" y="1646042"/>
                  <a:pt x="1618128" y="1636353"/>
                </a:cubicBezTo>
                <a:cubicBezTo>
                  <a:pt x="1619512" y="1634046"/>
                  <a:pt x="1620896" y="1632200"/>
                  <a:pt x="1622742" y="1629893"/>
                </a:cubicBezTo>
                <a:cubicBezTo>
                  <a:pt x="1635661" y="1616974"/>
                  <a:pt x="1649964" y="1604516"/>
                  <a:pt x="1660115" y="1589290"/>
                </a:cubicBezTo>
                <a:cubicBezTo>
                  <a:pt x="1692413" y="1563913"/>
                  <a:pt x="1730248" y="1553301"/>
                  <a:pt x="1770389" y="1549610"/>
                </a:cubicBezTo>
                <a:cubicBezTo>
                  <a:pt x="1778695" y="1549610"/>
                  <a:pt x="1787461" y="1550994"/>
                  <a:pt x="1795766" y="1547764"/>
                </a:cubicBezTo>
                <a:cubicBezTo>
                  <a:pt x="1797612" y="1546380"/>
                  <a:pt x="1798996" y="1544535"/>
                  <a:pt x="1800380" y="1542689"/>
                </a:cubicBezTo>
                <a:cubicBezTo>
                  <a:pt x="1804071" y="1528386"/>
                  <a:pt x="1797150" y="1517773"/>
                  <a:pt x="1787000" y="1509007"/>
                </a:cubicBezTo>
                <a:cubicBezTo>
                  <a:pt x="1780079" y="1503009"/>
                  <a:pt x="1772235" y="1497933"/>
                  <a:pt x="1769005" y="1489167"/>
                </a:cubicBezTo>
                <a:lnTo>
                  <a:pt x="1768544" y="1489167"/>
                </a:lnTo>
                <a:cubicBezTo>
                  <a:pt x="1760239" y="1483168"/>
                  <a:pt x="1751011" y="1478554"/>
                  <a:pt x="1743628" y="1471633"/>
                </a:cubicBezTo>
                <a:cubicBezTo>
                  <a:pt x="1740398" y="1469326"/>
                  <a:pt x="1738091" y="1466558"/>
                  <a:pt x="1735323" y="1463328"/>
                </a:cubicBezTo>
                <a:cubicBezTo>
                  <a:pt x="1726556" y="1452716"/>
                  <a:pt x="1718713" y="1441642"/>
                  <a:pt x="1706716" y="1434260"/>
                </a:cubicBezTo>
                <a:cubicBezTo>
                  <a:pt x="1704409" y="1432876"/>
                  <a:pt x="1702564" y="1431492"/>
                  <a:pt x="1700718" y="1430107"/>
                </a:cubicBezTo>
                <a:cubicBezTo>
                  <a:pt x="1696104" y="1426416"/>
                  <a:pt x="1691490" y="1422725"/>
                  <a:pt x="1686415" y="1419957"/>
                </a:cubicBezTo>
                <a:cubicBezTo>
                  <a:pt x="1684108" y="1419034"/>
                  <a:pt x="1682262" y="1417650"/>
                  <a:pt x="1680417" y="1415804"/>
                </a:cubicBezTo>
                <a:cubicBezTo>
                  <a:pt x="1672111" y="1408422"/>
                  <a:pt x="1664729" y="1401039"/>
                  <a:pt x="1655040" y="1395502"/>
                </a:cubicBezTo>
                <a:cubicBezTo>
                  <a:pt x="1650887" y="1392273"/>
                  <a:pt x="1648119" y="1388581"/>
                  <a:pt x="1645812" y="1384429"/>
                </a:cubicBezTo>
                <a:cubicBezTo>
                  <a:pt x="1641659" y="1377046"/>
                  <a:pt x="1638429" y="1369664"/>
                  <a:pt x="1630585" y="1365050"/>
                </a:cubicBezTo>
                <a:cubicBezTo>
                  <a:pt x="1628740" y="1363666"/>
                  <a:pt x="1626433" y="1362282"/>
                  <a:pt x="1624587" y="1360897"/>
                </a:cubicBezTo>
                <a:cubicBezTo>
                  <a:pt x="1615359" y="1353054"/>
                  <a:pt x="1608438" y="1342903"/>
                  <a:pt x="1597826" y="1336905"/>
                </a:cubicBezTo>
                <a:cubicBezTo>
                  <a:pt x="1593673" y="1334136"/>
                  <a:pt x="1589982" y="1331368"/>
                  <a:pt x="1586291" y="1328600"/>
                </a:cubicBezTo>
                <a:cubicBezTo>
                  <a:pt x="1581677" y="1324908"/>
                  <a:pt x="1577063" y="1321679"/>
                  <a:pt x="1571526" y="1318910"/>
                </a:cubicBezTo>
                <a:cubicBezTo>
                  <a:pt x="1566912" y="1316603"/>
                  <a:pt x="1563221" y="1313373"/>
                  <a:pt x="1561376" y="1308759"/>
                </a:cubicBezTo>
                <a:cubicBezTo>
                  <a:pt x="1557223" y="1295379"/>
                  <a:pt x="1550763" y="1283382"/>
                  <a:pt x="1540151" y="1273693"/>
                </a:cubicBezTo>
                <a:cubicBezTo>
                  <a:pt x="1537383" y="1271386"/>
                  <a:pt x="1535076" y="1268156"/>
                  <a:pt x="1533230" y="1264926"/>
                </a:cubicBezTo>
                <a:cubicBezTo>
                  <a:pt x="1529539" y="1257083"/>
                  <a:pt x="1524925" y="1251084"/>
                  <a:pt x="1514774" y="1255237"/>
                </a:cubicBezTo>
                <a:cubicBezTo>
                  <a:pt x="1512929" y="1256621"/>
                  <a:pt x="1510622" y="1257544"/>
                  <a:pt x="1508776" y="1259390"/>
                </a:cubicBezTo>
                <a:cubicBezTo>
                  <a:pt x="1495857" y="1269079"/>
                  <a:pt x="1490320" y="1283382"/>
                  <a:pt x="1482015" y="1295840"/>
                </a:cubicBezTo>
                <a:cubicBezTo>
                  <a:pt x="1480631" y="1298147"/>
                  <a:pt x="1479246" y="1299993"/>
                  <a:pt x="1477401" y="1301838"/>
                </a:cubicBezTo>
                <a:cubicBezTo>
                  <a:pt x="1466327" y="1315219"/>
                  <a:pt x="1457099" y="1329984"/>
                  <a:pt x="1447871" y="1344748"/>
                </a:cubicBezTo>
                <a:cubicBezTo>
                  <a:pt x="1444641" y="1350285"/>
                  <a:pt x="1441873" y="1355822"/>
                  <a:pt x="1438643" y="1360897"/>
                </a:cubicBezTo>
                <a:cubicBezTo>
                  <a:pt x="1429877" y="1371510"/>
                  <a:pt x="1419264" y="1380738"/>
                  <a:pt x="1410036" y="1390888"/>
                </a:cubicBezTo>
                <a:cubicBezTo>
                  <a:pt x="1401270" y="1399655"/>
                  <a:pt x="1400347" y="1413958"/>
                  <a:pt x="1388351" y="1420418"/>
                </a:cubicBezTo>
                <a:cubicBezTo>
                  <a:pt x="1369895" y="1427339"/>
                  <a:pt x="1359283" y="1444411"/>
                  <a:pt x="1343134" y="1454100"/>
                </a:cubicBezTo>
                <a:lnTo>
                  <a:pt x="1341288" y="1454100"/>
                </a:lnTo>
                <a:lnTo>
                  <a:pt x="1340365" y="1455946"/>
                </a:lnTo>
                <a:cubicBezTo>
                  <a:pt x="1336213" y="1464712"/>
                  <a:pt x="1327907" y="1470711"/>
                  <a:pt x="1322371" y="1478554"/>
                </a:cubicBezTo>
                <a:cubicBezTo>
                  <a:pt x="1320064" y="1481323"/>
                  <a:pt x="1317757" y="1483630"/>
                  <a:pt x="1314988" y="1486398"/>
                </a:cubicBezTo>
                <a:cubicBezTo>
                  <a:pt x="1310836" y="1490551"/>
                  <a:pt x="1306683" y="1494703"/>
                  <a:pt x="1301608" y="1497933"/>
                </a:cubicBezTo>
                <a:cubicBezTo>
                  <a:pt x="1297916" y="1500702"/>
                  <a:pt x="1293764" y="1503009"/>
                  <a:pt x="1290073" y="1505777"/>
                </a:cubicBezTo>
                <a:cubicBezTo>
                  <a:pt x="1284536" y="1510391"/>
                  <a:pt x="1278999" y="1514544"/>
                  <a:pt x="1273462" y="1518696"/>
                </a:cubicBezTo>
                <a:cubicBezTo>
                  <a:pt x="1271617" y="1520080"/>
                  <a:pt x="1269771" y="1521465"/>
                  <a:pt x="1267926" y="1522849"/>
                </a:cubicBezTo>
                <a:cubicBezTo>
                  <a:pt x="1264234" y="1525617"/>
                  <a:pt x="1261005" y="1528847"/>
                  <a:pt x="1256852" y="1531154"/>
                </a:cubicBezTo>
                <a:cubicBezTo>
                  <a:pt x="1253161" y="1533461"/>
                  <a:pt x="1249008" y="1535768"/>
                  <a:pt x="1245317" y="1538536"/>
                </a:cubicBezTo>
                <a:cubicBezTo>
                  <a:pt x="1240703" y="1541766"/>
                  <a:pt x="1235628" y="1544996"/>
                  <a:pt x="1231475" y="1548687"/>
                </a:cubicBezTo>
                <a:cubicBezTo>
                  <a:pt x="1229629" y="1550533"/>
                  <a:pt x="1227784" y="1551917"/>
                  <a:pt x="1225938" y="1553301"/>
                </a:cubicBezTo>
                <a:cubicBezTo>
                  <a:pt x="1208866" y="1569450"/>
                  <a:pt x="1186258" y="1579139"/>
                  <a:pt x="1171032" y="1598057"/>
                </a:cubicBezTo>
                <a:cubicBezTo>
                  <a:pt x="1168725" y="1600825"/>
                  <a:pt x="1165956" y="1603594"/>
                  <a:pt x="1163188" y="1605901"/>
                </a:cubicBezTo>
                <a:cubicBezTo>
                  <a:pt x="1156267" y="1610515"/>
                  <a:pt x="1150730" y="1616513"/>
                  <a:pt x="1146116" y="1623434"/>
                </a:cubicBezTo>
                <a:cubicBezTo>
                  <a:pt x="1142425" y="1628509"/>
                  <a:pt x="1138272" y="1632662"/>
                  <a:pt x="1133197" y="1636353"/>
                </a:cubicBezTo>
                <a:cubicBezTo>
                  <a:pt x="1116587" y="1652041"/>
                  <a:pt x="1098131" y="1665421"/>
                  <a:pt x="1078752" y="1677879"/>
                </a:cubicBezTo>
                <a:cubicBezTo>
                  <a:pt x="1073215" y="1682493"/>
                  <a:pt x="1066294" y="1686184"/>
                  <a:pt x="1061219" y="1691260"/>
                </a:cubicBezTo>
                <a:cubicBezTo>
                  <a:pt x="1056143" y="1696796"/>
                  <a:pt x="1052452" y="1703256"/>
                  <a:pt x="1045992" y="1706947"/>
                </a:cubicBezTo>
                <a:cubicBezTo>
                  <a:pt x="1034457" y="1710638"/>
                  <a:pt x="1022461" y="1712023"/>
                  <a:pt x="1014617" y="1722173"/>
                </a:cubicBezTo>
                <a:cubicBezTo>
                  <a:pt x="1004005" y="1728172"/>
                  <a:pt x="992470" y="1733247"/>
                  <a:pt x="982781" y="1740629"/>
                </a:cubicBezTo>
                <a:cubicBezTo>
                  <a:pt x="978628" y="1743398"/>
                  <a:pt x="974475" y="1746166"/>
                  <a:pt x="969861" y="1748473"/>
                </a:cubicBezTo>
                <a:cubicBezTo>
                  <a:pt x="951405" y="1759085"/>
                  <a:pt x="929720" y="1762776"/>
                  <a:pt x="914032" y="1778925"/>
                </a:cubicBezTo>
                <a:cubicBezTo>
                  <a:pt x="911725" y="1780771"/>
                  <a:pt x="909880" y="1782155"/>
                  <a:pt x="907573" y="1783539"/>
                </a:cubicBezTo>
                <a:cubicBezTo>
                  <a:pt x="899267" y="1788615"/>
                  <a:pt x="891424" y="1794613"/>
                  <a:pt x="882196" y="1798304"/>
                </a:cubicBezTo>
                <a:cubicBezTo>
                  <a:pt x="879427" y="1799227"/>
                  <a:pt x="876659" y="1800150"/>
                  <a:pt x="873429" y="1800611"/>
                </a:cubicBezTo>
                <a:cubicBezTo>
                  <a:pt x="835594" y="1803841"/>
                  <a:pt x="797759" y="1798304"/>
                  <a:pt x="760386" y="1804302"/>
                </a:cubicBezTo>
                <a:cubicBezTo>
                  <a:pt x="738700" y="1807994"/>
                  <a:pt x="717476" y="1811685"/>
                  <a:pt x="696252" y="1817222"/>
                </a:cubicBezTo>
                <a:cubicBezTo>
                  <a:pt x="683794" y="1819067"/>
                  <a:pt x="671336" y="1818606"/>
                  <a:pt x="658417" y="1818606"/>
                </a:cubicBezTo>
                <a:cubicBezTo>
                  <a:pt x="648727" y="1818144"/>
                  <a:pt x="639961" y="1815837"/>
                  <a:pt x="631656" y="1811223"/>
                </a:cubicBezTo>
                <a:cubicBezTo>
                  <a:pt x="608124" y="1794613"/>
                  <a:pt x="579518" y="1808916"/>
                  <a:pt x="555063" y="1799227"/>
                </a:cubicBezTo>
                <a:cubicBezTo>
                  <a:pt x="555063" y="1797381"/>
                  <a:pt x="555063" y="1795997"/>
                  <a:pt x="555063" y="1794152"/>
                </a:cubicBezTo>
                <a:cubicBezTo>
                  <a:pt x="556909" y="1771543"/>
                  <a:pt x="543067" y="1780310"/>
                  <a:pt x="531993" y="1782617"/>
                </a:cubicBezTo>
                <a:cubicBezTo>
                  <a:pt x="516767" y="1778003"/>
                  <a:pt x="507078" y="1794152"/>
                  <a:pt x="493236" y="1793690"/>
                </a:cubicBezTo>
                <a:cubicBezTo>
                  <a:pt x="485854" y="1784924"/>
                  <a:pt x="493697" y="1778925"/>
                  <a:pt x="498311" y="1768775"/>
                </a:cubicBezTo>
                <a:cubicBezTo>
                  <a:pt x="482624" y="1772466"/>
                  <a:pt x="471550" y="1772927"/>
                  <a:pt x="460938" y="1776618"/>
                </a:cubicBezTo>
                <a:close/>
              </a:path>
            </a:pathLst>
          </a:custGeom>
          <a:solidFill>
            <a:schemeClr val="accent4"/>
          </a:solidFill>
          <a:ln w="4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94B17F-28DB-4023-AA5B-95C60A1BED05}"/>
              </a:ext>
            </a:extLst>
          </p:cNvPr>
          <p:cNvSpPr txBox="1"/>
          <p:nvPr/>
        </p:nvSpPr>
        <p:spPr>
          <a:xfrm>
            <a:off x="1693496" y="4593835"/>
            <a:ext cx="1719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BUY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095B89-22C9-4CA6-83BB-5AFF192252A8}"/>
              </a:ext>
            </a:extLst>
          </p:cNvPr>
          <p:cNvSpPr txBox="1"/>
          <p:nvPr/>
        </p:nvSpPr>
        <p:spPr>
          <a:xfrm>
            <a:off x="8778833" y="4593835"/>
            <a:ext cx="1719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SELL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C353351-A1F9-40F9-9657-9BF8C2330F93}"/>
              </a:ext>
            </a:extLst>
          </p:cNvPr>
          <p:cNvSpPr/>
          <p:nvPr/>
        </p:nvSpPr>
        <p:spPr>
          <a:xfrm>
            <a:off x="1202741" y="5873878"/>
            <a:ext cx="9815209" cy="17509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77254140-8CEA-4641-B3DB-96DC791513FF}"/>
              </a:ext>
            </a:extLst>
          </p:cNvPr>
          <p:cNvSpPr/>
          <p:nvPr/>
        </p:nvSpPr>
        <p:spPr>
          <a:xfrm>
            <a:off x="5526649" y="6031829"/>
            <a:ext cx="1138701" cy="658209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aphic 66">
            <a:extLst>
              <a:ext uri="{FF2B5EF4-FFF2-40B4-BE49-F238E27FC236}">
                <a16:creationId xmlns:a16="http://schemas.microsoft.com/office/drawing/2014/main" id="{D346C0C9-7028-4EF4-91E8-DD3C0EE116C5}"/>
              </a:ext>
            </a:extLst>
          </p:cNvPr>
          <p:cNvGrpSpPr/>
          <p:nvPr/>
        </p:nvGrpSpPr>
        <p:grpSpPr>
          <a:xfrm>
            <a:off x="5413552" y="1121820"/>
            <a:ext cx="1742436" cy="4771108"/>
            <a:chOff x="7354684" y="1811872"/>
            <a:chExt cx="1908028" cy="522452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E49C70-653A-40E4-91B4-80BF4D0A3698}"/>
                </a:ext>
              </a:extLst>
            </p:cNvPr>
            <p:cNvSpPr/>
            <p:nvPr/>
          </p:nvSpPr>
          <p:spPr>
            <a:xfrm>
              <a:off x="7354343" y="1810707"/>
              <a:ext cx="1901090" cy="5217590"/>
            </a:xfrm>
            <a:custGeom>
              <a:avLst/>
              <a:gdLst>
                <a:gd name="connsiteX0" fmla="*/ 1829966 w 1901089"/>
                <a:gd name="connsiteY0" fmla="*/ 1619173 h 5217589"/>
                <a:gd name="connsiteX1" fmla="*/ 1678712 w 1901089"/>
                <a:gd name="connsiteY1" fmla="*/ 1402699 h 5217589"/>
                <a:gd name="connsiteX2" fmla="*/ 1483052 w 1901089"/>
                <a:gd name="connsiteY2" fmla="*/ 1064805 h 5217589"/>
                <a:gd name="connsiteX3" fmla="*/ 1382447 w 1901089"/>
                <a:gd name="connsiteY3" fmla="*/ 976688 h 5217589"/>
                <a:gd name="connsiteX4" fmla="*/ 1198583 w 1901089"/>
                <a:gd name="connsiteY4" fmla="*/ 916325 h 5217589"/>
                <a:gd name="connsiteX5" fmla="*/ 1198583 w 1901089"/>
                <a:gd name="connsiteY5" fmla="*/ 916325 h 5217589"/>
                <a:gd name="connsiteX6" fmla="*/ 1183318 w 1901089"/>
                <a:gd name="connsiteY6" fmla="*/ 895510 h 5217589"/>
                <a:gd name="connsiteX7" fmla="*/ 1129894 w 1901089"/>
                <a:gd name="connsiteY7" fmla="*/ 633243 h 5217589"/>
                <a:gd name="connsiteX8" fmla="*/ 1007780 w 1901089"/>
                <a:gd name="connsiteY8" fmla="*/ 230129 h 5217589"/>
                <a:gd name="connsiteX9" fmla="*/ 898155 w 1901089"/>
                <a:gd name="connsiteY9" fmla="*/ 60141 h 5217589"/>
                <a:gd name="connsiteX10" fmla="*/ 724698 w 1901089"/>
                <a:gd name="connsiteY10" fmla="*/ 1165 h 5217589"/>
                <a:gd name="connsiteX11" fmla="*/ 369458 w 1901089"/>
                <a:gd name="connsiteY11" fmla="*/ 151032 h 5217589"/>
                <a:gd name="connsiteX12" fmla="*/ 357663 w 1901089"/>
                <a:gd name="connsiteY12" fmla="*/ 211395 h 5217589"/>
                <a:gd name="connsiteX13" fmla="*/ 420107 w 1901089"/>
                <a:gd name="connsiteY13" fmla="*/ 254413 h 5217589"/>
                <a:gd name="connsiteX14" fmla="*/ 420107 w 1901089"/>
                <a:gd name="connsiteY14" fmla="*/ 254413 h 5217589"/>
                <a:gd name="connsiteX15" fmla="*/ 375702 w 1901089"/>
                <a:gd name="connsiteY15" fmla="*/ 293267 h 5217589"/>
                <a:gd name="connsiteX16" fmla="*/ 372233 w 1901089"/>
                <a:gd name="connsiteY16" fmla="*/ 312694 h 5217589"/>
                <a:gd name="connsiteX17" fmla="*/ 382640 w 1901089"/>
                <a:gd name="connsiteY17" fmla="*/ 409137 h 5217589"/>
                <a:gd name="connsiteX18" fmla="*/ 388191 w 1901089"/>
                <a:gd name="connsiteY18" fmla="*/ 479213 h 5217589"/>
                <a:gd name="connsiteX19" fmla="*/ 375008 w 1901089"/>
                <a:gd name="connsiteY19" fmla="*/ 516680 h 5217589"/>
                <a:gd name="connsiteX20" fmla="*/ 397211 w 1901089"/>
                <a:gd name="connsiteY20" fmla="*/ 554147 h 5217589"/>
                <a:gd name="connsiteX21" fmla="*/ 425658 w 1901089"/>
                <a:gd name="connsiteY21" fmla="*/ 585369 h 5217589"/>
                <a:gd name="connsiteX22" fmla="*/ 462431 w 1901089"/>
                <a:gd name="connsiteY22" fmla="*/ 711646 h 5217589"/>
                <a:gd name="connsiteX23" fmla="*/ 539446 w 1901089"/>
                <a:gd name="connsiteY23" fmla="*/ 763683 h 5217589"/>
                <a:gd name="connsiteX24" fmla="*/ 526957 w 1901089"/>
                <a:gd name="connsiteY24" fmla="*/ 799762 h 5217589"/>
                <a:gd name="connsiteX25" fmla="*/ 549159 w 1901089"/>
                <a:gd name="connsiteY25" fmla="*/ 863594 h 5217589"/>
                <a:gd name="connsiteX26" fmla="*/ 549159 w 1901089"/>
                <a:gd name="connsiteY26" fmla="*/ 863594 h 5217589"/>
                <a:gd name="connsiteX27" fmla="*/ 472144 w 1901089"/>
                <a:gd name="connsiteY27" fmla="*/ 917019 h 5217589"/>
                <a:gd name="connsiteX28" fmla="*/ 472144 w 1901089"/>
                <a:gd name="connsiteY28" fmla="*/ 917019 h 5217589"/>
                <a:gd name="connsiteX29" fmla="*/ 380559 w 1901089"/>
                <a:gd name="connsiteY29" fmla="*/ 932977 h 5217589"/>
                <a:gd name="connsiteX30" fmla="*/ 249425 w 1901089"/>
                <a:gd name="connsiteY30" fmla="*/ 1050234 h 5217589"/>
                <a:gd name="connsiteX31" fmla="*/ 200857 w 1901089"/>
                <a:gd name="connsiteY31" fmla="*/ 1232711 h 5217589"/>
                <a:gd name="connsiteX32" fmla="*/ 131474 w 1901089"/>
                <a:gd name="connsiteY32" fmla="*/ 1475551 h 5217589"/>
                <a:gd name="connsiteX33" fmla="*/ 81519 w 1901089"/>
                <a:gd name="connsiteY33" fmla="*/ 1608072 h 5217589"/>
                <a:gd name="connsiteX34" fmla="*/ 73193 w 1901089"/>
                <a:gd name="connsiteY34" fmla="*/ 1848831 h 5217589"/>
                <a:gd name="connsiteX35" fmla="*/ 116210 w 1901089"/>
                <a:gd name="connsiteY35" fmla="*/ 2194357 h 5217589"/>
                <a:gd name="connsiteX36" fmla="*/ 160615 w 1901089"/>
                <a:gd name="connsiteY36" fmla="*/ 2343530 h 5217589"/>
                <a:gd name="connsiteX37" fmla="*/ 171717 w 1901089"/>
                <a:gd name="connsiteY37" fmla="*/ 2349081 h 5217589"/>
                <a:gd name="connsiteX38" fmla="*/ 250119 w 1901089"/>
                <a:gd name="connsiteY38" fmla="*/ 2436503 h 5217589"/>
                <a:gd name="connsiteX39" fmla="*/ 250119 w 1901089"/>
                <a:gd name="connsiteY39" fmla="*/ 2436503 h 5217589"/>
                <a:gd name="connsiteX40" fmla="*/ 243875 w 1901089"/>
                <a:gd name="connsiteY40" fmla="*/ 2454543 h 5217589"/>
                <a:gd name="connsiteX41" fmla="*/ 238324 w 1901089"/>
                <a:gd name="connsiteY41" fmla="*/ 2548904 h 5217589"/>
                <a:gd name="connsiteX42" fmla="*/ 265383 w 1901089"/>
                <a:gd name="connsiteY42" fmla="*/ 2584983 h 5217589"/>
                <a:gd name="connsiteX43" fmla="*/ 282035 w 1901089"/>
                <a:gd name="connsiteY43" fmla="*/ 2608573 h 5217589"/>
                <a:gd name="connsiteX44" fmla="*/ 273709 w 1901089"/>
                <a:gd name="connsiteY44" fmla="*/ 2642570 h 5217589"/>
                <a:gd name="connsiteX45" fmla="*/ 137719 w 1901089"/>
                <a:gd name="connsiteY45" fmla="*/ 3205265 h 5217589"/>
                <a:gd name="connsiteX46" fmla="*/ 87069 w 1901089"/>
                <a:gd name="connsiteY46" fmla="*/ 3546629 h 5217589"/>
                <a:gd name="connsiteX47" fmla="*/ 114129 w 1901089"/>
                <a:gd name="connsiteY47" fmla="*/ 3930316 h 5217589"/>
                <a:gd name="connsiteX48" fmla="*/ 158534 w 1901089"/>
                <a:gd name="connsiteY48" fmla="*/ 4220336 h 5217589"/>
                <a:gd name="connsiteX49" fmla="*/ 177267 w 1901089"/>
                <a:gd name="connsiteY49" fmla="*/ 4517989 h 5217589"/>
                <a:gd name="connsiteX50" fmla="*/ 288973 w 1901089"/>
                <a:gd name="connsiteY50" fmla="*/ 4745564 h 5217589"/>
                <a:gd name="connsiteX51" fmla="*/ 322971 w 1901089"/>
                <a:gd name="connsiteY51" fmla="*/ 4845476 h 5217589"/>
                <a:gd name="connsiteX52" fmla="*/ 252894 w 1901089"/>
                <a:gd name="connsiteY52" fmla="*/ 5036972 h 5217589"/>
                <a:gd name="connsiteX53" fmla="*/ 213346 w 1901089"/>
                <a:gd name="connsiteY53" fmla="*/ 5083459 h 5217589"/>
                <a:gd name="connsiteX54" fmla="*/ 26706 w 1901089"/>
                <a:gd name="connsiteY54" fmla="*/ 5171575 h 5217589"/>
                <a:gd name="connsiteX55" fmla="*/ 1035 w 1901089"/>
                <a:gd name="connsiteY55" fmla="*/ 5189615 h 5217589"/>
                <a:gd name="connsiteX56" fmla="*/ 16993 w 1901089"/>
                <a:gd name="connsiteY56" fmla="*/ 5218755 h 5217589"/>
                <a:gd name="connsiteX57" fmla="*/ 425658 w 1901089"/>
                <a:gd name="connsiteY57" fmla="*/ 5213205 h 5217589"/>
                <a:gd name="connsiteX58" fmla="*/ 506142 w 1901089"/>
                <a:gd name="connsiteY58" fmla="*/ 5113988 h 5217589"/>
                <a:gd name="connsiteX59" fmla="*/ 620623 w 1901089"/>
                <a:gd name="connsiteY59" fmla="*/ 5077908 h 5217589"/>
                <a:gd name="connsiteX60" fmla="*/ 633112 w 1901089"/>
                <a:gd name="connsiteY60" fmla="*/ 5098029 h 5217589"/>
                <a:gd name="connsiteX61" fmla="*/ 634500 w 1901089"/>
                <a:gd name="connsiteY61" fmla="*/ 5212511 h 5217589"/>
                <a:gd name="connsiteX62" fmla="*/ 678905 w 1901089"/>
                <a:gd name="connsiteY62" fmla="*/ 5215980 h 5217589"/>
                <a:gd name="connsiteX63" fmla="*/ 684456 w 1901089"/>
                <a:gd name="connsiteY63" fmla="*/ 5092479 h 5217589"/>
                <a:gd name="connsiteX64" fmla="*/ 708740 w 1901089"/>
                <a:gd name="connsiteY64" fmla="*/ 5061256 h 5217589"/>
                <a:gd name="connsiteX65" fmla="*/ 744819 w 1901089"/>
                <a:gd name="connsiteY65" fmla="*/ 5021708 h 5217589"/>
                <a:gd name="connsiteX66" fmla="*/ 761471 w 1901089"/>
                <a:gd name="connsiteY66" fmla="*/ 5049461 h 5217589"/>
                <a:gd name="connsiteX67" fmla="*/ 762164 w 1901089"/>
                <a:gd name="connsiteY67" fmla="*/ 5172963 h 5217589"/>
                <a:gd name="connsiteX68" fmla="*/ 785061 w 1901089"/>
                <a:gd name="connsiteY68" fmla="*/ 5221531 h 5217589"/>
                <a:gd name="connsiteX69" fmla="*/ 1077856 w 1901089"/>
                <a:gd name="connsiteY69" fmla="*/ 5213205 h 5217589"/>
                <a:gd name="connsiteX70" fmla="*/ 1209684 w 1901089"/>
                <a:gd name="connsiteY70" fmla="*/ 4932898 h 5217589"/>
                <a:gd name="connsiteX71" fmla="*/ 1237437 w 1901089"/>
                <a:gd name="connsiteY71" fmla="*/ 4703935 h 5217589"/>
                <a:gd name="connsiteX72" fmla="*/ 1243681 w 1901089"/>
                <a:gd name="connsiteY72" fmla="*/ 4418077 h 5217589"/>
                <a:gd name="connsiteX73" fmla="*/ 1201358 w 1901089"/>
                <a:gd name="connsiteY73" fmla="*/ 3833874 h 5217589"/>
                <a:gd name="connsiteX74" fmla="*/ 1185400 w 1901089"/>
                <a:gd name="connsiteY74" fmla="*/ 3616012 h 5217589"/>
                <a:gd name="connsiteX75" fmla="*/ 1215928 w 1901089"/>
                <a:gd name="connsiteY75" fmla="*/ 3369703 h 5217589"/>
                <a:gd name="connsiteX76" fmla="*/ 1295718 w 1901089"/>
                <a:gd name="connsiteY76" fmla="*/ 2929122 h 5217589"/>
                <a:gd name="connsiteX77" fmla="*/ 1319309 w 1901089"/>
                <a:gd name="connsiteY77" fmla="*/ 2696689 h 5217589"/>
                <a:gd name="connsiteX78" fmla="*/ 1222867 w 1901089"/>
                <a:gd name="connsiteY78" fmla="*/ 2435116 h 5217589"/>
                <a:gd name="connsiteX79" fmla="*/ 1202052 w 1901089"/>
                <a:gd name="connsiteY79" fmla="*/ 2407362 h 5217589"/>
                <a:gd name="connsiteX80" fmla="*/ 1236049 w 1901089"/>
                <a:gd name="connsiteY80" fmla="*/ 2401812 h 5217589"/>
                <a:gd name="connsiteX81" fmla="*/ 1258946 w 1901089"/>
                <a:gd name="connsiteY81" fmla="*/ 2382385 h 5217589"/>
                <a:gd name="connsiteX82" fmla="*/ 1712015 w 1901089"/>
                <a:gd name="connsiteY82" fmla="*/ 2057673 h 5217589"/>
                <a:gd name="connsiteX83" fmla="*/ 1850087 w 1901089"/>
                <a:gd name="connsiteY83" fmla="*/ 1952211 h 5217589"/>
                <a:gd name="connsiteX84" fmla="*/ 1895880 w 1901089"/>
                <a:gd name="connsiteY84" fmla="*/ 1755164 h 5217589"/>
                <a:gd name="connsiteX85" fmla="*/ 1829966 w 1901089"/>
                <a:gd name="connsiteY85" fmla="*/ 1619173 h 5217589"/>
                <a:gd name="connsiteX86" fmla="*/ 230692 w 1901089"/>
                <a:gd name="connsiteY86" fmla="*/ 2354632 h 5217589"/>
                <a:gd name="connsiteX87" fmla="*/ 230692 w 1901089"/>
                <a:gd name="connsiteY87" fmla="*/ 2354632 h 5217589"/>
                <a:gd name="connsiteX88" fmla="*/ 230692 w 1901089"/>
                <a:gd name="connsiteY88" fmla="*/ 2354632 h 5217589"/>
                <a:gd name="connsiteX89" fmla="*/ 230692 w 1901089"/>
                <a:gd name="connsiteY89" fmla="*/ 2354632 h 5217589"/>
                <a:gd name="connsiteX90" fmla="*/ 270240 w 1901089"/>
                <a:gd name="connsiteY90" fmla="*/ 2303288 h 5217589"/>
                <a:gd name="connsiteX91" fmla="*/ 271628 w 1901089"/>
                <a:gd name="connsiteY91" fmla="*/ 2303288 h 5217589"/>
                <a:gd name="connsiteX92" fmla="*/ 270934 w 1901089"/>
                <a:gd name="connsiteY92" fmla="*/ 2303982 h 5217589"/>
                <a:gd name="connsiteX93" fmla="*/ 270240 w 1901089"/>
                <a:gd name="connsiteY93" fmla="*/ 2303288 h 5217589"/>
                <a:gd name="connsiteX94" fmla="*/ 803794 w 1901089"/>
                <a:gd name="connsiteY94" fmla="*/ 4826049 h 5217589"/>
                <a:gd name="connsiteX95" fmla="*/ 776735 w 1901089"/>
                <a:gd name="connsiteY95" fmla="*/ 4904451 h 5217589"/>
                <a:gd name="connsiteX96" fmla="*/ 747594 w 1901089"/>
                <a:gd name="connsiteY96" fmla="*/ 4991873 h 5217589"/>
                <a:gd name="connsiteX97" fmla="*/ 750369 w 1901089"/>
                <a:gd name="connsiteY97" fmla="*/ 4834374 h 5217589"/>
                <a:gd name="connsiteX98" fmla="*/ 585238 w 1901089"/>
                <a:gd name="connsiteY98" fmla="*/ 4073938 h 5217589"/>
                <a:gd name="connsiteX99" fmla="*/ 544996 w 1901089"/>
                <a:gd name="connsiteY99" fmla="*/ 3892155 h 5217589"/>
                <a:gd name="connsiteX100" fmla="*/ 565117 w 1901089"/>
                <a:gd name="connsiteY100" fmla="*/ 3647234 h 5217589"/>
                <a:gd name="connsiteX101" fmla="*/ 653233 w 1901089"/>
                <a:gd name="connsiteY101" fmla="*/ 3355826 h 5217589"/>
                <a:gd name="connsiteX102" fmla="*/ 685843 w 1901089"/>
                <a:gd name="connsiteY102" fmla="*/ 3104660 h 5217589"/>
                <a:gd name="connsiteX103" fmla="*/ 738574 w 1901089"/>
                <a:gd name="connsiteY103" fmla="*/ 3575770 h 5217589"/>
                <a:gd name="connsiteX104" fmla="*/ 776735 w 1901089"/>
                <a:gd name="connsiteY104" fmla="*/ 3999005 h 5217589"/>
                <a:gd name="connsiteX105" fmla="*/ 807957 w 1901089"/>
                <a:gd name="connsiteY105" fmla="*/ 4313309 h 5217589"/>
                <a:gd name="connsiteX106" fmla="*/ 859994 w 1901089"/>
                <a:gd name="connsiteY106" fmla="*/ 4644266 h 5217589"/>
                <a:gd name="connsiteX107" fmla="*/ 803794 w 1901089"/>
                <a:gd name="connsiteY107" fmla="*/ 4826049 h 5217589"/>
                <a:gd name="connsiteX108" fmla="*/ 1515662 w 1901089"/>
                <a:gd name="connsiteY108" fmla="*/ 1842586 h 5217589"/>
                <a:gd name="connsiteX109" fmla="*/ 1210378 w 1901089"/>
                <a:gd name="connsiteY109" fmla="*/ 2003554 h 5217589"/>
                <a:gd name="connsiteX110" fmla="*/ 1063286 w 1901089"/>
                <a:gd name="connsiteY110" fmla="*/ 2081263 h 5217589"/>
                <a:gd name="connsiteX111" fmla="*/ 1111854 w 1901089"/>
                <a:gd name="connsiteY111" fmla="*/ 1924458 h 5217589"/>
                <a:gd name="connsiteX112" fmla="*/ 1327635 w 1901089"/>
                <a:gd name="connsiteY112" fmla="*/ 1547709 h 5217589"/>
                <a:gd name="connsiteX113" fmla="*/ 1347756 w 1901089"/>
                <a:gd name="connsiteY113" fmla="*/ 1548403 h 5217589"/>
                <a:gd name="connsiteX114" fmla="*/ 1526763 w 1901089"/>
                <a:gd name="connsiteY114" fmla="*/ 1814139 h 5217589"/>
                <a:gd name="connsiteX115" fmla="*/ 1515662 w 1901089"/>
                <a:gd name="connsiteY115" fmla="*/ 1842586 h 521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901089" h="5217589">
                  <a:moveTo>
                    <a:pt x="1829966" y="1619173"/>
                  </a:moveTo>
                  <a:cubicBezTo>
                    <a:pt x="1780011" y="1547015"/>
                    <a:pt x="1730055" y="1474163"/>
                    <a:pt x="1678712" y="1402699"/>
                  </a:cubicBezTo>
                  <a:cubicBezTo>
                    <a:pt x="1603084" y="1295849"/>
                    <a:pt x="1517050" y="1195244"/>
                    <a:pt x="1483052" y="1064805"/>
                  </a:cubicBezTo>
                  <a:cubicBezTo>
                    <a:pt x="1469176" y="1012073"/>
                    <a:pt x="1431015" y="990565"/>
                    <a:pt x="1382447" y="976688"/>
                  </a:cubicBezTo>
                  <a:cubicBezTo>
                    <a:pt x="1320002" y="959343"/>
                    <a:pt x="1257558" y="943385"/>
                    <a:pt x="1198583" y="916325"/>
                  </a:cubicBezTo>
                  <a:lnTo>
                    <a:pt x="1198583" y="916325"/>
                  </a:lnTo>
                  <a:cubicBezTo>
                    <a:pt x="1192338" y="910081"/>
                    <a:pt x="1185400" y="906612"/>
                    <a:pt x="1183318" y="895510"/>
                  </a:cubicBezTo>
                  <a:cubicBezTo>
                    <a:pt x="1168748" y="807394"/>
                    <a:pt x="1150015" y="720666"/>
                    <a:pt x="1129894" y="633243"/>
                  </a:cubicBezTo>
                  <a:cubicBezTo>
                    <a:pt x="1098671" y="495865"/>
                    <a:pt x="1064674" y="359875"/>
                    <a:pt x="1007780" y="230129"/>
                  </a:cubicBezTo>
                  <a:cubicBezTo>
                    <a:pt x="980720" y="167684"/>
                    <a:pt x="948804" y="108015"/>
                    <a:pt x="898155" y="60141"/>
                  </a:cubicBezTo>
                  <a:cubicBezTo>
                    <a:pt x="848893" y="13654"/>
                    <a:pt x="789918" y="-5079"/>
                    <a:pt x="724698" y="1165"/>
                  </a:cubicBezTo>
                  <a:cubicBezTo>
                    <a:pt x="591483" y="15042"/>
                    <a:pt x="477695" y="77487"/>
                    <a:pt x="369458" y="151032"/>
                  </a:cubicBezTo>
                  <a:cubicBezTo>
                    <a:pt x="345867" y="166990"/>
                    <a:pt x="343786" y="186418"/>
                    <a:pt x="357663" y="211395"/>
                  </a:cubicBezTo>
                  <a:cubicBezTo>
                    <a:pt x="371539" y="235679"/>
                    <a:pt x="388885" y="255107"/>
                    <a:pt x="420107" y="254413"/>
                  </a:cubicBezTo>
                  <a:cubicBezTo>
                    <a:pt x="420107" y="254413"/>
                    <a:pt x="420107" y="254413"/>
                    <a:pt x="420107" y="254413"/>
                  </a:cubicBezTo>
                  <a:cubicBezTo>
                    <a:pt x="386803" y="255107"/>
                    <a:pt x="380559" y="260657"/>
                    <a:pt x="375702" y="293267"/>
                  </a:cubicBezTo>
                  <a:cubicBezTo>
                    <a:pt x="375008" y="299512"/>
                    <a:pt x="372927" y="306450"/>
                    <a:pt x="372233" y="312694"/>
                  </a:cubicBezTo>
                  <a:cubicBezTo>
                    <a:pt x="370845" y="345304"/>
                    <a:pt x="361825" y="382771"/>
                    <a:pt x="382640" y="409137"/>
                  </a:cubicBezTo>
                  <a:cubicBezTo>
                    <a:pt x="402068" y="434808"/>
                    <a:pt x="397905" y="454929"/>
                    <a:pt x="388191" y="479213"/>
                  </a:cubicBezTo>
                  <a:cubicBezTo>
                    <a:pt x="383334" y="491702"/>
                    <a:pt x="379865" y="504191"/>
                    <a:pt x="375008" y="516680"/>
                  </a:cubicBezTo>
                  <a:cubicBezTo>
                    <a:pt x="366682" y="538883"/>
                    <a:pt x="376396" y="550678"/>
                    <a:pt x="397211" y="554147"/>
                  </a:cubicBezTo>
                  <a:cubicBezTo>
                    <a:pt x="415944" y="556922"/>
                    <a:pt x="422189" y="568023"/>
                    <a:pt x="425658" y="585369"/>
                  </a:cubicBezTo>
                  <a:cubicBezTo>
                    <a:pt x="434677" y="628386"/>
                    <a:pt x="446473" y="670710"/>
                    <a:pt x="462431" y="711646"/>
                  </a:cubicBezTo>
                  <a:cubicBezTo>
                    <a:pt x="479776" y="756745"/>
                    <a:pt x="492265" y="764377"/>
                    <a:pt x="539446" y="763683"/>
                  </a:cubicBezTo>
                  <a:cubicBezTo>
                    <a:pt x="515162" y="768540"/>
                    <a:pt x="514468" y="780335"/>
                    <a:pt x="526957" y="799762"/>
                  </a:cubicBezTo>
                  <a:cubicBezTo>
                    <a:pt x="538752" y="819189"/>
                    <a:pt x="544996" y="841392"/>
                    <a:pt x="549159" y="863594"/>
                  </a:cubicBezTo>
                  <a:cubicBezTo>
                    <a:pt x="549159" y="863594"/>
                    <a:pt x="549159" y="863594"/>
                    <a:pt x="549159" y="863594"/>
                  </a:cubicBezTo>
                  <a:cubicBezTo>
                    <a:pt x="514468" y="868451"/>
                    <a:pt x="493653" y="893429"/>
                    <a:pt x="472144" y="917019"/>
                  </a:cubicBezTo>
                  <a:cubicBezTo>
                    <a:pt x="472144" y="917019"/>
                    <a:pt x="472144" y="917019"/>
                    <a:pt x="472144" y="917019"/>
                  </a:cubicBezTo>
                  <a:cubicBezTo>
                    <a:pt x="440228" y="913550"/>
                    <a:pt x="411087" y="926733"/>
                    <a:pt x="380559" y="932977"/>
                  </a:cubicBezTo>
                  <a:cubicBezTo>
                    <a:pt x="314645" y="946854"/>
                    <a:pt x="273709" y="989177"/>
                    <a:pt x="249425" y="1050234"/>
                  </a:cubicBezTo>
                  <a:cubicBezTo>
                    <a:pt x="225835" y="1109209"/>
                    <a:pt x="214734" y="1171654"/>
                    <a:pt x="200857" y="1232711"/>
                  </a:cubicBezTo>
                  <a:cubicBezTo>
                    <a:pt x="182124" y="1315277"/>
                    <a:pt x="168247" y="1398536"/>
                    <a:pt x="131474" y="1475551"/>
                  </a:cubicBezTo>
                  <a:cubicBezTo>
                    <a:pt x="111353" y="1517875"/>
                    <a:pt x="91232" y="1560892"/>
                    <a:pt x="81519" y="1608072"/>
                  </a:cubicBezTo>
                  <a:cubicBezTo>
                    <a:pt x="65561" y="1687862"/>
                    <a:pt x="68336" y="1768346"/>
                    <a:pt x="73193" y="1848831"/>
                  </a:cubicBezTo>
                  <a:cubicBezTo>
                    <a:pt x="80825" y="1964700"/>
                    <a:pt x="96089" y="2079876"/>
                    <a:pt x="116210" y="2194357"/>
                  </a:cubicBezTo>
                  <a:cubicBezTo>
                    <a:pt x="125230" y="2245701"/>
                    <a:pt x="134944" y="2297044"/>
                    <a:pt x="160615" y="2343530"/>
                  </a:cubicBezTo>
                  <a:cubicBezTo>
                    <a:pt x="162697" y="2347000"/>
                    <a:pt x="162697" y="2358794"/>
                    <a:pt x="171717" y="2349081"/>
                  </a:cubicBezTo>
                  <a:cubicBezTo>
                    <a:pt x="180736" y="2393486"/>
                    <a:pt x="209877" y="2420545"/>
                    <a:pt x="250119" y="2436503"/>
                  </a:cubicBezTo>
                  <a:lnTo>
                    <a:pt x="250119" y="2436503"/>
                  </a:lnTo>
                  <a:cubicBezTo>
                    <a:pt x="243181" y="2440666"/>
                    <a:pt x="244568" y="2447605"/>
                    <a:pt x="243875" y="2454543"/>
                  </a:cubicBezTo>
                  <a:cubicBezTo>
                    <a:pt x="242487" y="2485765"/>
                    <a:pt x="242487" y="2517681"/>
                    <a:pt x="238324" y="2548904"/>
                  </a:cubicBezTo>
                  <a:cubicBezTo>
                    <a:pt x="235549" y="2571800"/>
                    <a:pt x="237630" y="2585676"/>
                    <a:pt x="265383" y="2584983"/>
                  </a:cubicBezTo>
                  <a:cubicBezTo>
                    <a:pt x="279954" y="2584289"/>
                    <a:pt x="288973" y="2591227"/>
                    <a:pt x="282035" y="2608573"/>
                  </a:cubicBezTo>
                  <a:cubicBezTo>
                    <a:pt x="277872" y="2618980"/>
                    <a:pt x="276485" y="2631469"/>
                    <a:pt x="273709" y="2642570"/>
                  </a:cubicBezTo>
                  <a:cubicBezTo>
                    <a:pt x="227223" y="2829904"/>
                    <a:pt x="176573" y="3016544"/>
                    <a:pt x="137719" y="3205265"/>
                  </a:cubicBezTo>
                  <a:cubicBezTo>
                    <a:pt x="114823" y="3318359"/>
                    <a:pt x="94702" y="3431453"/>
                    <a:pt x="87069" y="3546629"/>
                  </a:cubicBezTo>
                  <a:cubicBezTo>
                    <a:pt x="78050" y="3675681"/>
                    <a:pt x="91232" y="3803345"/>
                    <a:pt x="114129" y="3930316"/>
                  </a:cubicBezTo>
                  <a:cubicBezTo>
                    <a:pt x="131474" y="4026758"/>
                    <a:pt x="154371" y="4121813"/>
                    <a:pt x="158534" y="4220336"/>
                  </a:cubicBezTo>
                  <a:cubicBezTo>
                    <a:pt x="162697" y="4319554"/>
                    <a:pt x="169635" y="4418771"/>
                    <a:pt x="177267" y="4517989"/>
                  </a:cubicBezTo>
                  <a:cubicBezTo>
                    <a:pt x="184205" y="4608186"/>
                    <a:pt x="243181" y="4706710"/>
                    <a:pt x="288973" y="4745564"/>
                  </a:cubicBezTo>
                  <a:cubicBezTo>
                    <a:pt x="323665" y="4774705"/>
                    <a:pt x="332685" y="4805234"/>
                    <a:pt x="322971" y="4845476"/>
                  </a:cubicBezTo>
                  <a:cubicBezTo>
                    <a:pt x="307013" y="4912083"/>
                    <a:pt x="279954" y="4974528"/>
                    <a:pt x="252894" y="5036972"/>
                  </a:cubicBezTo>
                  <a:cubicBezTo>
                    <a:pt x="243875" y="5057093"/>
                    <a:pt x="231386" y="5071664"/>
                    <a:pt x="213346" y="5083459"/>
                  </a:cubicBezTo>
                  <a:cubicBezTo>
                    <a:pt x="155065" y="5120232"/>
                    <a:pt x="90539" y="5145210"/>
                    <a:pt x="26706" y="5171575"/>
                  </a:cubicBezTo>
                  <a:cubicBezTo>
                    <a:pt x="16993" y="5175738"/>
                    <a:pt x="5198" y="5177126"/>
                    <a:pt x="1035" y="5189615"/>
                  </a:cubicBezTo>
                  <a:cubicBezTo>
                    <a:pt x="-3128" y="5203491"/>
                    <a:pt x="5892" y="5211817"/>
                    <a:pt x="16993" y="5218755"/>
                  </a:cubicBezTo>
                  <a:cubicBezTo>
                    <a:pt x="137719" y="5220837"/>
                    <a:pt x="415944" y="5226387"/>
                    <a:pt x="425658" y="5213205"/>
                  </a:cubicBezTo>
                  <a:cubicBezTo>
                    <a:pt x="450636" y="5175738"/>
                    <a:pt x="472144" y="5138272"/>
                    <a:pt x="506142" y="5113988"/>
                  </a:cubicBezTo>
                  <a:cubicBezTo>
                    <a:pt x="539446" y="5089704"/>
                    <a:pt x="581075" y="5084847"/>
                    <a:pt x="620623" y="5077908"/>
                  </a:cubicBezTo>
                  <a:cubicBezTo>
                    <a:pt x="633112" y="5075827"/>
                    <a:pt x="633112" y="5089009"/>
                    <a:pt x="633112" y="5098029"/>
                  </a:cubicBezTo>
                  <a:cubicBezTo>
                    <a:pt x="635194" y="5125089"/>
                    <a:pt x="631725" y="5185452"/>
                    <a:pt x="634500" y="5212511"/>
                  </a:cubicBezTo>
                  <a:cubicBezTo>
                    <a:pt x="635194" y="5219449"/>
                    <a:pt x="655315" y="5222918"/>
                    <a:pt x="678905" y="5215980"/>
                  </a:cubicBezTo>
                  <a:cubicBezTo>
                    <a:pt x="680987" y="5154923"/>
                    <a:pt x="685149" y="5120232"/>
                    <a:pt x="684456" y="5092479"/>
                  </a:cubicBezTo>
                  <a:cubicBezTo>
                    <a:pt x="683762" y="5077214"/>
                    <a:pt x="698332" y="5070970"/>
                    <a:pt x="708740" y="5061256"/>
                  </a:cubicBezTo>
                  <a:cubicBezTo>
                    <a:pt x="728167" y="5042523"/>
                    <a:pt x="725392" y="5023790"/>
                    <a:pt x="744819" y="5021708"/>
                  </a:cubicBezTo>
                  <a:cubicBezTo>
                    <a:pt x="758695" y="5020321"/>
                    <a:pt x="764246" y="5034891"/>
                    <a:pt x="761471" y="5049461"/>
                  </a:cubicBezTo>
                  <a:cubicBezTo>
                    <a:pt x="754532" y="5086234"/>
                    <a:pt x="763552" y="5136190"/>
                    <a:pt x="762164" y="5172963"/>
                  </a:cubicBezTo>
                  <a:cubicBezTo>
                    <a:pt x="760777" y="5215980"/>
                    <a:pt x="774653" y="5221531"/>
                    <a:pt x="785061" y="5221531"/>
                  </a:cubicBezTo>
                  <a:cubicBezTo>
                    <a:pt x="878728" y="5227081"/>
                    <a:pt x="934234" y="5223612"/>
                    <a:pt x="1077856" y="5213205"/>
                  </a:cubicBezTo>
                  <a:cubicBezTo>
                    <a:pt x="1096590" y="5218062"/>
                    <a:pt x="1229111" y="5041829"/>
                    <a:pt x="1209684" y="4932898"/>
                  </a:cubicBezTo>
                  <a:cubicBezTo>
                    <a:pt x="1197195" y="4862127"/>
                    <a:pt x="1235355" y="4776787"/>
                    <a:pt x="1237437" y="4703935"/>
                  </a:cubicBezTo>
                  <a:cubicBezTo>
                    <a:pt x="1240212" y="4603330"/>
                    <a:pt x="1238825" y="4518682"/>
                    <a:pt x="1243681" y="4418077"/>
                  </a:cubicBezTo>
                  <a:cubicBezTo>
                    <a:pt x="1252701" y="4221724"/>
                    <a:pt x="1240906" y="4026758"/>
                    <a:pt x="1201358" y="3833874"/>
                  </a:cubicBezTo>
                  <a:cubicBezTo>
                    <a:pt x="1186787" y="3762409"/>
                    <a:pt x="1181237" y="3689557"/>
                    <a:pt x="1185400" y="3616012"/>
                  </a:cubicBezTo>
                  <a:cubicBezTo>
                    <a:pt x="1189563" y="3532752"/>
                    <a:pt x="1202746" y="3451574"/>
                    <a:pt x="1215928" y="3369703"/>
                  </a:cubicBezTo>
                  <a:cubicBezTo>
                    <a:pt x="1240212" y="3222611"/>
                    <a:pt x="1266578" y="3075519"/>
                    <a:pt x="1295718" y="2929122"/>
                  </a:cubicBezTo>
                  <a:cubicBezTo>
                    <a:pt x="1310983" y="2852800"/>
                    <a:pt x="1319309" y="2775092"/>
                    <a:pt x="1319309" y="2696689"/>
                  </a:cubicBezTo>
                  <a:cubicBezTo>
                    <a:pt x="1319309" y="2598165"/>
                    <a:pt x="1280454" y="2512824"/>
                    <a:pt x="1222867" y="2435116"/>
                  </a:cubicBezTo>
                  <a:cubicBezTo>
                    <a:pt x="1215928" y="2426096"/>
                    <a:pt x="1208990" y="2416382"/>
                    <a:pt x="1202052" y="2407362"/>
                  </a:cubicBezTo>
                  <a:cubicBezTo>
                    <a:pt x="1217316" y="2417770"/>
                    <a:pt x="1226336" y="2412219"/>
                    <a:pt x="1236049" y="2401812"/>
                  </a:cubicBezTo>
                  <a:cubicBezTo>
                    <a:pt x="1242988" y="2394874"/>
                    <a:pt x="1250620" y="2388629"/>
                    <a:pt x="1258946" y="2382385"/>
                  </a:cubicBezTo>
                  <a:cubicBezTo>
                    <a:pt x="1407425" y="2270678"/>
                    <a:pt x="1561455" y="2166604"/>
                    <a:pt x="1712015" y="2057673"/>
                  </a:cubicBezTo>
                  <a:cubicBezTo>
                    <a:pt x="1759196" y="2023675"/>
                    <a:pt x="1809845" y="1994534"/>
                    <a:pt x="1850087" y="1952211"/>
                  </a:cubicBezTo>
                  <a:cubicBezTo>
                    <a:pt x="1903512" y="1895317"/>
                    <a:pt x="1922246" y="1830791"/>
                    <a:pt x="1895880" y="1755164"/>
                  </a:cubicBezTo>
                  <a:cubicBezTo>
                    <a:pt x="1879228" y="1707290"/>
                    <a:pt x="1859107" y="1660803"/>
                    <a:pt x="1829966" y="1619173"/>
                  </a:cubicBezTo>
                  <a:close/>
                  <a:moveTo>
                    <a:pt x="230692" y="2354632"/>
                  </a:moveTo>
                  <a:cubicBezTo>
                    <a:pt x="230692" y="2354632"/>
                    <a:pt x="230692" y="2354632"/>
                    <a:pt x="230692" y="2354632"/>
                  </a:cubicBezTo>
                  <a:cubicBezTo>
                    <a:pt x="230692" y="2354632"/>
                    <a:pt x="230692" y="2354632"/>
                    <a:pt x="230692" y="2354632"/>
                  </a:cubicBezTo>
                  <a:cubicBezTo>
                    <a:pt x="230692" y="2354632"/>
                    <a:pt x="230692" y="2354632"/>
                    <a:pt x="230692" y="2354632"/>
                  </a:cubicBezTo>
                  <a:close/>
                  <a:moveTo>
                    <a:pt x="270240" y="2303288"/>
                  </a:moveTo>
                  <a:cubicBezTo>
                    <a:pt x="270934" y="2303288"/>
                    <a:pt x="270934" y="2303288"/>
                    <a:pt x="271628" y="2303288"/>
                  </a:cubicBezTo>
                  <a:cubicBezTo>
                    <a:pt x="271628" y="2303288"/>
                    <a:pt x="271628" y="2303982"/>
                    <a:pt x="270934" y="2303982"/>
                  </a:cubicBezTo>
                  <a:cubicBezTo>
                    <a:pt x="270934" y="2303982"/>
                    <a:pt x="270240" y="2303982"/>
                    <a:pt x="270240" y="2303288"/>
                  </a:cubicBezTo>
                  <a:close/>
                  <a:moveTo>
                    <a:pt x="803794" y="4826049"/>
                  </a:moveTo>
                  <a:cubicBezTo>
                    <a:pt x="778816" y="4848945"/>
                    <a:pt x="769797" y="4871841"/>
                    <a:pt x="776735" y="4904451"/>
                  </a:cubicBezTo>
                  <a:cubicBezTo>
                    <a:pt x="780204" y="4920409"/>
                    <a:pt x="747594" y="4968977"/>
                    <a:pt x="747594" y="4991873"/>
                  </a:cubicBezTo>
                  <a:cubicBezTo>
                    <a:pt x="732330" y="4946775"/>
                    <a:pt x="758001" y="4873923"/>
                    <a:pt x="750369" y="4834374"/>
                  </a:cubicBezTo>
                  <a:cubicBezTo>
                    <a:pt x="702495" y="4579046"/>
                    <a:pt x="649764" y="4325798"/>
                    <a:pt x="585238" y="4073938"/>
                  </a:cubicBezTo>
                  <a:cubicBezTo>
                    <a:pt x="569974" y="4013575"/>
                    <a:pt x="550547" y="3953906"/>
                    <a:pt x="544996" y="3892155"/>
                  </a:cubicBezTo>
                  <a:cubicBezTo>
                    <a:pt x="539446" y="3824854"/>
                    <a:pt x="535283" y="3706903"/>
                    <a:pt x="565117" y="3647234"/>
                  </a:cubicBezTo>
                  <a:cubicBezTo>
                    <a:pt x="617848" y="3543854"/>
                    <a:pt x="631031" y="3468226"/>
                    <a:pt x="653233" y="3355826"/>
                  </a:cubicBezTo>
                  <a:cubicBezTo>
                    <a:pt x="655315" y="3345419"/>
                    <a:pt x="683068" y="3115761"/>
                    <a:pt x="685843" y="3104660"/>
                  </a:cubicBezTo>
                  <a:cubicBezTo>
                    <a:pt x="704577" y="3183063"/>
                    <a:pt x="731636" y="3495286"/>
                    <a:pt x="738574" y="3575770"/>
                  </a:cubicBezTo>
                  <a:cubicBezTo>
                    <a:pt x="750369" y="3717310"/>
                    <a:pt x="763552" y="3858158"/>
                    <a:pt x="776735" y="3999005"/>
                  </a:cubicBezTo>
                  <a:cubicBezTo>
                    <a:pt x="786448" y="4103773"/>
                    <a:pt x="794081" y="4208541"/>
                    <a:pt x="807957" y="4313309"/>
                  </a:cubicBezTo>
                  <a:cubicBezTo>
                    <a:pt x="822528" y="4424322"/>
                    <a:pt x="839179" y="4534641"/>
                    <a:pt x="859994" y="4644266"/>
                  </a:cubicBezTo>
                  <a:cubicBezTo>
                    <a:pt x="873871" y="4717118"/>
                    <a:pt x="856525" y="4778174"/>
                    <a:pt x="803794" y="4826049"/>
                  </a:cubicBezTo>
                  <a:close/>
                  <a:moveTo>
                    <a:pt x="1515662" y="1842586"/>
                  </a:moveTo>
                  <a:cubicBezTo>
                    <a:pt x="1413669" y="1896705"/>
                    <a:pt x="1312370" y="1950130"/>
                    <a:pt x="1210378" y="2003554"/>
                  </a:cubicBezTo>
                  <a:cubicBezTo>
                    <a:pt x="1163197" y="2028532"/>
                    <a:pt x="1115323" y="2053510"/>
                    <a:pt x="1063286" y="2081263"/>
                  </a:cubicBezTo>
                  <a:cubicBezTo>
                    <a:pt x="1070224" y="2021594"/>
                    <a:pt x="1090345" y="1972332"/>
                    <a:pt x="1111854" y="1924458"/>
                  </a:cubicBezTo>
                  <a:cubicBezTo>
                    <a:pt x="1171523" y="1791937"/>
                    <a:pt x="1249232" y="1669823"/>
                    <a:pt x="1327635" y="1547709"/>
                  </a:cubicBezTo>
                  <a:cubicBezTo>
                    <a:pt x="1335961" y="1534526"/>
                    <a:pt x="1340124" y="1536608"/>
                    <a:pt x="1347756" y="1548403"/>
                  </a:cubicBezTo>
                  <a:cubicBezTo>
                    <a:pt x="1406731" y="1637213"/>
                    <a:pt x="1465706" y="1726023"/>
                    <a:pt x="1526763" y="1814139"/>
                  </a:cubicBezTo>
                  <a:cubicBezTo>
                    <a:pt x="1539252" y="1832873"/>
                    <a:pt x="1526763" y="1836342"/>
                    <a:pt x="1515662" y="1842586"/>
                  </a:cubicBezTo>
                  <a:close/>
                </a:path>
              </a:pathLst>
            </a:custGeom>
            <a:solidFill>
              <a:srgbClr val="000000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F0CCD42-861D-4E66-9C45-D72B984AF12E}"/>
                </a:ext>
              </a:extLst>
            </p:cNvPr>
            <p:cNvSpPr/>
            <p:nvPr/>
          </p:nvSpPr>
          <p:spPr>
            <a:xfrm>
              <a:off x="7695937" y="1812094"/>
              <a:ext cx="846471" cy="1068496"/>
            </a:xfrm>
            <a:custGeom>
              <a:avLst/>
              <a:gdLst>
                <a:gd name="connsiteX0" fmla="*/ 849357 w 846470"/>
                <a:gd name="connsiteY0" fmla="*/ 915631 h 1068495"/>
                <a:gd name="connsiteX1" fmla="*/ 845888 w 846470"/>
                <a:gd name="connsiteY1" fmla="*/ 946854 h 1068495"/>
                <a:gd name="connsiteX2" fmla="*/ 827154 w 846470"/>
                <a:gd name="connsiteY2" fmla="*/ 963505 h 1068495"/>
                <a:gd name="connsiteX3" fmla="*/ 685613 w 846470"/>
                <a:gd name="connsiteY3" fmla="*/ 927426 h 1068495"/>
                <a:gd name="connsiteX4" fmla="*/ 659942 w 846470"/>
                <a:gd name="connsiteY4" fmla="*/ 939221 h 1068495"/>
                <a:gd name="connsiteX5" fmla="*/ 625944 w 846470"/>
                <a:gd name="connsiteY5" fmla="*/ 984320 h 1068495"/>
                <a:gd name="connsiteX6" fmla="*/ 514932 w 846470"/>
                <a:gd name="connsiteY6" fmla="*/ 1075212 h 1068495"/>
                <a:gd name="connsiteX7" fmla="*/ 517707 w 846470"/>
                <a:gd name="connsiteY7" fmla="*/ 1044683 h 1068495"/>
                <a:gd name="connsiteX8" fmla="*/ 541991 w 846470"/>
                <a:gd name="connsiteY8" fmla="*/ 878858 h 1068495"/>
                <a:gd name="connsiteX9" fmla="*/ 464282 w 846470"/>
                <a:gd name="connsiteY9" fmla="*/ 1029419 h 1068495"/>
                <a:gd name="connsiteX10" fmla="*/ 458732 w 846470"/>
                <a:gd name="connsiteY10" fmla="*/ 1040520 h 1068495"/>
                <a:gd name="connsiteX11" fmla="*/ 444161 w 846470"/>
                <a:gd name="connsiteY11" fmla="*/ 1055785 h 1068495"/>
                <a:gd name="connsiteX12" fmla="*/ 432366 w 846470"/>
                <a:gd name="connsiteY12" fmla="*/ 1036357 h 1068495"/>
                <a:gd name="connsiteX13" fmla="*/ 406001 w 846470"/>
                <a:gd name="connsiteY13" fmla="*/ 894817 h 1068495"/>
                <a:gd name="connsiteX14" fmla="*/ 361596 w 846470"/>
                <a:gd name="connsiteY14" fmla="*/ 714421 h 1068495"/>
                <a:gd name="connsiteX15" fmla="*/ 278336 w 846470"/>
                <a:gd name="connsiteY15" fmla="*/ 496559 h 1068495"/>
                <a:gd name="connsiteX16" fmla="*/ 90309 w 846470"/>
                <a:gd name="connsiteY16" fmla="*/ 271065 h 1068495"/>
                <a:gd name="connsiteX17" fmla="*/ 70882 w 846470"/>
                <a:gd name="connsiteY17" fmla="*/ 253025 h 1068495"/>
                <a:gd name="connsiteX18" fmla="*/ 8437 w 846470"/>
                <a:gd name="connsiteY18" fmla="*/ 210008 h 1068495"/>
                <a:gd name="connsiteX19" fmla="*/ 20232 w 846470"/>
                <a:gd name="connsiteY19" fmla="*/ 149645 h 1068495"/>
                <a:gd name="connsiteX20" fmla="*/ 376166 w 846470"/>
                <a:gd name="connsiteY20" fmla="*/ 1165 h 1068495"/>
                <a:gd name="connsiteX21" fmla="*/ 549623 w 846470"/>
                <a:gd name="connsiteY21" fmla="*/ 60141 h 1068495"/>
                <a:gd name="connsiteX22" fmla="*/ 659248 w 846470"/>
                <a:gd name="connsiteY22" fmla="*/ 230129 h 1068495"/>
                <a:gd name="connsiteX23" fmla="*/ 781362 w 846470"/>
                <a:gd name="connsiteY23" fmla="*/ 633243 h 1068495"/>
                <a:gd name="connsiteX24" fmla="*/ 834787 w 846470"/>
                <a:gd name="connsiteY24" fmla="*/ 895510 h 1068495"/>
                <a:gd name="connsiteX25" fmla="*/ 849357 w 846470"/>
                <a:gd name="connsiteY25" fmla="*/ 915631 h 1068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6470" h="1068495">
                  <a:moveTo>
                    <a:pt x="849357" y="915631"/>
                  </a:moveTo>
                  <a:cubicBezTo>
                    <a:pt x="829930" y="923264"/>
                    <a:pt x="843806" y="937834"/>
                    <a:pt x="845888" y="946854"/>
                  </a:cubicBezTo>
                  <a:cubicBezTo>
                    <a:pt x="850051" y="966975"/>
                    <a:pt x="844500" y="968362"/>
                    <a:pt x="827154" y="963505"/>
                  </a:cubicBezTo>
                  <a:cubicBezTo>
                    <a:pt x="779974" y="951017"/>
                    <a:pt x="732794" y="939221"/>
                    <a:pt x="685613" y="927426"/>
                  </a:cubicBezTo>
                  <a:cubicBezTo>
                    <a:pt x="673818" y="924651"/>
                    <a:pt x="664105" y="923264"/>
                    <a:pt x="659942" y="939221"/>
                  </a:cubicBezTo>
                  <a:cubicBezTo>
                    <a:pt x="655085" y="958649"/>
                    <a:pt x="639821" y="971832"/>
                    <a:pt x="625944" y="984320"/>
                  </a:cubicBezTo>
                  <a:cubicBezTo>
                    <a:pt x="590559" y="1016236"/>
                    <a:pt x="555868" y="1050234"/>
                    <a:pt x="514932" y="1075212"/>
                  </a:cubicBezTo>
                  <a:cubicBezTo>
                    <a:pt x="507300" y="1064111"/>
                    <a:pt x="514238" y="1054397"/>
                    <a:pt x="517707" y="1044683"/>
                  </a:cubicBezTo>
                  <a:cubicBezTo>
                    <a:pt x="537828" y="991259"/>
                    <a:pt x="549623" y="937140"/>
                    <a:pt x="541991" y="878858"/>
                  </a:cubicBezTo>
                  <a:cubicBezTo>
                    <a:pt x="516319" y="929508"/>
                    <a:pt x="491342" y="980157"/>
                    <a:pt x="464282" y="1029419"/>
                  </a:cubicBezTo>
                  <a:cubicBezTo>
                    <a:pt x="462201" y="1032888"/>
                    <a:pt x="460813" y="1037051"/>
                    <a:pt x="458732" y="1040520"/>
                  </a:cubicBezTo>
                  <a:cubicBezTo>
                    <a:pt x="454569" y="1046765"/>
                    <a:pt x="451793" y="1056479"/>
                    <a:pt x="444161" y="1055785"/>
                  </a:cubicBezTo>
                  <a:cubicBezTo>
                    <a:pt x="434448" y="1054397"/>
                    <a:pt x="433754" y="1043990"/>
                    <a:pt x="432366" y="1036357"/>
                  </a:cubicBezTo>
                  <a:cubicBezTo>
                    <a:pt x="424734" y="989177"/>
                    <a:pt x="418490" y="941303"/>
                    <a:pt x="406001" y="894817"/>
                  </a:cubicBezTo>
                  <a:cubicBezTo>
                    <a:pt x="400450" y="832372"/>
                    <a:pt x="381717" y="773397"/>
                    <a:pt x="361596" y="714421"/>
                  </a:cubicBezTo>
                  <a:cubicBezTo>
                    <a:pt x="335924" y="640875"/>
                    <a:pt x="308865" y="568023"/>
                    <a:pt x="278336" y="496559"/>
                  </a:cubicBezTo>
                  <a:cubicBezTo>
                    <a:pt x="237400" y="400811"/>
                    <a:pt x="172180" y="329346"/>
                    <a:pt x="90309" y="271065"/>
                  </a:cubicBezTo>
                  <a:cubicBezTo>
                    <a:pt x="83370" y="266208"/>
                    <a:pt x="73657" y="263433"/>
                    <a:pt x="70882" y="253025"/>
                  </a:cubicBezTo>
                  <a:cubicBezTo>
                    <a:pt x="39659" y="253719"/>
                    <a:pt x="23007" y="234292"/>
                    <a:pt x="8437" y="210008"/>
                  </a:cubicBezTo>
                  <a:cubicBezTo>
                    <a:pt x="-5440" y="185724"/>
                    <a:pt x="-2664" y="165603"/>
                    <a:pt x="20232" y="149645"/>
                  </a:cubicBezTo>
                  <a:cubicBezTo>
                    <a:pt x="129163" y="76099"/>
                    <a:pt x="242951" y="13654"/>
                    <a:pt x="376166" y="1165"/>
                  </a:cubicBezTo>
                  <a:cubicBezTo>
                    <a:pt x="441386" y="-5079"/>
                    <a:pt x="500361" y="13654"/>
                    <a:pt x="549623" y="60141"/>
                  </a:cubicBezTo>
                  <a:cubicBezTo>
                    <a:pt x="600273" y="108015"/>
                    <a:pt x="632189" y="167684"/>
                    <a:pt x="659248" y="230129"/>
                  </a:cubicBezTo>
                  <a:cubicBezTo>
                    <a:pt x="716142" y="359181"/>
                    <a:pt x="749446" y="495865"/>
                    <a:pt x="781362" y="633243"/>
                  </a:cubicBezTo>
                  <a:cubicBezTo>
                    <a:pt x="801483" y="719972"/>
                    <a:pt x="820216" y="807394"/>
                    <a:pt x="834787" y="895510"/>
                  </a:cubicBezTo>
                  <a:cubicBezTo>
                    <a:pt x="836174" y="905918"/>
                    <a:pt x="843806" y="909387"/>
                    <a:pt x="849357" y="915631"/>
                  </a:cubicBezTo>
                  <a:close/>
                </a:path>
              </a:pathLst>
            </a:custGeom>
            <a:solidFill>
              <a:srgbClr val="663515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A2E8FB4-0BC9-40BF-8020-3807F1F6C9CA}"/>
                </a:ext>
              </a:extLst>
            </p:cNvPr>
            <p:cNvSpPr/>
            <p:nvPr/>
          </p:nvSpPr>
          <p:spPr>
            <a:xfrm>
              <a:off x="7682420" y="2663893"/>
              <a:ext cx="562001" cy="881162"/>
            </a:xfrm>
            <a:custGeom>
              <a:avLst/>
              <a:gdLst>
                <a:gd name="connsiteX0" fmla="*/ 424374 w 562000"/>
                <a:gd name="connsiteY0" fmla="*/ 38854 h 881162"/>
                <a:gd name="connsiteX1" fmla="*/ 454903 w 562000"/>
                <a:gd name="connsiteY1" fmla="*/ 205373 h 881162"/>
                <a:gd name="connsiteX2" fmla="*/ 561752 w 562000"/>
                <a:gd name="connsiteY2" fmla="*/ 0 h 881162"/>
                <a:gd name="connsiteX3" fmla="*/ 536775 w 562000"/>
                <a:gd name="connsiteY3" fmla="*/ 194966 h 881162"/>
                <a:gd name="connsiteX4" fmla="*/ 527755 w 562000"/>
                <a:gd name="connsiteY4" fmla="*/ 222719 h 881162"/>
                <a:gd name="connsiteX5" fmla="*/ 469473 w 562000"/>
                <a:gd name="connsiteY5" fmla="*/ 308754 h 881162"/>
                <a:gd name="connsiteX6" fmla="*/ 334870 w 562000"/>
                <a:gd name="connsiteY6" fmla="*/ 543268 h 881162"/>
                <a:gd name="connsiteX7" fmla="*/ 205125 w 562000"/>
                <a:gd name="connsiteY7" fmla="*/ 786801 h 881162"/>
                <a:gd name="connsiteX8" fmla="*/ 142680 w 562000"/>
                <a:gd name="connsiteY8" fmla="*/ 881856 h 881162"/>
                <a:gd name="connsiteX9" fmla="*/ 126722 w 562000"/>
                <a:gd name="connsiteY9" fmla="*/ 879774 h 881162"/>
                <a:gd name="connsiteX10" fmla="*/ 7383 w 562000"/>
                <a:gd name="connsiteY10" fmla="*/ 615426 h 881162"/>
                <a:gd name="connsiteX11" fmla="*/ 42075 w 562000"/>
                <a:gd name="connsiteY11" fmla="*/ 430867 h 881162"/>
                <a:gd name="connsiteX12" fmla="*/ 114927 w 562000"/>
                <a:gd name="connsiteY12" fmla="*/ 299040 h 881162"/>
                <a:gd name="connsiteX13" fmla="*/ 123947 w 562000"/>
                <a:gd name="connsiteY13" fmla="*/ 104074 h 881162"/>
                <a:gd name="connsiteX14" fmla="*/ 135742 w 562000"/>
                <a:gd name="connsiteY14" fmla="*/ 63138 h 881162"/>
                <a:gd name="connsiteX15" fmla="*/ 212757 w 562000"/>
                <a:gd name="connsiteY15" fmla="*/ 9714 h 881162"/>
                <a:gd name="connsiteX16" fmla="*/ 212063 w 562000"/>
                <a:gd name="connsiteY16" fmla="*/ 115175 h 881162"/>
                <a:gd name="connsiteX17" fmla="*/ 173208 w 562000"/>
                <a:gd name="connsiteY17" fmla="*/ 202598 h 881162"/>
                <a:gd name="connsiteX18" fmla="*/ 260631 w 562000"/>
                <a:gd name="connsiteY18" fmla="*/ 158193 h 881162"/>
                <a:gd name="connsiteX19" fmla="*/ 286302 w 562000"/>
                <a:gd name="connsiteY19" fmla="*/ 149867 h 881162"/>
                <a:gd name="connsiteX20" fmla="*/ 295322 w 562000"/>
                <a:gd name="connsiteY20" fmla="*/ 178314 h 881162"/>
                <a:gd name="connsiteX21" fmla="*/ 282139 w 562000"/>
                <a:gd name="connsiteY21" fmla="*/ 297652 h 881162"/>
                <a:gd name="connsiteX22" fmla="*/ 338340 w 562000"/>
                <a:gd name="connsiteY22" fmla="*/ 104074 h 881162"/>
                <a:gd name="connsiteX23" fmla="*/ 424374 w 562000"/>
                <a:gd name="connsiteY23" fmla="*/ 38854 h 881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62000" h="881162">
                  <a:moveTo>
                    <a:pt x="424374" y="38854"/>
                  </a:moveTo>
                  <a:cubicBezTo>
                    <a:pt x="440332" y="91585"/>
                    <a:pt x="445189" y="146398"/>
                    <a:pt x="454903" y="205373"/>
                  </a:cubicBezTo>
                  <a:cubicBezTo>
                    <a:pt x="490982" y="136684"/>
                    <a:pt x="524979" y="71464"/>
                    <a:pt x="561752" y="0"/>
                  </a:cubicBezTo>
                  <a:cubicBezTo>
                    <a:pt x="569384" y="71464"/>
                    <a:pt x="561752" y="133909"/>
                    <a:pt x="536775" y="194966"/>
                  </a:cubicBezTo>
                  <a:cubicBezTo>
                    <a:pt x="533305" y="203986"/>
                    <a:pt x="527061" y="212311"/>
                    <a:pt x="527755" y="222719"/>
                  </a:cubicBezTo>
                  <a:cubicBezTo>
                    <a:pt x="503471" y="247697"/>
                    <a:pt x="484044" y="277531"/>
                    <a:pt x="469473" y="308754"/>
                  </a:cubicBezTo>
                  <a:cubicBezTo>
                    <a:pt x="431313" y="390625"/>
                    <a:pt x="388295" y="470416"/>
                    <a:pt x="334870" y="543268"/>
                  </a:cubicBezTo>
                  <a:cubicBezTo>
                    <a:pt x="280058" y="618201"/>
                    <a:pt x="243285" y="702154"/>
                    <a:pt x="205125" y="786801"/>
                  </a:cubicBezTo>
                  <a:cubicBezTo>
                    <a:pt x="189166" y="822187"/>
                    <a:pt x="162801" y="849940"/>
                    <a:pt x="142680" y="881856"/>
                  </a:cubicBezTo>
                  <a:cubicBezTo>
                    <a:pt x="135742" y="892263"/>
                    <a:pt x="131579" y="888100"/>
                    <a:pt x="126722" y="879774"/>
                  </a:cubicBezTo>
                  <a:cubicBezTo>
                    <a:pt x="77460" y="795821"/>
                    <a:pt x="31667" y="710480"/>
                    <a:pt x="7383" y="615426"/>
                  </a:cubicBezTo>
                  <a:cubicBezTo>
                    <a:pt x="-9962" y="548818"/>
                    <a:pt x="3914" y="487761"/>
                    <a:pt x="42075" y="430867"/>
                  </a:cubicBezTo>
                  <a:cubicBezTo>
                    <a:pt x="69828" y="389238"/>
                    <a:pt x="101050" y="348996"/>
                    <a:pt x="114927" y="299040"/>
                  </a:cubicBezTo>
                  <a:cubicBezTo>
                    <a:pt x="132966" y="234514"/>
                    <a:pt x="128803" y="169294"/>
                    <a:pt x="123947" y="104074"/>
                  </a:cubicBezTo>
                  <a:cubicBezTo>
                    <a:pt x="122559" y="88116"/>
                    <a:pt x="123947" y="74240"/>
                    <a:pt x="135742" y="63138"/>
                  </a:cubicBezTo>
                  <a:cubicBezTo>
                    <a:pt x="157250" y="39548"/>
                    <a:pt x="178065" y="13877"/>
                    <a:pt x="212757" y="9714"/>
                  </a:cubicBezTo>
                  <a:cubicBezTo>
                    <a:pt x="228021" y="45099"/>
                    <a:pt x="222470" y="80484"/>
                    <a:pt x="212063" y="115175"/>
                  </a:cubicBezTo>
                  <a:cubicBezTo>
                    <a:pt x="203043" y="144316"/>
                    <a:pt x="191248" y="172763"/>
                    <a:pt x="173208" y="202598"/>
                  </a:cubicBezTo>
                  <a:cubicBezTo>
                    <a:pt x="204431" y="185946"/>
                    <a:pt x="232878" y="172763"/>
                    <a:pt x="260631" y="158193"/>
                  </a:cubicBezTo>
                  <a:cubicBezTo>
                    <a:pt x="268263" y="154030"/>
                    <a:pt x="275895" y="148479"/>
                    <a:pt x="286302" y="149867"/>
                  </a:cubicBezTo>
                  <a:cubicBezTo>
                    <a:pt x="302954" y="154724"/>
                    <a:pt x="298098" y="167213"/>
                    <a:pt x="295322" y="178314"/>
                  </a:cubicBezTo>
                  <a:cubicBezTo>
                    <a:pt x="286302" y="217862"/>
                    <a:pt x="275895" y="256717"/>
                    <a:pt x="282139" y="297652"/>
                  </a:cubicBezTo>
                  <a:cubicBezTo>
                    <a:pt x="307811" y="235208"/>
                    <a:pt x="330707" y="172069"/>
                    <a:pt x="338340" y="104074"/>
                  </a:cubicBezTo>
                  <a:cubicBezTo>
                    <a:pt x="344584" y="49262"/>
                    <a:pt x="370256" y="31222"/>
                    <a:pt x="424374" y="38854"/>
                  </a:cubicBezTo>
                  <a:close/>
                </a:path>
              </a:pathLst>
            </a:custGeom>
            <a:solidFill>
              <a:srgbClr val="FEFEFE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CFE47E5-5EC4-47D9-AAEA-D514CFF69167}"/>
                </a:ext>
              </a:extLst>
            </p:cNvPr>
            <p:cNvSpPr/>
            <p:nvPr/>
          </p:nvSpPr>
          <p:spPr>
            <a:xfrm>
              <a:off x="7715120" y="2065119"/>
              <a:ext cx="388544" cy="915854"/>
            </a:xfrm>
            <a:custGeom>
              <a:avLst/>
              <a:gdLst>
                <a:gd name="connsiteX0" fmla="*/ 391674 w 388543"/>
                <a:gd name="connsiteY0" fmla="*/ 637628 h 915853"/>
                <a:gd name="connsiteX1" fmla="*/ 336862 w 388543"/>
                <a:gd name="connsiteY1" fmla="*/ 650811 h 915853"/>
                <a:gd name="connsiteX2" fmla="*/ 319516 w 388543"/>
                <a:gd name="connsiteY2" fmla="*/ 670932 h 915853"/>
                <a:gd name="connsiteX3" fmla="*/ 303558 w 388543"/>
                <a:gd name="connsiteY3" fmla="*/ 755579 h 915853"/>
                <a:gd name="connsiteX4" fmla="*/ 257072 w 388543"/>
                <a:gd name="connsiteY4" fmla="*/ 895733 h 915853"/>
                <a:gd name="connsiteX5" fmla="*/ 244583 w 388543"/>
                <a:gd name="connsiteY5" fmla="*/ 915854 h 915853"/>
                <a:gd name="connsiteX6" fmla="*/ 245277 w 388543"/>
                <a:gd name="connsiteY6" fmla="*/ 824268 h 915853"/>
                <a:gd name="connsiteX7" fmla="*/ 259153 w 388543"/>
                <a:gd name="connsiteY7" fmla="*/ 766680 h 915853"/>
                <a:gd name="connsiteX8" fmla="*/ 251521 w 388543"/>
                <a:gd name="connsiteY8" fmla="*/ 752110 h 915853"/>
                <a:gd name="connsiteX9" fmla="*/ 276499 w 388543"/>
                <a:gd name="connsiteY9" fmla="*/ 665381 h 915853"/>
                <a:gd name="connsiteX10" fmla="*/ 258459 w 388543"/>
                <a:gd name="connsiteY10" fmla="*/ 539799 h 915853"/>
                <a:gd name="connsiteX11" fmla="*/ 193933 w 388543"/>
                <a:gd name="connsiteY11" fmla="*/ 510658 h 915853"/>
                <a:gd name="connsiteX12" fmla="*/ 170343 w 388543"/>
                <a:gd name="connsiteY12" fmla="*/ 509270 h 915853"/>
                <a:gd name="connsiteX13" fmla="*/ 93328 w 388543"/>
                <a:gd name="connsiteY13" fmla="*/ 457233 h 915853"/>
                <a:gd name="connsiteX14" fmla="*/ 56555 w 388543"/>
                <a:gd name="connsiteY14" fmla="*/ 330956 h 915853"/>
                <a:gd name="connsiteX15" fmla="*/ 28108 w 388543"/>
                <a:gd name="connsiteY15" fmla="*/ 299734 h 915853"/>
                <a:gd name="connsiteX16" fmla="*/ 5906 w 388543"/>
                <a:gd name="connsiteY16" fmla="*/ 262267 h 915853"/>
                <a:gd name="connsiteX17" fmla="*/ 19089 w 388543"/>
                <a:gd name="connsiteY17" fmla="*/ 224800 h 915853"/>
                <a:gd name="connsiteX18" fmla="*/ 13538 w 388543"/>
                <a:gd name="connsiteY18" fmla="*/ 154724 h 915853"/>
                <a:gd name="connsiteX19" fmla="*/ 3131 w 388543"/>
                <a:gd name="connsiteY19" fmla="*/ 58282 h 915853"/>
                <a:gd name="connsiteX20" fmla="*/ 6600 w 388543"/>
                <a:gd name="connsiteY20" fmla="*/ 38854 h 915853"/>
                <a:gd name="connsiteX21" fmla="*/ 51005 w 388543"/>
                <a:gd name="connsiteY21" fmla="*/ 0 h 915853"/>
                <a:gd name="connsiteX22" fmla="*/ 244583 w 388543"/>
                <a:gd name="connsiteY22" fmla="*/ 204679 h 915853"/>
                <a:gd name="connsiteX23" fmla="*/ 388205 w 388543"/>
                <a:gd name="connsiteY23" fmla="*/ 614038 h 915853"/>
                <a:gd name="connsiteX24" fmla="*/ 391674 w 388543"/>
                <a:gd name="connsiteY24" fmla="*/ 637628 h 91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8543" h="915853">
                  <a:moveTo>
                    <a:pt x="391674" y="637628"/>
                  </a:moveTo>
                  <a:cubicBezTo>
                    <a:pt x="374329" y="646648"/>
                    <a:pt x="354901" y="643179"/>
                    <a:pt x="336862" y="650811"/>
                  </a:cubicBezTo>
                  <a:cubicBezTo>
                    <a:pt x="325761" y="655668"/>
                    <a:pt x="321598" y="659831"/>
                    <a:pt x="319516" y="670932"/>
                  </a:cubicBezTo>
                  <a:cubicBezTo>
                    <a:pt x="314659" y="699379"/>
                    <a:pt x="307721" y="727132"/>
                    <a:pt x="303558" y="755579"/>
                  </a:cubicBezTo>
                  <a:cubicBezTo>
                    <a:pt x="296620" y="804841"/>
                    <a:pt x="274417" y="849246"/>
                    <a:pt x="257072" y="895733"/>
                  </a:cubicBezTo>
                  <a:cubicBezTo>
                    <a:pt x="254990" y="900589"/>
                    <a:pt x="251521" y="904752"/>
                    <a:pt x="244583" y="915854"/>
                  </a:cubicBezTo>
                  <a:cubicBezTo>
                    <a:pt x="241114" y="880468"/>
                    <a:pt x="238338" y="852021"/>
                    <a:pt x="245277" y="824268"/>
                  </a:cubicBezTo>
                  <a:cubicBezTo>
                    <a:pt x="250133" y="804841"/>
                    <a:pt x="250133" y="784720"/>
                    <a:pt x="259153" y="766680"/>
                  </a:cubicBezTo>
                  <a:cubicBezTo>
                    <a:pt x="262622" y="759742"/>
                    <a:pt x="260541" y="753498"/>
                    <a:pt x="251521" y="752110"/>
                  </a:cubicBezTo>
                  <a:cubicBezTo>
                    <a:pt x="265398" y="725051"/>
                    <a:pt x="272336" y="695216"/>
                    <a:pt x="276499" y="665381"/>
                  </a:cubicBezTo>
                  <a:cubicBezTo>
                    <a:pt x="282743" y="621670"/>
                    <a:pt x="277887" y="579347"/>
                    <a:pt x="258459" y="539799"/>
                  </a:cubicBezTo>
                  <a:cubicBezTo>
                    <a:pt x="242501" y="508576"/>
                    <a:pt x="228625" y="503026"/>
                    <a:pt x="193933" y="510658"/>
                  </a:cubicBezTo>
                  <a:cubicBezTo>
                    <a:pt x="185607" y="512739"/>
                    <a:pt x="177975" y="515515"/>
                    <a:pt x="170343" y="509270"/>
                  </a:cubicBezTo>
                  <a:cubicBezTo>
                    <a:pt x="123163" y="509964"/>
                    <a:pt x="110674" y="501638"/>
                    <a:pt x="93328" y="457233"/>
                  </a:cubicBezTo>
                  <a:cubicBezTo>
                    <a:pt x="78064" y="416297"/>
                    <a:pt x="66269" y="373974"/>
                    <a:pt x="56555" y="330956"/>
                  </a:cubicBezTo>
                  <a:cubicBezTo>
                    <a:pt x="53086" y="313610"/>
                    <a:pt x="46842" y="303203"/>
                    <a:pt x="28108" y="299734"/>
                  </a:cubicBezTo>
                  <a:cubicBezTo>
                    <a:pt x="7293" y="296265"/>
                    <a:pt x="-2420" y="284470"/>
                    <a:pt x="5906" y="262267"/>
                  </a:cubicBezTo>
                  <a:cubicBezTo>
                    <a:pt x="10763" y="249778"/>
                    <a:pt x="14232" y="237289"/>
                    <a:pt x="19089" y="224800"/>
                  </a:cubicBezTo>
                  <a:cubicBezTo>
                    <a:pt x="29496" y="200516"/>
                    <a:pt x="33659" y="180395"/>
                    <a:pt x="13538" y="154724"/>
                  </a:cubicBezTo>
                  <a:cubicBezTo>
                    <a:pt x="-7277" y="127664"/>
                    <a:pt x="1743" y="90892"/>
                    <a:pt x="3131" y="58282"/>
                  </a:cubicBezTo>
                  <a:cubicBezTo>
                    <a:pt x="3131" y="52037"/>
                    <a:pt x="5212" y="45099"/>
                    <a:pt x="6600" y="38854"/>
                  </a:cubicBezTo>
                  <a:cubicBezTo>
                    <a:pt x="11456" y="5551"/>
                    <a:pt x="17701" y="0"/>
                    <a:pt x="51005" y="0"/>
                  </a:cubicBezTo>
                  <a:cubicBezTo>
                    <a:pt x="134958" y="49262"/>
                    <a:pt x="203647" y="115869"/>
                    <a:pt x="244583" y="204679"/>
                  </a:cubicBezTo>
                  <a:cubicBezTo>
                    <a:pt x="306333" y="335813"/>
                    <a:pt x="358371" y="471110"/>
                    <a:pt x="388205" y="614038"/>
                  </a:cubicBezTo>
                  <a:cubicBezTo>
                    <a:pt x="390981" y="621670"/>
                    <a:pt x="390981" y="629996"/>
                    <a:pt x="391674" y="637628"/>
                  </a:cubicBezTo>
                  <a:close/>
                </a:path>
              </a:pathLst>
            </a:custGeom>
            <a:solidFill>
              <a:srgbClr val="FCC791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DC7259-3F8A-40A2-A45E-2341C32C7F15}"/>
                </a:ext>
              </a:extLst>
            </p:cNvPr>
            <p:cNvSpPr/>
            <p:nvPr/>
          </p:nvSpPr>
          <p:spPr>
            <a:xfrm>
              <a:off x="7841751" y="2565970"/>
              <a:ext cx="159581" cy="312223"/>
            </a:xfrm>
            <a:custGeom>
              <a:avLst/>
              <a:gdLst>
                <a:gd name="connsiteX0" fmla="*/ 45099 w 159580"/>
                <a:gd name="connsiteY0" fmla="*/ 8419 h 312222"/>
                <a:gd name="connsiteX1" fmla="*/ 61751 w 159580"/>
                <a:gd name="connsiteY1" fmla="*/ 4950 h 312222"/>
                <a:gd name="connsiteX2" fmla="*/ 144316 w 159580"/>
                <a:gd name="connsiteY2" fmla="*/ 45886 h 312222"/>
                <a:gd name="connsiteX3" fmla="*/ 142929 w 159580"/>
                <a:gd name="connsiteY3" fmla="*/ 234607 h 312222"/>
                <a:gd name="connsiteX4" fmla="*/ 126277 w 159580"/>
                <a:gd name="connsiteY4" fmla="*/ 251259 h 312222"/>
                <a:gd name="connsiteX5" fmla="*/ 0 w 159580"/>
                <a:gd name="connsiteY5" fmla="*/ 314398 h 312222"/>
                <a:gd name="connsiteX6" fmla="*/ 54812 w 159580"/>
                <a:gd name="connsiteY6" fmla="*/ 107637 h 312222"/>
                <a:gd name="connsiteX7" fmla="*/ 32610 w 159580"/>
                <a:gd name="connsiteY7" fmla="*/ 43805 h 312222"/>
                <a:gd name="connsiteX8" fmla="*/ 45099 w 159580"/>
                <a:gd name="connsiteY8" fmla="*/ 8419 h 31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580" h="312222">
                  <a:moveTo>
                    <a:pt x="45099" y="8419"/>
                  </a:moveTo>
                  <a:cubicBezTo>
                    <a:pt x="50649" y="7032"/>
                    <a:pt x="56200" y="6338"/>
                    <a:pt x="61751" y="4950"/>
                  </a:cubicBezTo>
                  <a:cubicBezTo>
                    <a:pt x="109625" y="-6845"/>
                    <a:pt x="126277" y="787"/>
                    <a:pt x="144316" y="45886"/>
                  </a:cubicBezTo>
                  <a:cubicBezTo>
                    <a:pt x="169294" y="109024"/>
                    <a:pt x="161662" y="172163"/>
                    <a:pt x="142929" y="234607"/>
                  </a:cubicBezTo>
                  <a:cubicBezTo>
                    <a:pt x="140153" y="244321"/>
                    <a:pt x="131134" y="245015"/>
                    <a:pt x="126277" y="251259"/>
                  </a:cubicBezTo>
                  <a:cubicBezTo>
                    <a:pt x="86035" y="271380"/>
                    <a:pt x="45793" y="291501"/>
                    <a:pt x="0" y="314398"/>
                  </a:cubicBezTo>
                  <a:cubicBezTo>
                    <a:pt x="37467" y="246402"/>
                    <a:pt x="69383" y="182570"/>
                    <a:pt x="54812" y="107637"/>
                  </a:cubicBezTo>
                  <a:cubicBezTo>
                    <a:pt x="50649" y="85434"/>
                    <a:pt x="45099" y="62538"/>
                    <a:pt x="32610" y="43805"/>
                  </a:cubicBezTo>
                  <a:cubicBezTo>
                    <a:pt x="20121" y="25071"/>
                    <a:pt x="20815" y="13276"/>
                    <a:pt x="45099" y="8419"/>
                  </a:cubicBezTo>
                  <a:close/>
                </a:path>
              </a:pathLst>
            </a:custGeom>
            <a:solidFill>
              <a:srgbClr val="653515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7326CE2-2E31-475D-B552-40DBA56D92F1}"/>
                </a:ext>
              </a:extLst>
            </p:cNvPr>
            <p:cNvSpPr/>
            <p:nvPr/>
          </p:nvSpPr>
          <p:spPr>
            <a:xfrm>
              <a:off x="7517089" y="3909052"/>
              <a:ext cx="131827" cy="333038"/>
            </a:xfrm>
            <a:custGeom>
              <a:avLst/>
              <a:gdLst>
                <a:gd name="connsiteX0" fmla="*/ 2033 w 131827"/>
                <a:gd name="connsiteY0" fmla="*/ 250041 h 333037"/>
                <a:gd name="connsiteX1" fmla="*/ 9665 w 131827"/>
                <a:gd name="connsiteY1" fmla="*/ 189679 h 333037"/>
                <a:gd name="connsiteX2" fmla="*/ 43662 w 131827"/>
                <a:gd name="connsiteY2" fmla="*/ 110582 h 333037"/>
                <a:gd name="connsiteX3" fmla="*/ 64477 w 131827"/>
                <a:gd name="connsiteY3" fmla="*/ 96012 h 333037"/>
                <a:gd name="connsiteX4" fmla="*/ 83904 w 131827"/>
                <a:gd name="connsiteY4" fmla="*/ 64789 h 333037"/>
                <a:gd name="connsiteX5" fmla="*/ 77660 w 131827"/>
                <a:gd name="connsiteY5" fmla="*/ 30792 h 333037"/>
                <a:gd name="connsiteX6" fmla="*/ 89455 w 131827"/>
                <a:gd name="connsiteY6" fmla="*/ 3732 h 333037"/>
                <a:gd name="connsiteX7" fmla="*/ 132472 w 131827"/>
                <a:gd name="connsiteY7" fmla="*/ 7202 h 333037"/>
                <a:gd name="connsiteX8" fmla="*/ 124840 w 131827"/>
                <a:gd name="connsiteY8" fmla="*/ 63402 h 333037"/>
                <a:gd name="connsiteX9" fmla="*/ 104719 w 131827"/>
                <a:gd name="connsiteY9" fmla="*/ 73115 h 333037"/>
                <a:gd name="connsiteX10" fmla="*/ 110270 w 131827"/>
                <a:gd name="connsiteY10" fmla="*/ 121683 h 333037"/>
                <a:gd name="connsiteX11" fmla="*/ 115127 w 131827"/>
                <a:gd name="connsiteY11" fmla="*/ 137641 h 333037"/>
                <a:gd name="connsiteX12" fmla="*/ 131779 w 131827"/>
                <a:gd name="connsiteY12" fmla="*/ 177883 h 333037"/>
                <a:gd name="connsiteX13" fmla="*/ 101250 w 131827"/>
                <a:gd name="connsiteY13" fmla="*/ 204249 h 333037"/>
                <a:gd name="connsiteX14" fmla="*/ 117902 w 131827"/>
                <a:gd name="connsiteY14" fmla="*/ 269469 h 333037"/>
                <a:gd name="connsiteX15" fmla="*/ 61702 w 131827"/>
                <a:gd name="connsiteY15" fmla="*/ 254898 h 333037"/>
                <a:gd name="connsiteX16" fmla="*/ 95006 w 131827"/>
                <a:gd name="connsiteY16" fmla="*/ 318037 h 333037"/>
                <a:gd name="connsiteX17" fmla="*/ 81129 w 131827"/>
                <a:gd name="connsiteY17" fmla="*/ 336770 h 333037"/>
                <a:gd name="connsiteX18" fmla="*/ 2033 w 131827"/>
                <a:gd name="connsiteY18" fmla="*/ 250041 h 333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827" h="333037">
                  <a:moveTo>
                    <a:pt x="2033" y="250041"/>
                  </a:moveTo>
                  <a:cubicBezTo>
                    <a:pt x="-2130" y="229227"/>
                    <a:pt x="-49" y="208412"/>
                    <a:pt x="9665" y="189679"/>
                  </a:cubicBezTo>
                  <a:cubicBezTo>
                    <a:pt x="22848" y="164007"/>
                    <a:pt x="38806" y="139723"/>
                    <a:pt x="43662" y="110582"/>
                  </a:cubicBezTo>
                  <a:cubicBezTo>
                    <a:pt x="45050" y="100175"/>
                    <a:pt x="54070" y="96706"/>
                    <a:pt x="64477" y="96012"/>
                  </a:cubicBezTo>
                  <a:cubicBezTo>
                    <a:pt x="85292" y="94624"/>
                    <a:pt x="88067" y="82135"/>
                    <a:pt x="83904" y="64789"/>
                  </a:cubicBezTo>
                  <a:cubicBezTo>
                    <a:pt x="81129" y="53688"/>
                    <a:pt x="79048" y="41893"/>
                    <a:pt x="77660" y="30792"/>
                  </a:cubicBezTo>
                  <a:cubicBezTo>
                    <a:pt x="76272" y="19691"/>
                    <a:pt x="75579" y="7895"/>
                    <a:pt x="89455" y="3732"/>
                  </a:cubicBezTo>
                  <a:cubicBezTo>
                    <a:pt x="104026" y="-430"/>
                    <a:pt x="119290" y="-3206"/>
                    <a:pt x="132472" y="7202"/>
                  </a:cubicBezTo>
                  <a:cubicBezTo>
                    <a:pt x="142880" y="15528"/>
                    <a:pt x="136635" y="55770"/>
                    <a:pt x="124840" y="63402"/>
                  </a:cubicBezTo>
                  <a:cubicBezTo>
                    <a:pt x="119290" y="66871"/>
                    <a:pt x="113045" y="69646"/>
                    <a:pt x="104719" y="73115"/>
                  </a:cubicBezTo>
                  <a:cubicBezTo>
                    <a:pt x="124840" y="87686"/>
                    <a:pt x="129003" y="103644"/>
                    <a:pt x="110270" y="121683"/>
                  </a:cubicBezTo>
                  <a:cubicBezTo>
                    <a:pt x="102638" y="128621"/>
                    <a:pt x="111658" y="133478"/>
                    <a:pt x="115127" y="137641"/>
                  </a:cubicBezTo>
                  <a:cubicBezTo>
                    <a:pt x="124147" y="149436"/>
                    <a:pt x="132472" y="161925"/>
                    <a:pt x="131779" y="177883"/>
                  </a:cubicBezTo>
                  <a:cubicBezTo>
                    <a:pt x="131085" y="196617"/>
                    <a:pt x="126922" y="211187"/>
                    <a:pt x="101250" y="204249"/>
                  </a:cubicBezTo>
                  <a:cubicBezTo>
                    <a:pt x="114433" y="225757"/>
                    <a:pt x="142880" y="243797"/>
                    <a:pt x="117902" y="269469"/>
                  </a:cubicBezTo>
                  <a:cubicBezTo>
                    <a:pt x="97781" y="290284"/>
                    <a:pt x="82517" y="268775"/>
                    <a:pt x="61702" y="254898"/>
                  </a:cubicBezTo>
                  <a:cubicBezTo>
                    <a:pt x="74885" y="279182"/>
                    <a:pt x="85986" y="297916"/>
                    <a:pt x="95006" y="318037"/>
                  </a:cubicBezTo>
                  <a:cubicBezTo>
                    <a:pt x="99863" y="329138"/>
                    <a:pt x="102638" y="343015"/>
                    <a:pt x="81129" y="336770"/>
                  </a:cubicBezTo>
                  <a:cubicBezTo>
                    <a:pt x="40193" y="321506"/>
                    <a:pt x="11053" y="294447"/>
                    <a:pt x="2033" y="250041"/>
                  </a:cubicBezTo>
                  <a:close/>
                </a:path>
              </a:pathLst>
            </a:custGeom>
            <a:solidFill>
              <a:srgbClr val="FBC792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DC554F4-ECBD-4A70-8DA7-0D9244D0782F}"/>
                </a:ext>
              </a:extLst>
            </p:cNvPr>
            <p:cNvSpPr/>
            <p:nvPr/>
          </p:nvSpPr>
          <p:spPr>
            <a:xfrm>
              <a:off x="8031111" y="3840625"/>
              <a:ext cx="444050" cy="367729"/>
            </a:xfrm>
            <a:custGeom>
              <a:avLst/>
              <a:gdLst>
                <a:gd name="connsiteX0" fmla="*/ 161023 w 444050"/>
                <a:gd name="connsiteY0" fmla="*/ 74935 h 367729"/>
                <a:gd name="connsiteX1" fmla="*/ 82621 w 444050"/>
                <a:gd name="connsiteY1" fmla="*/ 92281 h 367729"/>
                <a:gd name="connsiteX2" fmla="*/ 49317 w 444050"/>
                <a:gd name="connsiteY2" fmla="*/ 108932 h 367729"/>
                <a:gd name="connsiteX3" fmla="*/ 18095 w 444050"/>
                <a:gd name="connsiteY3" fmla="*/ 100606 h 367729"/>
                <a:gd name="connsiteX4" fmla="*/ 20176 w 444050"/>
                <a:gd name="connsiteY4" fmla="*/ 72853 h 367729"/>
                <a:gd name="connsiteX5" fmla="*/ 156167 w 444050"/>
                <a:gd name="connsiteY5" fmla="*/ 695 h 367729"/>
                <a:gd name="connsiteX6" fmla="*/ 315053 w 444050"/>
                <a:gd name="connsiteY6" fmla="*/ 30530 h 367729"/>
                <a:gd name="connsiteX7" fmla="*/ 371253 w 444050"/>
                <a:gd name="connsiteY7" fmla="*/ 94362 h 367729"/>
                <a:gd name="connsiteX8" fmla="*/ 437861 w 444050"/>
                <a:gd name="connsiteY8" fmla="*/ 256024 h 367729"/>
                <a:gd name="connsiteX9" fmla="*/ 448962 w 444050"/>
                <a:gd name="connsiteY9" fmla="*/ 274064 h 367729"/>
                <a:gd name="connsiteX10" fmla="*/ 426760 w 444050"/>
                <a:gd name="connsiteY10" fmla="*/ 278920 h 367729"/>
                <a:gd name="connsiteX11" fmla="*/ 307421 w 444050"/>
                <a:gd name="connsiteY11" fmla="*/ 281696 h 367729"/>
                <a:gd name="connsiteX12" fmla="*/ 156860 w 444050"/>
                <a:gd name="connsiteY12" fmla="*/ 330264 h 367729"/>
                <a:gd name="connsiteX13" fmla="*/ 95804 w 444050"/>
                <a:gd name="connsiteY13" fmla="*/ 362874 h 367729"/>
                <a:gd name="connsiteX14" fmla="*/ 64581 w 444050"/>
                <a:gd name="connsiteY14" fmla="*/ 361486 h 367729"/>
                <a:gd name="connsiteX15" fmla="*/ 76376 w 444050"/>
                <a:gd name="connsiteY15" fmla="*/ 334427 h 367729"/>
                <a:gd name="connsiteX16" fmla="*/ 140902 w 444050"/>
                <a:gd name="connsiteY16" fmla="*/ 271982 h 367729"/>
                <a:gd name="connsiteX17" fmla="*/ 197796 w 444050"/>
                <a:gd name="connsiteY17" fmla="*/ 215088 h 367729"/>
                <a:gd name="connsiteX18" fmla="*/ 167962 w 444050"/>
                <a:gd name="connsiteY18" fmla="*/ 216476 h 367729"/>
                <a:gd name="connsiteX19" fmla="*/ 62500 w 444050"/>
                <a:gd name="connsiteY19" fmla="*/ 253943 h 367729"/>
                <a:gd name="connsiteX20" fmla="*/ 11850 w 444050"/>
                <a:gd name="connsiteY20" fmla="*/ 255330 h 367729"/>
                <a:gd name="connsiteX21" fmla="*/ 7687 w 444050"/>
                <a:gd name="connsiteY21" fmla="*/ 183866 h 367729"/>
                <a:gd name="connsiteX22" fmla="*/ 46542 w 444050"/>
                <a:gd name="connsiteY22" fmla="*/ 139461 h 367729"/>
                <a:gd name="connsiteX23" fmla="*/ 147147 w 444050"/>
                <a:gd name="connsiteY23" fmla="*/ 86730 h 367729"/>
                <a:gd name="connsiteX24" fmla="*/ 161023 w 444050"/>
                <a:gd name="connsiteY24" fmla="*/ 74935 h 36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44050" h="367729">
                  <a:moveTo>
                    <a:pt x="161023" y="74935"/>
                  </a:moveTo>
                  <a:cubicBezTo>
                    <a:pt x="132576" y="74241"/>
                    <a:pt x="106905" y="78404"/>
                    <a:pt x="82621" y="92281"/>
                  </a:cubicBezTo>
                  <a:cubicBezTo>
                    <a:pt x="71520" y="98525"/>
                    <a:pt x="61112" y="104769"/>
                    <a:pt x="49317" y="108932"/>
                  </a:cubicBezTo>
                  <a:cubicBezTo>
                    <a:pt x="37522" y="113095"/>
                    <a:pt x="25727" y="111014"/>
                    <a:pt x="18095" y="100606"/>
                  </a:cubicBezTo>
                  <a:cubicBezTo>
                    <a:pt x="10463" y="90893"/>
                    <a:pt x="15319" y="81873"/>
                    <a:pt x="20176" y="72853"/>
                  </a:cubicBezTo>
                  <a:cubicBezTo>
                    <a:pt x="42379" y="31224"/>
                    <a:pt x="110374" y="-5549"/>
                    <a:pt x="156167" y="695"/>
                  </a:cubicBezTo>
                  <a:cubicBezTo>
                    <a:pt x="209591" y="7633"/>
                    <a:pt x="262322" y="16653"/>
                    <a:pt x="315053" y="30530"/>
                  </a:cubicBezTo>
                  <a:cubicBezTo>
                    <a:pt x="355989" y="40937"/>
                    <a:pt x="361540" y="54120"/>
                    <a:pt x="371253" y="94362"/>
                  </a:cubicBezTo>
                  <a:cubicBezTo>
                    <a:pt x="385130" y="151256"/>
                    <a:pt x="399007" y="208844"/>
                    <a:pt x="437861" y="256024"/>
                  </a:cubicBezTo>
                  <a:cubicBezTo>
                    <a:pt x="442718" y="261575"/>
                    <a:pt x="451738" y="267125"/>
                    <a:pt x="448962" y="274064"/>
                  </a:cubicBezTo>
                  <a:cubicBezTo>
                    <a:pt x="445493" y="283083"/>
                    <a:pt x="434392" y="278920"/>
                    <a:pt x="426760" y="278920"/>
                  </a:cubicBezTo>
                  <a:cubicBezTo>
                    <a:pt x="387211" y="280308"/>
                    <a:pt x="346969" y="282390"/>
                    <a:pt x="307421" y="281696"/>
                  </a:cubicBezTo>
                  <a:cubicBezTo>
                    <a:pt x="251221" y="279614"/>
                    <a:pt x="201265" y="296266"/>
                    <a:pt x="156860" y="330264"/>
                  </a:cubicBezTo>
                  <a:cubicBezTo>
                    <a:pt x="138127" y="344140"/>
                    <a:pt x="118700" y="356629"/>
                    <a:pt x="95804" y="362874"/>
                  </a:cubicBezTo>
                  <a:cubicBezTo>
                    <a:pt x="85396" y="365649"/>
                    <a:pt x="72213" y="374669"/>
                    <a:pt x="64581" y="361486"/>
                  </a:cubicBezTo>
                  <a:cubicBezTo>
                    <a:pt x="58337" y="350385"/>
                    <a:pt x="68744" y="341365"/>
                    <a:pt x="76376" y="334427"/>
                  </a:cubicBezTo>
                  <a:cubicBezTo>
                    <a:pt x="97885" y="313612"/>
                    <a:pt x="118700" y="292797"/>
                    <a:pt x="140902" y="271982"/>
                  </a:cubicBezTo>
                  <a:cubicBezTo>
                    <a:pt x="159636" y="253943"/>
                    <a:pt x="180451" y="237291"/>
                    <a:pt x="197796" y="215088"/>
                  </a:cubicBezTo>
                  <a:cubicBezTo>
                    <a:pt x="185307" y="207456"/>
                    <a:pt x="176288" y="213701"/>
                    <a:pt x="167962" y="216476"/>
                  </a:cubicBezTo>
                  <a:cubicBezTo>
                    <a:pt x="132576" y="228271"/>
                    <a:pt x="97885" y="242147"/>
                    <a:pt x="62500" y="253943"/>
                  </a:cubicBezTo>
                  <a:cubicBezTo>
                    <a:pt x="45848" y="259493"/>
                    <a:pt x="23645" y="272676"/>
                    <a:pt x="11850" y="255330"/>
                  </a:cubicBezTo>
                  <a:cubicBezTo>
                    <a:pt x="-2026" y="235209"/>
                    <a:pt x="-4108" y="208150"/>
                    <a:pt x="7687" y="183866"/>
                  </a:cubicBezTo>
                  <a:cubicBezTo>
                    <a:pt x="16013" y="165826"/>
                    <a:pt x="31277" y="151950"/>
                    <a:pt x="46542" y="139461"/>
                  </a:cubicBezTo>
                  <a:cubicBezTo>
                    <a:pt x="76376" y="114483"/>
                    <a:pt x="109680" y="97137"/>
                    <a:pt x="147147" y="86730"/>
                  </a:cubicBezTo>
                  <a:cubicBezTo>
                    <a:pt x="151310" y="83955"/>
                    <a:pt x="158248" y="84648"/>
                    <a:pt x="161023" y="74935"/>
                  </a:cubicBezTo>
                  <a:close/>
                </a:path>
              </a:pathLst>
            </a:custGeom>
            <a:solidFill>
              <a:srgbClr val="FCC792"/>
            </a:solidFill>
            <a:ln w="69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5BB656E-4FCB-4456-8B3D-943721CAC653}"/>
              </a:ext>
            </a:extLst>
          </p:cNvPr>
          <p:cNvGrpSpPr/>
          <p:nvPr/>
        </p:nvGrpSpPr>
        <p:grpSpPr>
          <a:xfrm>
            <a:off x="2706229" y="2575768"/>
            <a:ext cx="6808234" cy="484632"/>
            <a:chOff x="2803368" y="2575497"/>
            <a:chExt cx="6808234" cy="484632"/>
          </a:xfrm>
        </p:grpSpPr>
        <p:sp>
          <p:nvSpPr>
            <p:cNvPr id="21" name="Pentagon 10">
              <a:extLst>
                <a:ext uri="{FF2B5EF4-FFF2-40B4-BE49-F238E27FC236}">
                  <a16:creationId xmlns:a16="http://schemas.microsoft.com/office/drawing/2014/main" id="{0A23DDD8-1230-48F6-8A71-5F1E0ABF686F}"/>
                </a:ext>
              </a:extLst>
            </p:cNvPr>
            <p:cNvSpPr/>
            <p:nvPr/>
          </p:nvSpPr>
          <p:spPr>
            <a:xfrm>
              <a:off x="7713076" y="2575497"/>
              <a:ext cx="1898526" cy="484632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Pentagon 15">
              <a:extLst>
                <a:ext uri="{FF2B5EF4-FFF2-40B4-BE49-F238E27FC236}">
                  <a16:creationId xmlns:a16="http://schemas.microsoft.com/office/drawing/2014/main" id="{065AE40A-CBF9-4FE8-8C9B-30AFA39952F9}"/>
                </a:ext>
              </a:extLst>
            </p:cNvPr>
            <p:cNvSpPr/>
            <p:nvPr/>
          </p:nvSpPr>
          <p:spPr>
            <a:xfrm flipH="1">
              <a:off x="2803368" y="2575497"/>
              <a:ext cx="1898526" cy="484632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8C836C-D64B-48A8-9E73-BD56ED169F54}"/>
                </a:ext>
              </a:extLst>
            </p:cNvPr>
            <p:cNvSpPr txBox="1"/>
            <p:nvPr/>
          </p:nvSpPr>
          <p:spPr>
            <a:xfrm>
              <a:off x="3045934" y="2663926"/>
              <a:ext cx="1592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DDEC7CB-EF36-49C3-A8C3-AFCC25946440}"/>
                </a:ext>
              </a:extLst>
            </p:cNvPr>
            <p:cNvSpPr txBox="1"/>
            <p:nvPr/>
          </p:nvSpPr>
          <p:spPr>
            <a:xfrm>
              <a:off x="7801668" y="2663926"/>
              <a:ext cx="1592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6F1EF07-9B03-49D7-BC1E-5C4A97432EC7}"/>
              </a:ext>
            </a:extLst>
          </p:cNvPr>
          <p:cNvGrpSpPr/>
          <p:nvPr/>
        </p:nvGrpSpPr>
        <p:grpSpPr>
          <a:xfrm>
            <a:off x="3112940" y="3419856"/>
            <a:ext cx="5994812" cy="484632"/>
            <a:chOff x="3206868" y="1790901"/>
            <a:chExt cx="5994812" cy="484632"/>
          </a:xfrm>
        </p:grpSpPr>
        <p:sp>
          <p:nvSpPr>
            <p:cNvPr id="26" name="Pentagon 14">
              <a:extLst>
                <a:ext uri="{FF2B5EF4-FFF2-40B4-BE49-F238E27FC236}">
                  <a16:creationId xmlns:a16="http://schemas.microsoft.com/office/drawing/2014/main" id="{DC2EE51F-4A71-4A82-9D80-E6B37C6EE9F4}"/>
                </a:ext>
              </a:extLst>
            </p:cNvPr>
            <p:cNvSpPr/>
            <p:nvPr/>
          </p:nvSpPr>
          <p:spPr>
            <a:xfrm>
              <a:off x="7303154" y="1790901"/>
              <a:ext cx="1898526" cy="484632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Pentagon 16">
              <a:extLst>
                <a:ext uri="{FF2B5EF4-FFF2-40B4-BE49-F238E27FC236}">
                  <a16:creationId xmlns:a16="http://schemas.microsoft.com/office/drawing/2014/main" id="{F0025C0C-87E0-4BBA-9F3F-E15B67B82684}"/>
                </a:ext>
              </a:extLst>
            </p:cNvPr>
            <p:cNvSpPr/>
            <p:nvPr/>
          </p:nvSpPr>
          <p:spPr>
            <a:xfrm flipH="1">
              <a:off x="3206868" y="1790901"/>
              <a:ext cx="1898526" cy="484632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35B308-7AF7-46C8-AA32-CCE2863A7A7E}"/>
                </a:ext>
              </a:extLst>
            </p:cNvPr>
            <p:cNvSpPr txBox="1"/>
            <p:nvPr/>
          </p:nvSpPr>
          <p:spPr>
            <a:xfrm>
              <a:off x="3427608" y="1882990"/>
              <a:ext cx="1592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3755168-396B-4A62-BB7C-B9CC3D25960A}"/>
                </a:ext>
              </a:extLst>
            </p:cNvPr>
            <p:cNvSpPr txBox="1"/>
            <p:nvPr/>
          </p:nvSpPr>
          <p:spPr>
            <a:xfrm>
              <a:off x="7423512" y="1882990"/>
              <a:ext cx="1592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A47A4E4-2BDC-4F01-9F32-FB355C63FB7F}"/>
              </a:ext>
            </a:extLst>
          </p:cNvPr>
          <p:cNvGrpSpPr/>
          <p:nvPr/>
        </p:nvGrpSpPr>
        <p:grpSpPr>
          <a:xfrm flipH="1">
            <a:off x="3112940" y="1731680"/>
            <a:ext cx="5994812" cy="484632"/>
            <a:chOff x="3206868" y="1790901"/>
            <a:chExt cx="5994812" cy="484632"/>
          </a:xfrm>
        </p:grpSpPr>
        <p:sp>
          <p:nvSpPr>
            <p:cNvPr id="31" name="Pentagon 14">
              <a:extLst>
                <a:ext uri="{FF2B5EF4-FFF2-40B4-BE49-F238E27FC236}">
                  <a16:creationId xmlns:a16="http://schemas.microsoft.com/office/drawing/2014/main" id="{39F8CACE-45F1-4FC7-9B45-BADE491F958B}"/>
                </a:ext>
              </a:extLst>
            </p:cNvPr>
            <p:cNvSpPr/>
            <p:nvPr/>
          </p:nvSpPr>
          <p:spPr>
            <a:xfrm>
              <a:off x="7303154" y="1790901"/>
              <a:ext cx="1898526" cy="484632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Pentagon 16">
              <a:extLst>
                <a:ext uri="{FF2B5EF4-FFF2-40B4-BE49-F238E27FC236}">
                  <a16:creationId xmlns:a16="http://schemas.microsoft.com/office/drawing/2014/main" id="{E8966019-3E3E-40C0-869F-F2FDCB1F6DD4}"/>
                </a:ext>
              </a:extLst>
            </p:cNvPr>
            <p:cNvSpPr/>
            <p:nvPr/>
          </p:nvSpPr>
          <p:spPr>
            <a:xfrm flipH="1">
              <a:off x="3206868" y="1790901"/>
              <a:ext cx="1898526" cy="484632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EE416CB-9477-44C6-8D21-73E1D928083A}"/>
                </a:ext>
              </a:extLst>
            </p:cNvPr>
            <p:cNvSpPr txBox="1"/>
            <p:nvPr/>
          </p:nvSpPr>
          <p:spPr>
            <a:xfrm>
              <a:off x="3427608" y="1882990"/>
              <a:ext cx="1592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7C4F96E-2F73-4E14-9C7A-4F541F1D3CBD}"/>
                </a:ext>
              </a:extLst>
            </p:cNvPr>
            <p:cNvSpPr txBox="1"/>
            <p:nvPr/>
          </p:nvSpPr>
          <p:spPr>
            <a:xfrm>
              <a:off x="7423512" y="1882990"/>
              <a:ext cx="1592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직사각형 1">
            <a:extLst>
              <a:ext uri="{FF2B5EF4-FFF2-40B4-BE49-F238E27FC236}">
                <a16:creationId xmlns:a16="http://schemas.microsoft.com/office/drawing/2014/main" id="{6C4C4DD8-2309-4E55-AE98-FAC6485C6CAF}"/>
              </a:ext>
            </a:extLst>
          </p:cNvPr>
          <p:cNvSpPr/>
          <p:nvPr/>
        </p:nvSpPr>
        <p:spPr>
          <a:xfrm>
            <a:off x="9209039" y="1650830"/>
            <a:ext cx="230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Example Text : Get a modern PowerPoint  Presentation that is beautifully designed.</a:t>
            </a:r>
          </a:p>
        </p:txBody>
      </p:sp>
      <p:sp>
        <p:nvSpPr>
          <p:cNvPr id="36" name="직사각형 1">
            <a:extLst>
              <a:ext uri="{FF2B5EF4-FFF2-40B4-BE49-F238E27FC236}">
                <a16:creationId xmlns:a16="http://schemas.microsoft.com/office/drawing/2014/main" id="{49F72DD5-7390-4555-8C4A-36B3C4B8F2AB}"/>
              </a:ext>
            </a:extLst>
          </p:cNvPr>
          <p:cNvSpPr/>
          <p:nvPr/>
        </p:nvSpPr>
        <p:spPr>
          <a:xfrm>
            <a:off x="9593327" y="2494918"/>
            <a:ext cx="230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Example Text : Get a modern PowerPoint  Presentation that is beautifully designed.</a:t>
            </a:r>
          </a:p>
        </p:txBody>
      </p:sp>
      <p:sp>
        <p:nvSpPr>
          <p:cNvPr id="37" name="직사각형 1">
            <a:extLst>
              <a:ext uri="{FF2B5EF4-FFF2-40B4-BE49-F238E27FC236}">
                <a16:creationId xmlns:a16="http://schemas.microsoft.com/office/drawing/2014/main" id="{4D939E85-AAEA-48D3-85E6-207FBDED5F96}"/>
              </a:ext>
            </a:extLst>
          </p:cNvPr>
          <p:cNvSpPr/>
          <p:nvPr/>
        </p:nvSpPr>
        <p:spPr>
          <a:xfrm>
            <a:off x="9167637" y="3346533"/>
            <a:ext cx="230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Example Text : Get a modern PowerPoint  Presentation that is beautifully designed.</a:t>
            </a:r>
          </a:p>
        </p:txBody>
      </p:sp>
      <p:sp>
        <p:nvSpPr>
          <p:cNvPr id="38" name="직사각형 1">
            <a:extLst>
              <a:ext uri="{FF2B5EF4-FFF2-40B4-BE49-F238E27FC236}">
                <a16:creationId xmlns:a16="http://schemas.microsoft.com/office/drawing/2014/main" id="{5D66C230-943B-408D-9EE2-4222C1D5A633}"/>
              </a:ext>
            </a:extLst>
          </p:cNvPr>
          <p:cNvSpPr/>
          <p:nvPr/>
        </p:nvSpPr>
        <p:spPr>
          <a:xfrm>
            <a:off x="774907" y="1645080"/>
            <a:ext cx="230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/>
              <a:t>Example Text : Get a modern PowerPoint  Presentation that is beautifully designed.</a:t>
            </a:r>
          </a:p>
        </p:txBody>
      </p:sp>
      <p:sp>
        <p:nvSpPr>
          <p:cNvPr id="39" name="직사각형 1">
            <a:extLst>
              <a:ext uri="{FF2B5EF4-FFF2-40B4-BE49-F238E27FC236}">
                <a16:creationId xmlns:a16="http://schemas.microsoft.com/office/drawing/2014/main" id="{7CE99493-4BE6-492F-AB63-36CE92EEE40B}"/>
              </a:ext>
            </a:extLst>
          </p:cNvPr>
          <p:cNvSpPr/>
          <p:nvPr/>
        </p:nvSpPr>
        <p:spPr>
          <a:xfrm>
            <a:off x="328519" y="2492932"/>
            <a:ext cx="230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/>
              <a:t>Example Text : Get a modern PowerPoint  Presentation that is beautifully designed.</a:t>
            </a:r>
          </a:p>
        </p:txBody>
      </p:sp>
      <p:sp>
        <p:nvSpPr>
          <p:cNvPr id="40" name="직사각형 1">
            <a:extLst>
              <a:ext uri="{FF2B5EF4-FFF2-40B4-BE49-F238E27FC236}">
                <a16:creationId xmlns:a16="http://schemas.microsoft.com/office/drawing/2014/main" id="{E6F02690-D466-4E53-BE56-252CCA217CE9}"/>
              </a:ext>
            </a:extLst>
          </p:cNvPr>
          <p:cNvSpPr/>
          <p:nvPr/>
        </p:nvSpPr>
        <p:spPr>
          <a:xfrm>
            <a:off x="733505" y="3340783"/>
            <a:ext cx="230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/>
              <a:t>Example Text : Get a modern PowerPoint  Presentation that is beautifully designed.</a:t>
            </a: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212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212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212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3320</TotalTime>
  <Words>4500</Words>
  <Application>Microsoft Office PowerPoint</Application>
  <PresentationFormat>Widescreen</PresentationFormat>
  <Paragraphs>642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Bebas Neue</vt:lpstr>
      <vt:lpstr>Bell MT</vt:lpstr>
      <vt:lpstr>Calibri</vt:lpstr>
      <vt:lpstr>Calibri Light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Infographic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Rupak Regmi</cp:lastModifiedBy>
  <cp:revision>122</cp:revision>
  <dcterms:created xsi:type="dcterms:W3CDTF">2020-01-20T05:08:25Z</dcterms:created>
  <dcterms:modified xsi:type="dcterms:W3CDTF">2021-10-27T00:33:01Z</dcterms:modified>
</cp:coreProperties>
</file>