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FFFF"/>
    <a:srgbClr val="D9D9D9"/>
    <a:srgbClr val="A1651C"/>
    <a:srgbClr val="E8A74E"/>
    <a:srgbClr val="FDEDB0"/>
    <a:srgbClr val="9D6D24"/>
    <a:srgbClr val="B07F33"/>
    <a:srgbClr val="323B40"/>
    <a:srgbClr val="F5A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3" autoAdjust="0"/>
    <p:restoredTop sz="95226" autoAdjust="0"/>
  </p:normalViewPr>
  <p:slideViewPr>
    <p:cSldViewPr>
      <p:cViewPr varScale="1">
        <p:scale>
          <a:sx n="108" d="100"/>
          <a:sy n="108" d="100"/>
        </p:scale>
        <p:origin x="600" y="67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10378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42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2/26/2021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rketing_Plan_00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6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81000" y="4942780"/>
            <a:ext cx="656082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8077200" y="4942780"/>
            <a:ext cx="6721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 userDrawn="1"/>
        </p:nvSpPr>
        <p:spPr bwMode="auto">
          <a:xfrm>
            <a:off x="7002148" y="4904999"/>
            <a:ext cx="1001893" cy="75563"/>
          </a:xfrm>
          <a:custGeom>
            <a:avLst/>
            <a:gdLst>
              <a:gd name="connsiteX0" fmla="*/ 764140 w 1001893"/>
              <a:gd name="connsiteY0" fmla="*/ 50290 h 75563"/>
              <a:gd name="connsiteX1" fmla="*/ 772658 w 1001893"/>
              <a:gd name="connsiteY1" fmla="*/ 53871 h 75563"/>
              <a:gd name="connsiteX2" fmla="*/ 776162 w 1001893"/>
              <a:gd name="connsiteY2" fmla="*/ 62466 h 75563"/>
              <a:gd name="connsiteX3" fmla="*/ 772658 w 1001893"/>
              <a:gd name="connsiteY3" fmla="*/ 71112 h 75563"/>
              <a:gd name="connsiteX4" fmla="*/ 764140 w 1001893"/>
              <a:gd name="connsiteY4" fmla="*/ 74693 h 75563"/>
              <a:gd name="connsiteX5" fmla="*/ 755647 w 1001893"/>
              <a:gd name="connsiteY5" fmla="*/ 71086 h 75563"/>
              <a:gd name="connsiteX6" fmla="*/ 752168 w 1001893"/>
              <a:gd name="connsiteY6" fmla="*/ 62466 h 75563"/>
              <a:gd name="connsiteX7" fmla="*/ 755647 w 1001893"/>
              <a:gd name="connsiteY7" fmla="*/ 53871 h 75563"/>
              <a:gd name="connsiteX8" fmla="*/ 764140 w 1001893"/>
              <a:gd name="connsiteY8" fmla="*/ 50290 h 75563"/>
              <a:gd name="connsiteX9" fmla="*/ 325990 w 1001893"/>
              <a:gd name="connsiteY9" fmla="*/ 50290 h 75563"/>
              <a:gd name="connsiteX10" fmla="*/ 334508 w 1001893"/>
              <a:gd name="connsiteY10" fmla="*/ 53871 h 75563"/>
              <a:gd name="connsiteX11" fmla="*/ 338012 w 1001893"/>
              <a:gd name="connsiteY11" fmla="*/ 62466 h 75563"/>
              <a:gd name="connsiteX12" fmla="*/ 334508 w 1001893"/>
              <a:gd name="connsiteY12" fmla="*/ 71112 h 75563"/>
              <a:gd name="connsiteX13" fmla="*/ 325990 w 1001893"/>
              <a:gd name="connsiteY13" fmla="*/ 74693 h 75563"/>
              <a:gd name="connsiteX14" fmla="*/ 317497 w 1001893"/>
              <a:gd name="connsiteY14" fmla="*/ 71086 h 75563"/>
              <a:gd name="connsiteX15" fmla="*/ 314018 w 1001893"/>
              <a:gd name="connsiteY15" fmla="*/ 62466 h 75563"/>
              <a:gd name="connsiteX16" fmla="*/ 317497 w 1001893"/>
              <a:gd name="connsiteY16" fmla="*/ 53871 h 75563"/>
              <a:gd name="connsiteX17" fmla="*/ 325990 w 1001893"/>
              <a:gd name="connsiteY17" fmla="*/ 50290 h 75563"/>
              <a:gd name="connsiteX18" fmla="*/ 604396 w 1001893"/>
              <a:gd name="connsiteY18" fmla="*/ 25783 h 75563"/>
              <a:gd name="connsiteX19" fmla="*/ 600763 w 1001893"/>
              <a:gd name="connsiteY19" fmla="*/ 35555 h 75563"/>
              <a:gd name="connsiteX20" fmla="*/ 598001 w 1001893"/>
              <a:gd name="connsiteY20" fmla="*/ 44917 h 75563"/>
              <a:gd name="connsiteX21" fmla="*/ 601070 w 1001893"/>
              <a:gd name="connsiteY21" fmla="*/ 45940 h 75563"/>
              <a:gd name="connsiteX22" fmla="*/ 606289 w 1001893"/>
              <a:gd name="connsiteY22" fmla="*/ 46043 h 75563"/>
              <a:gd name="connsiteX23" fmla="*/ 610023 w 1001893"/>
              <a:gd name="connsiteY23" fmla="*/ 45224 h 75563"/>
              <a:gd name="connsiteX24" fmla="*/ 610126 w 1001893"/>
              <a:gd name="connsiteY24" fmla="*/ 44508 h 75563"/>
              <a:gd name="connsiteX25" fmla="*/ 607772 w 1001893"/>
              <a:gd name="connsiteY25" fmla="*/ 35197 h 75563"/>
              <a:gd name="connsiteX26" fmla="*/ 604396 w 1001893"/>
              <a:gd name="connsiteY26" fmla="*/ 25783 h 75563"/>
              <a:gd name="connsiteX27" fmla="*/ 883997 w 1001893"/>
              <a:gd name="connsiteY27" fmla="*/ 19082 h 75563"/>
              <a:gd name="connsiteX28" fmla="*/ 871770 w 1001893"/>
              <a:gd name="connsiteY28" fmla="*/ 24915 h 75563"/>
              <a:gd name="connsiteX29" fmla="*/ 866910 w 1001893"/>
              <a:gd name="connsiteY29" fmla="*/ 37858 h 75563"/>
              <a:gd name="connsiteX30" fmla="*/ 871463 w 1001893"/>
              <a:gd name="connsiteY30" fmla="*/ 50904 h 75563"/>
              <a:gd name="connsiteX31" fmla="*/ 883997 w 1001893"/>
              <a:gd name="connsiteY31" fmla="*/ 56378 h 75563"/>
              <a:gd name="connsiteX32" fmla="*/ 896276 w 1001893"/>
              <a:gd name="connsiteY32" fmla="*/ 50597 h 75563"/>
              <a:gd name="connsiteX33" fmla="*/ 901085 w 1001893"/>
              <a:gd name="connsiteY33" fmla="*/ 37756 h 75563"/>
              <a:gd name="connsiteX34" fmla="*/ 896429 w 1001893"/>
              <a:gd name="connsiteY34" fmla="*/ 24710 h 75563"/>
              <a:gd name="connsiteX35" fmla="*/ 883997 w 1001893"/>
              <a:gd name="connsiteY35" fmla="*/ 19082 h 75563"/>
              <a:gd name="connsiteX36" fmla="*/ 531572 w 1001893"/>
              <a:gd name="connsiteY36" fmla="*/ 19082 h 75563"/>
              <a:gd name="connsiteX37" fmla="*/ 519345 w 1001893"/>
              <a:gd name="connsiteY37" fmla="*/ 24915 h 75563"/>
              <a:gd name="connsiteX38" fmla="*/ 514485 w 1001893"/>
              <a:gd name="connsiteY38" fmla="*/ 37858 h 75563"/>
              <a:gd name="connsiteX39" fmla="*/ 519038 w 1001893"/>
              <a:gd name="connsiteY39" fmla="*/ 50904 h 75563"/>
              <a:gd name="connsiteX40" fmla="*/ 531572 w 1001893"/>
              <a:gd name="connsiteY40" fmla="*/ 56378 h 75563"/>
              <a:gd name="connsiteX41" fmla="*/ 543851 w 1001893"/>
              <a:gd name="connsiteY41" fmla="*/ 50597 h 75563"/>
              <a:gd name="connsiteX42" fmla="*/ 548660 w 1001893"/>
              <a:gd name="connsiteY42" fmla="*/ 37756 h 75563"/>
              <a:gd name="connsiteX43" fmla="*/ 544004 w 1001893"/>
              <a:gd name="connsiteY43" fmla="*/ 24710 h 75563"/>
              <a:gd name="connsiteX44" fmla="*/ 531572 w 1001893"/>
              <a:gd name="connsiteY44" fmla="*/ 19082 h 75563"/>
              <a:gd name="connsiteX45" fmla="*/ 665341 w 1001893"/>
              <a:gd name="connsiteY45" fmla="*/ 16779 h 75563"/>
              <a:gd name="connsiteX46" fmla="*/ 660174 w 1001893"/>
              <a:gd name="connsiteY46" fmla="*/ 18263 h 75563"/>
              <a:gd name="connsiteX47" fmla="*/ 659867 w 1001893"/>
              <a:gd name="connsiteY47" fmla="*/ 28290 h 75563"/>
              <a:gd name="connsiteX48" fmla="*/ 659918 w 1001893"/>
              <a:gd name="connsiteY48" fmla="*/ 31769 h 75563"/>
              <a:gd name="connsiteX49" fmla="*/ 659969 w 1001893"/>
              <a:gd name="connsiteY49" fmla="*/ 35197 h 75563"/>
              <a:gd name="connsiteX50" fmla="*/ 661606 w 1001893"/>
              <a:gd name="connsiteY50" fmla="*/ 35708 h 75563"/>
              <a:gd name="connsiteX51" fmla="*/ 668155 w 1001893"/>
              <a:gd name="connsiteY51" fmla="*/ 36169 h 75563"/>
              <a:gd name="connsiteX52" fmla="*/ 679359 w 1001893"/>
              <a:gd name="connsiteY52" fmla="*/ 27267 h 75563"/>
              <a:gd name="connsiteX53" fmla="*/ 675266 w 1001893"/>
              <a:gd name="connsiteY53" fmla="*/ 18621 h 75563"/>
              <a:gd name="connsiteX54" fmla="*/ 665341 w 1001893"/>
              <a:gd name="connsiteY54" fmla="*/ 16779 h 75563"/>
              <a:gd name="connsiteX55" fmla="*/ 460865 w 1001893"/>
              <a:gd name="connsiteY55" fmla="*/ 1944 h 75563"/>
              <a:gd name="connsiteX56" fmla="*/ 461581 w 1001893"/>
              <a:gd name="connsiteY56" fmla="*/ 2916 h 75563"/>
              <a:gd name="connsiteX57" fmla="*/ 461530 w 1001893"/>
              <a:gd name="connsiteY57" fmla="*/ 3581 h 75563"/>
              <a:gd name="connsiteX58" fmla="*/ 460149 w 1001893"/>
              <a:gd name="connsiteY58" fmla="*/ 32486 h 75563"/>
              <a:gd name="connsiteX59" fmla="*/ 460098 w 1001893"/>
              <a:gd name="connsiteY59" fmla="*/ 45992 h 75563"/>
              <a:gd name="connsiteX60" fmla="*/ 460149 w 1001893"/>
              <a:gd name="connsiteY60" fmla="*/ 55559 h 75563"/>
              <a:gd name="connsiteX61" fmla="*/ 460251 w 1001893"/>
              <a:gd name="connsiteY61" fmla="*/ 56787 h 75563"/>
              <a:gd name="connsiteX62" fmla="*/ 461019 w 1001893"/>
              <a:gd name="connsiteY62" fmla="*/ 57554 h 75563"/>
              <a:gd name="connsiteX63" fmla="*/ 462349 w 1001893"/>
              <a:gd name="connsiteY63" fmla="*/ 57554 h 75563"/>
              <a:gd name="connsiteX64" fmla="*/ 476136 w 1001893"/>
              <a:gd name="connsiteY64" fmla="*/ 57068 h 75563"/>
              <a:gd name="connsiteX65" fmla="*/ 489924 w 1001893"/>
              <a:gd name="connsiteY65" fmla="*/ 56582 h 75563"/>
              <a:gd name="connsiteX66" fmla="*/ 491305 w 1001893"/>
              <a:gd name="connsiteY66" fmla="*/ 57759 h 75563"/>
              <a:gd name="connsiteX67" fmla="*/ 490026 w 1001893"/>
              <a:gd name="connsiteY67" fmla="*/ 72851 h 75563"/>
              <a:gd name="connsiteX68" fmla="*/ 488952 w 1001893"/>
              <a:gd name="connsiteY68" fmla="*/ 74437 h 75563"/>
              <a:gd name="connsiteX69" fmla="*/ 486854 w 1001893"/>
              <a:gd name="connsiteY69" fmla="*/ 74539 h 75563"/>
              <a:gd name="connsiteX70" fmla="*/ 475394 w 1001893"/>
              <a:gd name="connsiteY70" fmla="*/ 74335 h 75563"/>
              <a:gd name="connsiteX71" fmla="*/ 463935 w 1001893"/>
              <a:gd name="connsiteY71" fmla="*/ 74079 h 75563"/>
              <a:gd name="connsiteX72" fmla="*/ 448638 w 1001893"/>
              <a:gd name="connsiteY72" fmla="*/ 73874 h 75563"/>
              <a:gd name="connsiteX73" fmla="*/ 442038 w 1001893"/>
              <a:gd name="connsiteY73" fmla="*/ 73670 h 75563"/>
              <a:gd name="connsiteX74" fmla="*/ 440555 w 1001893"/>
              <a:gd name="connsiteY74" fmla="*/ 72084 h 75563"/>
              <a:gd name="connsiteX75" fmla="*/ 440734 w 1001893"/>
              <a:gd name="connsiteY75" fmla="*/ 55380 h 75563"/>
              <a:gd name="connsiteX76" fmla="*/ 440913 w 1001893"/>
              <a:gd name="connsiteY76" fmla="*/ 38677 h 75563"/>
              <a:gd name="connsiteX77" fmla="*/ 440555 w 1001893"/>
              <a:gd name="connsiteY77" fmla="*/ 20899 h 75563"/>
              <a:gd name="connsiteX78" fmla="*/ 440197 w 1001893"/>
              <a:gd name="connsiteY78" fmla="*/ 3121 h 75563"/>
              <a:gd name="connsiteX79" fmla="*/ 441731 w 1001893"/>
              <a:gd name="connsiteY79" fmla="*/ 1995 h 75563"/>
              <a:gd name="connsiteX80" fmla="*/ 446310 w 1001893"/>
              <a:gd name="connsiteY80" fmla="*/ 2149 h 75563"/>
              <a:gd name="connsiteX81" fmla="*/ 450838 w 1001893"/>
              <a:gd name="connsiteY81" fmla="*/ 2302 h 75563"/>
              <a:gd name="connsiteX82" fmla="*/ 455851 w 1001893"/>
              <a:gd name="connsiteY82" fmla="*/ 2123 h 75563"/>
              <a:gd name="connsiteX83" fmla="*/ 460865 w 1001893"/>
              <a:gd name="connsiteY83" fmla="*/ 1944 h 75563"/>
              <a:gd name="connsiteX84" fmla="*/ 412799 w 1001893"/>
              <a:gd name="connsiteY84" fmla="*/ 1892 h 75563"/>
              <a:gd name="connsiteX85" fmla="*/ 417583 w 1001893"/>
              <a:gd name="connsiteY85" fmla="*/ 2045 h 75563"/>
              <a:gd name="connsiteX86" fmla="*/ 422366 w 1001893"/>
              <a:gd name="connsiteY86" fmla="*/ 2199 h 75563"/>
              <a:gd name="connsiteX87" fmla="*/ 427047 w 1001893"/>
              <a:gd name="connsiteY87" fmla="*/ 2045 h 75563"/>
              <a:gd name="connsiteX88" fmla="*/ 431728 w 1001893"/>
              <a:gd name="connsiteY88" fmla="*/ 1892 h 75563"/>
              <a:gd name="connsiteX89" fmla="*/ 433212 w 1001893"/>
              <a:gd name="connsiteY89" fmla="*/ 3017 h 75563"/>
              <a:gd name="connsiteX90" fmla="*/ 432624 w 1001893"/>
              <a:gd name="connsiteY90" fmla="*/ 19439 h 75563"/>
              <a:gd name="connsiteX91" fmla="*/ 432035 w 1001893"/>
              <a:gd name="connsiteY91" fmla="*/ 35862 h 75563"/>
              <a:gd name="connsiteX92" fmla="*/ 432342 w 1001893"/>
              <a:gd name="connsiteY92" fmla="*/ 54023 h 75563"/>
              <a:gd name="connsiteX93" fmla="*/ 432649 w 1001893"/>
              <a:gd name="connsiteY93" fmla="*/ 72185 h 75563"/>
              <a:gd name="connsiteX94" fmla="*/ 432189 w 1001893"/>
              <a:gd name="connsiteY94" fmla="*/ 73464 h 75563"/>
              <a:gd name="connsiteX95" fmla="*/ 430859 w 1001893"/>
              <a:gd name="connsiteY95" fmla="*/ 73669 h 75563"/>
              <a:gd name="connsiteX96" fmla="*/ 421957 w 1001893"/>
              <a:gd name="connsiteY96" fmla="*/ 74078 h 75563"/>
              <a:gd name="connsiteX97" fmla="*/ 412441 w 1001893"/>
              <a:gd name="connsiteY97" fmla="*/ 73669 h 75563"/>
              <a:gd name="connsiteX98" fmla="*/ 410957 w 1001893"/>
              <a:gd name="connsiteY98" fmla="*/ 72083 h 75563"/>
              <a:gd name="connsiteX99" fmla="*/ 411418 w 1001893"/>
              <a:gd name="connsiteY99" fmla="*/ 63079 h 75563"/>
              <a:gd name="connsiteX100" fmla="*/ 412339 w 1001893"/>
              <a:gd name="connsiteY100" fmla="*/ 35862 h 75563"/>
              <a:gd name="connsiteX101" fmla="*/ 411981 w 1001893"/>
              <a:gd name="connsiteY101" fmla="*/ 19439 h 75563"/>
              <a:gd name="connsiteX102" fmla="*/ 411623 w 1001893"/>
              <a:gd name="connsiteY102" fmla="*/ 3017 h 75563"/>
              <a:gd name="connsiteX103" fmla="*/ 412799 w 1001893"/>
              <a:gd name="connsiteY103" fmla="*/ 1892 h 75563"/>
              <a:gd name="connsiteX104" fmla="*/ 211136 w 1001893"/>
              <a:gd name="connsiteY104" fmla="*/ 1892 h 75563"/>
              <a:gd name="connsiteX105" fmla="*/ 219961 w 1001893"/>
              <a:gd name="connsiteY105" fmla="*/ 2148 h 75563"/>
              <a:gd name="connsiteX106" fmla="*/ 228837 w 1001893"/>
              <a:gd name="connsiteY106" fmla="*/ 2403 h 75563"/>
              <a:gd name="connsiteX107" fmla="*/ 230014 w 1001893"/>
              <a:gd name="connsiteY107" fmla="*/ 3375 h 75563"/>
              <a:gd name="connsiteX108" fmla="*/ 229630 w 1001893"/>
              <a:gd name="connsiteY108" fmla="*/ 15730 h 75563"/>
              <a:gd name="connsiteX109" fmla="*/ 229247 w 1001893"/>
              <a:gd name="connsiteY109" fmla="*/ 28085 h 75563"/>
              <a:gd name="connsiteX110" fmla="*/ 232981 w 1001893"/>
              <a:gd name="connsiteY110" fmla="*/ 37857 h 75563"/>
              <a:gd name="connsiteX111" fmla="*/ 237893 w 1001893"/>
              <a:gd name="connsiteY111" fmla="*/ 47833 h 75563"/>
              <a:gd name="connsiteX112" fmla="*/ 238916 w 1001893"/>
              <a:gd name="connsiteY112" fmla="*/ 49163 h 75563"/>
              <a:gd name="connsiteX113" fmla="*/ 241013 w 1001893"/>
              <a:gd name="connsiteY113" fmla="*/ 44252 h 75563"/>
              <a:gd name="connsiteX114" fmla="*/ 245925 w 1001893"/>
              <a:gd name="connsiteY114" fmla="*/ 27983 h 75563"/>
              <a:gd name="connsiteX115" fmla="*/ 245976 w 1001893"/>
              <a:gd name="connsiteY115" fmla="*/ 16012 h 75563"/>
              <a:gd name="connsiteX116" fmla="*/ 245822 w 1001893"/>
              <a:gd name="connsiteY116" fmla="*/ 3989 h 75563"/>
              <a:gd name="connsiteX117" fmla="*/ 245976 w 1001893"/>
              <a:gd name="connsiteY117" fmla="*/ 2838 h 75563"/>
              <a:gd name="connsiteX118" fmla="*/ 247101 w 1001893"/>
              <a:gd name="connsiteY118" fmla="*/ 2506 h 75563"/>
              <a:gd name="connsiteX119" fmla="*/ 256105 w 1001893"/>
              <a:gd name="connsiteY119" fmla="*/ 2199 h 75563"/>
              <a:gd name="connsiteX120" fmla="*/ 265877 w 1001893"/>
              <a:gd name="connsiteY120" fmla="*/ 3580 h 75563"/>
              <a:gd name="connsiteX121" fmla="*/ 265621 w 1001893"/>
              <a:gd name="connsiteY121" fmla="*/ 14221 h 75563"/>
              <a:gd name="connsiteX122" fmla="*/ 265417 w 1001893"/>
              <a:gd name="connsiteY122" fmla="*/ 24862 h 75563"/>
              <a:gd name="connsiteX123" fmla="*/ 265417 w 1001893"/>
              <a:gd name="connsiteY123" fmla="*/ 27472 h 75563"/>
              <a:gd name="connsiteX124" fmla="*/ 270686 w 1001893"/>
              <a:gd name="connsiteY124" fmla="*/ 44098 h 75563"/>
              <a:gd name="connsiteX125" fmla="*/ 272835 w 1001893"/>
              <a:gd name="connsiteY125" fmla="*/ 48959 h 75563"/>
              <a:gd name="connsiteX126" fmla="*/ 273858 w 1001893"/>
              <a:gd name="connsiteY126" fmla="*/ 47628 h 75563"/>
              <a:gd name="connsiteX127" fmla="*/ 278462 w 1001893"/>
              <a:gd name="connsiteY127" fmla="*/ 37704 h 75563"/>
              <a:gd name="connsiteX128" fmla="*/ 281992 w 1001893"/>
              <a:gd name="connsiteY128" fmla="*/ 28085 h 75563"/>
              <a:gd name="connsiteX129" fmla="*/ 281609 w 1001893"/>
              <a:gd name="connsiteY129" fmla="*/ 15679 h 75563"/>
              <a:gd name="connsiteX130" fmla="*/ 281225 w 1001893"/>
              <a:gd name="connsiteY130" fmla="*/ 3324 h 75563"/>
              <a:gd name="connsiteX131" fmla="*/ 282402 w 1001893"/>
              <a:gd name="connsiteY131" fmla="*/ 2403 h 75563"/>
              <a:gd name="connsiteX132" fmla="*/ 291482 w 1001893"/>
              <a:gd name="connsiteY132" fmla="*/ 2148 h 75563"/>
              <a:gd name="connsiteX133" fmla="*/ 300563 w 1001893"/>
              <a:gd name="connsiteY133" fmla="*/ 1892 h 75563"/>
              <a:gd name="connsiteX134" fmla="*/ 301535 w 1001893"/>
              <a:gd name="connsiteY134" fmla="*/ 3938 h 75563"/>
              <a:gd name="connsiteX135" fmla="*/ 301817 w 1001893"/>
              <a:gd name="connsiteY135" fmla="*/ 16037 h 75563"/>
              <a:gd name="connsiteX136" fmla="*/ 302098 w 1001893"/>
              <a:gd name="connsiteY136" fmla="*/ 28085 h 75563"/>
              <a:gd name="connsiteX137" fmla="*/ 292582 w 1001893"/>
              <a:gd name="connsiteY137" fmla="*/ 48703 h 75563"/>
              <a:gd name="connsiteX138" fmla="*/ 281532 w 1001893"/>
              <a:gd name="connsiteY138" fmla="*/ 72185 h 75563"/>
              <a:gd name="connsiteX139" fmla="*/ 280969 w 1001893"/>
              <a:gd name="connsiteY139" fmla="*/ 73208 h 75563"/>
              <a:gd name="connsiteX140" fmla="*/ 279997 w 1001893"/>
              <a:gd name="connsiteY140" fmla="*/ 73669 h 75563"/>
              <a:gd name="connsiteX141" fmla="*/ 272732 w 1001893"/>
              <a:gd name="connsiteY141" fmla="*/ 73976 h 75563"/>
              <a:gd name="connsiteX142" fmla="*/ 265928 w 1001893"/>
              <a:gd name="connsiteY142" fmla="*/ 73669 h 75563"/>
              <a:gd name="connsiteX143" fmla="*/ 264700 w 1001893"/>
              <a:gd name="connsiteY143" fmla="*/ 73259 h 75563"/>
              <a:gd name="connsiteX144" fmla="*/ 264035 w 1001893"/>
              <a:gd name="connsiteY144" fmla="*/ 72287 h 75563"/>
              <a:gd name="connsiteX145" fmla="*/ 261119 w 1001893"/>
              <a:gd name="connsiteY145" fmla="*/ 65074 h 75563"/>
              <a:gd name="connsiteX146" fmla="*/ 255543 w 1001893"/>
              <a:gd name="connsiteY146" fmla="*/ 50852 h 75563"/>
              <a:gd name="connsiteX147" fmla="*/ 249864 w 1001893"/>
              <a:gd name="connsiteY147" fmla="*/ 65227 h 75563"/>
              <a:gd name="connsiteX148" fmla="*/ 246999 w 1001893"/>
              <a:gd name="connsiteY148" fmla="*/ 72287 h 75563"/>
              <a:gd name="connsiteX149" fmla="*/ 246283 w 1001893"/>
              <a:gd name="connsiteY149" fmla="*/ 73336 h 75563"/>
              <a:gd name="connsiteX150" fmla="*/ 245106 w 1001893"/>
              <a:gd name="connsiteY150" fmla="*/ 73669 h 75563"/>
              <a:gd name="connsiteX151" fmla="*/ 238404 w 1001893"/>
              <a:gd name="connsiteY151" fmla="*/ 73976 h 75563"/>
              <a:gd name="connsiteX152" fmla="*/ 231037 w 1001893"/>
              <a:gd name="connsiteY152" fmla="*/ 73669 h 75563"/>
              <a:gd name="connsiteX153" fmla="*/ 229605 w 1001893"/>
              <a:gd name="connsiteY153" fmla="*/ 72185 h 75563"/>
              <a:gd name="connsiteX154" fmla="*/ 209550 w 1001893"/>
              <a:gd name="connsiteY154" fmla="*/ 28085 h 75563"/>
              <a:gd name="connsiteX155" fmla="*/ 209832 w 1001893"/>
              <a:gd name="connsiteY155" fmla="*/ 15833 h 75563"/>
              <a:gd name="connsiteX156" fmla="*/ 210113 w 1001893"/>
              <a:gd name="connsiteY156" fmla="*/ 3580 h 75563"/>
              <a:gd name="connsiteX157" fmla="*/ 211136 w 1001893"/>
              <a:gd name="connsiteY157" fmla="*/ 1892 h 75563"/>
              <a:gd name="connsiteX158" fmla="*/ 106361 w 1001893"/>
              <a:gd name="connsiteY158" fmla="*/ 1892 h 75563"/>
              <a:gd name="connsiteX159" fmla="*/ 115186 w 1001893"/>
              <a:gd name="connsiteY159" fmla="*/ 2148 h 75563"/>
              <a:gd name="connsiteX160" fmla="*/ 124062 w 1001893"/>
              <a:gd name="connsiteY160" fmla="*/ 2403 h 75563"/>
              <a:gd name="connsiteX161" fmla="*/ 125239 w 1001893"/>
              <a:gd name="connsiteY161" fmla="*/ 3375 h 75563"/>
              <a:gd name="connsiteX162" fmla="*/ 124855 w 1001893"/>
              <a:gd name="connsiteY162" fmla="*/ 15730 h 75563"/>
              <a:gd name="connsiteX163" fmla="*/ 124472 w 1001893"/>
              <a:gd name="connsiteY163" fmla="*/ 28085 h 75563"/>
              <a:gd name="connsiteX164" fmla="*/ 128206 w 1001893"/>
              <a:gd name="connsiteY164" fmla="*/ 37857 h 75563"/>
              <a:gd name="connsiteX165" fmla="*/ 133118 w 1001893"/>
              <a:gd name="connsiteY165" fmla="*/ 47833 h 75563"/>
              <a:gd name="connsiteX166" fmla="*/ 134141 w 1001893"/>
              <a:gd name="connsiteY166" fmla="*/ 49163 h 75563"/>
              <a:gd name="connsiteX167" fmla="*/ 136238 w 1001893"/>
              <a:gd name="connsiteY167" fmla="*/ 44252 h 75563"/>
              <a:gd name="connsiteX168" fmla="*/ 141150 w 1001893"/>
              <a:gd name="connsiteY168" fmla="*/ 27983 h 75563"/>
              <a:gd name="connsiteX169" fmla="*/ 141201 w 1001893"/>
              <a:gd name="connsiteY169" fmla="*/ 16012 h 75563"/>
              <a:gd name="connsiteX170" fmla="*/ 141047 w 1001893"/>
              <a:gd name="connsiteY170" fmla="*/ 3989 h 75563"/>
              <a:gd name="connsiteX171" fmla="*/ 141201 w 1001893"/>
              <a:gd name="connsiteY171" fmla="*/ 2838 h 75563"/>
              <a:gd name="connsiteX172" fmla="*/ 142326 w 1001893"/>
              <a:gd name="connsiteY172" fmla="*/ 2506 h 75563"/>
              <a:gd name="connsiteX173" fmla="*/ 151330 w 1001893"/>
              <a:gd name="connsiteY173" fmla="*/ 2199 h 75563"/>
              <a:gd name="connsiteX174" fmla="*/ 161102 w 1001893"/>
              <a:gd name="connsiteY174" fmla="*/ 3580 h 75563"/>
              <a:gd name="connsiteX175" fmla="*/ 160846 w 1001893"/>
              <a:gd name="connsiteY175" fmla="*/ 14221 h 75563"/>
              <a:gd name="connsiteX176" fmla="*/ 160642 w 1001893"/>
              <a:gd name="connsiteY176" fmla="*/ 24862 h 75563"/>
              <a:gd name="connsiteX177" fmla="*/ 160642 w 1001893"/>
              <a:gd name="connsiteY177" fmla="*/ 27472 h 75563"/>
              <a:gd name="connsiteX178" fmla="*/ 165911 w 1001893"/>
              <a:gd name="connsiteY178" fmla="*/ 44098 h 75563"/>
              <a:gd name="connsiteX179" fmla="*/ 168060 w 1001893"/>
              <a:gd name="connsiteY179" fmla="*/ 48959 h 75563"/>
              <a:gd name="connsiteX180" fmla="*/ 169083 w 1001893"/>
              <a:gd name="connsiteY180" fmla="*/ 47628 h 75563"/>
              <a:gd name="connsiteX181" fmla="*/ 173687 w 1001893"/>
              <a:gd name="connsiteY181" fmla="*/ 37704 h 75563"/>
              <a:gd name="connsiteX182" fmla="*/ 177217 w 1001893"/>
              <a:gd name="connsiteY182" fmla="*/ 28085 h 75563"/>
              <a:gd name="connsiteX183" fmla="*/ 176834 w 1001893"/>
              <a:gd name="connsiteY183" fmla="*/ 15679 h 75563"/>
              <a:gd name="connsiteX184" fmla="*/ 176450 w 1001893"/>
              <a:gd name="connsiteY184" fmla="*/ 3324 h 75563"/>
              <a:gd name="connsiteX185" fmla="*/ 177627 w 1001893"/>
              <a:gd name="connsiteY185" fmla="*/ 2403 h 75563"/>
              <a:gd name="connsiteX186" fmla="*/ 186707 w 1001893"/>
              <a:gd name="connsiteY186" fmla="*/ 2148 h 75563"/>
              <a:gd name="connsiteX187" fmla="*/ 195788 w 1001893"/>
              <a:gd name="connsiteY187" fmla="*/ 1892 h 75563"/>
              <a:gd name="connsiteX188" fmla="*/ 196760 w 1001893"/>
              <a:gd name="connsiteY188" fmla="*/ 3938 h 75563"/>
              <a:gd name="connsiteX189" fmla="*/ 197042 w 1001893"/>
              <a:gd name="connsiteY189" fmla="*/ 16037 h 75563"/>
              <a:gd name="connsiteX190" fmla="*/ 197323 w 1001893"/>
              <a:gd name="connsiteY190" fmla="*/ 28085 h 75563"/>
              <a:gd name="connsiteX191" fmla="*/ 187807 w 1001893"/>
              <a:gd name="connsiteY191" fmla="*/ 48703 h 75563"/>
              <a:gd name="connsiteX192" fmla="*/ 176757 w 1001893"/>
              <a:gd name="connsiteY192" fmla="*/ 72185 h 75563"/>
              <a:gd name="connsiteX193" fmla="*/ 176194 w 1001893"/>
              <a:gd name="connsiteY193" fmla="*/ 73208 h 75563"/>
              <a:gd name="connsiteX194" fmla="*/ 175222 w 1001893"/>
              <a:gd name="connsiteY194" fmla="*/ 73669 h 75563"/>
              <a:gd name="connsiteX195" fmla="*/ 167957 w 1001893"/>
              <a:gd name="connsiteY195" fmla="*/ 73976 h 75563"/>
              <a:gd name="connsiteX196" fmla="*/ 161153 w 1001893"/>
              <a:gd name="connsiteY196" fmla="*/ 73669 h 75563"/>
              <a:gd name="connsiteX197" fmla="*/ 159925 w 1001893"/>
              <a:gd name="connsiteY197" fmla="*/ 73259 h 75563"/>
              <a:gd name="connsiteX198" fmla="*/ 159260 w 1001893"/>
              <a:gd name="connsiteY198" fmla="*/ 72287 h 75563"/>
              <a:gd name="connsiteX199" fmla="*/ 156344 w 1001893"/>
              <a:gd name="connsiteY199" fmla="*/ 65074 h 75563"/>
              <a:gd name="connsiteX200" fmla="*/ 150768 w 1001893"/>
              <a:gd name="connsiteY200" fmla="*/ 50852 h 75563"/>
              <a:gd name="connsiteX201" fmla="*/ 145089 w 1001893"/>
              <a:gd name="connsiteY201" fmla="*/ 65227 h 75563"/>
              <a:gd name="connsiteX202" fmla="*/ 142224 w 1001893"/>
              <a:gd name="connsiteY202" fmla="*/ 72287 h 75563"/>
              <a:gd name="connsiteX203" fmla="*/ 141508 w 1001893"/>
              <a:gd name="connsiteY203" fmla="*/ 73336 h 75563"/>
              <a:gd name="connsiteX204" fmla="*/ 140331 w 1001893"/>
              <a:gd name="connsiteY204" fmla="*/ 73669 h 75563"/>
              <a:gd name="connsiteX205" fmla="*/ 133629 w 1001893"/>
              <a:gd name="connsiteY205" fmla="*/ 73976 h 75563"/>
              <a:gd name="connsiteX206" fmla="*/ 126262 w 1001893"/>
              <a:gd name="connsiteY206" fmla="*/ 73669 h 75563"/>
              <a:gd name="connsiteX207" fmla="*/ 124830 w 1001893"/>
              <a:gd name="connsiteY207" fmla="*/ 72185 h 75563"/>
              <a:gd name="connsiteX208" fmla="*/ 104775 w 1001893"/>
              <a:gd name="connsiteY208" fmla="*/ 28085 h 75563"/>
              <a:gd name="connsiteX209" fmla="*/ 105057 w 1001893"/>
              <a:gd name="connsiteY209" fmla="*/ 15833 h 75563"/>
              <a:gd name="connsiteX210" fmla="*/ 105338 w 1001893"/>
              <a:gd name="connsiteY210" fmla="*/ 3580 h 75563"/>
              <a:gd name="connsiteX211" fmla="*/ 106361 w 1001893"/>
              <a:gd name="connsiteY211" fmla="*/ 1892 h 75563"/>
              <a:gd name="connsiteX212" fmla="*/ 1586 w 1001893"/>
              <a:gd name="connsiteY212" fmla="*/ 1892 h 75563"/>
              <a:gd name="connsiteX213" fmla="*/ 10411 w 1001893"/>
              <a:gd name="connsiteY213" fmla="*/ 2148 h 75563"/>
              <a:gd name="connsiteX214" fmla="*/ 19287 w 1001893"/>
              <a:gd name="connsiteY214" fmla="*/ 2403 h 75563"/>
              <a:gd name="connsiteX215" fmla="*/ 20464 w 1001893"/>
              <a:gd name="connsiteY215" fmla="*/ 3375 h 75563"/>
              <a:gd name="connsiteX216" fmla="*/ 20080 w 1001893"/>
              <a:gd name="connsiteY216" fmla="*/ 15730 h 75563"/>
              <a:gd name="connsiteX217" fmla="*/ 19697 w 1001893"/>
              <a:gd name="connsiteY217" fmla="*/ 28085 h 75563"/>
              <a:gd name="connsiteX218" fmla="*/ 23431 w 1001893"/>
              <a:gd name="connsiteY218" fmla="*/ 37857 h 75563"/>
              <a:gd name="connsiteX219" fmla="*/ 28343 w 1001893"/>
              <a:gd name="connsiteY219" fmla="*/ 47833 h 75563"/>
              <a:gd name="connsiteX220" fmla="*/ 29366 w 1001893"/>
              <a:gd name="connsiteY220" fmla="*/ 49163 h 75563"/>
              <a:gd name="connsiteX221" fmla="*/ 31463 w 1001893"/>
              <a:gd name="connsiteY221" fmla="*/ 44252 h 75563"/>
              <a:gd name="connsiteX222" fmla="*/ 36375 w 1001893"/>
              <a:gd name="connsiteY222" fmla="*/ 27983 h 75563"/>
              <a:gd name="connsiteX223" fmla="*/ 36426 w 1001893"/>
              <a:gd name="connsiteY223" fmla="*/ 16012 h 75563"/>
              <a:gd name="connsiteX224" fmla="*/ 36272 w 1001893"/>
              <a:gd name="connsiteY224" fmla="*/ 3989 h 75563"/>
              <a:gd name="connsiteX225" fmla="*/ 36426 w 1001893"/>
              <a:gd name="connsiteY225" fmla="*/ 2838 h 75563"/>
              <a:gd name="connsiteX226" fmla="*/ 37551 w 1001893"/>
              <a:gd name="connsiteY226" fmla="*/ 2506 h 75563"/>
              <a:gd name="connsiteX227" fmla="*/ 46555 w 1001893"/>
              <a:gd name="connsiteY227" fmla="*/ 2199 h 75563"/>
              <a:gd name="connsiteX228" fmla="*/ 56327 w 1001893"/>
              <a:gd name="connsiteY228" fmla="*/ 3580 h 75563"/>
              <a:gd name="connsiteX229" fmla="*/ 56071 w 1001893"/>
              <a:gd name="connsiteY229" fmla="*/ 14221 h 75563"/>
              <a:gd name="connsiteX230" fmla="*/ 55867 w 1001893"/>
              <a:gd name="connsiteY230" fmla="*/ 24862 h 75563"/>
              <a:gd name="connsiteX231" fmla="*/ 55867 w 1001893"/>
              <a:gd name="connsiteY231" fmla="*/ 27472 h 75563"/>
              <a:gd name="connsiteX232" fmla="*/ 61136 w 1001893"/>
              <a:gd name="connsiteY232" fmla="*/ 44098 h 75563"/>
              <a:gd name="connsiteX233" fmla="*/ 63285 w 1001893"/>
              <a:gd name="connsiteY233" fmla="*/ 48959 h 75563"/>
              <a:gd name="connsiteX234" fmla="*/ 64308 w 1001893"/>
              <a:gd name="connsiteY234" fmla="*/ 47628 h 75563"/>
              <a:gd name="connsiteX235" fmla="*/ 68912 w 1001893"/>
              <a:gd name="connsiteY235" fmla="*/ 37704 h 75563"/>
              <a:gd name="connsiteX236" fmla="*/ 72442 w 1001893"/>
              <a:gd name="connsiteY236" fmla="*/ 28085 h 75563"/>
              <a:gd name="connsiteX237" fmla="*/ 72059 w 1001893"/>
              <a:gd name="connsiteY237" fmla="*/ 15679 h 75563"/>
              <a:gd name="connsiteX238" fmla="*/ 71675 w 1001893"/>
              <a:gd name="connsiteY238" fmla="*/ 3324 h 75563"/>
              <a:gd name="connsiteX239" fmla="*/ 72852 w 1001893"/>
              <a:gd name="connsiteY239" fmla="*/ 2403 h 75563"/>
              <a:gd name="connsiteX240" fmla="*/ 81932 w 1001893"/>
              <a:gd name="connsiteY240" fmla="*/ 2148 h 75563"/>
              <a:gd name="connsiteX241" fmla="*/ 91013 w 1001893"/>
              <a:gd name="connsiteY241" fmla="*/ 1892 h 75563"/>
              <a:gd name="connsiteX242" fmla="*/ 91985 w 1001893"/>
              <a:gd name="connsiteY242" fmla="*/ 3938 h 75563"/>
              <a:gd name="connsiteX243" fmla="*/ 92267 w 1001893"/>
              <a:gd name="connsiteY243" fmla="*/ 16037 h 75563"/>
              <a:gd name="connsiteX244" fmla="*/ 92548 w 1001893"/>
              <a:gd name="connsiteY244" fmla="*/ 28085 h 75563"/>
              <a:gd name="connsiteX245" fmla="*/ 83032 w 1001893"/>
              <a:gd name="connsiteY245" fmla="*/ 48703 h 75563"/>
              <a:gd name="connsiteX246" fmla="*/ 71982 w 1001893"/>
              <a:gd name="connsiteY246" fmla="*/ 72185 h 75563"/>
              <a:gd name="connsiteX247" fmla="*/ 71419 w 1001893"/>
              <a:gd name="connsiteY247" fmla="*/ 73208 h 75563"/>
              <a:gd name="connsiteX248" fmla="*/ 70447 w 1001893"/>
              <a:gd name="connsiteY248" fmla="*/ 73669 h 75563"/>
              <a:gd name="connsiteX249" fmla="*/ 63182 w 1001893"/>
              <a:gd name="connsiteY249" fmla="*/ 73976 h 75563"/>
              <a:gd name="connsiteX250" fmla="*/ 56378 w 1001893"/>
              <a:gd name="connsiteY250" fmla="*/ 73669 h 75563"/>
              <a:gd name="connsiteX251" fmla="*/ 55150 w 1001893"/>
              <a:gd name="connsiteY251" fmla="*/ 73259 h 75563"/>
              <a:gd name="connsiteX252" fmla="*/ 54485 w 1001893"/>
              <a:gd name="connsiteY252" fmla="*/ 72287 h 75563"/>
              <a:gd name="connsiteX253" fmla="*/ 51569 w 1001893"/>
              <a:gd name="connsiteY253" fmla="*/ 65074 h 75563"/>
              <a:gd name="connsiteX254" fmla="*/ 45993 w 1001893"/>
              <a:gd name="connsiteY254" fmla="*/ 50852 h 75563"/>
              <a:gd name="connsiteX255" fmla="*/ 40314 w 1001893"/>
              <a:gd name="connsiteY255" fmla="*/ 65227 h 75563"/>
              <a:gd name="connsiteX256" fmla="*/ 37449 w 1001893"/>
              <a:gd name="connsiteY256" fmla="*/ 72287 h 75563"/>
              <a:gd name="connsiteX257" fmla="*/ 36733 w 1001893"/>
              <a:gd name="connsiteY257" fmla="*/ 73336 h 75563"/>
              <a:gd name="connsiteX258" fmla="*/ 35556 w 1001893"/>
              <a:gd name="connsiteY258" fmla="*/ 73669 h 75563"/>
              <a:gd name="connsiteX259" fmla="*/ 28854 w 1001893"/>
              <a:gd name="connsiteY259" fmla="*/ 73976 h 75563"/>
              <a:gd name="connsiteX260" fmla="*/ 21487 w 1001893"/>
              <a:gd name="connsiteY260" fmla="*/ 73669 h 75563"/>
              <a:gd name="connsiteX261" fmla="*/ 20055 w 1001893"/>
              <a:gd name="connsiteY261" fmla="*/ 72185 h 75563"/>
              <a:gd name="connsiteX262" fmla="*/ 0 w 1001893"/>
              <a:gd name="connsiteY262" fmla="*/ 28085 h 75563"/>
              <a:gd name="connsiteX263" fmla="*/ 282 w 1001893"/>
              <a:gd name="connsiteY263" fmla="*/ 15833 h 75563"/>
              <a:gd name="connsiteX264" fmla="*/ 563 w 1001893"/>
              <a:gd name="connsiteY264" fmla="*/ 3580 h 75563"/>
              <a:gd name="connsiteX265" fmla="*/ 1586 w 1001893"/>
              <a:gd name="connsiteY265" fmla="*/ 1892 h 75563"/>
              <a:gd name="connsiteX266" fmla="*/ 1000307 w 1001893"/>
              <a:gd name="connsiteY266" fmla="*/ 1380 h 75563"/>
              <a:gd name="connsiteX267" fmla="*/ 1001842 w 1001893"/>
              <a:gd name="connsiteY267" fmla="*/ 2608 h 75563"/>
              <a:gd name="connsiteX268" fmla="*/ 1001407 w 1001893"/>
              <a:gd name="connsiteY268" fmla="*/ 20642 h 75563"/>
              <a:gd name="connsiteX269" fmla="*/ 1000973 w 1001893"/>
              <a:gd name="connsiteY269" fmla="*/ 38676 h 75563"/>
              <a:gd name="connsiteX270" fmla="*/ 1001433 w 1001893"/>
              <a:gd name="connsiteY270" fmla="*/ 55405 h 75563"/>
              <a:gd name="connsiteX271" fmla="*/ 1001893 w 1001893"/>
              <a:gd name="connsiteY271" fmla="*/ 72083 h 75563"/>
              <a:gd name="connsiteX272" fmla="*/ 1000410 w 1001893"/>
              <a:gd name="connsiteY272" fmla="*/ 73669 h 75563"/>
              <a:gd name="connsiteX273" fmla="*/ 982299 w 1001893"/>
              <a:gd name="connsiteY273" fmla="*/ 73669 h 75563"/>
              <a:gd name="connsiteX274" fmla="*/ 980816 w 1001893"/>
              <a:gd name="connsiteY274" fmla="*/ 71878 h 75563"/>
              <a:gd name="connsiteX275" fmla="*/ 981199 w 1001893"/>
              <a:gd name="connsiteY275" fmla="*/ 56377 h 75563"/>
              <a:gd name="connsiteX276" fmla="*/ 981583 w 1001893"/>
              <a:gd name="connsiteY276" fmla="*/ 40875 h 75563"/>
              <a:gd name="connsiteX277" fmla="*/ 981123 w 1001893"/>
              <a:gd name="connsiteY277" fmla="*/ 39289 h 75563"/>
              <a:gd name="connsiteX278" fmla="*/ 974267 w 1001893"/>
              <a:gd name="connsiteY278" fmla="*/ 55098 h 75563"/>
              <a:gd name="connsiteX279" fmla="*/ 966900 w 1001893"/>
              <a:gd name="connsiteY279" fmla="*/ 73259 h 75563"/>
              <a:gd name="connsiteX280" fmla="*/ 965621 w 1001893"/>
              <a:gd name="connsiteY280" fmla="*/ 74641 h 75563"/>
              <a:gd name="connsiteX281" fmla="*/ 963575 w 1001893"/>
              <a:gd name="connsiteY281" fmla="*/ 74692 h 75563"/>
              <a:gd name="connsiteX282" fmla="*/ 960403 w 1001893"/>
              <a:gd name="connsiteY282" fmla="*/ 73669 h 75563"/>
              <a:gd name="connsiteX283" fmla="*/ 953138 w 1001893"/>
              <a:gd name="connsiteY283" fmla="*/ 57298 h 75563"/>
              <a:gd name="connsiteX284" fmla="*/ 945925 w 1001893"/>
              <a:gd name="connsiteY284" fmla="*/ 40875 h 75563"/>
              <a:gd name="connsiteX285" fmla="*/ 945464 w 1001893"/>
              <a:gd name="connsiteY285" fmla="*/ 40313 h 75563"/>
              <a:gd name="connsiteX286" fmla="*/ 945106 w 1001893"/>
              <a:gd name="connsiteY286" fmla="*/ 41796 h 75563"/>
              <a:gd name="connsiteX287" fmla="*/ 945362 w 1001893"/>
              <a:gd name="connsiteY287" fmla="*/ 56837 h 75563"/>
              <a:gd name="connsiteX288" fmla="*/ 945618 w 1001893"/>
              <a:gd name="connsiteY288" fmla="*/ 71878 h 75563"/>
              <a:gd name="connsiteX289" fmla="*/ 944185 w 1001893"/>
              <a:gd name="connsiteY289" fmla="*/ 73669 h 75563"/>
              <a:gd name="connsiteX290" fmla="*/ 927098 w 1001893"/>
              <a:gd name="connsiteY290" fmla="*/ 73669 h 75563"/>
              <a:gd name="connsiteX291" fmla="*/ 925845 w 1001893"/>
              <a:gd name="connsiteY291" fmla="*/ 73336 h 75563"/>
              <a:gd name="connsiteX292" fmla="*/ 925614 w 1001893"/>
              <a:gd name="connsiteY292" fmla="*/ 72185 h 75563"/>
              <a:gd name="connsiteX293" fmla="*/ 926152 w 1001893"/>
              <a:gd name="connsiteY293" fmla="*/ 55430 h 75563"/>
              <a:gd name="connsiteX294" fmla="*/ 926689 w 1001893"/>
              <a:gd name="connsiteY294" fmla="*/ 38676 h 75563"/>
              <a:gd name="connsiteX295" fmla="*/ 926177 w 1001893"/>
              <a:gd name="connsiteY295" fmla="*/ 16421 h 75563"/>
              <a:gd name="connsiteX296" fmla="*/ 925717 w 1001893"/>
              <a:gd name="connsiteY296" fmla="*/ 3785 h 75563"/>
              <a:gd name="connsiteX297" fmla="*/ 925666 w 1001893"/>
              <a:gd name="connsiteY297" fmla="*/ 2915 h 75563"/>
              <a:gd name="connsiteX298" fmla="*/ 927814 w 1001893"/>
              <a:gd name="connsiteY298" fmla="*/ 1892 h 75563"/>
              <a:gd name="connsiteX299" fmla="*/ 936256 w 1001893"/>
              <a:gd name="connsiteY299" fmla="*/ 1713 h 75563"/>
              <a:gd name="connsiteX300" fmla="*/ 944697 w 1001893"/>
              <a:gd name="connsiteY300" fmla="*/ 1534 h 75563"/>
              <a:gd name="connsiteX301" fmla="*/ 946283 w 1001893"/>
              <a:gd name="connsiteY301" fmla="*/ 3682 h 75563"/>
              <a:gd name="connsiteX302" fmla="*/ 961222 w 1001893"/>
              <a:gd name="connsiteY302" fmla="*/ 36476 h 75563"/>
              <a:gd name="connsiteX303" fmla="*/ 963882 w 1001893"/>
              <a:gd name="connsiteY303" fmla="*/ 39801 h 75563"/>
              <a:gd name="connsiteX304" fmla="*/ 966286 w 1001893"/>
              <a:gd name="connsiteY304" fmla="*/ 35964 h 75563"/>
              <a:gd name="connsiteX305" fmla="*/ 981583 w 1001893"/>
              <a:gd name="connsiteY305" fmla="*/ 3580 h 75563"/>
              <a:gd name="connsiteX306" fmla="*/ 983476 w 1001893"/>
              <a:gd name="connsiteY306" fmla="*/ 1585 h 75563"/>
              <a:gd name="connsiteX307" fmla="*/ 987952 w 1001893"/>
              <a:gd name="connsiteY307" fmla="*/ 1738 h 75563"/>
              <a:gd name="connsiteX308" fmla="*/ 992480 w 1001893"/>
              <a:gd name="connsiteY308" fmla="*/ 1892 h 75563"/>
              <a:gd name="connsiteX309" fmla="*/ 996394 w 1001893"/>
              <a:gd name="connsiteY309" fmla="*/ 1636 h 75563"/>
              <a:gd name="connsiteX310" fmla="*/ 1000307 w 1001893"/>
              <a:gd name="connsiteY310" fmla="*/ 1380 h 75563"/>
              <a:gd name="connsiteX311" fmla="*/ 595392 w 1001893"/>
              <a:gd name="connsiteY311" fmla="*/ 664 h 75563"/>
              <a:gd name="connsiteX312" fmla="*/ 599664 w 1001893"/>
              <a:gd name="connsiteY312" fmla="*/ 920 h 75563"/>
              <a:gd name="connsiteX313" fmla="*/ 603987 w 1001893"/>
              <a:gd name="connsiteY313" fmla="*/ 1175 h 75563"/>
              <a:gd name="connsiteX314" fmla="*/ 608054 w 1001893"/>
              <a:gd name="connsiteY314" fmla="*/ 996 h 75563"/>
              <a:gd name="connsiteX315" fmla="*/ 612070 w 1001893"/>
              <a:gd name="connsiteY315" fmla="*/ 817 h 75563"/>
              <a:gd name="connsiteX316" fmla="*/ 613860 w 1001893"/>
              <a:gd name="connsiteY316" fmla="*/ 2506 h 75563"/>
              <a:gd name="connsiteX317" fmla="*/ 628492 w 1001893"/>
              <a:gd name="connsiteY317" fmla="*/ 39341 h 75563"/>
              <a:gd name="connsiteX318" fmla="*/ 637624 w 1001893"/>
              <a:gd name="connsiteY318" fmla="*/ 63437 h 75563"/>
              <a:gd name="connsiteX319" fmla="*/ 639907 w 1001893"/>
              <a:gd name="connsiteY319" fmla="*/ 69805 h 75563"/>
              <a:gd name="connsiteX320" fmla="*/ 639998 w 1001893"/>
              <a:gd name="connsiteY320" fmla="*/ 65023 h 75563"/>
              <a:gd name="connsiteX321" fmla="*/ 640401 w 1001893"/>
              <a:gd name="connsiteY321" fmla="*/ 55098 h 75563"/>
              <a:gd name="connsiteX322" fmla="*/ 640938 w 1001893"/>
              <a:gd name="connsiteY322" fmla="*/ 38062 h 75563"/>
              <a:gd name="connsiteX323" fmla="*/ 639966 w 1001893"/>
              <a:gd name="connsiteY323" fmla="*/ 4296 h 75563"/>
              <a:gd name="connsiteX324" fmla="*/ 639915 w 1001893"/>
              <a:gd name="connsiteY324" fmla="*/ 3580 h 75563"/>
              <a:gd name="connsiteX325" fmla="*/ 641526 w 1001893"/>
              <a:gd name="connsiteY325" fmla="*/ 2403 h 75563"/>
              <a:gd name="connsiteX326" fmla="*/ 657155 w 1001893"/>
              <a:gd name="connsiteY326" fmla="*/ 1789 h 75563"/>
              <a:gd name="connsiteX327" fmla="*/ 672247 w 1001893"/>
              <a:gd name="connsiteY327" fmla="*/ 1585 h 75563"/>
              <a:gd name="connsiteX328" fmla="*/ 691279 w 1001893"/>
              <a:gd name="connsiteY328" fmla="*/ 6854 h 75563"/>
              <a:gd name="connsiteX329" fmla="*/ 694453 w 1001893"/>
              <a:gd name="connsiteY329" fmla="*/ 10535 h 75563"/>
              <a:gd name="connsiteX330" fmla="*/ 694507 w 1001893"/>
              <a:gd name="connsiteY330" fmla="*/ 10282 h 75563"/>
              <a:gd name="connsiteX331" fmla="*/ 694865 w 1001893"/>
              <a:gd name="connsiteY331" fmla="*/ 5473 h 75563"/>
              <a:gd name="connsiteX332" fmla="*/ 696093 w 1001893"/>
              <a:gd name="connsiteY332" fmla="*/ 1636 h 75563"/>
              <a:gd name="connsiteX333" fmla="*/ 696809 w 1001893"/>
              <a:gd name="connsiteY333" fmla="*/ 1687 h 75563"/>
              <a:gd name="connsiteX334" fmla="*/ 721314 w 1001893"/>
              <a:gd name="connsiteY334" fmla="*/ 2761 h 75563"/>
              <a:gd name="connsiteX335" fmla="*/ 738299 w 1001893"/>
              <a:gd name="connsiteY335" fmla="*/ 1789 h 75563"/>
              <a:gd name="connsiteX336" fmla="*/ 745001 w 1001893"/>
              <a:gd name="connsiteY336" fmla="*/ 1278 h 75563"/>
              <a:gd name="connsiteX337" fmla="*/ 746178 w 1001893"/>
              <a:gd name="connsiteY337" fmla="*/ 1406 h 75563"/>
              <a:gd name="connsiteX338" fmla="*/ 746382 w 1001893"/>
              <a:gd name="connsiteY338" fmla="*/ 2403 h 75563"/>
              <a:gd name="connsiteX339" fmla="*/ 746280 w 1001893"/>
              <a:gd name="connsiteY339" fmla="*/ 6240 h 75563"/>
              <a:gd name="connsiteX340" fmla="*/ 746178 w 1001893"/>
              <a:gd name="connsiteY340" fmla="*/ 10077 h 75563"/>
              <a:gd name="connsiteX341" fmla="*/ 746510 w 1001893"/>
              <a:gd name="connsiteY341" fmla="*/ 13838 h 75563"/>
              <a:gd name="connsiteX342" fmla="*/ 746843 w 1001893"/>
              <a:gd name="connsiteY342" fmla="*/ 17547 h 75563"/>
              <a:gd name="connsiteX343" fmla="*/ 745717 w 1001893"/>
              <a:gd name="connsiteY343" fmla="*/ 18570 h 75563"/>
              <a:gd name="connsiteX344" fmla="*/ 730318 w 1001893"/>
              <a:gd name="connsiteY344" fmla="*/ 17802 h 75563"/>
              <a:gd name="connsiteX345" fmla="*/ 730011 w 1001893"/>
              <a:gd name="connsiteY345" fmla="*/ 35862 h 75563"/>
              <a:gd name="connsiteX346" fmla="*/ 730497 w 1001893"/>
              <a:gd name="connsiteY346" fmla="*/ 54023 h 75563"/>
              <a:gd name="connsiteX347" fmla="*/ 730983 w 1001893"/>
              <a:gd name="connsiteY347" fmla="*/ 72185 h 75563"/>
              <a:gd name="connsiteX348" fmla="*/ 730523 w 1001893"/>
              <a:gd name="connsiteY348" fmla="*/ 73413 h 75563"/>
              <a:gd name="connsiteX349" fmla="*/ 729091 w 1001893"/>
              <a:gd name="connsiteY349" fmla="*/ 73669 h 75563"/>
              <a:gd name="connsiteX350" fmla="*/ 720086 w 1001893"/>
              <a:gd name="connsiteY350" fmla="*/ 74078 h 75563"/>
              <a:gd name="connsiteX351" fmla="*/ 710827 w 1001893"/>
              <a:gd name="connsiteY351" fmla="*/ 73669 h 75563"/>
              <a:gd name="connsiteX352" fmla="*/ 709394 w 1001893"/>
              <a:gd name="connsiteY352" fmla="*/ 72083 h 75563"/>
              <a:gd name="connsiteX353" fmla="*/ 709906 w 1001893"/>
              <a:gd name="connsiteY353" fmla="*/ 53972 h 75563"/>
              <a:gd name="connsiteX354" fmla="*/ 710417 w 1001893"/>
              <a:gd name="connsiteY354" fmla="*/ 35862 h 75563"/>
              <a:gd name="connsiteX355" fmla="*/ 710008 w 1001893"/>
              <a:gd name="connsiteY355" fmla="*/ 18058 h 75563"/>
              <a:gd name="connsiteX356" fmla="*/ 698518 w 1001893"/>
              <a:gd name="connsiteY356" fmla="*/ 18779 h 75563"/>
              <a:gd name="connsiteX357" fmla="*/ 699618 w 1001893"/>
              <a:gd name="connsiteY357" fmla="*/ 23993 h 75563"/>
              <a:gd name="connsiteX358" fmla="*/ 697469 w 1001893"/>
              <a:gd name="connsiteY358" fmla="*/ 35913 h 75563"/>
              <a:gd name="connsiteX359" fmla="*/ 689539 w 1001893"/>
              <a:gd name="connsiteY359" fmla="*/ 44559 h 75563"/>
              <a:gd name="connsiteX360" fmla="*/ 688363 w 1001893"/>
              <a:gd name="connsiteY360" fmla="*/ 46094 h 75563"/>
              <a:gd name="connsiteX361" fmla="*/ 694604 w 1001893"/>
              <a:gd name="connsiteY361" fmla="*/ 58935 h 75563"/>
              <a:gd name="connsiteX362" fmla="*/ 700846 w 1001893"/>
              <a:gd name="connsiteY362" fmla="*/ 73157 h 75563"/>
              <a:gd name="connsiteX363" fmla="*/ 699823 w 1001893"/>
              <a:gd name="connsiteY363" fmla="*/ 73669 h 75563"/>
              <a:gd name="connsiteX364" fmla="*/ 690051 w 1001893"/>
              <a:gd name="connsiteY364" fmla="*/ 73976 h 75563"/>
              <a:gd name="connsiteX365" fmla="*/ 680945 w 1001893"/>
              <a:gd name="connsiteY365" fmla="*/ 73669 h 75563"/>
              <a:gd name="connsiteX366" fmla="*/ 679666 w 1001893"/>
              <a:gd name="connsiteY366" fmla="*/ 73413 h 75563"/>
              <a:gd name="connsiteX367" fmla="*/ 678949 w 1001893"/>
              <a:gd name="connsiteY367" fmla="*/ 72390 h 75563"/>
              <a:gd name="connsiteX368" fmla="*/ 676698 w 1001893"/>
              <a:gd name="connsiteY368" fmla="*/ 66455 h 75563"/>
              <a:gd name="connsiteX369" fmla="*/ 670457 w 1001893"/>
              <a:gd name="connsiteY369" fmla="*/ 51363 h 75563"/>
              <a:gd name="connsiteX370" fmla="*/ 666211 w 1001893"/>
              <a:gd name="connsiteY370" fmla="*/ 49163 h 75563"/>
              <a:gd name="connsiteX371" fmla="*/ 660941 w 1001893"/>
              <a:gd name="connsiteY371" fmla="*/ 49266 h 75563"/>
              <a:gd name="connsiteX372" fmla="*/ 660174 w 1001893"/>
              <a:gd name="connsiteY372" fmla="*/ 51875 h 75563"/>
              <a:gd name="connsiteX373" fmla="*/ 660813 w 1001893"/>
              <a:gd name="connsiteY373" fmla="*/ 62260 h 75563"/>
              <a:gd name="connsiteX374" fmla="*/ 661453 w 1001893"/>
              <a:gd name="connsiteY374" fmla="*/ 72646 h 75563"/>
              <a:gd name="connsiteX375" fmla="*/ 660992 w 1001893"/>
              <a:gd name="connsiteY375" fmla="*/ 73669 h 75563"/>
              <a:gd name="connsiteX376" fmla="*/ 659560 w 1001893"/>
              <a:gd name="connsiteY376" fmla="*/ 73771 h 75563"/>
              <a:gd name="connsiteX377" fmla="*/ 650146 w 1001893"/>
              <a:gd name="connsiteY377" fmla="*/ 73976 h 75563"/>
              <a:gd name="connsiteX378" fmla="*/ 641347 w 1001893"/>
              <a:gd name="connsiteY378" fmla="*/ 73669 h 75563"/>
              <a:gd name="connsiteX379" fmla="*/ 640401 w 1001893"/>
              <a:gd name="connsiteY379" fmla="*/ 72657 h 75563"/>
              <a:gd name="connsiteX380" fmla="*/ 639389 w 1001893"/>
              <a:gd name="connsiteY380" fmla="*/ 73669 h 75563"/>
              <a:gd name="connsiteX381" fmla="*/ 629873 w 1001893"/>
              <a:gd name="connsiteY381" fmla="*/ 74078 h 75563"/>
              <a:gd name="connsiteX382" fmla="*/ 620460 w 1001893"/>
              <a:gd name="connsiteY382" fmla="*/ 73669 h 75563"/>
              <a:gd name="connsiteX383" fmla="*/ 618260 w 1001893"/>
              <a:gd name="connsiteY383" fmla="*/ 71367 h 75563"/>
              <a:gd name="connsiteX384" fmla="*/ 615549 w 1001893"/>
              <a:gd name="connsiteY384" fmla="*/ 63488 h 75563"/>
              <a:gd name="connsiteX385" fmla="*/ 601838 w 1001893"/>
              <a:gd name="connsiteY385" fmla="*/ 63130 h 75563"/>
              <a:gd name="connsiteX386" fmla="*/ 592578 w 1001893"/>
              <a:gd name="connsiteY386" fmla="*/ 63590 h 75563"/>
              <a:gd name="connsiteX387" fmla="*/ 590634 w 1001893"/>
              <a:gd name="connsiteY387" fmla="*/ 69064 h 75563"/>
              <a:gd name="connsiteX388" fmla="*/ 588281 w 1001893"/>
              <a:gd name="connsiteY388" fmla="*/ 73669 h 75563"/>
              <a:gd name="connsiteX389" fmla="*/ 576616 w 1001893"/>
              <a:gd name="connsiteY389" fmla="*/ 74078 h 75563"/>
              <a:gd name="connsiteX390" fmla="*/ 568789 w 1001893"/>
              <a:gd name="connsiteY390" fmla="*/ 72594 h 75563"/>
              <a:gd name="connsiteX391" fmla="*/ 580351 w 1001893"/>
              <a:gd name="connsiteY391" fmla="*/ 39903 h 75563"/>
              <a:gd name="connsiteX392" fmla="*/ 593959 w 1001893"/>
              <a:gd name="connsiteY392" fmla="*/ 2608 h 75563"/>
              <a:gd name="connsiteX393" fmla="*/ 595392 w 1001893"/>
              <a:gd name="connsiteY393" fmla="*/ 664 h 75563"/>
              <a:gd name="connsiteX394" fmla="*/ 815429 w 1001893"/>
              <a:gd name="connsiteY394" fmla="*/ 203 h 75563"/>
              <a:gd name="connsiteX395" fmla="*/ 841418 w 1001893"/>
              <a:gd name="connsiteY395" fmla="*/ 10384 h 75563"/>
              <a:gd name="connsiteX396" fmla="*/ 842442 w 1001893"/>
              <a:gd name="connsiteY396" fmla="*/ 12379 h 75563"/>
              <a:gd name="connsiteX397" fmla="*/ 838886 w 1001893"/>
              <a:gd name="connsiteY397" fmla="*/ 19593 h 75563"/>
              <a:gd name="connsiteX398" fmla="*/ 834410 w 1001893"/>
              <a:gd name="connsiteY398" fmla="*/ 26602 h 75563"/>
              <a:gd name="connsiteX399" fmla="*/ 833386 w 1001893"/>
              <a:gd name="connsiteY399" fmla="*/ 27011 h 75563"/>
              <a:gd name="connsiteX400" fmla="*/ 830828 w 1001893"/>
              <a:gd name="connsiteY400" fmla="*/ 24965 h 75563"/>
              <a:gd name="connsiteX401" fmla="*/ 825406 w 1001893"/>
              <a:gd name="connsiteY401" fmla="*/ 21128 h 75563"/>
              <a:gd name="connsiteX402" fmla="*/ 817015 w 1001893"/>
              <a:gd name="connsiteY402" fmla="*/ 19081 h 75563"/>
              <a:gd name="connsiteX403" fmla="*/ 804993 w 1001893"/>
              <a:gd name="connsiteY403" fmla="*/ 24709 h 75563"/>
              <a:gd name="connsiteX404" fmla="*/ 800849 w 1001893"/>
              <a:gd name="connsiteY404" fmla="*/ 37601 h 75563"/>
              <a:gd name="connsiteX405" fmla="*/ 804993 w 1001893"/>
              <a:gd name="connsiteY405" fmla="*/ 50647 h 75563"/>
              <a:gd name="connsiteX406" fmla="*/ 817015 w 1001893"/>
              <a:gd name="connsiteY406" fmla="*/ 56377 h 75563"/>
              <a:gd name="connsiteX407" fmla="*/ 825457 w 1001893"/>
              <a:gd name="connsiteY407" fmla="*/ 54433 h 75563"/>
              <a:gd name="connsiteX408" fmla="*/ 830777 w 1001893"/>
              <a:gd name="connsiteY408" fmla="*/ 50852 h 75563"/>
              <a:gd name="connsiteX409" fmla="*/ 833284 w 1001893"/>
              <a:gd name="connsiteY409" fmla="*/ 48907 h 75563"/>
              <a:gd name="connsiteX410" fmla="*/ 834307 w 1001893"/>
              <a:gd name="connsiteY410" fmla="*/ 49470 h 75563"/>
              <a:gd name="connsiteX411" fmla="*/ 838758 w 1001893"/>
              <a:gd name="connsiteY411" fmla="*/ 55865 h 75563"/>
              <a:gd name="connsiteX412" fmla="*/ 842493 w 1001893"/>
              <a:gd name="connsiteY412" fmla="*/ 62107 h 75563"/>
              <a:gd name="connsiteX413" fmla="*/ 841418 w 1001893"/>
              <a:gd name="connsiteY413" fmla="*/ 64255 h 75563"/>
              <a:gd name="connsiteX414" fmla="*/ 816401 w 1001893"/>
              <a:gd name="connsiteY414" fmla="*/ 75459 h 75563"/>
              <a:gd name="connsiteX415" fmla="*/ 790515 w 1001893"/>
              <a:gd name="connsiteY415" fmla="*/ 64562 h 75563"/>
              <a:gd name="connsiteX416" fmla="*/ 780845 w 1001893"/>
              <a:gd name="connsiteY416" fmla="*/ 37959 h 75563"/>
              <a:gd name="connsiteX417" fmla="*/ 790310 w 1001893"/>
              <a:gd name="connsiteY417" fmla="*/ 11561 h 75563"/>
              <a:gd name="connsiteX418" fmla="*/ 815429 w 1001893"/>
              <a:gd name="connsiteY418" fmla="*/ 203 h 75563"/>
              <a:gd name="connsiteX419" fmla="*/ 377280 w 1001893"/>
              <a:gd name="connsiteY419" fmla="*/ 203 h 75563"/>
              <a:gd name="connsiteX420" fmla="*/ 403270 w 1001893"/>
              <a:gd name="connsiteY420" fmla="*/ 10384 h 75563"/>
              <a:gd name="connsiteX421" fmla="*/ 404293 w 1001893"/>
              <a:gd name="connsiteY421" fmla="*/ 12379 h 75563"/>
              <a:gd name="connsiteX422" fmla="*/ 400737 w 1001893"/>
              <a:gd name="connsiteY422" fmla="*/ 19593 h 75563"/>
              <a:gd name="connsiteX423" fmla="*/ 396261 w 1001893"/>
              <a:gd name="connsiteY423" fmla="*/ 26602 h 75563"/>
              <a:gd name="connsiteX424" fmla="*/ 395238 w 1001893"/>
              <a:gd name="connsiteY424" fmla="*/ 27011 h 75563"/>
              <a:gd name="connsiteX425" fmla="*/ 392680 w 1001893"/>
              <a:gd name="connsiteY425" fmla="*/ 24965 h 75563"/>
              <a:gd name="connsiteX426" fmla="*/ 387257 w 1001893"/>
              <a:gd name="connsiteY426" fmla="*/ 21128 h 75563"/>
              <a:gd name="connsiteX427" fmla="*/ 378866 w 1001893"/>
              <a:gd name="connsiteY427" fmla="*/ 19081 h 75563"/>
              <a:gd name="connsiteX428" fmla="*/ 366844 w 1001893"/>
              <a:gd name="connsiteY428" fmla="*/ 24709 h 75563"/>
              <a:gd name="connsiteX429" fmla="*/ 362700 w 1001893"/>
              <a:gd name="connsiteY429" fmla="*/ 37601 h 75563"/>
              <a:gd name="connsiteX430" fmla="*/ 366844 w 1001893"/>
              <a:gd name="connsiteY430" fmla="*/ 50647 h 75563"/>
              <a:gd name="connsiteX431" fmla="*/ 378866 w 1001893"/>
              <a:gd name="connsiteY431" fmla="*/ 56377 h 75563"/>
              <a:gd name="connsiteX432" fmla="*/ 387308 w 1001893"/>
              <a:gd name="connsiteY432" fmla="*/ 54433 h 75563"/>
              <a:gd name="connsiteX433" fmla="*/ 392628 w 1001893"/>
              <a:gd name="connsiteY433" fmla="*/ 50852 h 75563"/>
              <a:gd name="connsiteX434" fmla="*/ 395135 w 1001893"/>
              <a:gd name="connsiteY434" fmla="*/ 48907 h 75563"/>
              <a:gd name="connsiteX435" fmla="*/ 396158 w 1001893"/>
              <a:gd name="connsiteY435" fmla="*/ 49470 h 75563"/>
              <a:gd name="connsiteX436" fmla="*/ 400609 w 1001893"/>
              <a:gd name="connsiteY436" fmla="*/ 55865 h 75563"/>
              <a:gd name="connsiteX437" fmla="*/ 404344 w 1001893"/>
              <a:gd name="connsiteY437" fmla="*/ 62107 h 75563"/>
              <a:gd name="connsiteX438" fmla="*/ 403270 w 1001893"/>
              <a:gd name="connsiteY438" fmla="*/ 64255 h 75563"/>
              <a:gd name="connsiteX439" fmla="*/ 378252 w 1001893"/>
              <a:gd name="connsiteY439" fmla="*/ 75459 h 75563"/>
              <a:gd name="connsiteX440" fmla="*/ 352366 w 1001893"/>
              <a:gd name="connsiteY440" fmla="*/ 64562 h 75563"/>
              <a:gd name="connsiteX441" fmla="*/ 342697 w 1001893"/>
              <a:gd name="connsiteY441" fmla="*/ 37959 h 75563"/>
              <a:gd name="connsiteX442" fmla="*/ 352161 w 1001893"/>
              <a:gd name="connsiteY442" fmla="*/ 11561 h 75563"/>
              <a:gd name="connsiteX443" fmla="*/ 377280 w 1001893"/>
              <a:gd name="connsiteY443" fmla="*/ 203 h 75563"/>
              <a:gd name="connsiteX444" fmla="*/ 883997 w 1001893"/>
              <a:gd name="connsiteY444" fmla="*/ 0 h 75563"/>
              <a:gd name="connsiteX445" fmla="*/ 910191 w 1001893"/>
              <a:gd name="connsiteY445" fmla="*/ 11101 h 75563"/>
              <a:gd name="connsiteX446" fmla="*/ 920474 w 1001893"/>
              <a:gd name="connsiteY446" fmla="*/ 37858 h 75563"/>
              <a:gd name="connsiteX447" fmla="*/ 910293 w 1001893"/>
              <a:gd name="connsiteY447" fmla="*/ 64614 h 75563"/>
              <a:gd name="connsiteX448" fmla="*/ 883997 w 1001893"/>
              <a:gd name="connsiteY448" fmla="*/ 75563 h 75563"/>
              <a:gd name="connsiteX449" fmla="*/ 857752 w 1001893"/>
              <a:gd name="connsiteY449" fmla="*/ 64512 h 75563"/>
              <a:gd name="connsiteX450" fmla="*/ 847520 w 1001893"/>
              <a:gd name="connsiteY450" fmla="*/ 37858 h 75563"/>
              <a:gd name="connsiteX451" fmla="*/ 857752 w 1001893"/>
              <a:gd name="connsiteY451" fmla="*/ 11101 h 75563"/>
              <a:gd name="connsiteX452" fmla="*/ 883997 w 1001893"/>
              <a:gd name="connsiteY452" fmla="*/ 0 h 75563"/>
              <a:gd name="connsiteX453" fmla="*/ 531572 w 1001893"/>
              <a:gd name="connsiteY453" fmla="*/ 0 h 75563"/>
              <a:gd name="connsiteX454" fmla="*/ 557766 w 1001893"/>
              <a:gd name="connsiteY454" fmla="*/ 11101 h 75563"/>
              <a:gd name="connsiteX455" fmla="*/ 568049 w 1001893"/>
              <a:gd name="connsiteY455" fmla="*/ 37858 h 75563"/>
              <a:gd name="connsiteX456" fmla="*/ 557868 w 1001893"/>
              <a:gd name="connsiteY456" fmla="*/ 64614 h 75563"/>
              <a:gd name="connsiteX457" fmla="*/ 531572 w 1001893"/>
              <a:gd name="connsiteY457" fmla="*/ 75563 h 75563"/>
              <a:gd name="connsiteX458" fmla="*/ 505327 w 1001893"/>
              <a:gd name="connsiteY458" fmla="*/ 64512 h 75563"/>
              <a:gd name="connsiteX459" fmla="*/ 495095 w 1001893"/>
              <a:gd name="connsiteY459" fmla="*/ 37858 h 75563"/>
              <a:gd name="connsiteX460" fmla="*/ 505327 w 1001893"/>
              <a:gd name="connsiteY460" fmla="*/ 11101 h 75563"/>
              <a:gd name="connsiteX461" fmla="*/ 531572 w 1001893"/>
              <a:gd name="connsiteY461" fmla="*/ 0 h 7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</a:cxnLst>
            <a:rect l="l" t="t" r="r" b="b"/>
            <a:pathLst>
              <a:path w="1001893" h="75563">
                <a:moveTo>
                  <a:pt x="764140" y="50290"/>
                </a:moveTo>
                <a:cubicBezTo>
                  <a:pt x="767482" y="50290"/>
                  <a:pt x="770321" y="51484"/>
                  <a:pt x="772658" y="53871"/>
                </a:cubicBezTo>
                <a:cubicBezTo>
                  <a:pt x="774994" y="56258"/>
                  <a:pt x="776162" y="59123"/>
                  <a:pt x="776162" y="62466"/>
                </a:cubicBezTo>
                <a:cubicBezTo>
                  <a:pt x="776162" y="65842"/>
                  <a:pt x="774994" y="68724"/>
                  <a:pt x="772658" y="71112"/>
                </a:cubicBezTo>
                <a:cubicBezTo>
                  <a:pt x="770321" y="73499"/>
                  <a:pt x="767482" y="74693"/>
                  <a:pt x="764140" y="74693"/>
                </a:cubicBezTo>
                <a:cubicBezTo>
                  <a:pt x="760797" y="74693"/>
                  <a:pt x="757966" y="73491"/>
                  <a:pt x="755647" y="71086"/>
                </a:cubicBezTo>
                <a:cubicBezTo>
                  <a:pt x="753328" y="68682"/>
                  <a:pt x="752168" y="65808"/>
                  <a:pt x="752168" y="62466"/>
                </a:cubicBezTo>
                <a:cubicBezTo>
                  <a:pt x="752168" y="59123"/>
                  <a:pt x="753328" y="56258"/>
                  <a:pt x="755647" y="53871"/>
                </a:cubicBezTo>
                <a:cubicBezTo>
                  <a:pt x="757966" y="51484"/>
                  <a:pt x="760797" y="50290"/>
                  <a:pt x="764140" y="50290"/>
                </a:cubicBezTo>
                <a:close/>
                <a:moveTo>
                  <a:pt x="325990" y="50290"/>
                </a:moveTo>
                <a:cubicBezTo>
                  <a:pt x="329332" y="50290"/>
                  <a:pt x="332171" y="51484"/>
                  <a:pt x="334508" y="53871"/>
                </a:cubicBezTo>
                <a:cubicBezTo>
                  <a:pt x="336844" y="56258"/>
                  <a:pt x="338012" y="59123"/>
                  <a:pt x="338012" y="62466"/>
                </a:cubicBezTo>
                <a:cubicBezTo>
                  <a:pt x="338012" y="65842"/>
                  <a:pt x="336844" y="68724"/>
                  <a:pt x="334508" y="71112"/>
                </a:cubicBezTo>
                <a:cubicBezTo>
                  <a:pt x="332171" y="73499"/>
                  <a:pt x="329332" y="74693"/>
                  <a:pt x="325990" y="74693"/>
                </a:cubicBezTo>
                <a:cubicBezTo>
                  <a:pt x="322647" y="74693"/>
                  <a:pt x="319816" y="73491"/>
                  <a:pt x="317497" y="71086"/>
                </a:cubicBezTo>
                <a:cubicBezTo>
                  <a:pt x="315178" y="68682"/>
                  <a:pt x="314018" y="65808"/>
                  <a:pt x="314018" y="62466"/>
                </a:cubicBezTo>
                <a:cubicBezTo>
                  <a:pt x="314018" y="59123"/>
                  <a:pt x="315178" y="56258"/>
                  <a:pt x="317497" y="53871"/>
                </a:cubicBezTo>
                <a:cubicBezTo>
                  <a:pt x="319816" y="51484"/>
                  <a:pt x="322647" y="50290"/>
                  <a:pt x="325990" y="50290"/>
                </a:cubicBezTo>
                <a:close/>
                <a:moveTo>
                  <a:pt x="604396" y="25783"/>
                </a:moveTo>
                <a:cubicBezTo>
                  <a:pt x="603680" y="27284"/>
                  <a:pt x="602469" y="30541"/>
                  <a:pt x="600763" y="35555"/>
                </a:cubicBezTo>
                <a:cubicBezTo>
                  <a:pt x="598922" y="40875"/>
                  <a:pt x="598001" y="43996"/>
                  <a:pt x="598001" y="44917"/>
                </a:cubicBezTo>
                <a:cubicBezTo>
                  <a:pt x="598001" y="45531"/>
                  <a:pt x="599024" y="45872"/>
                  <a:pt x="601070" y="45940"/>
                </a:cubicBezTo>
                <a:cubicBezTo>
                  <a:pt x="602128" y="46008"/>
                  <a:pt x="603867" y="46043"/>
                  <a:pt x="606289" y="46043"/>
                </a:cubicBezTo>
                <a:cubicBezTo>
                  <a:pt x="608540" y="46043"/>
                  <a:pt x="609785" y="45770"/>
                  <a:pt x="610023" y="45224"/>
                </a:cubicBezTo>
                <a:cubicBezTo>
                  <a:pt x="610092" y="45053"/>
                  <a:pt x="610126" y="44815"/>
                  <a:pt x="610126" y="44508"/>
                </a:cubicBezTo>
                <a:cubicBezTo>
                  <a:pt x="610126" y="43382"/>
                  <a:pt x="609341" y="40279"/>
                  <a:pt x="607772" y="35197"/>
                </a:cubicBezTo>
                <a:cubicBezTo>
                  <a:pt x="606238" y="30285"/>
                  <a:pt x="605112" y="27148"/>
                  <a:pt x="604396" y="25783"/>
                </a:cubicBezTo>
                <a:close/>
                <a:moveTo>
                  <a:pt x="883997" y="19082"/>
                </a:moveTo>
                <a:cubicBezTo>
                  <a:pt x="879188" y="19082"/>
                  <a:pt x="875113" y="21026"/>
                  <a:pt x="871770" y="24915"/>
                </a:cubicBezTo>
                <a:cubicBezTo>
                  <a:pt x="868530" y="28666"/>
                  <a:pt x="866910" y="32981"/>
                  <a:pt x="866910" y="37858"/>
                </a:cubicBezTo>
                <a:cubicBezTo>
                  <a:pt x="866910" y="43076"/>
                  <a:pt x="868428" y="47425"/>
                  <a:pt x="871463" y="50904"/>
                </a:cubicBezTo>
                <a:cubicBezTo>
                  <a:pt x="874669" y="54553"/>
                  <a:pt x="878847" y="56378"/>
                  <a:pt x="883997" y="56378"/>
                </a:cubicBezTo>
                <a:cubicBezTo>
                  <a:pt x="888806" y="56378"/>
                  <a:pt x="892899" y="54451"/>
                  <a:pt x="896276" y="50597"/>
                </a:cubicBezTo>
                <a:cubicBezTo>
                  <a:pt x="899482" y="46913"/>
                  <a:pt x="901085" y="42633"/>
                  <a:pt x="901085" y="37756"/>
                </a:cubicBezTo>
                <a:cubicBezTo>
                  <a:pt x="901085" y="32640"/>
                  <a:pt x="899533" y="28291"/>
                  <a:pt x="896429" y="24710"/>
                </a:cubicBezTo>
                <a:cubicBezTo>
                  <a:pt x="893189" y="20958"/>
                  <a:pt x="889045" y="19082"/>
                  <a:pt x="883997" y="19082"/>
                </a:cubicBezTo>
                <a:close/>
                <a:moveTo>
                  <a:pt x="531572" y="19082"/>
                </a:moveTo>
                <a:cubicBezTo>
                  <a:pt x="526763" y="19082"/>
                  <a:pt x="522688" y="21026"/>
                  <a:pt x="519345" y="24915"/>
                </a:cubicBezTo>
                <a:cubicBezTo>
                  <a:pt x="516105" y="28666"/>
                  <a:pt x="514485" y="32981"/>
                  <a:pt x="514485" y="37858"/>
                </a:cubicBezTo>
                <a:cubicBezTo>
                  <a:pt x="514485" y="43076"/>
                  <a:pt x="516003" y="47425"/>
                  <a:pt x="519038" y="50904"/>
                </a:cubicBezTo>
                <a:cubicBezTo>
                  <a:pt x="522244" y="54553"/>
                  <a:pt x="526422" y="56378"/>
                  <a:pt x="531572" y="56378"/>
                </a:cubicBezTo>
                <a:cubicBezTo>
                  <a:pt x="536381" y="56378"/>
                  <a:pt x="540474" y="54451"/>
                  <a:pt x="543851" y="50597"/>
                </a:cubicBezTo>
                <a:cubicBezTo>
                  <a:pt x="547057" y="46913"/>
                  <a:pt x="548660" y="42633"/>
                  <a:pt x="548660" y="37756"/>
                </a:cubicBezTo>
                <a:cubicBezTo>
                  <a:pt x="548660" y="32640"/>
                  <a:pt x="547108" y="28291"/>
                  <a:pt x="544004" y="24710"/>
                </a:cubicBezTo>
                <a:cubicBezTo>
                  <a:pt x="540764" y="20958"/>
                  <a:pt x="536620" y="19082"/>
                  <a:pt x="531572" y="19082"/>
                </a:cubicBezTo>
                <a:close/>
                <a:moveTo>
                  <a:pt x="665341" y="16779"/>
                </a:moveTo>
                <a:cubicBezTo>
                  <a:pt x="662101" y="16779"/>
                  <a:pt x="660378" y="17274"/>
                  <a:pt x="660174" y="18263"/>
                </a:cubicBezTo>
                <a:cubicBezTo>
                  <a:pt x="659969" y="19422"/>
                  <a:pt x="659867" y="22765"/>
                  <a:pt x="659867" y="28290"/>
                </a:cubicBezTo>
                <a:cubicBezTo>
                  <a:pt x="659867" y="29075"/>
                  <a:pt x="659884" y="30234"/>
                  <a:pt x="659918" y="31769"/>
                </a:cubicBezTo>
                <a:cubicBezTo>
                  <a:pt x="659952" y="33304"/>
                  <a:pt x="659969" y="34446"/>
                  <a:pt x="659969" y="35197"/>
                </a:cubicBezTo>
                <a:cubicBezTo>
                  <a:pt x="659969" y="35367"/>
                  <a:pt x="660515" y="35538"/>
                  <a:pt x="661606" y="35708"/>
                </a:cubicBezTo>
                <a:cubicBezTo>
                  <a:pt x="663687" y="36015"/>
                  <a:pt x="665870" y="36169"/>
                  <a:pt x="668155" y="36169"/>
                </a:cubicBezTo>
                <a:cubicBezTo>
                  <a:pt x="675624" y="36169"/>
                  <a:pt x="679359" y="33201"/>
                  <a:pt x="679359" y="27267"/>
                </a:cubicBezTo>
                <a:cubicBezTo>
                  <a:pt x="679359" y="23106"/>
                  <a:pt x="677994" y="20224"/>
                  <a:pt x="675266" y="18621"/>
                </a:cubicBezTo>
                <a:cubicBezTo>
                  <a:pt x="673151" y="17393"/>
                  <a:pt x="669843" y="16779"/>
                  <a:pt x="665341" y="16779"/>
                </a:cubicBezTo>
                <a:close/>
                <a:moveTo>
                  <a:pt x="460865" y="1944"/>
                </a:moveTo>
                <a:cubicBezTo>
                  <a:pt x="461377" y="1944"/>
                  <a:pt x="461615" y="2268"/>
                  <a:pt x="461581" y="2916"/>
                </a:cubicBezTo>
                <a:lnTo>
                  <a:pt x="461530" y="3581"/>
                </a:lnTo>
                <a:cubicBezTo>
                  <a:pt x="461121" y="9993"/>
                  <a:pt x="460660" y="19628"/>
                  <a:pt x="460149" y="32486"/>
                </a:cubicBezTo>
                <a:lnTo>
                  <a:pt x="460098" y="45992"/>
                </a:lnTo>
                <a:cubicBezTo>
                  <a:pt x="460098" y="50358"/>
                  <a:pt x="460115" y="53547"/>
                  <a:pt x="460149" y="55559"/>
                </a:cubicBezTo>
                <a:cubicBezTo>
                  <a:pt x="460183" y="55969"/>
                  <a:pt x="460217" y="56378"/>
                  <a:pt x="460251" y="56787"/>
                </a:cubicBezTo>
                <a:cubicBezTo>
                  <a:pt x="460285" y="57196"/>
                  <a:pt x="460541" y="57452"/>
                  <a:pt x="461019" y="57554"/>
                </a:cubicBezTo>
                <a:cubicBezTo>
                  <a:pt x="461053" y="57554"/>
                  <a:pt x="461496" y="57554"/>
                  <a:pt x="462349" y="57554"/>
                </a:cubicBezTo>
                <a:cubicBezTo>
                  <a:pt x="465418" y="57554"/>
                  <a:pt x="470014" y="57392"/>
                  <a:pt x="476136" y="57068"/>
                </a:cubicBezTo>
                <a:cubicBezTo>
                  <a:pt x="482258" y="56744"/>
                  <a:pt x="486854" y="56582"/>
                  <a:pt x="489924" y="56582"/>
                </a:cubicBezTo>
                <a:cubicBezTo>
                  <a:pt x="490845" y="56582"/>
                  <a:pt x="491305" y="56975"/>
                  <a:pt x="491305" y="57759"/>
                </a:cubicBezTo>
                <a:cubicBezTo>
                  <a:pt x="491305" y="63591"/>
                  <a:pt x="490879" y="68622"/>
                  <a:pt x="490026" y="72851"/>
                </a:cubicBezTo>
                <a:cubicBezTo>
                  <a:pt x="489856" y="73738"/>
                  <a:pt x="489497" y="74267"/>
                  <a:pt x="488952" y="74437"/>
                </a:cubicBezTo>
                <a:cubicBezTo>
                  <a:pt x="488781" y="74505"/>
                  <a:pt x="488082" y="74539"/>
                  <a:pt x="486854" y="74539"/>
                </a:cubicBezTo>
                <a:cubicBezTo>
                  <a:pt x="483921" y="74539"/>
                  <a:pt x="480101" y="74471"/>
                  <a:pt x="475394" y="74335"/>
                </a:cubicBezTo>
                <a:cubicBezTo>
                  <a:pt x="469255" y="74198"/>
                  <a:pt x="465435" y="74113"/>
                  <a:pt x="463935" y="74079"/>
                </a:cubicBezTo>
                <a:lnTo>
                  <a:pt x="448638" y="73874"/>
                </a:lnTo>
                <a:cubicBezTo>
                  <a:pt x="447103" y="73908"/>
                  <a:pt x="444903" y="73840"/>
                  <a:pt x="442038" y="73670"/>
                </a:cubicBezTo>
                <a:cubicBezTo>
                  <a:pt x="441049" y="73499"/>
                  <a:pt x="440555" y="72971"/>
                  <a:pt x="440555" y="72084"/>
                </a:cubicBezTo>
                <a:cubicBezTo>
                  <a:pt x="440555" y="68366"/>
                  <a:pt x="440614" y="62798"/>
                  <a:pt x="440734" y="55380"/>
                </a:cubicBezTo>
                <a:cubicBezTo>
                  <a:pt x="440853" y="47962"/>
                  <a:pt x="440913" y="42394"/>
                  <a:pt x="440913" y="38677"/>
                </a:cubicBezTo>
                <a:cubicBezTo>
                  <a:pt x="440913" y="34720"/>
                  <a:pt x="440793" y="28794"/>
                  <a:pt x="440555" y="20899"/>
                </a:cubicBezTo>
                <a:cubicBezTo>
                  <a:pt x="440316" y="13003"/>
                  <a:pt x="440197" y="7077"/>
                  <a:pt x="440197" y="3121"/>
                </a:cubicBezTo>
                <a:cubicBezTo>
                  <a:pt x="440197" y="2370"/>
                  <a:pt x="440708" y="1995"/>
                  <a:pt x="441731" y="1995"/>
                </a:cubicBezTo>
                <a:cubicBezTo>
                  <a:pt x="442755" y="1995"/>
                  <a:pt x="444281" y="2046"/>
                  <a:pt x="446310" y="2149"/>
                </a:cubicBezTo>
                <a:cubicBezTo>
                  <a:pt x="448339" y="2251"/>
                  <a:pt x="449849" y="2302"/>
                  <a:pt x="450838" y="2302"/>
                </a:cubicBezTo>
                <a:cubicBezTo>
                  <a:pt x="451963" y="2302"/>
                  <a:pt x="453634" y="2242"/>
                  <a:pt x="455851" y="2123"/>
                </a:cubicBezTo>
                <a:cubicBezTo>
                  <a:pt x="458068" y="2004"/>
                  <a:pt x="459740" y="1944"/>
                  <a:pt x="460865" y="1944"/>
                </a:cubicBezTo>
                <a:close/>
                <a:moveTo>
                  <a:pt x="412799" y="1892"/>
                </a:moveTo>
                <a:cubicBezTo>
                  <a:pt x="413857" y="1892"/>
                  <a:pt x="415451" y="1943"/>
                  <a:pt x="417583" y="2045"/>
                </a:cubicBezTo>
                <a:cubicBezTo>
                  <a:pt x="419714" y="2148"/>
                  <a:pt x="421309" y="2199"/>
                  <a:pt x="422366" y="2199"/>
                </a:cubicBezTo>
                <a:cubicBezTo>
                  <a:pt x="423423" y="2199"/>
                  <a:pt x="424984" y="2148"/>
                  <a:pt x="427047" y="2045"/>
                </a:cubicBezTo>
                <a:cubicBezTo>
                  <a:pt x="429111" y="1943"/>
                  <a:pt x="430671" y="1892"/>
                  <a:pt x="431728" y="1892"/>
                </a:cubicBezTo>
                <a:cubicBezTo>
                  <a:pt x="432717" y="1892"/>
                  <a:pt x="433212" y="2267"/>
                  <a:pt x="433212" y="3017"/>
                </a:cubicBezTo>
                <a:cubicBezTo>
                  <a:pt x="433212" y="6667"/>
                  <a:pt x="433016" y="12141"/>
                  <a:pt x="432624" y="19439"/>
                </a:cubicBezTo>
                <a:cubicBezTo>
                  <a:pt x="432231" y="26738"/>
                  <a:pt x="432035" y="32212"/>
                  <a:pt x="432035" y="35862"/>
                </a:cubicBezTo>
                <a:cubicBezTo>
                  <a:pt x="432035" y="39886"/>
                  <a:pt x="432138" y="45940"/>
                  <a:pt x="432342" y="54023"/>
                </a:cubicBezTo>
                <a:cubicBezTo>
                  <a:pt x="432547" y="62107"/>
                  <a:pt x="432649" y="68161"/>
                  <a:pt x="432649" y="72185"/>
                </a:cubicBezTo>
                <a:cubicBezTo>
                  <a:pt x="432649" y="72867"/>
                  <a:pt x="432496" y="73294"/>
                  <a:pt x="432189" y="73464"/>
                </a:cubicBezTo>
                <a:cubicBezTo>
                  <a:pt x="432121" y="73498"/>
                  <a:pt x="431677" y="73566"/>
                  <a:pt x="430859" y="73669"/>
                </a:cubicBezTo>
                <a:cubicBezTo>
                  <a:pt x="428642" y="73942"/>
                  <a:pt x="425674" y="74078"/>
                  <a:pt x="421957" y="74078"/>
                </a:cubicBezTo>
                <a:cubicBezTo>
                  <a:pt x="416977" y="74078"/>
                  <a:pt x="413805" y="73942"/>
                  <a:pt x="412441" y="73669"/>
                </a:cubicBezTo>
                <a:cubicBezTo>
                  <a:pt x="411452" y="73464"/>
                  <a:pt x="410957" y="72935"/>
                  <a:pt x="410957" y="72083"/>
                </a:cubicBezTo>
                <a:cubicBezTo>
                  <a:pt x="410957" y="72629"/>
                  <a:pt x="411111" y="69627"/>
                  <a:pt x="411418" y="63079"/>
                </a:cubicBezTo>
                <a:cubicBezTo>
                  <a:pt x="412032" y="49266"/>
                  <a:pt x="412339" y="40193"/>
                  <a:pt x="412339" y="35862"/>
                </a:cubicBezTo>
                <a:cubicBezTo>
                  <a:pt x="412339" y="32212"/>
                  <a:pt x="412219" y="26738"/>
                  <a:pt x="411981" y="19439"/>
                </a:cubicBezTo>
                <a:cubicBezTo>
                  <a:pt x="411742" y="12141"/>
                  <a:pt x="411623" y="6667"/>
                  <a:pt x="411623" y="3017"/>
                </a:cubicBezTo>
                <a:cubicBezTo>
                  <a:pt x="411623" y="2267"/>
                  <a:pt x="412015" y="1892"/>
                  <a:pt x="412799" y="1892"/>
                </a:cubicBezTo>
                <a:close/>
                <a:moveTo>
                  <a:pt x="211136" y="1892"/>
                </a:moveTo>
                <a:cubicBezTo>
                  <a:pt x="213080" y="1892"/>
                  <a:pt x="216022" y="1977"/>
                  <a:pt x="219961" y="2148"/>
                </a:cubicBezTo>
                <a:cubicBezTo>
                  <a:pt x="223900" y="2318"/>
                  <a:pt x="226859" y="2403"/>
                  <a:pt x="228837" y="2403"/>
                </a:cubicBezTo>
                <a:cubicBezTo>
                  <a:pt x="229622" y="2403"/>
                  <a:pt x="230014" y="2727"/>
                  <a:pt x="230014" y="3375"/>
                </a:cubicBezTo>
                <a:cubicBezTo>
                  <a:pt x="230014" y="6104"/>
                  <a:pt x="229886" y="10222"/>
                  <a:pt x="229630" y="15730"/>
                </a:cubicBezTo>
                <a:cubicBezTo>
                  <a:pt x="229375" y="21239"/>
                  <a:pt x="229247" y="25357"/>
                  <a:pt x="229247" y="28085"/>
                </a:cubicBezTo>
                <a:cubicBezTo>
                  <a:pt x="229247" y="29109"/>
                  <a:pt x="230492" y="32366"/>
                  <a:pt x="232981" y="37857"/>
                </a:cubicBezTo>
                <a:cubicBezTo>
                  <a:pt x="235232" y="42768"/>
                  <a:pt x="236869" y="46094"/>
                  <a:pt x="237893" y="47833"/>
                </a:cubicBezTo>
                <a:cubicBezTo>
                  <a:pt x="238404" y="48720"/>
                  <a:pt x="238745" y="49163"/>
                  <a:pt x="238916" y="49163"/>
                </a:cubicBezTo>
                <a:cubicBezTo>
                  <a:pt x="239189" y="49163"/>
                  <a:pt x="239888" y="47526"/>
                  <a:pt x="241013" y="44252"/>
                </a:cubicBezTo>
                <a:cubicBezTo>
                  <a:pt x="244219" y="35077"/>
                  <a:pt x="245856" y="29654"/>
                  <a:pt x="245925" y="27983"/>
                </a:cubicBezTo>
                <a:cubicBezTo>
                  <a:pt x="246061" y="24845"/>
                  <a:pt x="246078" y="20855"/>
                  <a:pt x="245976" y="16012"/>
                </a:cubicBezTo>
                <a:cubicBezTo>
                  <a:pt x="245874" y="9020"/>
                  <a:pt x="245822" y="5012"/>
                  <a:pt x="245822" y="3989"/>
                </a:cubicBezTo>
                <a:cubicBezTo>
                  <a:pt x="245822" y="3341"/>
                  <a:pt x="245874" y="2958"/>
                  <a:pt x="245976" y="2838"/>
                </a:cubicBezTo>
                <a:cubicBezTo>
                  <a:pt x="246078" y="2719"/>
                  <a:pt x="246453" y="2608"/>
                  <a:pt x="247101" y="2506"/>
                </a:cubicBezTo>
                <a:cubicBezTo>
                  <a:pt x="248841" y="2301"/>
                  <a:pt x="251842" y="2199"/>
                  <a:pt x="256105" y="2199"/>
                </a:cubicBezTo>
                <a:cubicBezTo>
                  <a:pt x="262620" y="2199"/>
                  <a:pt x="265877" y="2659"/>
                  <a:pt x="265877" y="3580"/>
                </a:cubicBezTo>
                <a:cubicBezTo>
                  <a:pt x="265877" y="5865"/>
                  <a:pt x="265792" y="9412"/>
                  <a:pt x="265621" y="14221"/>
                </a:cubicBezTo>
                <a:cubicBezTo>
                  <a:pt x="265451" y="18894"/>
                  <a:pt x="265382" y="22441"/>
                  <a:pt x="265417" y="24862"/>
                </a:cubicBezTo>
                <a:lnTo>
                  <a:pt x="265417" y="27472"/>
                </a:lnTo>
                <a:cubicBezTo>
                  <a:pt x="265417" y="29211"/>
                  <a:pt x="267173" y="34753"/>
                  <a:pt x="270686" y="44098"/>
                </a:cubicBezTo>
                <a:cubicBezTo>
                  <a:pt x="271880" y="47339"/>
                  <a:pt x="272596" y="48959"/>
                  <a:pt x="272835" y="48959"/>
                </a:cubicBezTo>
                <a:cubicBezTo>
                  <a:pt x="273005" y="48959"/>
                  <a:pt x="273346" y="48515"/>
                  <a:pt x="273858" y="47628"/>
                </a:cubicBezTo>
                <a:cubicBezTo>
                  <a:pt x="274813" y="45957"/>
                  <a:pt x="276348" y="42649"/>
                  <a:pt x="278462" y="37704"/>
                </a:cubicBezTo>
                <a:cubicBezTo>
                  <a:pt x="280816" y="32315"/>
                  <a:pt x="281992" y="29109"/>
                  <a:pt x="281992" y="28085"/>
                </a:cubicBezTo>
                <a:cubicBezTo>
                  <a:pt x="281992" y="25323"/>
                  <a:pt x="281864" y="21187"/>
                  <a:pt x="281609" y="15679"/>
                </a:cubicBezTo>
                <a:cubicBezTo>
                  <a:pt x="281353" y="10171"/>
                  <a:pt x="281225" y="6053"/>
                  <a:pt x="281225" y="3324"/>
                </a:cubicBezTo>
                <a:cubicBezTo>
                  <a:pt x="281225" y="2710"/>
                  <a:pt x="281617" y="2403"/>
                  <a:pt x="282402" y="2403"/>
                </a:cubicBezTo>
                <a:cubicBezTo>
                  <a:pt x="284414" y="2403"/>
                  <a:pt x="287441" y="2318"/>
                  <a:pt x="291482" y="2148"/>
                </a:cubicBezTo>
                <a:cubicBezTo>
                  <a:pt x="295524" y="1977"/>
                  <a:pt x="298551" y="1892"/>
                  <a:pt x="300563" y="1892"/>
                </a:cubicBezTo>
                <a:cubicBezTo>
                  <a:pt x="301211" y="1892"/>
                  <a:pt x="301535" y="2574"/>
                  <a:pt x="301535" y="3938"/>
                </a:cubicBezTo>
                <a:cubicBezTo>
                  <a:pt x="301535" y="6633"/>
                  <a:pt x="301629" y="10666"/>
                  <a:pt x="301817" y="16037"/>
                </a:cubicBezTo>
                <a:cubicBezTo>
                  <a:pt x="302004" y="21409"/>
                  <a:pt x="302098" y="25425"/>
                  <a:pt x="302098" y="28085"/>
                </a:cubicBezTo>
                <a:cubicBezTo>
                  <a:pt x="302098" y="28188"/>
                  <a:pt x="298926" y="35060"/>
                  <a:pt x="292582" y="48703"/>
                </a:cubicBezTo>
                <a:cubicBezTo>
                  <a:pt x="286136" y="62618"/>
                  <a:pt x="282453" y="70446"/>
                  <a:pt x="281532" y="72185"/>
                </a:cubicBezTo>
                <a:cubicBezTo>
                  <a:pt x="281225" y="72799"/>
                  <a:pt x="281037" y="73140"/>
                  <a:pt x="280969" y="73208"/>
                </a:cubicBezTo>
                <a:cubicBezTo>
                  <a:pt x="280833" y="73379"/>
                  <a:pt x="280509" y="73532"/>
                  <a:pt x="279997" y="73669"/>
                </a:cubicBezTo>
                <a:cubicBezTo>
                  <a:pt x="279144" y="73873"/>
                  <a:pt x="276723" y="73976"/>
                  <a:pt x="272732" y="73976"/>
                </a:cubicBezTo>
                <a:cubicBezTo>
                  <a:pt x="269015" y="73976"/>
                  <a:pt x="266747" y="73873"/>
                  <a:pt x="265928" y="73669"/>
                </a:cubicBezTo>
                <a:cubicBezTo>
                  <a:pt x="265246" y="73498"/>
                  <a:pt x="264837" y="73362"/>
                  <a:pt x="264700" y="73259"/>
                </a:cubicBezTo>
                <a:cubicBezTo>
                  <a:pt x="264564" y="73157"/>
                  <a:pt x="264342" y="72833"/>
                  <a:pt x="264035" y="72287"/>
                </a:cubicBezTo>
                <a:cubicBezTo>
                  <a:pt x="263831" y="71912"/>
                  <a:pt x="262859" y="69508"/>
                  <a:pt x="261119" y="65074"/>
                </a:cubicBezTo>
                <a:lnTo>
                  <a:pt x="255543" y="50852"/>
                </a:lnTo>
                <a:lnTo>
                  <a:pt x="249864" y="65227"/>
                </a:lnTo>
                <a:cubicBezTo>
                  <a:pt x="249284" y="66865"/>
                  <a:pt x="248329" y="69218"/>
                  <a:pt x="246999" y="72287"/>
                </a:cubicBezTo>
                <a:cubicBezTo>
                  <a:pt x="246658" y="72867"/>
                  <a:pt x="246419" y="73217"/>
                  <a:pt x="246283" y="73336"/>
                </a:cubicBezTo>
                <a:cubicBezTo>
                  <a:pt x="246146" y="73456"/>
                  <a:pt x="245754" y="73566"/>
                  <a:pt x="245106" y="73669"/>
                </a:cubicBezTo>
                <a:cubicBezTo>
                  <a:pt x="243947" y="73873"/>
                  <a:pt x="241713" y="73976"/>
                  <a:pt x="238404" y="73976"/>
                </a:cubicBezTo>
                <a:cubicBezTo>
                  <a:pt x="234311" y="73976"/>
                  <a:pt x="231856" y="73873"/>
                  <a:pt x="231037" y="73669"/>
                </a:cubicBezTo>
                <a:cubicBezTo>
                  <a:pt x="230457" y="73532"/>
                  <a:pt x="229980" y="73038"/>
                  <a:pt x="229605" y="72185"/>
                </a:cubicBezTo>
                <a:cubicBezTo>
                  <a:pt x="216235" y="44729"/>
                  <a:pt x="209550" y="30030"/>
                  <a:pt x="209550" y="28085"/>
                </a:cubicBezTo>
                <a:cubicBezTo>
                  <a:pt x="209550" y="25357"/>
                  <a:pt x="209644" y="21273"/>
                  <a:pt x="209832" y="15833"/>
                </a:cubicBezTo>
                <a:cubicBezTo>
                  <a:pt x="210019" y="10393"/>
                  <a:pt x="210113" y="6309"/>
                  <a:pt x="210113" y="3580"/>
                </a:cubicBezTo>
                <a:cubicBezTo>
                  <a:pt x="210113" y="2454"/>
                  <a:pt x="210454" y="1892"/>
                  <a:pt x="211136" y="1892"/>
                </a:cubicBezTo>
                <a:close/>
                <a:moveTo>
                  <a:pt x="106361" y="1892"/>
                </a:moveTo>
                <a:cubicBezTo>
                  <a:pt x="108305" y="1892"/>
                  <a:pt x="111247" y="1977"/>
                  <a:pt x="115186" y="2148"/>
                </a:cubicBezTo>
                <a:cubicBezTo>
                  <a:pt x="119125" y="2318"/>
                  <a:pt x="122084" y="2403"/>
                  <a:pt x="124062" y="2403"/>
                </a:cubicBezTo>
                <a:cubicBezTo>
                  <a:pt x="124847" y="2403"/>
                  <a:pt x="125239" y="2727"/>
                  <a:pt x="125239" y="3375"/>
                </a:cubicBezTo>
                <a:cubicBezTo>
                  <a:pt x="125239" y="6104"/>
                  <a:pt x="125111" y="10222"/>
                  <a:pt x="124855" y="15730"/>
                </a:cubicBezTo>
                <a:cubicBezTo>
                  <a:pt x="124600" y="21239"/>
                  <a:pt x="124472" y="25357"/>
                  <a:pt x="124472" y="28085"/>
                </a:cubicBezTo>
                <a:cubicBezTo>
                  <a:pt x="124472" y="29109"/>
                  <a:pt x="125717" y="32366"/>
                  <a:pt x="128206" y="37857"/>
                </a:cubicBezTo>
                <a:cubicBezTo>
                  <a:pt x="130457" y="42768"/>
                  <a:pt x="132094" y="46094"/>
                  <a:pt x="133118" y="47833"/>
                </a:cubicBezTo>
                <a:cubicBezTo>
                  <a:pt x="133629" y="48720"/>
                  <a:pt x="133970" y="49163"/>
                  <a:pt x="134141" y="49163"/>
                </a:cubicBezTo>
                <a:cubicBezTo>
                  <a:pt x="134414" y="49163"/>
                  <a:pt x="135113" y="47526"/>
                  <a:pt x="136238" y="44252"/>
                </a:cubicBezTo>
                <a:cubicBezTo>
                  <a:pt x="139444" y="35077"/>
                  <a:pt x="141081" y="29654"/>
                  <a:pt x="141150" y="27983"/>
                </a:cubicBezTo>
                <a:cubicBezTo>
                  <a:pt x="141286" y="24845"/>
                  <a:pt x="141303" y="20855"/>
                  <a:pt x="141201" y="16012"/>
                </a:cubicBezTo>
                <a:cubicBezTo>
                  <a:pt x="141099" y="9020"/>
                  <a:pt x="141047" y="5012"/>
                  <a:pt x="141047" y="3989"/>
                </a:cubicBezTo>
                <a:cubicBezTo>
                  <a:pt x="141047" y="3341"/>
                  <a:pt x="141099" y="2958"/>
                  <a:pt x="141201" y="2838"/>
                </a:cubicBezTo>
                <a:cubicBezTo>
                  <a:pt x="141303" y="2719"/>
                  <a:pt x="141678" y="2608"/>
                  <a:pt x="142326" y="2506"/>
                </a:cubicBezTo>
                <a:cubicBezTo>
                  <a:pt x="144066" y="2301"/>
                  <a:pt x="147067" y="2199"/>
                  <a:pt x="151330" y="2199"/>
                </a:cubicBezTo>
                <a:cubicBezTo>
                  <a:pt x="157845" y="2199"/>
                  <a:pt x="161102" y="2659"/>
                  <a:pt x="161102" y="3580"/>
                </a:cubicBezTo>
                <a:cubicBezTo>
                  <a:pt x="161102" y="5865"/>
                  <a:pt x="161017" y="9412"/>
                  <a:pt x="160846" y="14221"/>
                </a:cubicBezTo>
                <a:cubicBezTo>
                  <a:pt x="160676" y="18894"/>
                  <a:pt x="160607" y="22441"/>
                  <a:pt x="160642" y="24862"/>
                </a:cubicBezTo>
                <a:lnTo>
                  <a:pt x="160642" y="27472"/>
                </a:lnTo>
                <a:cubicBezTo>
                  <a:pt x="160642" y="29211"/>
                  <a:pt x="162398" y="34753"/>
                  <a:pt x="165911" y="44098"/>
                </a:cubicBezTo>
                <a:cubicBezTo>
                  <a:pt x="167105" y="47339"/>
                  <a:pt x="167821" y="48959"/>
                  <a:pt x="168060" y="48959"/>
                </a:cubicBezTo>
                <a:cubicBezTo>
                  <a:pt x="168230" y="48959"/>
                  <a:pt x="168571" y="48515"/>
                  <a:pt x="169083" y="47628"/>
                </a:cubicBezTo>
                <a:cubicBezTo>
                  <a:pt x="170038" y="45957"/>
                  <a:pt x="171573" y="42649"/>
                  <a:pt x="173687" y="37704"/>
                </a:cubicBezTo>
                <a:cubicBezTo>
                  <a:pt x="176041" y="32315"/>
                  <a:pt x="177217" y="29109"/>
                  <a:pt x="177217" y="28085"/>
                </a:cubicBezTo>
                <a:cubicBezTo>
                  <a:pt x="177217" y="25323"/>
                  <a:pt x="177089" y="21187"/>
                  <a:pt x="176834" y="15679"/>
                </a:cubicBezTo>
                <a:cubicBezTo>
                  <a:pt x="176578" y="10171"/>
                  <a:pt x="176450" y="6053"/>
                  <a:pt x="176450" y="3324"/>
                </a:cubicBezTo>
                <a:cubicBezTo>
                  <a:pt x="176450" y="2710"/>
                  <a:pt x="176842" y="2403"/>
                  <a:pt x="177627" y="2403"/>
                </a:cubicBezTo>
                <a:cubicBezTo>
                  <a:pt x="179639" y="2403"/>
                  <a:pt x="182666" y="2318"/>
                  <a:pt x="186707" y="2148"/>
                </a:cubicBezTo>
                <a:cubicBezTo>
                  <a:pt x="190749" y="1977"/>
                  <a:pt x="193776" y="1892"/>
                  <a:pt x="195788" y="1892"/>
                </a:cubicBezTo>
                <a:cubicBezTo>
                  <a:pt x="196436" y="1892"/>
                  <a:pt x="196760" y="2574"/>
                  <a:pt x="196760" y="3938"/>
                </a:cubicBezTo>
                <a:cubicBezTo>
                  <a:pt x="196760" y="6633"/>
                  <a:pt x="196854" y="10666"/>
                  <a:pt x="197042" y="16037"/>
                </a:cubicBezTo>
                <a:cubicBezTo>
                  <a:pt x="197229" y="21409"/>
                  <a:pt x="197323" y="25425"/>
                  <a:pt x="197323" y="28085"/>
                </a:cubicBezTo>
                <a:cubicBezTo>
                  <a:pt x="197323" y="28188"/>
                  <a:pt x="194151" y="35060"/>
                  <a:pt x="187807" y="48703"/>
                </a:cubicBezTo>
                <a:cubicBezTo>
                  <a:pt x="181361" y="62618"/>
                  <a:pt x="177678" y="70446"/>
                  <a:pt x="176757" y="72185"/>
                </a:cubicBezTo>
                <a:cubicBezTo>
                  <a:pt x="176450" y="72799"/>
                  <a:pt x="176262" y="73140"/>
                  <a:pt x="176194" y="73208"/>
                </a:cubicBezTo>
                <a:cubicBezTo>
                  <a:pt x="176058" y="73379"/>
                  <a:pt x="175734" y="73532"/>
                  <a:pt x="175222" y="73669"/>
                </a:cubicBezTo>
                <a:cubicBezTo>
                  <a:pt x="174369" y="73873"/>
                  <a:pt x="171948" y="73976"/>
                  <a:pt x="167957" y="73976"/>
                </a:cubicBezTo>
                <a:cubicBezTo>
                  <a:pt x="164240" y="73976"/>
                  <a:pt x="161972" y="73873"/>
                  <a:pt x="161153" y="73669"/>
                </a:cubicBezTo>
                <a:cubicBezTo>
                  <a:pt x="160471" y="73498"/>
                  <a:pt x="160062" y="73362"/>
                  <a:pt x="159925" y="73259"/>
                </a:cubicBezTo>
                <a:cubicBezTo>
                  <a:pt x="159789" y="73157"/>
                  <a:pt x="159567" y="72833"/>
                  <a:pt x="159260" y="72287"/>
                </a:cubicBezTo>
                <a:cubicBezTo>
                  <a:pt x="159056" y="71912"/>
                  <a:pt x="158084" y="69508"/>
                  <a:pt x="156344" y="65074"/>
                </a:cubicBezTo>
                <a:lnTo>
                  <a:pt x="150768" y="50852"/>
                </a:lnTo>
                <a:lnTo>
                  <a:pt x="145089" y="65227"/>
                </a:lnTo>
                <a:cubicBezTo>
                  <a:pt x="144509" y="66865"/>
                  <a:pt x="143554" y="69218"/>
                  <a:pt x="142224" y="72287"/>
                </a:cubicBezTo>
                <a:cubicBezTo>
                  <a:pt x="141883" y="72867"/>
                  <a:pt x="141644" y="73217"/>
                  <a:pt x="141508" y="73336"/>
                </a:cubicBezTo>
                <a:cubicBezTo>
                  <a:pt x="141371" y="73456"/>
                  <a:pt x="140979" y="73566"/>
                  <a:pt x="140331" y="73669"/>
                </a:cubicBezTo>
                <a:cubicBezTo>
                  <a:pt x="139172" y="73873"/>
                  <a:pt x="136938" y="73976"/>
                  <a:pt x="133629" y="73976"/>
                </a:cubicBezTo>
                <a:cubicBezTo>
                  <a:pt x="129536" y="73976"/>
                  <a:pt x="127081" y="73873"/>
                  <a:pt x="126262" y="73669"/>
                </a:cubicBezTo>
                <a:cubicBezTo>
                  <a:pt x="125682" y="73532"/>
                  <a:pt x="125205" y="73038"/>
                  <a:pt x="124830" y="72185"/>
                </a:cubicBezTo>
                <a:cubicBezTo>
                  <a:pt x="111460" y="44729"/>
                  <a:pt x="104775" y="30030"/>
                  <a:pt x="104775" y="28085"/>
                </a:cubicBezTo>
                <a:cubicBezTo>
                  <a:pt x="104775" y="25357"/>
                  <a:pt x="104869" y="21273"/>
                  <a:pt x="105057" y="15833"/>
                </a:cubicBezTo>
                <a:cubicBezTo>
                  <a:pt x="105244" y="10393"/>
                  <a:pt x="105338" y="6309"/>
                  <a:pt x="105338" y="3580"/>
                </a:cubicBezTo>
                <a:cubicBezTo>
                  <a:pt x="105338" y="2454"/>
                  <a:pt x="105679" y="1892"/>
                  <a:pt x="106361" y="1892"/>
                </a:cubicBezTo>
                <a:close/>
                <a:moveTo>
                  <a:pt x="1586" y="1892"/>
                </a:moveTo>
                <a:cubicBezTo>
                  <a:pt x="3530" y="1892"/>
                  <a:pt x="6472" y="1977"/>
                  <a:pt x="10411" y="2148"/>
                </a:cubicBezTo>
                <a:cubicBezTo>
                  <a:pt x="14350" y="2318"/>
                  <a:pt x="17309" y="2403"/>
                  <a:pt x="19287" y="2403"/>
                </a:cubicBezTo>
                <a:cubicBezTo>
                  <a:pt x="20072" y="2403"/>
                  <a:pt x="20464" y="2727"/>
                  <a:pt x="20464" y="3375"/>
                </a:cubicBezTo>
                <a:cubicBezTo>
                  <a:pt x="20464" y="6104"/>
                  <a:pt x="20336" y="10222"/>
                  <a:pt x="20080" y="15730"/>
                </a:cubicBezTo>
                <a:cubicBezTo>
                  <a:pt x="19825" y="21239"/>
                  <a:pt x="19697" y="25357"/>
                  <a:pt x="19697" y="28085"/>
                </a:cubicBezTo>
                <a:cubicBezTo>
                  <a:pt x="19697" y="29109"/>
                  <a:pt x="20942" y="32366"/>
                  <a:pt x="23431" y="37857"/>
                </a:cubicBezTo>
                <a:cubicBezTo>
                  <a:pt x="25682" y="42768"/>
                  <a:pt x="27319" y="46094"/>
                  <a:pt x="28343" y="47833"/>
                </a:cubicBezTo>
                <a:cubicBezTo>
                  <a:pt x="28854" y="48720"/>
                  <a:pt x="29195" y="49163"/>
                  <a:pt x="29366" y="49163"/>
                </a:cubicBezTo>
                <a:cubicBezTo>
                  <a:pt x="29639" y="49163"/>
                  <a:pt x="30338" y="47526"/>
                  <a:pt x="31463" y="44252"/>
                </a:cubicBezTo>
                <a:cubicBezTo>
                  <a:pt x="34669" y="35077"/>
                  <a:pt x="36307" y="29654"/>
                  <a:pt x="36375" y="27983"/>
                </a:cubicBezTo>
                <a:cubicBezTo>
                  <a:pt x="36511" y="24845"/>
                  <a:pt x="36528" y="20855"/>
                  <a:pt x="36426" y="16012"/>
                </a:cubicBezTo>
                <a:cubicBezTo>
                  <a:pt x="36324" y="9020"/>
                  <a:pt x="36272" y="5012"/>
                  <a:pt x="36272" y="3989"/>
                </a:cubicBezTo>
                <a:cubicBezTo>
                  <a:pt x="36272" y="3341"/>
                  <a:pt x="36324" y="2958"/>
                  <a:pt x="36426" y="2838"/>
                </a:cubicBezTo>
                <a:cubicBezTo>
                  <a:pt x="36528" y="2719"/>
                  <a:pt x="36903" y="2608"/>
                  <a:pt x="37551" y="2506"/>
                </a:cubicBezTo>
                <a:cubicBezTo>
                  <a:pt x="39291" y="2301"/>
                  <a:pt x="42292" y="2199"/>
                  <a:pt x="46555" y="2199"/>
                </a:cubicBezTo>
                <a:cubicBezTo>
                  <a:pt x="53070" y="2199"/>
                  <a:pt x="56327" y="2659"/>
                  <a:pt x="56327" y="3580"/>
                </a:cubicBezTo>
                <a:cubicBezTo>
                  <a:pt x="56327" y="5865"/>
                  <a:pt x="56242" y="9412"/>
                  <a:pt x="56071" y="14221"/>
                </a:cubicBezTo>
                <a:cubicBezTo>
                  <a:pt x="55901" y="18894"/>
                  <a:pt x="55832" y="22441"/>
                  <a:pt x="55867" y="24862"/>
                </a:cubicBezTo>
                <a:lnTo>
                  <a:pt x="55867" y="27472"/>
                </a:lnTo>
                <a:cubicBezTo>
                  <a:pt x="55867" y="29211"/>
                  <a:pt x="57623" y="34753"/>
                  <a:pt x="61136" y="44098"/>
                </a:cubicBezTo>
                <a:cubicBezTo>
                  <a:pt x="62330" y="47339"/>
                  <a:pt x="63046" y="48959"/>
                  <a:pt x="63285" y="48959"/>
                </a:cubicBezTo>
                <a:cubicBezTo>
                  <a:pt x="63455" y="48959"/>
                  <a:pt x="63796" y="48515"/>
                  <a:pt x="64308" y="47628"/>
                </a:cubicBezTo>
                <a:cubicBezTo>
                  <a:pt x="65263" y="45957"/>
                  <a:pt x="66798" y="42649"/>
                  <a:pt x="68912" y="37704"/>
                </a:cubicBezTo>
                <a:cubicBezTo>
                  <a:pt x="71266" y="32315"/>
                  <a:pt x="72442" y="29109"/>
                  <a:pt x="72442" y="28085"/>
                </a:cubicBezTo>
                <a:cubicBezTo>
                  <a:pt x="72442" y="25323"/>
                  <a:pt x="72314" y="21187"/>
                  <a:pt x="72059" y="15679"/>
                </a:cubicBezTo>
                <a:cubicBezTo>
                  <a:pt x="71803" y="10171"/>
                  <a:pt x="71675" y="6053"/>
                  <a:pt x="71675" y="3324"/>
                </a:cubicBezTo>
                <a:cubicBezTo>
                  <a:pt x="71675" y="2710"/>
                  <a:pt x="72067" y="2403"/>
                  <a:pt x="72852" y="2403"/>
                </a:cubicBezTo>
                <a:cubicBezTo>
                  <a:pt x="74864" y="2403"/>
                  <a:pt x="77891" y="2318"/>
                  <a:pt x="81932" y="2148"/>
                </a:cubicBezTo>
                <a:cubicBezTo>
                  <a:pt x="85974" y="1977"/>
                  <a:pt x="89001" y="1892"/>
                  <a:pt x="91013" y="1892"/>
                </a:cubicBezTo>
                <a:cubicBezTo>
                  <a:pt x="91661" y="1892"/>
                  <a:pt x="91985" y="2574"/>
                  <a:pt x="91985" y="3938"/>
                </a:cubicBezTo>
                <a:cubicBezTo>
                  <a:pt x="91985" y="6633"/>
                  <a:pt x="92079" y="10666"/>
                  <a:pt x="92267" y="16037"/>
                </a:cubicBezTo>
                <a:cubicBezTo>
                  <a:pt x="92454" y="21409"/>
                  <a:pt x="92548" y="25425"/>
                  <a:pt x="92548" y="28085"/>
                </a:cubicBezTo>
                <a:cubicBezTo>
                  <a:pt x="92548" y="28188"/>
                  <a:pt x="89376" y="35060"/>
                  <a:pt x="83032" y="48703"/>
                </a:cubicBezTo>
                <a:cubicBezTo>
                  <a:pt x="76586" y="62618"/>
                  <a:pt x="72903" y="70446"/>
                  <a:pt x="71982" y="72185"/>
                </a:cubicBezTo>
                <a:cubicBezTo>
                  <a:pt x="71675" y="72799"/>
                  <a:pt x="71487" y="73140"/>
                  <a:pt x="71419" y="73208"/>
                </a:cubicBezTo>
                <a:cubicBezTo>
                  <a:pt x="71283" y="73379"/>
                  <a:pt x="70959" y="73532"/>
                  <a:pt x="70447" y="73669"/>
                </a:cubicBezTo>
                <a:cubicBezTo>
                  <a:pt x="69594" y="73873"/>
                  <a:pt x="67173" y="73976"/>
                  <a:pt x="63182" y="73976"/>
                </a:cubicBezTo>
                <a:cubicBezTo>
                  <a:pt x="59465" y="73976"/>
                  <a:pt x="57197" y="73873"/>
                  <a:pt x="56378" y="73669"/>
                </a:cubicBezTo>
                <a:cubicBezTo>
                  <a:pt x="55696" y="73498"/>
                  <a:pt x="55287" y="73362"/>
                  <a:pt x="55150" y="73259"/>
                </a:cubicBezTo>
                <a:cubicBezTo>
                  <a:pt x="55014" y="73157"/>
                  <a:pt x="54792" y="72833"/>
                  <a:pt x="54485" y="72287"/>
                </a:cubicBezTo>
                <a:cubicBezTo>
                  <a:pt x="54281" y="71912"/>
                  <a:pt x="53309" y="69508"/>
                  <a:pt x="51569" y="65074"/>
                </a:cubicBezTo>
                <a:lnTo>
                  <a:pt x="45993" y="50852"/>
                </a:lnTo>
                <a:lnTo>
                  <a:pt x="40314" y="65227"/>
                </a:lnTo>
                <a:cubicBezTo>
                  <a:pt x="39734" y="66865"/>
                  <a:pt x="38779" y="69218"/>
                  <a:pt x="37449" y="72287"/>
                </a:cubicBezTo>
                <a:cubicBezTo>
                  <a:pt x="37108" y="72867"/>
                  <a:pt x="36869" y="73217"/>
                  <a:pt x="36733" y="73336"/>
                </a:cubicBezTo>
                <a:cubicBezTo>
                  <a:pt x="36596" y="73456"/>
                  <a:pt x="36204" y="73566"/>
                  <a:pt x="35556" y="73669"/>
                </a:cubicBezTo>
                <a:cubicBezTo>
                  <a:pt x="34397" y="73873"/>
                  <a:pt x="32163" y="73976"/>
                  <a:pt x="28854" y="73976"/>
                </a:cubicBezTo>
                <a:cubicBezTo>
                  <a:pt x="24761" y="73976"/>
                  <a:pt x="22306" y="73873"/>
                  <a:pt x="21487" y="73669"/>
                </a:cubicBezTo>
                <a:cubicBezTo>
                  <a:pt x="20907" y="73532"/>
                  <a:pt x="20430" y="73038"/>
                  <a:pt x="20055" y="72185"/>
                </a:cubicBezTo>
                <a:cubicBezTo>
                  <a:pt x="6685" y="44729"/>
                  <a:pt x="0" y="30030"/>
                  <a:pt x="0" y="28085"/>
                </a:cubicBezTo>
                <a:cubicBezTo>
                  <a:pt x="0" y="25357"/>
                  <a:pt x="94" y="21273"/>
                  <a:pt x="282" y="15833"/>
                </a:cubicBezTo>
                <a:cubicBezTo>
                  <a:pt x="469" y="10393"/>
                  <a:pt x="563" y="6309"/>
                  <a:pt x="563" y="3580"/>
                </a:cubicBezTo>
                <a:cubicBezTo>
                  <a:pt x="563" y="2454"/>
                  <a:pt x="904" y="1892"/>
                  <a:pt x="1586" y="1892"/>
                </a:cubicBezTo>
                <a:close/>
                <a:moveTo>
                  <a:pt x="1000307" y="1380"/>
                </a:moveTo>
                <a:cubicBezTo>
                  <a:pt x="1001331" y="1380"/>
                  <a:pt x="1001842" y="1789"/>
                  <a:pt x="1001842" y="2608"/>
                </a:cubicBezTo>
                <a:cubicBezTo>
                  <a:pt x="1001842" y="6633"/>
                  <a:pt x="1001697" y="12644"/>
                  <a:pt x="1001407" y="20642"/>
                </a:cubicBezTo>
                <a:cubicBezTo>
                  <a:pt x="1001118" y="28640"/>
                  <a:pt x="1000973" y="34651"/>
                  <a:pt x="1000973" y="38676"/>
                </a:cubicBezTo>
                <a:cubicBezTo>
                  <a:pt x="1000973" y="42393"/>
                  <a:pt x="1001126" y="47970"/>
                  <a:pt x="1001433" y="55405"/>
                </a:cubicBezTo>
                <a:cubicBezTo>
                  <a:pt x="1001740" y="62840"/>
                  <a:pt x="1001893" y="68399"/>
                  <a:pt x="1001893" y="72083"/>
                </a:cubicBezTo>
                <a:cubicBezTo>
                  <a:pt x="1001893" y="73140"/>
                  <a:pt x="1001399" y="73669"/>
                  <a:pt x="1000410" y="73669"/>
                </a:cubicBezTo>
                <a:lnTo>
                  <a:pt x="982299" y="73669"/>
                </a:lnTo>
                <a:cubicBezTo>
                  <a:pt x="981310" y="73669"/>
                  <a:pt x="980816" y="73072"/>
                  <a:pt x="980816" y="71878"/>
                </a:cubicBezTo>
                <a:cubicBezTo>
                  <a:pt x="980816" y="68433"/>
                  <a:pt x="980944" y="63266"/>
                  <a:pt x="981199" y="56377"/>
                </a:cubicBezTo>
                <a:cubicBezTo>
                  <a:pt x="981455" y="49487"/>
                  <a:pt x="981583" y="44320"/>
                  <a:pt x="981583" y="40875"/>
                </a:cubicBezTo>
                <a:cubicBezTo>
                  <a:pt x="981583" y="39886"/>
                  <a:pt x="981430" y="39358"/>
                  <a:pt x="981123" y="39289"/>
                </a:cubicBezTo>
                <a:cubicBezTo>
                  <a:pt x="980747" y="39494"/>
                  <a:pt x="978462" y="44764"/>
                  <a:pt x="974267" y="55098"/>
                </a:cubicBezTo>
                <a:cubicBezTo>
                  <a:pt x="971812" y="61169"/>
                  <a:pt x="969356" y="67223"/>
                  <a:pt x="966900" y="73259"/>
                </a:cubicBezTo>
                <a:cubicBezTo>
                  <a:pt x="966559" y="74044"/>
                  <a:pt x="966133" y="74504"/>
                  <a:pt x="965621" y="74641"/>
                </a:cubicBezTo>
                <a:cubicBezTo>
                  <a:pt x="965451" y="74675"/>
                  <a:pt x="964769" y="74692"/>
                  <a:pt x="963575" y="74692"/>
                </a:cubicBezTo>
                <a:cubicBezTo>
                  <a:pt x="961801" y="74692"/>
                  <a:pt x="960744" y="74351"/>
                  <a:pt x="960403" y="73669"/>
                </a:cubicBezTo>
                <a:cubicBezTo>
                  <a:pt x="958561" y="69917"/>
                  <a:pt x="956140" y="64460"/>
                  <a:pt x="953138" y="57298"/>
                </a:cubicBezTo>
                <a:cubicBezTo>
                  <a:pt x="949932" y="49726"/>
                  <a:pt x="947528" y="44252"/>
                  <a:pt x="945925" y="40875"/>
                </a:cubicBezTo>
                <a:cubicBezTo>
                  <a:pt x="945857" y="40705"/>
                  <a:pt x="945703" y="40517"/>
                  <a:pt x="945464" y="40313"/>
                </a:cubicBezTo>
                <a:cubicBezTo>
                  <a:pt x="945226" y="40620"/>
                  <a:pt x="945106" y="41114"/>
                  <a:pt x="945106" y="41796"/>
                </a:cubicBezTo>
                <a:cubicBezTo>
                  <a:pt x="945106" y="45139"/>
                  <a:pt x="945191" y="50152"/>
                  <a:pt x="945362" y="56837"/>
                </a:cubicBezTo>
                <a:cubicBezTo>
                  <a:pt x="945533" y="63522"/>
                  <a:pt x="945618" y="68536"/>
                  <a:pt x="945618" y="71878"/>
                </a:cubicBezTo>
                <a:cubicBezTo>
                  <a:pt x="945618" y="73072"/>
                  <a:pt x="945140" y="73669"/>
                  <a:pt x="944185" y="73669"/>
                </a:cubicBezTo>
                <a:lnTo>
                  <a:pt x="927098" y="73669"/>
                </a:lnTo>
                <a:cubicBezTo>
                  <a:pt x="926416" y="73669"/>
                  <a:pt x="925998" y="73558"/>
                  <a:pt x="925845" y="73336"/>
                </a:cubicBezTo>
                <a:cubicBezTo>
                  <a:pt x="925691" y="73115"/>
                  <a:pt x="925614" y="72731"/>
                  <a:pt x="925614" y="72185"/>
                </a:cubicBezTo>
                <a:cubicBezTo>
                  <a:pt x="925614" y="68468"/>
                  <a:pt x="925793" y="62883"/>
                  <a:pt x="926152" y="55430"/>
                </a:cubicBezTo>
                <a:cubicBezTo>
                  <a:pt x="926510" y="47978"/>
                  <a:pt x="926689" y="42393"/>
                  <a:pt x="926689" y="38676"/>
                </a:cubicBezTo>
                <a:cubicBezTo>
                  <a:pt x="926689" y="34719"/>
                  <a:pt x="926518" y="27301"/>
                  <a:pt x="926177" y="16421"/>
                </a:cubicBezTo>
                <a:cubicBezTo>
                  <a:pt x="926143" y="13590"/>
                  <a:pt x="925990" y="9378"/>
                  <a:pt x="925717" y="3785"/>
                </a:cubicBezTo>
                <a:lnTo>
                  <a:pt x="925666" y="2915"/>
                </a:lnTo>
                <a:cubicBezTo>
                  <a:pt x="925631" y="2233"/>
                  <a:pt x="926348" y="1892"/>
                  <a:pt x="927814" y="1892"/>
                </a:cubicBezTo>
                <a:cubicBezTo>
                  <a:pt x="929690" y="1892"/>
                  <a:pt x="932504" y="1832"/>
                  <a:pt x="936256" y="1713"/>
                </a:cubicBezTo>
                <a:cubicBezTo>
                  <a:pt x="940007" y="1593"/>
                  <a:pt x="942821" y="1534"/>
                  <a:pt x="944697" y="1534"/>
                </a:cubicBezTo>
                <a:cubicBezTo>
                  <a:pt x="945072" y="1534"/>
                  <a:pt x="945601" y="2250"/>
                  <a:pt x="946283" y="3682"/>
                </a:cubicBezTo>
                <a:lnTo>
                  <a:pt x="961222" y="36476"/>
                </a:lnTo>
                <a:cubicBezTo>
                  <a:pt x="962279" y="38693"/>
                  <a:pt x="963166" y="39801"/>
                  <a:pt x="963882" y="39801"/>
                </a:cubicBezTo>
                <a:cubicBezTo>
                  <a:pt x="964257" y="39801"/>
                  <a:pt x="965059" y="38522"/>
                  <a:pt x="966286" y="35964"/>
                </a:cubicBezTo>
                <a:cubicBezTo>
                  <a:pt x="969731" y="28802"/>
                  <a:pt x="974830" y="18007"/>
                  <a:pt x="981583" y="3580"/>
                </a:cubicBezTo>
                <a:cubicBezTo>
                  <a:pt x="982163" y="2250"/>
                  <a:pt x="982794" y="1585"/>
                  <a:pt x="983476" y="1585"/>
                </a:cubicBezTo>
                <a:cubicBezTo>
                  <a:pt x="984465" y="1585"/>
                  <a:pt x="985957" y="1636"/>
                  <a:pt x="987952" y="1738"/>
                </a:cubicBezTo>
                <a:cubicBezTo>
                  <a:pt x="989948" y="1841"/>
                  <a:pt x="991457" y="1892"/>
                  <a:pt x="992480" y="1892"/>
                </a:cubicBezTo>
                <a:cubicBezTo>
                  <a:pt x="993333" y="1892"/>
                  <a:pt x="994637" y="1806"/>
                  <a:pt x="996394" y="1636"/>
                </a:cubicBezTo>
                <a:cubicBezTo>
                  <a:pt x="998150" y="1465"/>
                  <a:pt x="999455" y="1380"/>
                  <a:pt x="1000307" y="1380"/>
                </a:cubicBezTo>
                <a:close/>
                <a:moveTo>
                  <a:pt x="595392" y="664"/>
                </a:moveTo>
                <a:cubicBezTo>
                  <a:pt x="596313" y="664"/>
                  <a:pt x="597737" y="749"/>
                  <a:pt x="599664" y="920"/>
                </a:cubicBezTo>
                <a:cubicBezTo>
                  <a:pt x="601591" y="1090"/>
                  <a:pt x="603032" y="1175"/>
                  <a:pt x="603987" y="1175"/>
                </a:cubicBezTo>
                <a:cubicBezTo>
                  <a:pt x="604907" y="1175"/>
                  <a:pt x="606263" y="1116"/>
                  <a:pt x="608054" y="996"/>
                </a:cubicBezTo>
                <a:cubicBezTo>
                  <a:pt x="609844" y="877"/>
                  <a:pt x="611183" y="817"/>
                  <a:pt x="612070" y="817"/>
                </a:cubicBezTo>
                <a:cubicBezTo>
                  <a:pt x="612718" y="817"/>
                  <a:pt x="613315" y="1380"/>
                  <a:pt x="613860" y="2506"/>
                </a:cubicBezTo>
                <a:cubicBezTo>
                  <a:pt x="615532" y="6087"/>
                  <a:pt x="620409" y="18365"/>
                  <a:pt x="628492" y="39341"/>
                </a:cubicBezTo>
                <a:cubicBezTo>
                  <a:pt x="632551" y="49897"/>
                  <a:pt x="635595" y="57929"/>
                  <a:pt x="637624" y="63437"/>
                </a:cubicBezTo>
                <a:lnTo>
                  <a:pt x="639907" y="69805"/>
                </a:lnTo>
                <a:lnTo>
                  <a:pt x="639998" y="65023"/>
                </a:lnTo>
                <a:cubicBezTo>
                  <a:pt x="640087" y="62192"/>
                  <a:pt x="640222" y="58884"/>
                  <a:pt x="640401" y="55098"/>
                </a:cubicBezTo>
                <a:cubicBezTo>
                  <a:pt x="640759" y="47526"/>
                  <a:pt x="640938" y="41847"/>
                  <a:pt x="640938" y="38062"/>
                </a:cubicBezTo>
                <a:cubicBezTo>
                  <a:pt x="640938" y="23635"/>
                  <a:pt x="640614" y="12379"/>
                  <a:pt x="639966" y="4296"/>
                </a:cubicBezTo>
                <a:lnTo>
                  <a:pt x="639915" y="3580"/>
                </a:lnTo>
                <a:cubicBezTo>
                  <a:pt x="639880" y="3000"/>
                  <a:pt x="640418" y="2608"/>
                  <a:pt x="641526" y="2403"/>
                </a:cubicBezTo>
                <a:cubicBezTo>
                  <a:pt x="642635" y="2199"/>
                  <a:pt x="647844" y="1994"/>
                  <a:pt x="657155" y="1789"/>
                </a:cubicBezTo>
                <a:cubicBezTo>
                  <a:pt x="663465" y="1653"/>
                  <a:pt x="668496" y="1585"/>
                  <a:pt x="672247" y="1585"/>
                </a:cubicBezTo>
                <a:cubicBezTo>
                  <a:pt x="680024" y="1585"/>
                  <a:pt x="686368" y="3341"/>
                  <a:pt x="691279" y="6854"/>
                </a:cubicBezTo>
                <a:lnTo>
                  <a:pt x="694453" y="10535"/>
                </a:lnTo>
                <a:lnTo>
                  <a:pt x="694507" y="10282"/>
                </a:lnTo>
                <a:cubicBezTo>
                  <a:pt x="694609" y="8679"/>
                  <a:pt x="694728" y="7076"/>
                  <a:pt x="694865" y="5473"/>
                </a:cubicBezTo>
                <a:cubicBezTo>
                  <a:pt x="695103" y="2915"/>
                  <a:pt x="695513" y="1636"/>
                  <a:pt x="696093" y="1636"/>
                </a:cubicBezTo>
                <a:cubicBezTo>
                  <a:pt x="696161" y="1636"/>
                  <a:pt x="696399" y="1653"/>
                  <a:pt x="696809" y="1687"/>
                </a:cubicBezTo>
                <a:cubicBezTo>
                  <a:pt x="702334" y="2403"/>
                  <a:pt x="710502" y="2761"/>
                  <a:pt x="721314" y="2761"/>
                </a:cubicBezTo>
                <a:cubicBezTo>
                  <a:pt x="724384" y="2761"/>
                  <a:pt x="730045" y="2437"/>
                  <a:pt x="738299" y="1789"/>
                </a:cubicBezTo>
                <a:cubicBezTo>
                  <a:pt x="742733" y="1448"/>
                  <a:pt x="744967" y="1278"/>
                  <a:pt x="745001" y="1278"/>
                </a:cubicBezTo>
                <a:cubicBezTo>
                  <a:pt x="745683" y="1278"/>
                  <a:pt x="746076" y="1320"/>
                  <a:pt x="746178" y="1406"/>
                </a:cubicBezTo>
                <a:cubicBezTo>
                  <a:pt x="746280" y="1491"/>
                  <a:pt x="746348" y="1824"/>
                  <a:pt x="746382" y="2403"/>
                </a:cubicBezTo>
                <a:cubicBezTo>
                  <a:pt x="746382" y="3324"/>
                  <a:pt x="746348" y="4603"/>
                  <a:pt x="746280" y="6240"/>
                </a:cubicBezTo>
                <a:cubicBezTo>
                  <a:pt x="746212" y="8048"/>
                  <a:pt x="746178" y="9327"/>
                  <a:pt x="746178" y="10077"/>
                </a:cubicBezTo>
                <a:cubicBezTo>
                  <a:pt x="746178" y="10930"/>
                  <a:pt x="746289" y="12183"/>
                  <a:pt x="746510" y="13838"/>
                </a:cubicBezTo>
                <a:cubicBezTo>
                  <a:pt x="746732" y="15492"/>
                  <a:pt x="746843" y="16728"/>
                  <a:pt x="746843" y="17547"/>
                </a:cubicBezTo>
                <a:cubicBezTo>
                  <a:pt x="746843" y="18229"/>
                  <a:pt x="746468" y="18570"/>
                  <a:pt x="745717" y="18570"/>
                </a:cubicBezTo>
                <a:cubicBezTo>
                  <a:pt x="744421" y="18570"/>
                  <a:pt x="739288" y="18314"/>
                  <a:pt x="730318" y="17802"/>
                </a:cubicBezTo>
                <a:cubicBezTo>
                  <a:pt x="730114" y="26431"/>
                  <a:pt x="730011" y="32451"/>
                  <a:pt x="730011" y="35862"/>
                </a:cubicBezTo>
                <a:cubicBezTo>
                  <a:pt x="730011" y="39886"/>
                  <a:pt x="730173" y="45940"/>
                  <a:pt x="730497" y="54023"/>
                </a:cubicBezTo>
                <a:cubicBezTo>
                  <a:pt x="730821" y="62107"/>
                  <a:pt x="730983" y="68161"/>
                  <a:pt x="730983" y="72185"/>
                </a:cubicBezTo>
                <a:cubicBezTo>
                  <a:pt x="730983" y="72833"/>
                  <a:pt x="730830" y="73242"/>
                  <a:pt x="730523" y="73413"/>
                </a:cubicBezTo>
                <a:cubicBezTo>
                  <a:pt x="730421" y="73481"/>
                  <a:pt x="729943" y="73566"/>
                  <a:pt x="729091" y="73669"/>
                </a:cubicBezTo>
                <a:cubicBezTo>
                  <a:pt x="727044" y="73942"/>
                  <a:pt x="724043" y="74078"/>
                  <a:pt x="720086" y="74078"/>
                </a:cubicBezTo>
                <a:cubicBezTo>
                  <a:pt x="715687" y="74078"/>
                  <a:pt x="712600" y="73942"/>
                  <a:pt x="710827" y="73669"/>
                </a:cubicBezTo>
                <a:cubicBezTo>
                  <a:pt x="709872" y="73498"/>
                  <a:pt x="709394" y="72970"/>
                  <a:pt x="709394" y="72083"/>
                </a:cubicBezTo>
                <a:cubicBezTo>
                  <a:pt x="709394" y="68058"/>
                  <a:pt x="709565" y="62021"/>
                  <a:pt x="709906" y="53972"/>
                </a:cubicBezTo>
                <a:cubicBezTo>
                  <a:pt x="710247" y="45923"/>
                  <a:pt x="710417" y="39886"/>
                  <a:pt x="710417" y="35862"/>
                </a:cubicBezTo>
                <a:cubicBezTo>
                  <a:pt x="710417" y="33201"/>
                  <a:pt x="710281" y="27267"/>
                  <a:pt x="710008" y="18058"/>
                </a:cubicBezTo>
                <a:lnTo>
                  <a:pt x="698518" y="18779"/>
                </a:lnTo>
                <a:lnTo>
                  <a:pt x="699618" y="23993"/>
                </a:lnTo>
                <a:cubicBezTo>
                  <a:pt x="699618" y="28972"/>
                  <a:pt x="698902" y="32946"/>
                  <a:pt x="697469" y="35913"/>
                </a:cubicBezTo>
                <a:cubicBezTo>
                  <a:pt x="696037" y="38880"/>
                  <a:pt x="693393" y="41762"/>
                  <a:pt x="689539" y="44559"/>
                </a:cubicBezTo>
                <a:cubicBezTo>
                  <a:pt x="688755" y="45105"/>
                  <a:pt x="688363" y="45616"/>
                  <a:pt x="688363" y="46094"/>
                </a:cubicBezTo>
                <a:cubicBezTo>
                  <a:pt x="688363" y="46060"/>
                  <a:pt x="690443" y="50340"/>
                  <a:pt x="694604" y="58935"/>
                </a:cubicBezTo>
                <a:cubicBezTo>
                  <a:pt x="698765" y="67530"/>
                  <a:pt x="700846" y="72270"/>
                  <a:pt x="700846" y="73157"/>
                </a:cubicBezTo>
                <a:cubicBezTo>
                  <a:pt x="700846" y="73396"/>
                  <a:pt x="700505" y="73566"/>
                  <a:pt x="699823" y="73669"/>
                </a:cubicBezTo>
                <a:cubicBezTo>
                  <a:pt x="698526" y="73873"/>
                  <a:pt x="695269" y="73976"/>
                  <a:pt x="690051" y="73976"/>
                </a:cubicBezTo>
                <a:cubicBezTo>
                  <a:pt x="685583" y="73976"/>
                  <a:pt x="682548" y="73873"/>
                  <a:pt x="680945" y="73669"/>
                </a:cubicBezTo>
                <a:cubicBezTo>
                  <a:pt x="680194" y="73566"/>
                  <a:pt x="679768" y="73481"/>
                  <a:pt x="679666" y="73413"/>
                </a:cubicBezTo>
                <a:cubicBezTo>
                  <a:pt x="679461" y="73311"/>
                  <a:pt x="679222" y="72970"/>
                  <a:pt x="678949" y="72390"/>
                </a:cubicBezTo>
                <a:cubicBezTo>
                  <a:pt x="678438" y="71060"/>
                  <a:pt x="677687" y="69081"/>
                  <a:pt x="676698" y="66455"/>
                </a:cubicBezTo>
                <a:cubicBezTo>
                  <a:pt x="675368" y="63045"/>
                  <a:pt x="673288" y="58014"/>
                  <a:pt x="670457" y="51363"/>
                </a:cubicBezTo>
                <a:cubicBezTo>
                  <a:pt x="669843" y="50033"/>
                  <a:pt x="668428" y="49300"/>
                  <a:pt x="666211" y="49163"/>
                </a:cubicBezTo>
                <a:cubicBezTo>
                  <a:pt x="667234" y="49231"/>
                  <a:pt x="665477" y="49266"/>
                  <a:pt x="660941" y="49266"/>
                </a:cubicBezTo>
                <a:cubicBezTo>
                  <a:pt x="660430" y="49266"/>
                  <a:pt x="660174" y="50135"/>
                  <a:pt x="660174" y="51875"/>
                </a:cubicBezTo>
                <a:cubicBezTo>
                  <a:pt x="660174" y="54194"/>
                  <a:pt x="660387" y="57656"/>
                  <a:pt x="660813" y="62260"/>
                </a:cubicBezTo>
                <a:cubicBezTo>
                  <a:pt x="661240" y="66865"/>
                  <a:pt x="661453" y="70326"/>
                  <a:pt x="661453" y="72646"/>
                </a:cubicBezTo>
                <a:cubicBezTo>
                  <a:pt x="661453" y="73225"/>
                  <a:pt x="661299" y="73566"/>
                  <a:pt x="660992" y="73669"/>
                </a:cubicBezTo>
                <a:cubicBezTo>
                  <a:pt x="660515" y="73703"/>
                  <a:pt x="660037" y="73737"/>
                  <a:pt x="659560" y="73771"/>
                </a:cubicBezTo>
                <a:cubicBezTo>
                  <a:pt x="657548" y="73907"/>
                  <a:pt x="654410" y="73976"/>
                  <a:pt x="650146" y="73976"/>
                </a:cubicBezTo>
                <a:cubicBezTo>
                  <a:pt x="645269" y="73976"/>
                  <a:pt x="642336" y="73873"/>
                  <a:pt x="641347" y="73669"/>
                </a:cubicBezTo>
                <a:lnTo>
                  <a:pt x="640401" y="72657"/>
                </a:lnTo>
                <a:lnTo>
                  <a:pt x="639389" y="73669"/>
                </a:lnTo>
                <a:cubicBezTo>
                  <a:pt x="638366" y="73942"/>
                  <a:pt x="635194" y="74078"/>
                  <a:pt x="629873" y="74078"/>
                </a:cubicBezTo>
                <a:cubicBezTo>
                  <a:pt x="624996" y="74078"/>
                  <a:pt x="621858" y="73942"/>
                  <a:pt x="620460" y="73669"/>
                </a:cubicBezTo>
                <a:cubicBezTo>
                  <a:pt x="619300" y="73430"/>
                  <a:pt x="618567" y="72663"/>
                  <a:pt x="618260" y="71367"/>
                </a:cubicBezTo>
                <a:cubicBezTo>
                  <a:pt x="617100" y="66455"/>
                  <a:pt x="616197" y="63829"/>
                  <a:pt x="615549" y="63488"/>
                </a:cubicBezTo>
                <a:cubicBezTo>
                  <a:pt x="615003" y="63249"/>
                  <a:pt x="610433" y="63130"/>
                  <a:pt x="601838" y="63130"/>
                </a:cubicBezTo>
                <a:cubicBezTo>
                  <a:pt x="596040" y="63130"/>
                  <a:pt x="592953" y="63283"/>
                  <a:pt x="592578" y="63590"/>
                </a:cubicBezTo>
                <a:cubicBezTo>
                  <a:pt x="591998" y="64136"/>
                  <a:pt x="591350" y="65961"/>
                  <a:pt x="590634" y="69064"/>
                </a:cubicBezTo>
                <a:cubicBezTo>
                  <a:pt x="589986" y="71895"/>
                  <a:pt x="589201" y="73430"/>
                  <a:pt x="588281" y="73669"/>
                </a:cubicBezTo>
                <a:cubicBezTo>
                  <a:pt x="587121" y="73942"/>
                  <a:pt x="583233" y="74078"/>
                  <a:pt x="576616" y="74078"/>
                </a:cubicBezTo>
                <a:cubicBezTo>
                  <a:pt x="571398" y="74078"/>
                  <a:pt x="568789" y="73583"/>
                  <a:pt x="568789" y="72594"/>
                </a:cubicBezTo>
                <a:cubicBezTo>
                  <a:pt x="568789" y="71708"/>
                  <a:pt x="572643" y="60811"/>
                  <a:pt x="580351" y="39903"/>
                </a:cubicBezTo>
                <a:cubicBezTo>
                  <a:pt x="588707" y="17291"/>
                  <a:pt x="593243" y="4859"/>
                  <a:pt x="593959" y="2608"/>
                </a:cubicBezTo>
                <a:cubicBezTo>
                  <a:pt x="594369" y="1312"/>
                  <a:pt x="594846" y="664"/>
                  <a:pt x="595392" y="664"/>
                </a:cubicBezTo>
                <a:close/>
                <a:moveTo>
                  <a:pt x="815429" y="203"/>
                </a:moveTo>
                <a:cubicBezTo>
                  <a:pt x="826480" y="203"/>
                  <a:pt x="835143" y="3597"/>
                  <a:pt x="841418" y="10384"/>
                </a:cubicBezTo>
                <a:cubicBezTo>
                  <a:pt x="842101" y="11135"/>
                  <a:pt x="842442" y="11800"/>
                  <a:pt x="842442" y="12379"/>
                </a:cubicBezTo>
                <a:cubicBezTo>
                  <a:pt x="842442" y="13027"/>
                  <a:pt x="841256" y="15432"/>
                  <a:pt x="838886" y="19593"/>
                </a:cubicBezTo>
                <a:cubicBezTo>
                  <a:pt x="836516" y="23754"/>
                  <a:pt x="835024" y="26090"/>
                  <a:pt x="834410" y="26602"/>
                </a:cubicBezTo>
                <a:cubicBezTo>
                  <a:pt x="834137" y="26875"/>
                  <a:pt x="833796" y="27011"/>
                  <a:pt x="833386" y="27011"/>
                </a:cubicBezTo>
                <a:cubicBezTo>
                  <a:pt x="833216" y="27011"/>
                  <a:pt x="832363" y="26329"/>
                  <a:pt x="830828" y="24965"/>
                </a:cubicBezTo>
                <a:cubicBezTo>
                  <a:pt x="828987" y="23328"/>
                  <a:pt x="827179" y="22049"/>
                  <a:pt x="825406" y="21128"/>
                </a:cubicBezTo>
                <a:cubicBezTo>
                  <a:pt x="822711" y="19764"/>
                  <a:pt x="819914" y="19081"/>
                  <a:pt x="817015" y="19081"/>
                </a:cubicBezTo>
                <a:cubicBezTo>
                  <a:pt x="812002" y="19081"/>
                  <a:pt x="807994" y="20957"/>
                  <a:pt x="804993" y="24709"/>
                </a:cubicBezTo>
                <a:cubicBezTo>
                  <a:pt x="802230" y="28188"/>
                  <a:pt x="800849" y="32485"/>
                  <a:pt x="800849" y="37601"/>
                </a:cubicBezTo>
                <a:cubicBezTo>
                  <a:pt x="800849" y="42785"/>
                  <a:pt x="802230" y="47134"/>
                  <a:pt x="804993" y="50647"/>
                </a:cubicBezTo>
                <a:cubicBezTo>
                  <a:pt x="807994" y="54467"/>
                  <a:pt x="812002" y="56377"/>
                  <a:pt x="817015" y="56377"/>
                </a:cubicBezTo>
                <a:cubicBezTo>
                  <a:pt x="819983" y="56377"/>
                  <a:pt x="822796" y="55729"/>
                  <a:pt x="825457" y="54433"/>
                </a:cubicBezTo>
                <a:cubicBezTo>
                  <a:pt x="827196" y="53580"/>
                  <a:pt x="828970" y="52386"/>
                  <a:pt x="830777" y="50852"/>
                </a:cubicBezTo>
                <a:cubicBezTo>
                  <a:pt x="832278" y="49555"/>
                  <a:pt x="833114" y="48907"/>
                  <a:pt x="833284" y="48907"/>
                </a:cubicBezTo>
                <a:cubicBezTo>
                  <a:pt x="833625" y="48907"/>
                  <a:pt x="833966" y="49095"/>
                  <a:pt x="834307" y="49470"/>
                </a:cubicBezTo>
                <a:cubicBezTo>
                  <a:pt x="834853" y="50084"/>
                  <a:pt x="836337" y="52216"/>
                  <a:pt x="838758" y="55865"/>
                </a:cubicBezTo>
                <a:cubicBezTo>
                  <a:pt x="841248" y="59651"/>
                  <a:pt x="842493" y="61731"/>
                  <a:pt x="842493" y="62107"/>
                </a:cubicBezTo>
                <a:cubicBezTo>
                  <a:pt x="842493" y="62652"/>
                  <a:pt x="842135" y="63369"/>
                  <a:pt x="841418" y="64255"/>
                </a:cubicBezTo>
                <a:cubicBezTo>
                  <a:pt x="835143" y="71725"/>
                  <a:pt x="826804" y="75459"/>
                  <a:pt x="816401" y="75459"/>
                </a:cubicBezTo>
                <a:cubicBezTo>
                  <a:pt x="805760" y="75459"/>
                  <a:pt x="797131" y="71827"/>
                  <a:pt x="790515" y="64562"/>
                </a:cubicBezTo>
                <a:cubicBezTo>
                  <a:pt x="784069" y="57536"/>
                  <a:pt x="780845" y="48669"/>
                  <a:pt x="780845" y="37959"/>
                </a:cubicBezTo>
                <a:cubicBezTo>
                  <a:pt x="780845" y="27591"/>
                  <a:pt x="784000" y="18791"/>
                  <a:pt x="790310" y="11561"/>
                </a:cubicBezTo>
                <a:cubicBezTo>
                  <a:pt x="796893" y="3989"/>
                  <a:pt x="805266" y="203"/>
                  <a:pt x="815429" y="203"/>
                </a:cubicBezTo>
                <a:close/>
                <a:moveTo>
                  <a:pt x="377280" y="203"/>
                </a:moveTo>
                <a:cubicBezTo>
                  <a:pt x="388331" y="203"/>
                  <a:pt x="396994" y="3597"/>
                  <a:pt x="403270" y="10384"/>
                </a:cubicBezTo>
                <a:cubicBezTo>
                  <a:pt x="403952" y="11135"/>
                  <a:pt x="404293" y="11800"/>
                  <a:pt x="404293" y="12379"/>
                </a:cubicBezTo>
                <a:cubicBezTo>
                  <a:pt x="404293" y="13027"/>
                  <a:pt x="403108" y="15432"/>
                  <a:pt x="400737" y="19593"/>
                </a:cubicBezTo>
                <a:cubicBezTo>
                  <a:pt x="398367" y="23754"/>
                  <a:pt x="396875" y="26090"/>
                  <a:pt x="396261" y="26602"/>
                </a:cubicBezTo>
                <a:cubicBezTo>
                  <a:pt x="395988" y="26875"/>
                  <a:pt x="395647" y="27011"/>
                  <a:pt x="395238" y="27011"/>
                </a:cubicBezTo>
                <a:cubicBezTo>
                  <a:pt x="395067" y="27011"/>
                  <a:pt x="394214" y="26329"/>
                  <a:pt x="392680" y="24965"/>
                </a:cubicBezTo>
                <a:cubicBezTo>
                  <a:pt x="390838" y="23328"/>
                  <a:pt x="389030" y="22049"/>
                  <a:pt x="387257" y="21128"/>
                </a:cubicBezTo>
                <a:cubicBezTo>
                  <a:pt x="384562" y="19764"/>
                  <a:pt x="381765" y="19081"/>
                  <a:pt x="378866" y="19081"/>
                </a:cubicBezTo>
                <a:cubicBezTo>
                  <a:pt x="373853" y="19081"/>
                  <a:pt x="369845" y="20957"/>
                  <a:pt x="366844" y="24709"/>
                </a:cubicBezTo>
                <a:cubicBezTo>
                  <a:pt x="364081" y="28188"/>
                  <a:pt x="362700" y="32485"/>
                  <a:pt x="362700" y="37601"/>
                </a:cubicBezTo>
                <a:cubicBezTo>
                  <a:pt x="362700" y="42785"/>
                  <a:pt x="364081" y="47134"/>
                  <a:pt x="366844" y="50647"/>
                </a:cubicBezTo>
                <a:cubicBezTo>
                  <a:pt x="369845" y="54467"/>
                  <a:pt x="373853" y="56377"/>
                  <a:pt x="378866" y="56377"/>
                </a:cubicBezTo>
                <a:cubicBezTo>
                  <a:pt x="381834" y="56377"/>
                  <a:pt x="384647" y="55729"/>
                  <a:pt x="387308" y="54433"/>
                </a:cubicBezTo>
                <a:cubicBezTo>
                  <a:pt x="389047" y="53580"/>
                  <a:pt x="390821" y="52386"/>
                  <a:pt x="392628" y="50852"/>
                </a:cubicBezTo>
                <a:cubicBezTo>
                  <a:pt x="394129" y="49555"/>
                  <a:pt x="394965" y="48907"/>
                  <a:pt x="395135" y="48907"/>
                </a:cubicBezTo>
                <a:cubicBezTo>
                  <a:pt x="395476" y="48907"/>
                  <a:pt x="395817" y="49095"/>
                  <a:pt x="396158" y="49470"/>
                </a:cubicBezTo>
                <a:cubicBezTo>
                  <a:pt x="396704" y="50084"/>
                  <a:pt x="398188" y="52216"/>
                  <a:pt x="400609" y="55865"/>
                </a:cubicBezTo>
                <a:cubicBezTo>
                  <a:pt x="403099" y="59651"/>
                  <a:pt x="404344" y="61731"/>
                  <a:pt x="404344" y="62107"/>
                </a:cubicBezTo>
                <a:cubicBezTo>
                  <a:pt x="404344" y="62652"/>
                  <a:pt x="403986" y="63369"/>
                  <a:pt x="403270" y="64255"/>
                </a:cubicBezTo>
                <a:cubicBezTo>
                  <a:pt x="396994" y="71725"/>
                  <a:pt x="388655" y="75459"/>
                  <a:pt x="378252" y="75459"/>
                </a:cubicBezTo>
                <a:cubicBezTo>
                  <a:pt x="367611" y="75459"/>
                  <a:pt x="358982" y="71827"/>
                  <a:pt x="352366" y="64562"/>
                </a:cubicBezTo>
                <a:cubicBezTo>
                  <a:pt x="345920" y="57536"/>
                  <a:pt x="342697" y="48669"/>
                  <a:pt x="342697" y="37959"/>
                </a:cubicBezTo>
                <a:cubicBezTo>
                  <a:pt x="342697" y="27591"/>
                  <a:pt x="345851" y="18791"/>
                  <a:pt x="352161" y="11561"/>
                </a:cubicBezTo>
                <a:cubicBezTo>
                  <a:pt x="358744" y="3989"/>
                  <a:pt x="367117" y="203"/>
                  <a:pt x="377280" y="203"/>
                </a:cubicBezTo>
                <a:close/>
                <a:moveTo>
                  <a:pt x="883997" y="0"/>
                </a:moveTo>
                <a:cubicBezTo>
                  <a:pt x="894468" y="0"/>
                  <a:pt x="903199" y="3700"/>
                  <a:pt x="910191" y="11101"/>
                </a:cubicBezTo>
                <a:cubicBezTo>
                  <a:pt x="917046" y="18400"/>
                  <a:pt x="920474" y="27319"/>
                  <a:pt x="920474" y="37858"/>
                </a:cubicBezTo>
                <a:cubicBezTo>
                  <a:pt x="920474" y="48499"/>
                  <a:pt x="917081" y="57418"/>
                  <a:pt x="910293" y="64614"/>
                </a:cubicBezTo>
                <a:cubicBezTo>
                  <a:pt x="903370" y="71913"/>
                  <a:pt x="894604" y="75563"/>
                  <a:pt x="883997" y="75563"/>
                </a:cubicBezTo>
                <a:cubicBezTo>
                  <a:pt x="873458" y="75563"/>
                  <a:pt x="864710" y="71879"/>
                  <a:pt x="857752" y="64512"/>
                </a:cubicBezTo>
                <a:cubicBezTo>
                  <a:pt x="850931" y="57316"/>
                  <a:pt x="847520" y="48431"/>
                  <a:pt x="847520" y="37858"/>
                </a:cubicBezTo>
                <a:cubicBezTo>
                  <a:pt x="847520" y="27251"/>
                  <a:pt x="850931" y="18332"/>
                  <a:pt x="857752" y="11101"/>
                </a:cubicBezTo>
                <a:cubicBezTo>
                  <a:pt x="864710" y="3700"/>
                  <a:pt x="873458" y="0"/>
                  <a:pt x="883997" y="0"/>
                </a:cubicBezTo>
                <a:close/>
                <a:moveTo>
                  <a:pt x="531572" y="0"/>
                </a:moveTo>
                <a:cubicBezTo>
                  <a:pt x="542043" y="0"/>
                  <a:pt x="550774" y="3700"/>
                  <a:pt x="557766" y="11101"/>
                </a:cubicBezTo>
                <a:cubicBezTo>
                  <a:pt x="564621" y="18400"/>
                  <a:pt x="568049" y="27319"/>
                  <a:pt x="568049" y="37858"/>
                </a:cubicBezTo>
                <a:cubicBezTo>
                  <a:pt x="568049" y="48499"/>
                  <a:pt x="564656" y="57418"/>
                  <a:pt x="557868" y="64614"/>
                </a:cubicBezTo>
                <a:cubicBezTo>
                  <a:pt x="550945" y="71913"/>
                  <a:pt x="542179" y="75563"/>
                  <a:pt x="531572" y="75563"/>
                </a:cubicBezTo>
                <a:cubicBezTo>
                  <a:pt x="521033" y="75563"/>
                  <a:pt x="512285" y="71879"/>
                  <a:pt x="505327" y="64512"/>
                </a:cubicBezTo>
                <a:cubicBezTo>
                  <a:pt x="498506" y="57316"/>
                  <a:pt x="495095" y="48431"/>
                  <a:pt x="495095" y="37858"/>
                </a:cubicBezTo>
                <a:cubicBezTo>
                  <a:pt x="495095" y="27251"/>
                  <a:pt x="498506" y="18332"/>
                  <a:pt x="505327" y="11101"/>
                </a:cubicBezTo>
                <a:cubicBezTo>
                  <a:pt x="512285" y="3700"/>
                  <a:pt x="521033" y="0"/>
                  <a:pt x="531572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11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Enter your subhead line here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 Analysis Free PPT Template</a:t>
            </a:r>
            <a:endParaRPr lang="en-US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5305917" y="949124"/>
            <a:ext cx="2207403" cy="4194376"/>
          </a:xfrm>
          <a:custGeom>
            <a:avLst/>
            <a:gdLst>
              <a:gd name="T0" fmla="*/ 949 w 949"/>
              <a:gd name="T1" fmla="*/ 414 h 2957"/>
              <a:gd name="T2" fmla="*/ 791 w 949"/>
              <a:gd name="T3" fmla="*/ 196 h 2957"/>
              <a:gd name="T4" fmla="*/ 667 w 949"/>
              <a:gd name="T5" fmla="*/ 27 h 2957"/>
              <a:gd name="T6" fmla="*/ 597 w 949"/>
              <a:gd name="T7" fmla="*/ 27 h 2957"/>
              <a:gd name="T8" fmla="*/ 473 w 949"/>
              <a:gd name="T9" fmla="*/ 196 h 2957"/>
              <a:gd name="T10" fmla="*/ 315 w 949"/>
              <a:gd name="T11" fmla="*/ 414 h 2957"/>
              <a:gd name="T12" fmla="*/ 315 w 949"/>
              <a:gd name="T13" fmla="*/ 414 h 2957"/>
              <a:gd name="T14" fmla="*/ 315 w 949"/>
              <a:gd name="T15" fmla="*/ 2482 h 2957"/>
              <a:gd name="T16" fmla="*/ 0 w 949"/>
              <a:gd name="T17" fmla="*/ 2710 h 2957"/>
              <a:gd name="T18" fmla="*/ 0 w 949"/>
              <a:gd name="T19" fmla="*/ 2957 h 2957"/>
              <a:gd name="T20" fmla="*/ 315 w 949"/>
              <a:gd name="T21" fmla="*/ 2957 h 2957"/>
              <a:gd name="T22" fmla="*/ 315 w 949"/>
              <a:gd name="T23" fmla="*/ 2710 h 2957"/>
              <a:gd name="T24" fmla="*/ 949 w 949"/>
              <a:gd name="T25" fmla="*/ 2482 h 2957"/>
              <a:gd name="T26" fmla="*/ 949 w 949"/>
              <a:gd name="T27" fmla="*/ 414 h 2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49" h="2957">
                <a:moveTo>
                  <a:pt x="949" y="414"/>
                </a:moveTo>
                <a:cubicBezTo>
                  <a:pt x="791" y="196"/>
                  <a:pt x="791" y="196"/>
                  <a:pt x="791" y="196"/>
                </a:cubicBezTo>
                <a:cubicBezTo>
                  <a:pt x="667" y="27"/>
                  <a:pt x="667" y="27"/>
                  <a:pt x="667" y="27"/>
                </a:cubicBezTo>
                <a:cubicBezTo>
                  <a:pt x="648" y="0"/>
                  <a:pt x="616" y="0"/>
                  <a:pt x="597" y="27"/>
                </a:cubicBezTo>
                <a:cubicBezTo>
                  <a:pt x="473" y="196"/>
                  <a:pt x="473" y="196"/>
                  <a:pt x="473" y="196"/>
                </a:cubicBezTo>
                <a:cubicBezTo>
                  <a:pt x="315" y="414"/>
                  <a:pt x="315" y="414"/>
                  <a:pt x="315" y="414"/>
                </a:cubicBezTo>
                <a:cubicBezTo>
                  <a:pt x="315" y="414"/>
                  <a:pt x="315" y="414"/>
                  <a:pt x="315" y="414"/>
                </a:cubicBezTo>
                <a:cubicBezTo>
                  <a:pt x="315" y="2482"/>
                  <a:pt x="315" y="2482"/>
                  <a:pt x="315" y="2482"/>
                </a:cubicBezTo>
                <a:cubicBezTo>
                  <a:pt x="0" y="2710"/>
                  <a:pt x="0" y="2710"/>
                  <a:pt x="0" y="2710"/>
                </a:cubicBezTo>
                <a:cubicBezTo>
                  <a:pt x="0" y="2957"/>
                  <a:pt x="0" y="2957"/>
                  <a:pt x="0" y="2957"/>
                </a:cubicBezTo>
                <a:cubicBezTo>
                  <a:pt x="315" y="2957"/>
                  <a:pt x="315" y="2957"/>
                  <a:pt x="315" y="2957"/>
                </a:cubicBezTo>
                <a:cubicBezTo>
                  <a:pt x="315" y="2710"/>
                  <a:pt x="315" y="2710"/>
                  <a:pt x="315" y="2710"/>
                </a:cubicBezTo>
                <a:cubicBezTo>
                  <a:pt x="949" y="2482"/>
                  <a:pt x="949" y="2482"/>
                  <a:pt x="949" y="2482"/>
                </a:cubicBezTo>
                <a:cubicBezTo>
                  <a:pt x="949" y="414"/>
                  <a:pt x="949" y="414"/>
                  <a:pt x="949" y="41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570869" y="1527041"/>
            <a:ext cx="1467833" cy="3616459"/>
          </a:xfrm>
          <a:custGeom>
            <a:avLst/>
            <a:gdLst>
              <a:gd name="T0" fmla="*/ 630 w 630"/>
              <a:gd name="T1" fmla="*/ 414 h 2549"/>
              <a:gd name="T2" fmla="*/ 472 w 630"/>
              <a:gd name="T3" fmla="*/ 196 h 2549"/>
              <a:gd name="T4" fmla="*/ 350 w 630"/>
              <a:gd name="T5" fmla="*/ 27 h 2549"/>
              <a:gd name="T6" fmla="*/ 280 w 630"/>
              <a:gd name="T7" fmla="*/ 27 h 2549"/>
              <a:gd name="T8" fmla="*/ 158 w 630"/>
              <a:gd name="T9" fmla="*/ 196 h 2549"/>
              <a:gd name="T10" fmla="*/ 0 w 630"/>
              <a:gd name="T11" fmla="*/ 414 h 2549"/>
              <a:gd name="T12" fmla="*/ 0 w 630"/>
              <a:gd name="T13" fmla="*/ 414 h 2549"/>
              <a:gd name="T14" fmla="*/ 0 w 630"/>
              <a:gd name="T15" fmla="*/ 2074 h 2549"/>
              <a:gd name="T16" fmla="*/ 0 w 630"/>
              <a:gd name="T17" fmla="*/ 2302 h 2549"/>
              <a:gd name="T18" fmla="*/ 0 w 630"/>
              <a:gd name="T19" fmla="*/ 2549 h 2549"/>
              <a:gd name="T20" fmla="*/ 315 w 630"/>
              <a:gd name="T21" fmla="*/ 2549 h 2549"/>
              <a:gd name="T22" fmla="*/ 315 w 630"/>
              <a:gd name="T23" fmla="*/ 2302 h 2549"/>
              <a:gd name="T24" fmla="*/ 630 w 630"/>
              <a:gd name="T25" fmla="*/ 2074 h 2549"/>
              <a:gd name="T26" fmla="*/ 630 w 630"/>
              <a:gd name="T27" fmla="*/ 414 h 2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0" h="2549">
                <a:moveTo>
                  <a:pt x="630" y="414"/>
                </a:moveTo>
                <a:cubicBezTo>
                  <a:pt x="472" y="196"/>
                  <a:pt x="472" y="196"/>
                  <a:pt x="472" y="196"/>
                </a:cubicBezTo>
                <a:cubicBezTo>
                  <a:pt x="350" y="27"/>
                  <a:pt x="350" y="27"/>
                  <a:pt x="350" y="27"/>
                </a:cubicBezTo>
                <a:cubicBezTo>
                  <a:pt x="331" y="0"/>
                  <a:pt x="299" y="0"/>
                  <a:pt x="280" y="27"/>
                </a:cubicBezTo>
                <a:cubicBezTo>
                  <a:pt x="158" y="196"/>
                  <a:pt x="158" y="196"/>
                  <a:pt x="158" y="196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0" y="2302"/>
                  <a:pt x="0" y="2302"/>
                  <a:pt x="0" y="2302"/>
                </a:cubicBezTo>
                <a:cubicBezTo>
                  <a:pt x="0" y="2549"/>
                  <a:pt x="0" y="2549"/>
                  <a:pt x="0" y="2549"/>
                </a:cubicBezTo>
                <a:cubicBezTo>
                  <a:pt x="315" y="2549"/>
                  <a:pt x="315" y="2549"/>
                  <a:pt x="315" y="2549"/>
                </a:cubicBezTo>
                <a:cubicBezTo>
                  <a:pt x="315" y="2302"/>
                  <a:pt x="315" y="2302"/>
                  <a:pt x="315" y="2302"/>
                </a:cubicBezTo>
                <a:cubicBezTo>
                  <a:pt x="630" y="2074"/>
                  <a:pt x="630" y="2074"/>
                  <a:pt x="630" y="2074"/>
                </a:cubicBezTo>
                <a:cubicBezTo>
                  <a:pt x="630" y="414"/>
                  <a:pt x="630" y="414"/>
                  <a:pt x="630" y="4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1630680" y="2684252"/>
            <a:ext cx="2207403" cy="2459248"/>
          </a:xfrm>
          <a:custGeom>
            <a:avLst/>
            <a:gdLst>
              <a:gd name="T0" fmla="*/ 635 w 949"/>
              <a:gd name="T1" fmla="*/ 1259 h 1734"/>
              <a:gd name="T2" fmla="*/ 635 w 949"/>
              <a:gd name="T3" fmla="*/ 414 h 1734"/>
              <a:gd name="T4" fmla="*/ 635 w 949"/>
              <a:gd name="T5" fmla="*/ 414 h 1734"/>
              <a:gd name="T6" fmla="*/ 476 w 949"/>
              <a:gd name="T7" fmla="*/ 196 h 1734"/>
              <a:gd name="T8" fmla="*/ 353 w 949"/>
              <a:gd name="T9" fmla="*/ 27 h 1734"/>
              <a:gd name="T10" fmla="*/ 282 w 949"/>
              <a:gd name="T11" fmla="*/ 27 h 1734"/>
              <a:gd name="T12" fmla="*/ 159 w 949"/>
              <a:gd name="T13" fmla="*/ 196 h 1734"/>
              <a:gd name="T14" fmla="*/ 0 w 949"/>
              <a:gd name="T15" fmla="*/ 414 h 1734"/>
              <a:gd name="T16" fmla="*/ 0 w 949"/>
              <a:gd name="T17" fmla="*/ 414 h 1734"/>
              <a:gd name="T18" fmla="*/ 0 w 949"/>
              <a:gd name="T19" fmla="*/ 1259 h 1734"/>
              <a:gd name="T20" fmla="*/ 635 w 949"/>
              <a:gd name="T21" fmla="*/ 1487 h 1734"/>
              <a:gd name="T22" fmla="*/ 635 w 949"/>
              <a:gd name="T23" fmla="*/ 1734 h 1734"/>
              <a:gd name="T24" fmla="*/ 949 w 949"/>
              <a:gd name="T25" fmla="*/ 1734 h 1734"/>
              <a:gd name="T26" fmla="*/ 949 w 949"/>
              <a:gd name="T27" fmla="*/ 1487 h 1734"/>
              <a:gd name="T28" fmla="*/ 635 w 949"/>
              <a:gd name="T29" fmla="*/ 1259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49" h="1734">
                <a:moveTo>
                  <a:pt x="635" y="1259"/>
                </a:moveTo>
                <a:cubicBezTo>
                  <a:pt x="635" y="414"/>
                  <a:pt x="635" y="414"/>
                  <a:pt x="635" y="414"/>
                </a:cubicBezTo>
                <a:cubicBezTo>
                  <a:pt x="635" y="414"/>
                  <a:pt x="635" y="414"/>
                  <a:pt x="635" y="414"/>
                </a:cubicBezTo>
                <a:cubicBezTo>
                  <a:pt x="476" y="196"/>
                  <a:pt x="476" y="196"/>
                  <a:pt x="476" y="196"/>
                </a:cubicBezTo>
                <a:cubicBezTo>
                  <a:pt x="353" y="27"/>
                  <a:pt x="353" y="27"/>
                  <a:pt x="353" y="27"/>
                </a:cubicBezTo>
                <a:cubicBezTo>
                  <a:pt x="333" y="0"/>
                  <a:pt x="302" y="0"/>
                  <a:pt x="282" y="27"/>
                </a:cubicBezTo>
                <a:cubicBezTo>
                  <a:pt x="159" y="196"/>
                  <a:pt x="159" y="196"/>
                  <a:pt x="159" y="196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1259"/>
                  <a:pt x="0" y="1259"/>
                  <a:pt x="0" y="1259"/>
                </a:cubicBezTo>
                <a:cubicBezTo>
                  <a:pt x="635" y="1487"/>
                  <a:pt x="635" y="1487"/>
                  <a:pt x="635" y="1487"/>
                </a:cubicBezTo>
                <a:cubicBezTo>
                  <a:pt x="635" y="1734"/>
                  <a:pt x="635" y="1734"/>
                  <a:pt x="635" y="1734"/>
                </a:cubicBezTo>
                <a:cubicBezTo>
                  <a:pt x="949" y="1734"/>
                  <a:pt x="949" y="1734"/>
                  <a:pt x="949" y="1734"/>
                </a:cubicBezTo>
                <a:cubicBezTo>
                  <a:pt x="949" y="1487"/>
                  <a:pt x="949" y="1487"/>
                  <a:pt x="949" y="1487"/>
                </a:cubicBezTo>
                <a:lnTo>
                  <a:pt x="635" y="12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107560" y="2106336"/>
            <a:ext cx="1463310" cy="3037164"/>
          </a:xfrm>
          <a:custGeom>
            <a:avLst/>
            <a:gdLst>
              <a:gd name="T0" fmla="*/ 629 w 629"/>
              <a:gd name="T1" fmla="*/ 414 h 2141"/>
              <a:gd name="T2" fmla="*/ 629 w 629"/>
              <a:gd name="T3" fmla="*/ 414 h 2141"/>
              <a:gd name="T4" fmla="*/ 472 w 629"/>
              <a:gd name="T5" fmla="*/ 196 h 2141"/>
              <a:gd name="T6" fmla="*/ 349 w 629"/>
              <a:gd name="T7" fmla="*/ 26 h 2141"/>
              <a:gd name="T8" fmla="*/ 279 w 629"/>
              <a:gd name="T9" fmla="*/ 26 h 2141"/>
              <a:gd name="T10" fmla="*/ 157 w 629"/>
              <a:gd name="T11" fmla="*/ 196 h 2141"/>
              <a:gd name="T12" fmla="*/ 0 w 629"/>
              <a:gd name="T13" fmla="*/ 414 h 2141"/>
              <a:gd name="T14" fmla="*/ 0 w 629"/>
              <a:gd name="T15" fmla="*/ 414 h 2141"/>
              <a:gd name="T16" fmla="*/ 0 w 629"/>
              <a:gd name="T17" fmla="*/ 1666 h 2141"/>
              <a:gd name="T18" fmla="*/ 314 w 629"/>
              <a:gd name="T19" fmla="*/ 1894 h 2141"/>
              <a:gd name="T20" fmla="*/ 314 w 629"/>
              <a:gd name="T21" fmla="*/ 2141 h 2141"/>
              <a:gd name="T22" fmla="*/ 629 w 629"/>
              <a:gd name="T23" fmla="*/ 2141 h 2141"/>
              <a:gd name="T24" fmla="*/ 629 w 629"/>
              <a:gd name="T25" fmla="*/ 1894 h 2141"/>
              <a:gd name="T26" fmla="*/ 629 w 629"/>
              <a:gd name="T27" fmla="*/ 1666 h 2141"/>
              <a:gd name="T28" fmla="*/ 629 w 629"/>
              <a:gd name="T29" fmla="*/ 414 h 2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9" h="2141">
                <a:moveTo>
                  <a:pt x="629" y="414"/>
                </a:moveTo>
                <a:cubicBezTo>
                  <a:pt x="629" y="414"/>
                  <a:pt x="629" y="414"/>
                  <a:pt x="629" y="414"/>
                </a:cubicBezTo>
                <a:cubicBezTo>
                  <a:pt x="472" y="196"/>
                  <a:pt x="472" y="196"/>
                  <a:pt x="472" y="196"/>
                </a:cubicBezTo>
                <a:cubicBezTo>
                  <a:pt x="349" y="26"/>
                  <a:pt x="349" y="26"/>
                  <a:pt x="349" y="26"/>
                </a:cubicBezTo>
                <a:cubicBezTo>
                  <a:pt x="330" y="0"/>
                  <a:pt x="299" y="0"/>
                  <a:pt x="279" y="26"/>
                </a:cubicBezTo>
                <a:cubicBezTo>
                  <a:pt x="157" y="196"/>
                  <a:pt x="157" y="196"/>
                  <a:pt x="157" y="196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1666"/>
                  <a:pt x="0" y="1666"/>
                  <a:pt x="0" y="1666"/>
                </a:cubicBezTo>
                <a:cubicBezTo>
                  <a:pt x="314" y="1894"/>
                  <a:pt x="314" y="1894"/>
                  <a:pt x="314" y="1894"/>
                </a:cubicBezTo>
                <a:cubicBezTo>
                  <a:pt x="314" y="2141"/>
                  <a:pt x="314" y="2141"/>
                  <a:pt x="314" y="2141"/>
                </a:cubicBezTo>
                <a:cubicBezTo>
                  <a:pt x="629" y="2141"/>
                  <a:pt x="629" y="2141"/>
                  <a:pt x="629" y="2141"/>
                </a:cubicBezTo>
                <a:cubicBezTo>
                  <a:pt x="629" y="1894"/>
                  <a:pt x="629" y="1894"/>
                  <a:pt x="629" y="1894"/>
                </a:cubicBezTo>
                <a:cubicBezTo>
                  <a:pt x="629" y="1666"/>
                  <a:pt x="629" y="1666"/>
                  <a:pt x="629" y="1666"/>
                </a:cubicBezTo>
                <a:lnTo>
                  <a:pt x="629" y="41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305917" y="4469034"/>
            <a:ext cx="2207403" cy="324130"/>
          </a:xfrm>
          <a:custGeom>
            <a:avLst/>
            <a:gdLst>
              <a:gd name="T0" fmla="*/ 324 w 976"/>
              <a:gd name="T1" fmla="*/ 235 h 235"/>
              <a:gd name="T2" fmla="*/ 0 w 976"/>
              <a:gd name="T3" fmla="*/ 235 h 235"/>
              <a:gd name="T4" fmla="*/ 324 w 976"/>
              <a:gd name="T5" fmla="*/ 0 h 235"/>
              <a:gd name="T6" fmla="*/ 976 w 976"/>
              <a:gd name="T7" fmla="*/ 0 h 235"/>
              <a:gd name="T8" fmla="*/ 324 w 976"/>
              <a:gd name="T9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6" h="235">
                <a:moveTo>
                  <a:pt x="324" y="235"/>
                </a:moveTo>
                <a:lnTo>
                  <a:pt x="0" y="235"/>
                </a:lnTo>
                <a:lnTo>
                  <a:pt x="324" y="0"/>
                </a:lnTo>
                <a:lnTo>
                  <a:pt x="976" y="0"/>
                </a:lnTo>
                <a:lnTo>
                  <a:pt x="324" y="235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4570869" y="4469034"/>
            <a:ext cx="1467833" cy="324130"/>
          </a:xfrm>
          <a:custGeom>
            <a:avLst/>
            <a:gdLst>
              <a:gd name="T0" fmla="*/ 325 w 649"/>
              <a:gd name="T1" fmla="*/ 235 h 235"/>
              <a:gd name="T2" fmla="*/ 0 w 649"/>
              <a:gd name="T3" fmla="*/ 235 h 235"/>
              <a:gd name="T4" fmla="*/ 0 w 649"/>
              <a:gd name="T5" fmla="*/ 0 h 235"/>
              <a:gd name="T6" fmla="*/ 649 w 649"/>
              <a:gd name="T7" fmla="*/ 0 h 235"/>
              <a:gd name="T8" fmla="*/ 325 w 649"/>
              <a:gd name="T9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235">
                <a:moveTo>
                  <a:pt x="325" y="235"/>
                </a:moveTo>
                <a:lnTo>
                  <a:pt x="0" y="235"/>
                </a:lnTo>
                <a:lnTo>
                  <a:pt x="0" y="0"/>
                </a:lnTo>
                <a:lnTo>
                  <a:pt x="649" y="0"/>
                </a:lnTo>
                <a:lnTo>
                  <a:pt x="325" y="235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1630680" y="4469034"/>
            <a:ext cx="2207403" cy="324130"/>
          </a:xfrm>
          <a:custGeom>
            <a:avLst/>
            <a:gdLst>
              <a:gd name="T0" fmla="*/ 653 w 976"/>
              <a:gd name="T1" fmla="*/ 235 h 235"/>
              <a:gd name="T2" fmla="*/ 976 w 976"/>
              <a:gd name="T3" fmla="*/ 235 h 235"/>
              <a:gd name="T4" fmla="*/ 653 w 976"/>
              <a:gd name="T5" fmla="*/ 0 h 235"/>
              <a:gd name="T6" fmla="*/ 0 w 976"/>
              <a:gd name="T7" fmla="*/ 0 h 235"/>
              <a:gd name="T8" fmla="*/ 653 w 976"/>
              <a:gd name="T9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6" h="235">
                <a:moveTo>
                  <a:pt x="653" y="235"/>
                </a:moveTo>
                <a:lnTo>
                  <a:pt x="976" y="235"/>
                </a:lnTo>
                <a:lnTo>
                  <a:pt x="653" y="0"/>
                </a:lnTo>
                <a:lnTo>
                  <a:pt x="0" y="0"/>
                </a:lnTo>
                <a:lnTo>
                  <a:pt x="653" y="235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107560" y="4469034"/>
            <a:ext cx="1463310" cy="324130"/>
          </a:xfrm>
          <a:custGeom>
            <a:avLst/>
            <a:gdLst>
              <a:gd name="T0" fmla="*/ 323 w 647"/>
              <a:gd name="T1" fmla="*/ 235 h 235"/>
              <a:gd name="T2" fmla="*/ 647 w 647"/>
              <a:gd name="T3" fmla="*/ 235 h 235"/>
              <a:gd name="T4" fmla="*/ 647 w 647"/>
              <a:gd name="T5" fmla="*/ 0 h 235"/>
              <a:gd name="T6" fmla="*/ 0 w 647"/>
              <a:gd name="T7" fmla="*/ 0 h 235"/>
              <a:gd name="T8" fmla="*/ 323 w 647"/>
              <a:gd name="T9" fmla="*/ 235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235">
                <a:moveTo>
                  <a:pt x="323" y="235"/>
                </a:moveTo>
                <a:lnTo>
                  <a:pt x="647" y="235"/>
                </a:lnTo>
                <a:lnTo>
                  <a:pt x="647" y="0"/>
                </a:lnTo>
                <a:lnTo>
                  <a:pt x="0" y="0"/>
                </a:lnTo>
                <a:lnTo>
                  <a:pt x="323" y="235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794028" y="3479754"/>
            <a:ext cx="1156000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1"/>
                </a:solidFill>
              </a:rPr>
              <a:t>Step 01</a:t>
            </a:r>
            <a:endParaRPr lang="en-US" sz="1050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7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61215" y="3479754"/>
            <a:ext cx="1156000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1"/>
                </a:solidFill>
              </a:rPr>
              <a:t>Step 02</a:t>
            </a:r>
            <a:endParaRPr lang="en-US" sz="1050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7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26785" y="3479754"/>
            <a:ext cx="1156000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1"/>
                </a:solidFill>
              </a:rPr>
              <a:t>Step 03</a:t>
            </a:r>
            <a:endParaRPr lang="en-US" sz="1050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7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95749" y="3479754"/>
            <a:ext cx="1156000" cy="72712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 smtClean="0">
                <a:solidFill>
                  <a:schemeClr val="bg1"/>
                </a:solidFill>
              </a:rPr>
              <a:t>Step 04</a:t>
            </a:r>
            <a:endParaRPr lang="en-US" sz="1050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700" dirty="0" smtClean="0">
                <a:solidFill>
                  <a:schemeClr val="bg1"/>
                </a:solidFill>
                <a:latin typeface="Roboto (Body)"/>
              </a:rPr>
              <a:t>This </a:t>
            </a:r>
            <a:r>
              <a:rPr lang="en-US" sz="700" dirty="0">
                <a:solidFill>
                  <a:schemeClr val="bg1"/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220810" y="2946494"/>
            <a:ext cx="302436" cy="307586"/>
            <a:chOff x="9451975" y="5634038"/>
            <a:chExt cx="558800" cy="568325"/>
          </a:xfrm>
          <a:solidFill>
            <a:schemeClr val="bg1"/>
          </a:solidFill>
        </p:grpSpPr>
        <p:sp>
          <p:nvSpPr>
            <p:cNvPr id="36" name="Freeform 26"/>
            <p:cNvSpPr>
              <a:spLocks noEditPoints="1"/>
            </p:cNvSpPr>
            <p:nvPr/>
          </p:nvSpPr>
          <p:spPr bwMode="auto">
            <a:xfrm>
              <a:off x="9956800" y="6148388"/>
              <a:ext cx="53975" cy="53975"/>
            </a:xfrm>
            <a:custGeom>
              <a:avLst/>
              <a:gdLst>
                <a:gd name="T0" fmla="*/ 96 w 192"/>
                <a:gd name="T1" fmla="*/ 128 h 192"/>
                <a:gd name="T2" fmla="*/ 64 w 192"/>
                <a:gd name="T3" fmla="*/ 96 h 192"/>
                <a:gd name="T4" fmla="*/ 96 w 192"/>
                <a:gd name="T5" fmla="*/ 64 h 192"/>
                <a:gd name="T6" fmla="*/ 128 w 192"/>
                <a:gd name="T7" fmla="*/ 96 h 192"/>
                <a:gd name="T8" fmla="*/ 96 w 192"/>
                <a:gd name="T9" fmla="*/ 128 h 192"/>
                <a:gd name="T10" fmla="*/ 96 w 192"/>
                <a:gd name="T11" fmla="*/ 0 h 192"/>
                <a:gd name="T12" fmla="*/ 0 w 192"/>
                <a:gd name="T13" fmla="*/ 96 h 192"/>
                <a:gd name="T14" fmla="*/ 96 w 192"/>
                <a:gd name="T15" fmla="*/ 192 h 192"/>
                <a:gd name="T16" fmla="*/ 192 w 192"/>
                <a:gd name="T17" fmla="*/ 96 h 192"/>
                <a:gd name="T18" fmla="*/ 96 w 192"/>
                <a:gd name="T1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96" y="128"/>
                  </a:moveTo>
                  <a:cubicBezTo>
                    <a:pt x="78" y="128"/>
                    <a:pt x="64" y="113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9451975" y="5634038"/>
              <a:ext cx="53975" cy="53975"/>
            </a:xfrm>
            <a:custGeom>
              <a:avLst/>
              <a:gdLst>
                <a:gd name="T0" fmla="*/ 64 w 192"/>
                <a:gd name="T1" fmla="*/ 96 h 192"/>
                <a:gd name="T2" fmla="*/ 96 w 192"/>
                <a:gd name="T3" fmla="*/ 64 h 192"/>
                <a:gd name="T4" fmla="*/ 128 w 192"/>
                <a:gd name="T5" fmla="*/ 96 h 192"/>
                <a:gd name="T6" fmla="*/ 96 w 192"/>
                <a:gd name="T7" fmla="*/ 128 h 192"/>
                <a:gd name="T8" fmla="*/ 64 w 192"/>
                <a:gd name="T9" fmla="*/ 96 h 192"/>
                <a:gd name="T10" fmla="*/ 192 w 192"/>
                <a:gd name="T11" fmla="*/ 96 h 192"/>
                <a:gd name="T12" fmla="*/ 96 w 192"/>
                <a:gd name="T13" fmla="*/ 0 h 192"/>
                <a:gd name="T14" fmla="*/ 0 w 192"/>
                <a:gd name="T15" fmla="*/ 96 h 192"/>
                <a:gd name="T16" fmla="*/ 96 w 192"/>
                <a:gd name="T17" fmla="*/ 192 h 192"/>
                <a:gd name="T18" fmla="*/ 192 w 192"/>
                <a:gd name="T19" fmla="*/ 9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2" h="192">
                  <a:moveTo>
                    <a:pt x="64" y="96"/>
                  </a:move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3"/>
                    <a:pt x="114" y="128"/>
                    <a:pt x="96" y="128"/>
                  </a:cubicBezTo>
                  <a:cubicBezTo>
                    <a:pt x="78" y="128"/>
                    <a:pt x="64" y="113"/>
                    <a:pt x="64" y="96"/>
                  </a:cubicBezTo>
                  <a:moveTo>
                    <a:pt x="192" y="96"/>
                  </a:moveTo>
                  <a:cubicBezTo>
                    <a:pt x="192" y="43"/>
                    <a:pt x="149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8"/>
                    <a:pt x="43" y="192"/>
                    <a:pt x="96" y="192"/>
                  </a:cubicBezTo>
                  <a:cubicBezTo>
                    <a:pt x="149" y="192"/>
                    <a:pt x="192" y="148"/>
                    <a:pt x="192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9496425" y="5643563"/>
              <a:ext cx="469900" cy="558800"/>
            </a:xfrm>
            <a:custGeom>
              <a:avLst/>
              <a:gdLst>
                <a:gd name="T0" fmla="*/ 960 w 1664"/>
                <a:gd name="T1" fmla="*/ 1696 h 1984"/>
                <a:gd name="T2" fmla="*/ 864 w 1664"/>
                <a:gd name="T3" fmla="*/ 1920 h 1984"/>
                <a:gd name="T4" fmla="*/ 864 w 1664"/>
                <a:gd name="T5" fmla="*/ 1344 h 1984"/>
                <a:gd name="T6" fmla="*/ 864 w 1664"/>
                <a:gd name="T7" fmla="*/ 1600 h 1984"/>
                <a:gd name="T8" fmla="*/ 928 w 1664"/>
                <a:gd name="T9" fmla="*/ 1856 h 1984"/>
                <a:gd name="T10" fmla="*/ 224 w 1664"/>
                <a:gd name="T11" fmla="*/ 1664 h 1984"/>
                <a:gd name="T12" fmla="*/ 1088 w 1664"/>
                <a:gd name="T13" fmla="*/ 1184 h 1984"/>
                <a:gd name="T14" fmla="*/ 617 w 1664"/>
                <a:gd name="T15" fmla="*/ 1385 h 1984"/>
                <a:gd name="T16" fmla="*/ 589 w 1664"/>
                <a:gd name="T17" fmla="*/ 1760 h 1984"/>
                <a:gd name="T18" fmla="*/ 160 w 1664"/>
                <a:gd name="T19" fmla="*/ 1248 h 1984"/>
                <a:gd name="T20" fmla="*/ 960 w 1664"/>
                <a:gd name="T21" fmla="*/ 1440 h 1984"/>
                <a:gd name="T22" fmla="*/ 960 w 1664"/>
                <a:gd name="T23" fmla="*/ 1504 h 1984"/>
                <a:gd name="T24" fmla="*/ 960 w 1664"/>
                <a:gd name="T25" fmla="*/ 1376 h 1984"/>
                <a:gd name="T26" fmla="*/ 1312 w 1664"/>
                <a:gd name="T27" fmla="*/ 800 h 1984"/>
                <a:gd name="T28" fmla="*/ 564 w 1664"/>
                <a:gd name="T29" fmla="*/ 1214 h 1984"/>
                <a:gd name="T30" fmla="*/ 1182 w 1664"/>
                <a:gd name="T31" fmla="*/ 1200 h 1984"/>
                <a:gd name="T32" fmla="*/ 1120 w 1664"/>
                <a:gd name="T33" fmla="*/ 845 h 1984"/>
                <a:gd name="T34" fmla="*/ 928 w 1664"/>
                <a:gd name="T35" fmla="*/ 722 h 1984"/>
                <a:gd name="T36" fmla="*/ 800 w 1664"/>
                <a:gd name="T37" fmla="*/ 544 h 1984"/>
                <a:gd name="T38" fmla="*/ 736 w 1664"/>
                <a:gd name="T39" fmla="*/ 973 h 1984"/>
                <a:gd name="T40" fmla="*/ 480 w 1664"/>
                <a:gd name="T41" fmla="*/ 800 h 1984"/>
                <a:gd name="T42" fmla="*/ 992 w 1664"/>
                <a:gd name="T43" fmla="*/ 1120 h 1984"/>
                <a:gd name="T44" fmla="*/ 928 w 1664"/>
                <a:gd name="T45" fmla="*/ 1120 h 1984"/>
                <a:gd name="T46" fmla="*/ 941 w 1664"/>
                <a:gd name="T47" fmla="*/ 800 h 1984"/>
                <a:gd name="T48" fmla="*/ 1056 w 1664"/>
                <a:gd name="T49" fmla="*/ 818 h 1984"/>
                <a:gd name="T50" fmla="*/ 672 w 1664"/>
                <a:gd name="T51" fmla="*/ 672 h 1984"/>
                <a:gd name="T52" fmla="*/ 1248 w 1664"/>
                <a:gd name="T53" fmla="*/ 1600 h 1984"/>
                <a:gd name="T54" fmla="*/ 960 w 1664"/>
                <a:gd name="T55" fmla="*/ 1568 h 1984"/>
                <a:gd name="T56" fmla="*/ 254 w 1664"/>
                <a:gd name="T57" fmla="*/ 992 h 1984"/>
                <a:gd name="T58" fmla="*/ 249 w 1664"/>
                <a:gd name="T59" fmla="*/ 622 h 1984"/>
                <a:gd name="T60" fmla="*/ 247 w 1664"/>
                <a:gd name="T61" fmla="*/ 376 h 1984"/>
                <a:gd name="T62" fmla="*/ 671 w 1664"/>
                <a:gd name="T63" fmla="*/ 189 h 1984"/>
                <a:gd name="T64" fmla="*/ 1041 w 1664"/>
                <a:gd name="T65" fmla="*/ 184 h 1984"/>
                <a:gd name="T66" fmla="*/ 1288 w 1664"/>
                <a:gd name="T67" fmla="*/ 182 h 1984"/>
                <a:gd name="T68" fmla="*/ 1474 w 1664"/>
                <a:gd name="T69" fmla="*/ 607 h 1984"/>
                <a:gd name="T70" fmla="*/ 1479 w 1664"/>
                <a:gd name="T71" fmla="*/ 977 h 1984"/>
                <a:gd name="T72" fmla="*/ 1481 w 1664"/>
                <a:gd name="T73" fmla="*/ 1223 h 1984"/>
                <a:gd name="T74" fmla="*/ 1225 w 1664"/>
                <a:gd name="T75" fmla="*/ 1248 h 1984"/>
                <a:gd name="T76" fmla="*/ 502 w 1664"/>
                <a:gd name="T77" fmla="*/ 1248 h 1984"/>
                <a:gd name="T78" fmla="*/ 1559 w 1664"/>
                <a:gd name="T79" fmla="*/ 1236 h 1984"/>
                <a:gd name="T80" fmla="*/ 1664 w 1664"/>
                <a:gd name="T81" fmla="*/ 616 h 1984"/>
                <a:gd name="T82" fmla="*/ 1300 w 1664"/>
                <a:gd name="T83" fmla="*/ 104 h 1984"/>
                <a:gd name="T84" fmla="*/ 681 w 1664"/>
                <a:gd name="T85" fmla="*/ 0 h 1984"/>
                <a:gd name="T86" fmla="*/ 169 w 1664"/>
                <a:gd name="T87" fmla="*/ 363 h 1984"/>
                <a:gd name="T88" fmla="*/ 64 w 1664"/>
                <a:gd name="T89" fmla="*/ 983 h 1984"/>
                <a:gd name="T90" fmla="*/ 0 w 1664"/>
                <a:gd name="T91" fmla="*/ 1184 h 1984"/>
                <a:gd name="T92" fmla="*/ 467 w 1664"/>
                <a:gd name="T93" fmla="*/ 1728 h 1984"/>
                <a:gd name="T94" fmla="*/ 864 w 1664"/>
                <a:gd name="T95" fmla="*/ 1984 h 1984"/>
                <a:gd name="T96" fmla="*/ 1312 w 1664"/>
                <a:gd name="T97" fmla="*/ 1728 h 1984"/>
                <a:gd name="T98" fmla="*/ 1311 w 1664"/>
                <a:gd name="T99" fmla="*/ 148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4" h="1984">
                  <a:moveTo>
                    <a:pt x="1216" y="1760"/>
                  </a:moveTo>
                  <a:cubicBezTo>
                    <a:pt x="960" y="1760"/>
                    <a:pt x="960" y="1760"/>
                    <a:pt x="960" y="1760"/>
                  </a:cubicBezTo>
                  <a:cubicBezTo>
                    <a:pt x="942" y="1760"/>
                    <a:pt x="928" y="1745"/>
                    <a:pt x="928" y="1728"/>
                  </a:cubicBezTo>
                  <a:cubicBezTo>
                    <a:pt x="928" y="1710"/>
                    <a:pt x="942" y="1696"/>
                    <a:pt x="960" y="1696"/>
                  </a:cubicBezTo>
                  <a:cubicBezTo>
                    <a:pt x="1216" y="1696"/>
                    <a:pt x="1216" y="1696"/>
                    <a:pt x="1216" y="1696"/>
                  </a:cubicBezTo>
                  <a:cubicBezTo>
                    <a:pt x="1234" y="1696"/>
                    <a:pt x="1248" y="1710"/>
                    <a:pt x="1248" y="1728"/>
                  </a:cubicBezTo>
                  <a:cubicBezTo>
                    <a:pt x="1248" y="1745"/>
                    <a:pt x="1234" y="1760"/>
                    <a:pt x="1216" y="1760"/>
                  </a:cubicBezTo>
                  <a:moveTo>
                    <a:pt x="864" y="1920"/>
                  </a:moveTo>
                  <a:cubicBezTo>
                    <a:pt x="829" y="1920"/>
                    <a:pt x="800" y="1891"/>
                    <a:pt x="800" y="1856"/>
                  </a:cubicBezTo>
                  <a:cubicBezTo>
                    <a:pt x="800" y="1312"/>
                    <a:pt x="800" y="1312"/>
                    <a:pt x="800" y="1312"/>
                  </a:cubicBezTo>
                  <a:cubicBezTo>
                    <a:pt x="870" y="1312"/>
                    <a:pt x="870" y="1312"/>
                    <a:pt x="870" y="1312"/>
                  </a:cubicBezTo>
                  <a:cubicBezTo>
                    <a:pt x="866" y="1322"/>
                    <a:pt x="864" y="1332"/>
                    <a:pt x="864" y="1344"/>
                  </a:cubicBezTo>
                  <a:cubicBezTo>
                    <a:pt x="864" y="1368"/>
                    <a:pt x="874" y="1391"/>
                    <a:pt x="889" y="1408"/>
                  </a:cubicBezTo>
                  <a:cubicBezTo>
                    <a:pt x="874" y="1425"/>
                    <a:pt x="864" y="1447"/>
                    <a:pt x="864" y="1472"/>
                  </a:cubicBezTo>
                  <a:cubicBezTo>
                    <a:pt x="864" y="1496"/>
                    <a:pt x="874" y="1519"/>
                    <a:pt x="889" y="1536"/>
                  </a:cubicBezTo>
                  <a:cubicBezTo>
                    <a:pt x="874" y="1553"/>
                    <a:pt x="864" y="1575"/>
                    <a:pt x="864" y="1600"/>
                  </a:cubicBezTo>
                  <a:cubicBezTo>
                    <a:pt x="864" y="1624"/>
                    <a:pt x="874" y="1647"/>
                    <a:pt x="889" y="1664"/>
                  </a:cubicBezTo>
                  <a:cubicBezTo>
                    <a:pt x="874" y="1681"/>
                    <a:pt x="864" y="1703"/>
                    <a:pt x="864" y="1728"/>
                  </a:cubicBezTo>
                  <a:cubicBezTo>
                    <a:pt x="864" y="1769"/>
                    <a:pt x="891" y="1804"/>
                    <a:pt x="928" y="1818"/>
                  </a:cubicBezTo>
                  <a:cubicBezTo>
                    <a:pt x="928" y="1856"/>
                    <a:pt x="928" y="1856"/>
                    <a:pt x="928" y="1856"/>
                  </a:cubicBezTo>
                  <a:cubicBezTo>
                    <a:pt x="928" y="1891"/>
                    <a:pt x="899" y="1920"/>
                    <a:pt x="864" y="1920"/>
                  </a:cubicBezTo>
                  <a:moveTo>
                    <a:pt x="589" y="1760"/>
                  </a:moveTo>
                  <a:cubicBezTo>
                    <a:pt x="493" y="1664"/>
                    <a:pt x="493" y="1664"/>
                    <a:pt x="493" y="1664"/>
                  </a:cubicBezTo>
                  <a:cubicBezTo>
                    <a:pt x="224" y="1664"/>
                    <a:pt x="224" y="1664"/>
                    <a:pt x="224" y="1664"/>
                  </a:cubicBezTo>
                  <a:cubicBezTo>
                    <a:pt x="224" y="1312"/>
                    <a:pt x="224" y="1312"/>
                    <a:pt x="224" y="1312"/>
                  </a:cubicBezTo>
                  <a:cubicBezTo>
                    <a:pt x="557" y="1312"/>
                    <a:pt x="557" y="1312"/>
                    <a:pt x="557" y="1312"/>
                  </a:cubicBezTo>
                  <a:cubicBezTo>
                    <a:pt x="685" y="1184"/>
                    <a:pt x="685" y="1184"/>
                    <a:pt x="685" y="1184"/>
                  </a:cubicBezTo>
                  <a:cubicBezTo>
                    <a:pt x="1088" y="1184"/>
                    <a:pt x="1088" y="1184"/>
                    <a:pt x="1088" y="1184"/>
                  </a:cubicBezTo>
                  <a:cubicBezTo>
                    <a:pt x="1106" y="1184"/>
                    <a:pt x="1120" y="1198"/>
                    <a:pt x="1120" y="1216"/>
                  </a:cubicBezTo>
                  <a:cubicBezTo>
                    <a:pt x="1120" y="1233"/>
                    <a:pt x="1106" y="1248"/>
                    <a:pt x="1088" y="1248"/>
                  </a:cubicBezTo>
                  <a:cubicBezTo>
                    <a:pt x="755" y="1248"/>
                    <a:pt x="755" y="1248"/>
                    <a:pt x="755" y="1248"/>
                  </a:cubicBezTo>
                  <a:cubicBezTo>
                    <a:pt x="617" y="1385"/>
                    <a:pt x="617" y="1385"/>
                    <a:pt x="617" y="1385"/>
                  </a:cubicBezTo>
                  <a:cubicBezTo>
                    <a:pt x="663" y="1430"/>
                    <a:pt x="663" y="1430"/>
                    <a:pt x="663" y="1430"/>
                  </a:cubicBezTo>
                  <a:cubicBezTo>
                    <a:pt x="736" y="1357"/>
                    <a:pt x="736" y="1357"/>
                    <a:pt x="736" y="1357"/>
                  </a:cubicBezTo>
                  <a:cubicBezTo>
                    <a:pt x="736" y="1760"/>
                    <a:pt x="736" y="1760"/>
                    <a:pt x="736" y="1760"/>
                  </a:cubicBezTo>
                  <a:lnTo>
                    <a:pt x="589" y="1760"/>
                  </a:lnTo>
                  <a:close/>
                  <a:moveTo>
                    <a:pt x="160" y="1760"/>
                  </a:moveTo>
                  <a:cubicBezTo>
                    <a:pt x="64" y="1760"/>
                    <a:pt x="64" y="1760"/>
                    <a:pt x="64" y="1760"/>
                  </a:cubicBezTo>
                  <a:cubicBezTo>
                    <a:pt x="64" y="1248"/>
                    <a:pt x="64" y="1248"/>
                    <a:pt x="64" y="1248"/>
                  </a:cubicBezTo>
                  <a:cubicBezTo>
                    <a:pt x="160" y="1248"/>
                    <a:pt x="160" y="1248"/>
                    <a:pt x="160" y="1248"/>
                  </a:cubicBezTo>
                  <a:lnTo>
                    <a:pt x="160" y="1760"/>
                  </a:lnTo>
                  <a:close/>
                  <a:moveTo>
                    <a:pt x="960" y="1504"/>
                  </a:moveTo>
                  <a:cubicBezTo>
                    <a:pt x="942" y="1504"/>
                    <a:pt x="928" y="1489"/>
                    <a:pt x="928" y="1472"/>
                  </a:cubicBezTo>
                  <a:cubicBezTo>
                    <a:pt x="928" y="1454"/>
                    <a:pt x="942" y="1440"/>
                    <a:pt x="960" y="1440"/>
                  </a:cubicBezTo>
                  <a:cubicBezTo>
                    <a:pt x="1216" y="1440"/>
                    <a:pt x="1216" y="1440"/>
                    <a:pt x="1216" y="1440"/>
                  </a:cubicBezTo>
                  <a:cubicBezTo>
                    <a:pt x="1234" y="1440"/>
                    <a:pt x="1248" y="1454"/>
                    <a:pt x="1248" y="1472"/>
                  </a:cubicBezTo>
                  <a:cubicBezTo>
                    <a:pt x="1248" y="1489"/>
                    <a:pt x="1234" y="1504"/>
                    <a:pt x="1216" y="1504"/>
                  </a:cubicBezTo>
                  <a:lnTo>
                    <a:pt x="960" y="1504"/>
                  </a:lnTo>
                  <a:close/>
                  <a:moveTo>
                    <a:pt x="1216" y="1312"/>
                  </a:moveTo>
                  <a:cubicBezTo>
                    <a:pt x="1234" y="1312"/>
                    <a:pt x="1248" y="1326"/>
                    <a:pt x="1248" y="1344"/>
                  </a:cubicBezTo>
                  <a:cubicBezTo>
                    <a:pt x="1248" y="1361"/>
                    <a:pt x="1234" y="1376"/>
                    <a:pt x="1216" y="1376"/>
                  </a:cubicBezTo>
                  <a:cubicBezTo>
                    <a:pt x="960" y="1376"/>
                    <a:pt x="960" y="1376"/>
                    <a:pt x="960" y="1376"/>
                  </a:cubicBezTo>
                  <a:cubicBezTo>
                    <a:pt x="942" y="1376"/>
                    <a:pt x="928" y="1361"/>
                    <a:pt x="928" y="1344"/>
                  </a:cubicBezTo>
                  <a:cubicBezTo>
                    <a:pt x="928" y="1326"/>
                    <a:pt x="942" y="1312"/>
                    <a:pt x="960" y="1312"/>
                  </a:cubicBezTo>
                  <a:lnTo>
                    <a:pt x="1216" y="1312"/>
                  </a:lnTo>
                  <a:close/>
                  <a:moveTo>
                    <a:pt x="1312" y="800"/>
                  </a:moveTo>
                  <a:cubicBezTo>
                    <a:pt x="1312" y="553"/>
                    <a:pt x="1111" y="352"/>
                    <a:pt x="864" y="352"/>
                  </a:cubicBezTo>
                  <a:cubicBezTo>
                    <a:pt x="617" y="352"/>
                    <a:pt x="416" y="553"/>
                    <a:pt x="416" y="800"/>
                  </a:cubicBezTo>
                  <a:cubicBezTo>
                    <a:pt x="416" y="947"/>
                    <a:pt x="490" y="1085"/>
                    <a:pt x="610" y="1168"/>
                  </a:cubicBezTo>
                  <a:cubicBezTo>
                    <a:pt x="564" y="1214"/>
                    <a:pt x="564" y="1214"/>
                    <a:pt x="564" y="1214"/>
                  </a:cubicBezTo>
                  <a:cubicBezTo>
                    <a:pt x="431" y="1118"/>
                    <a:pt x="352" y="964"/>
                    <a:pt x="352" y="800"/>
                  </a:cubicBezTo>
                  <a:cubicBezTo>
                    <a:pt x="352" y="517"/>
                    <a:pt x="582" y="288"/>
                    <a:pt x="864" y="288"/>
                  </a:cubicBezTo>
                  <a:cubicBezTo>
                    <a:pt x="1146" y="288"/>
                    <a:pt x="1376" y="517"/>
                    <a:pt x="1376" y="800"/>
                  </a:cubicBezTo>
                  <a:cubicBezTo>
                    <a:pt x="1376" y="958"/>
                    <a:pt x="1305" y="1104"/>
                    <a:pt x="1182" y="1200"/>
                  </a:cubicBezTo>
                  <a:cubicBezTo>
                    <a:pt x="1179" y="1178"/>
                    <a:pt x="1167" y="1158"/>
                    <a:pt x="1151" y="1143"/>
                  </a:cubicBezTo>
                  <a:cubicBezTo>
                    <a:pt x="1253" y="1059"/>
                    <a:pt x="1312" y="934"/>
                    <a:pt x="1312" y="800"/>
                  </a:cubicBezTo>
                  <a:moveTo>
                    <a:pt x="992" y="973"/>
                  </a:moveTo>
                  <a:cubicBezTo>
                    <a:pt x="1120" y="845"/>
                    <a:pt x="1120" y="845"/>
                    <a:pt x="1120" y="845"/>
                  </a:cubicBezTo>
                  <a:cubicBezTo>
                    <a:pt x="1120" y="672"/>
                    <a:pt x="1120" y="672"/>
                    <a:pt x="1120" y="672"/>
                  </a:cubicBezTo>
                  <a:cubicBezTo>
                    <a:pt x="1120" y="601"/>
                    <a:pt x="1063" y="544"/>
                    <a:pt x="992" y="544"/>
                  </a:cubicBezTo>
                  <a:cubicBezTo>
                    <a:pt x="928" y="544"/>
                    <a:pt x="928" y="544"/>
                    <a:pt x="928" y="544"/>
                  </a:cubicBezTo>
                  <a:cubicBezTo>
                    <a:pt x="928" y="722"/>
                    <a:pt x="928" y="722"/>
                    <a:pt x="928" y="722"/>
                  </a:cubicBezTo>
                  <a:cubicBezTo>
                    <a:pt x="915" y="736"/>
                    <a:pt x="915" y="736"/>
                    <a:pt x="915" y="736"/>
                  </a:cubicBezTo>
                  <a:cubicBezTo>
                    <a:pt x="813" y="736"/>
                    <a:pt x="813" y="736"/>
                    <a:pt x="813" y="736"/>
                  </a:cubicBezTo>
                  <a:cubicBezTo>
                    <a:pt x="800" y="722"/>
                    <a:pt x="800" y="722"/>
                    <a:pt x="800" y="722"/>
                  </a:cubicBezTo>
                  <a:cubicBezTo>
                    <a:pt x="800" y="544"/>
                    <a:pt x="800" y="544"/>
                    <a:pt x="800" y="544"/>
                  </a:cubicBezTo>
                  <a:cubicBezTo>
                    <a:pt x="736" y="544"/>
                    <a:pt x="736" y="544"/>
                    <a:pt x="736" y="544"/>
                  </a:cubicBezTo>
                  <a:cubicBezTo>
                    <a:pt x="665" y="544"/>
                    <a:pt x="608" y="601"/>
                    <a:pt x="608" y="672"/>
                  </a:cubicBezTo>
                  <a:cubicBezTo>
                    <a:pt x="608" y="845"/>
                    <a:pt x="608" y="845"/>
                    <a:pt x="608" y="845"/>
                  </a:cubicBezTo>
                  <a:cubicBezTo>
                    <a:pt x="736" y="973"/>
                    <a:pt x="736" y="973"/>
                    <a:pt x="736" y="973"/>
                  </a:cubicBezTo>
                  <a:cubicBezTo>
                    <a:pt x="736" y="1120"/>
                    <a:pt x="736" y="1120"/>
                    <a:pt x="736" y="1120"/>
                  </a:cubicBezTo>
                  <a:cubicBezTo>
                    <a:pt x="659" y="1120"/>
                    <a:pt x="659" y="1120"/>
                    <a:pt x="659" y="1120"/>
                  </a:cubicBezTo>
                  <a:cubicBezTo>
                    <a:pt x="657" y="1122"/>
                    <a:pt x="657" y="1122"/>
                    <a:pt x="657" y="1122"/>
                  </a:cubicBezTo>
                  <a:cubicBezTo>
                    <a:pt x="547" y="1051"/>
                    <a:pt x="480" y="930"/>
                    <a:pt x="480" y="800"/>
                  </a:cubicBezTo>
                  <a:cubicBezTo>
                    <a:pt x="480" y="588"/>
                    <a:pt x="652" y="416"/>
                    <a:pt x="864" y="416"/>
                  </a:cubicBezTo>
                  <a:cubicBezTo>
                    <a:pt x="1076" y="416"/>
                    <a:pt x="1248" y="588"/>
                    <a:pt x="1248" y="800"/>
                  </a:cubicBezTo>
                  <a:cubicBezTo>
                    <a:pt x="1248" y="929"/>
                    <a:pt x="1183" y="1048"/>
                    <a:pt x="1075" y="1120"/>
                  </a:cubicBezTo>
                  <a:cubicBezTo>
                    <a:pt x="992" y="1120"/>
                    <a:pt x="992" y="1120"/>
                    <a:pt x="992" y="1120"/>
                  </a:cubicBezTo>
                  <a:lnTo>
                    <a:pt x="992" y="973"/>
                  </a:lnTo>
                  <a:close/>
                  <a:moveTo>
                    <a:pt x="800" y="992"/>
                  </a:moveTo>
                  <a:cubicBezTo>
                    <a:pt x="928" y="992"/>
                    <a:pt x="928" y="992"/>
                    <a:pt x="928" y="992"/>
                  </a:cubicBezTo>
                  <a:cubicBezTo>
                    <a:pt x="928" y="1120"/>
                    <a:pt x="928" y="1120"/>
                    <a:pt x="928" y="1120"/>
                  </a:cubicBezTo>
                  <a:cubicBezTo>
                    <a:pt x="800" y="1120"/>
                    <a:pt x="800" y="1120"/>
                    <a:pt x="800" y="1120"/>
                  </a:cubicBezTo>
                  <a:lnTo>
                    <a:pt x="800" y="992"/>
                  </a:lnTo>
                  <a:close/>
                  <a:moveTo>
                    <a:pt x="787" y="800"/>
                  </a:moveTo>
                  <a:cubicBezTo>
                    <a:pt x="941" y="800"/>
                    <a:pt x="941" y="800"/>
                    <a:pt x="941" y="800"/>
                  </a:cubicBezTo>
                  <a:cubicBezTo>
                    <a:pt x="992" y="749"/>
                    <a:pt x="992" y="749"/>
                    <a:pt x="992" y="749"/>
                  </a:cubicBezTo>
                  <a:cubicBezTo>
                    <a:pt x="992" y="608"/>
                    <a:pt x="992" y="608"/>
                    <a:pt x="992" y="608"/>
                  </a:cubicBezTo>
                  <a:cubicBezTo>
                    <a:pt x="1027" y="608"/>
                    <a:pt x="1056" y="636"/>
                    <a:pt x="1056" y="672"/>
                  </a:cubicBezTo>
                  <a:cubicBezTo>
                    <a:pt x="1056" y="818"/>
                    <a:pt x="1056" y="818"/>
                    <a:pt x="1056" y="818"/>
                  </a:cubicBezTo>
                  <a:cubicBezTo>
                    <a:pt x="947" y="928"/>
                    <a:pt x="947" y="928"/>
                    <a:pt x="947" y="928"/>
                  </a:cubicBezTo>
                  <a:cubicBezTo>
                    <a:pt x="781" y="928"/>
                    <a:pt x="781" y="928"/>
                    <a:pt x="781" y="928"/>
                  </a:cubicBezTo>
                  <a:cubicBezTo>
                    <a:pt x="672" y="818"/>
                    <a:pt x="672" y="818"/>
                    <a:pt x="672" y="818"/>
                  </a:cubicBezTo>
                  <a:cubicBezTo>
                    <a:pt x="672" y="672"/>
                    <a:pt x="672" y="672"/>
                    <a:pt x="672" y="672"/>
                  </a:cubicBezTo>
                  <a:cubicBezTo>
                    <a:pt x="672" y="636"/>
                    <a:pt x="701" y="608"/>
                    <a:pt x="736" y="608"/>
                  </a:cubicBezTo>
                  <a:cubicBezTo>
                    <a:pt x="736" y="749"/>
                    <a:pt x="736" y="749"/>
                    <a:pt x="736" y="749"/>
                  </a:cubicBezTo>
                  <a:lnTo>
                    <a:pt x="787" y="800"/>
                  </a:lnTo>
                  <a:close/>
                  <a:moveTo>
                    <a:pt x="1248" y="1600"/>
                  </a:moveTo>
                  <a:cubicBezTo>
                    <a:pt x="1248" y="1617"/>
                    <a:pt x="1234" y="1632"/>
                    <a:pt x="1216" y="1632"/>
                  </a:cubicBezTo>
                  <a:cubicBezTo>
                    <a:pt x="960" y="1632"/>
                    <a:pt x="960" y="1632"/>
                    <a:pt x="960" y="1632"/>
                  </a:cubicBezTo>
                  <a:cubicBezTo>
                    <a:pt x="942" y="1632"/>
                    <a:pt x="928" y="1617"/>
                    <a:pt x="928" y="1600"/>
                  </a:cubicBezTo>
                  <a:cubicBezTo>
                    <a:pt x="928" y="1582"/>
                    <a:pt x="942" y="1568"/>
                    <a:pt x="960" y="1568"/>
                  </a:cubicBezTo>
                  <a:cubicBezTo>
                    <a:pt x="1216" y="1568"/>
                    <a:pt x="1216" y="1568"/>
                    <a:pt x="1216" y="1568"/>
                  </a:cubicBezTo>
                  <a:cubicBezTo>
                    <a:pt x="1234" y="1568"/>
                    <a:pt x="1248" y="1582"/>
                    <a:pt x="1248" y="1600"/>
                  </a:cubicBezTo>
                  <a:moveTo>
                    <a:pt x="296" y="1094"/>
                  </a:moveTo>
                  <a:cubicBezTo>
                    <a:pt x="279" y="1061"/>
                    <a:pt x="264" y="1026"/>
                    <a:pt x="254" y="992"/>
                  </a:cubicBezTo>
                  <a:cubicBezTo>
                    <a:pt x="249" y="977"/>
                    <a:pt x="249" y="977"/>
                    <a:pt x="249" y="977"/>
                  </a:cubicBezTo>
                  <a:cubicBezTo>
                    <a:pt x="128" y="936"/>
                    <a:pt x="128" y="936"/>
                    <a:pt x="128" y="936"/>
                  </a:cubicBezTo>
                  <a:cubicBezTo>
                    <a:pt x="128" y="663"/>
                    <a:pt x="128" y="663"/>
                    <a:pt x="128" y="663"/>
                  </a:cubicBezTo>
                  <a:cubicBezTo>
                    <a:pt x="249" y="622"/>
                    <a:pt x="249" y="622"/>
                    <a:pt x="249" y="622"/>
                  </a:cubicBezTo>
                  <a:cubicBezTo>
                    <a:pt x="254" y="607"/>
                    <a:pt x="254" y="607"/>
                    <a:pt x="254" y="607"/>
                  </a:cubicBezTo>
                  <a:cubicBezTo>
                    <a:pt x="264" y="573"/>
                    <a:pt x="279" y="539"/>
                    <a:pt x="296" y="505"/>
                  </a:cubicBezTo>
                  <a:cubicBezTo>
                    <a:pt x="304" y="490"/>
                    <a:pt x="304" y="490"/>
                    <a:pt x="304" y="490"/>
                  </a:cubicBezTo>
                  <a:cubicBezTo>
                    <a:pt x="247" y="376"/>
                    <a:pt x="247" y="376"/>
                    <a:pt x="247" y="376"/>
                  </a:cubicBezTo>
                  <a:cubicBezTo>
                    <a:pt x="440" y="182"/>
                    <a:pt x="440" y="182"/>
                    <a:pt x="440" y="182"/>
                  </a:cubicBezTo>
                  <a:cubicBezTo>
                    <a:pt x="555" y="239"/>
                    <a:pt x="555" y="239"/>
                    <a:pt x="555" y="239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603" y="214"/>
                    <a:pt x="637" y="200"/>
                    <a:pt x="671" y="189"/>
                  </a:cubicBezTo>
                  <a:cubicBezTo>
                    <a:pt x="687" y="184"/>
                    <a:pt x="687" y="184"/>
                    <a:pt x="687" y="184"/>
                  </a:cubicBezTo>
                  <a:cubicBezTo>
                    <a:pt x="727" y="64"/>
                    <a:pt x="727" y="64"/>
                    <a:pt x="727" y="64"/>
                  </a:cubicBezTo>
                  <a:cubicBezTo>
                    <a:pt x="1001" y="64"/>
                    <a:pt x="1001" y="64"/>
                    <a:pt x="1001" y="64"/>
                  </a:cubicBezTo>
                  <a:cubicBezTo>
                    <a:pt x="1041" y="184"/>
                    <a:pt x="1041" y="184"/>
                    <a:pt x="1041" y="184"/>
                  </a:cubicBezTo>
                  <a:cubicBezTo>
                    <a:pt x="1057" y="189"/>
                    <a:pt x="1057" y="189"/>
                    <a:pt x="1057" y="189"/>
                  </a:cubicBezTo>
                  <a:cubicBezTo>
                    <a:pt x="1091" y="200"/>
                    <a:pt x="1125" y="214"/>
                    <a:pt x="1159" y="232"/>
                  </a:cubicBezTo>
                  <a:cubicBezTo>
                    <a:pt x="1173" y="239"/>
                    <a:pt x="1173" y="239"/>
                    <a:pt x="1173" y="239"/>
                  </a:cubicBezTo>
                  <a:cubicBezTo>
                    <a:pt x="1288" y="182"/>
                    <a:pt x="1288" y="182"/>
                    <a:pt x="1288" y="182"/>
                  </a:cubicBezTo>
                  <a:cubicBezTo>
                    <a:pt x="1481" y="376"/>
                    <a:pt x="1481" y="376"/>
                    <a:pt x="1481" y="376"/>
                  </a:cubicBezTo>
                  <a:cubicBezTo>
                    <a:pt x="1424" y="490"/>
                    <a:pt x="1424" y="490"/>
                    <a:pt x="1424" y="490"/>
                  </a:cubicBezTo>
                  <a:cubicBezTo>
                    <a:pt x="1432" y="505"/>
                    <a:pt x="1432" y="505"/>
                    <a:pt x="1432" y="505"/>
                  </a:cubicBezTo>
                  <a:cubicBezTo>
                    <a:pt x="1449" y="539"/>
                    <a:pt x="1464" y="573"/>
                    <a:pt x="1474" y="607"/>
                  </a:cubicBezTo>
                  <a:cubicBezTo>
                    <a:pt x="1479" y="622"/>
                    <a:pt x="1479" y="622"/>
                    <a:pt x="1479" y="622"/>
                  </a:cubicBezTo>
                  <a:cubicBezTo>
                    <a:pt x="1600" y="663"/>
                    <a:pt x="1600" y="663"/>
                    <a:pt x="1600" y="663"/>
                  </a:cubicBezTo>
                  <a:cubicBezTo>
                    <a:pt x="1600" y="937"/>
                    <a:pt x="1600" y="937"/>
                    <a:pt x="1600" y="937"/>
                  </a:cubicBezTo>
                  <a:cubicBezTo>
                    <a:pt x="1479" y="977"/>
                    <a:pt x="1479" y="977"/>
                    <a:pt x="1479" y="977"/>
                  </a:cubicBezTo>
                  <a:cubicBezTo>
                    <a:pt x="1474" y="992"/>
                    <a:pt x="1474" y="992"/>
                    <a:pt x="1474" y="992"/>
                  </a:cubicBezTo>
                  <a:cubicBezTo>
                    <a:pt x="1464" y="1026"/>
                    <a:pt x="1449" y="1061"/>
                    <a:pt x="1432" y="1094"/>
                  </a:cubicBezTo>
                  <a:cubicBezTo>
                    <a:pt x="1424" y="1109"/>
                    <a:pt x="1424" y="1109"/>
                    <a:pt x="1424" y="1109"/>
                  </a:cubicBezTo>
                  <a:cubicBezTo>
                    <a:pt x="1481" y="1223"/>
                    <a:pt x="1481" y="1223"/>
                    <a:pt x="1481" y="1223"/>
                  </a:cubicBezTo>
                  <a:cubicBezTo>
                    <a:pt x="1292" y="1414"/>
                    <a:pt x="1292" y="1414"/>
                    <a:pt x="1292" y="1414"/>
                  </a:cubicBezTo>
                  <a:cubicBezTo>
                    <a:pt x="1291" y="1412"/>
                    <a:pt x="1289" y="1410"/>
                    <a:pt x="1287" y="1408"/>
                  </a:cubicBezTo>
                  <a:cubicBezTo>
                    <a:pt x="1302" y="1391"/>
                    <a:pt x="1312" y="1368"/>
                    <a:pt x="1312" y="1344"/>
                  </a:cubicBezTo>
                  <a:cubicBezTo>
                    <a:pt x="1312" y="1294"/>
                    <a:pt x="1274" y="1253"/>
                    <a:pt x="1225" y="1248"/>
                  </a:cubicBezTo>
                  <a:cubicBezTo>
                    <a:pt x="1361" y="1140"/>
                    <a:pt x="1440" y="976"/>
                    <a:pt x="1440" y="800"/>
                  </a:cubicBezTo>
                  <a:cubicBezTo>
                    <a:pt x="1440" y="482"/>
                    <a:pt x="1182" y="224"/>
                    <a:pt x="864" y="224"/>
                  </a:cubicBezTo>
                  <a:cubicBezTo>
                    <a:pt x="546" y="224"/>
                    <a:pt x="288" y="482"/>
                    <a:pt x="288" y="800"/>
                  </a:cubicBezTo>
                  <a:cubicBezTo>
                    <a:pt x="288" y="974"/>
                    <a:pt x="367" y="1139"/>
                    <a:pt x="502" y="1248"/>
                  </a:cubicBezTo>
                  <a:cubicBezTo>
                    <a:pt x="229" y="1248"/>
                    <a:pt x="229" y="1248"/>
                    <a:pt x="229" y="1248"/>
                  </a:cubicBezTo>
                  <a:cubicBezTo>
                    <a:pt x="304" y="1110"/>
                    <a:pt x="304" y="1110"/>
                    <a:pt x="304" y="1110"/>
                  </a:cubicBezTo>
                  <a:lnTo>
                    <a:pt x="296" y="1094"/>
                  </a:lnTo>
                  <a:close/>
                  <a:moveTo>
                    <a:pt x="1559" y="1236"/>
                  </a:moveTo>
                  <a:cubicBezTo>
                    <a:pt x="1496" y="1109"/>
                    <a:pt x="1496" y="1109"/>
                    <a:pt x="1496" y="1109"/>
                  </a:cubicBezTo>
                  <a:cubicBezTo>
                    <a:pt x="1509" y="1082"/>
                    <a:pt x="1521" y="1055"/>
                    <a:pt x="1530" y="1027"/>
                  </a:cubicBezTo>
                  <a:cubicBezTo>
                    <a:pt x="1664" y="983"/>
                    <a:pt x="1664" y="983"/>
                    <a:pt x="1664" y="983"/>
                  </a:cubicBezTo>
                  <a:cubicBezTo>
                    <a:pt x="1664" y="616"/>
                    <a:pt x="1664" y="616"/>
                    <a:pt x="1664" y="616"/>
                  </a:cubicBezTo>
                  <a:cubicBezTo>
                    <a:pt x="1530" y="572"/>
                    <a:pt x="1530" y="572"/>
                    <a:pt x="1530" y="572"/>
                  </a:cubicBezTo>
                  <a:cubicBezTo>
                    <a:pt x="1521" y="545"/>
                    <a:pt x="1509" y="517"/>
                    <a:pt x="1496" y="490"/>
                  </a:cubicBezTo>
                  <a:cubicBezTo>
                    <a:pt x="1559" y="363"/>
                    <a:pt x="1559" y="363"/>
                    <a:pt x="1559" y="363"/>
                  </a:cubicBezTo>
                  <a:cubicBezTo>
                    <a:pt x="1300" y="104"/>
                    <a:pt x="1300" y="104"/>
                    <a:pt x="1300" y="104"/>
                  </a:cubicBezTo>
                  <a:cubicBezTo>
                    <a:pt x="1174" y="168"/>
                    <a:pt x="1174" y="168"/>
                    <a:pt x="1174" y="168"/>
                  </a:cubicBezTo>
                  <a:cubicBezTo>
                    <a:pt x="1147" y="154"/>
                    <a:pt x="1119" y="143"/>
                    <a:pt x="1092" y="133"/>
                  </a:cubicBezTo>
                  <a:cubicBezTo>
                    <a:pt x="1047" y="0"/>
                    <a:pt x="1047" y="0"/>
                    <a:pt x="1047" y="0"/>
                  </a:cubicBezTo>
                  <a:cubicBezTo>
                    <a:pt x="681" y="0"/>
                    <a:pt x="681" y="0"/>
                    <a:pt x="681" y="0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09" y="143"/>
                    <a:pt x="581" y="154"/>
                    <a:pt x="554" y="168"/>
                  </a:cubicBezTo>
                  <a:cubicBezTo>
                    <a:pt x="428" y="104"/>
                    <a:pt x="428" y="104"/>
                    <a:pt x="428" y="104"/>
                  </a:cubicBezTo>
                  <a:cubicBezTo>
                    <a:pt x="169" y="363"/>
                    <a:pt x="169" y="363"/>
                    <a:pt x="169" y="363"/>
                  </a:cubicBezTo>
                  <a:cubicBezTo>
                    <a:pt x="232" y="490"/>
                    <a:pt x="232" y="490"/>
                    <a:pt x="232" y="490"/>
                  </a:cubicBezTo>
                  <a:cubicBezTo>
                    <a:pt x="219" y="517"/>
                    <a:pt x="207" y="545"/>
                    <a:pt x="198" y="572"/>
                  </a:cubicBezTo>
                  <a:cubicBezTo>
                    <a:pt x="64" y="616"/>
                    <a:pt x="64" y="616"/>
                    <a:pt x="64" y="616"/>
                  </a:cubicBezTo>
                  <a:cubicBezTo>
                    <a:pt x="64" y="983"/>
                    <a:pt x="64" y="983"/>
                    <a:pt x="64" y="983"/>
                  </a:cubicBezTo>
                  <a:cubicBezTo>
                    <a:pt x="198" y="1027"/>
                    <a:pt x="198" y="1027"/>
                    <a:pt x="198" y="1027"/>
                  </a:cubicBezTo>
                  <a:cubicBezTo>
                    <a:pt x="207" y="1054"/>
                    <a:pt x="219" y="1082"/>
                    <a:pt x="232" y="1109"/>
                  </a:cubicBezTo>
                  <a:cubicBezTo>
                    <a:pt x="191" y="1184"/>
                    <a:pt x="191" y="1184"/>
                    <a:pt x="191" y="1184"/>
                  </a:cubicBezTo>
                  <a:cubicBezTo>
                    <a:pt x="0" y="1184"/>
                    <a:pt x="0" y="1184"/>
                    <a:pt x="0" y="1184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224" y="1824"/>
                    <a:pt x="224" y="1824"/>
                    <a:pt x="224" y="1824"/>
                  </a:cubicBezTo>
                  <a:cubicBezTo>
                    <a:pt x="224" y="1728"/>
                    <a:pt x="224" y="1728"/>
                    <a:pt x="224" y="1728"/>
                  </a:cubicBezTo>
                  <a:cubicBezTo>
                    <a:pt x="467" y="1728"/>
                    <a:pt x="467" y="1728"/>
                    <a:pt x="467" y="1728"/>
                  </a:cubicBezTo>
                  <a:cubicBezTo>
                    <a:pt x="563" y="1824"/>
                    <a:pt x="563" y="1824"/>
                    <a:pt x="563" y="1824"/>
                  </a:cubicBezTo>
                  <a:cubicBezTo>
                    <a:pt x="736" y="1824"/>
                    <a:pt x="736" y="1824"/>
                    <a:pt x="736" y="1824"/>
                  </a:cubicBezTo>
                  <a:cubicBezTo>
                    <a:pt x="736" y="1856"/>
                    <a:pt x="736" y="1856"/>
                    <a:pt x="736" y="1856"/>
                  </a:cubicBezTo>
                  <a:cubicBezTo>
                    <a:pt x="736" y="1926"/>
                    <a:pt x="793" y="1984"/>
                    <a:pt x="864" y="1984"/>
                  </a:cubicBezTo>
                  <a:cubicBezTo>
                    <a:pt x="935" y="1984"/>
                    <a:pt x="992" y="1926"/>
                    <a:pt x="992" y="1856"/>
                  </a:cubicBezTo>
                  <a:cubicBezTo>
                    <a:pt x="992" y="1824"/>
                    <a:pt x="992" y="1824"/>
                    <a:pt x="992" y="1824"/>
                  </a:cubicBezTo>
                  <a:cubicBezTo>
                    <a:pt x="1216" y="1824"/>
                    <a:pt x="1216" y="1824"/>
                    <a:pt x="1216" y="1824"/>
                  </a:cubicBezTo>
                  <a:cubicBezTo>
                    <a:pt x="1269" y="1824"/>
                    <a:pt x="1312" y="1780"/>
                    <a:pt x="1312" y="1728"/>
                  </a:cubicBezTo>
                  <a:cubicBezTo>
                    <a:pt x="1312" y="1703"/>
                    <a:pt x="1302" y="1681"/>
                    <a:pt x="1287" y="1664"/>
                  </a:cubicBezTo>
                  <a:cubicBezTo>
                    <a:pt x="1302" y="1647"/>
                    <a:pt x="1312" y="1624"/>
                    <a:pt x="1312" y="1600"/>
                  </a:cubicBezTo>
                  <a:cubicBezTo>
                    <a:pt x="1312" y="1575"/>
                    <a:pt x="1302" y="1553"/>
                    <a:pt x="1287" y="1536"/>
                  </a:cubicBezTo>
                  <a:cubicBezTo>
                    <a:pt x="1299" y="1522"/>
                    <a:pt x="1308" y="1505"/>
                    <a:pt x="1311" y="1486"/>
                  </a:cubicBezTo>
                  <a:lnTo>
                    <a:pt x="1559" y="1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9"/>
            <p:cNvSpPr>
              <a:spLocks noChangeArrowheads="1"/>
            </p:cNvSpPr>
            <p:nvPr/>
          </p:nvSpPr>
          <p:spPr bwMode="auto">
            <a:xfrm>
              <a:off x="9469438" y="5715001"/>
              <a:ext cx="190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0"/>
            <p:cNvSpPr>
              <a:spLocks noChangeArrowheads="1"/>
            </p:cNvSpPr>
            <p:nvPr/>
          </p:nvSpPr>
          <p:spPr bwMode="auto">
            <a:xfrm>
              <a:off x="9469438" y="5759451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1"/>
            <p:cNvSpPr>
              <a:spLocks noChangeArrowheads="1"/>
            </p:cNvSpPr>
            <p:nvPr/>
          </p:nvSpPr>
          <p:spPr bwMode="auto">
            <a:xfrm>
              <a:off x="9469438" y="5805488"/>
              <a:ext cx="190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32"/>
            <p:cNvSpPr>
              <a:spLocks noChangeArrowheads="1"/>
            </p:cNvSpPr>
            <p:nvPr/>
          </p:nvSpPr>
          <p:spPr bwMode="auto">
            <a:xfrm>
              <a:off x="9974263" y="6013451"/>
              <a:ext cx="190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33"/>
            <p:cNvSpPr>
              <a:spLocks noChangeArrowheads="1"/>
            </p:cNvSpPr>
            <p:nvPr/>
          </p:nvSpPr>
          <p:spPr bwMode="auto">
            <a:xfrm>
              <a:off x="9974263" y="6057901"/>
              <a:ext cx="19050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34"/>
            <p:cNvSpPr>
              <a:spLocks noChangeArrowheads="1"/>
            </p:cNvSpPr>
            <p:nvPr/>
          </p:nvSpPr>
          <p:spPr bwMode="auto">
            <a:xfrm>
              <a:off x="9974263" y="6102351"/>
              <a:ext cx="1905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20"/>
          <p:cNvSpPr>
            <a:spLocks noEditPoints="1"/>
          </p:cNvSpPr>
          <p:nvPr/>
        </p:nvSpPr>
        <p:spPr bwMode="auto">
          <a:xfrm>
            <a:off x="5142825" y="1903147"/>
            <a:ext cx="323920" cy="323918"/>
          </a:xfrm>
          <a:custGeom>
            <a:avLst/>
            <a:gdLst>
              <a:gd name="T0" fmla="*/ 2027 w 2383"/>
              <a:gd name="T1" fmla="*/ 489 h 2382"/>
              <a:gd name="T2" fmla="*/ 1553 w 2383"/>
              <a:gd name="T3" fmla="*/ 0 h 2382"/>
              <a:gd name="T4" fmla="*/ 1140 w 2383"/>
              <a:gd name="T5" fmla="*/ 0 h 2382"/>
              <a:gd name="T6" fmla="*/ 666 w 2383"/>
              <a:gd name="T7" fmla="*/ 489 h 2382"/>
              <a:gd name="T8" fmla="*/ 253 w 2383"/>
              <a:gd name="T9" fmla="*/ 535 h 2382"/>
              <a:gd name="T10" fmla="*/ 218 w 2383"/>
              <a:gd name="T11" fmla="*/ 1321 h 2382"/>
              <a:gd name="T12" fmla="*/ 12 w 2383"/>
              <a:gd name="T13" fmla="*/ 2364 h 2382"/>
              <a:gd name="T14" fmla="*/ 1981 w 2383"/>
              <a:gd name="T15" fmla="*/ 2382 h 2382"/>
              <a:gd name="T16" fmla="*/ 2158 w 2383"/>
              <a:gd name="T17" fmla="*/ 2223 h 2382"/>
              <a:gd name="T18" fmla="*/ 2336 w 2383"/>
              <a:gd name="T19" fmla="*/ 2381 h 2382"/>
              <a:gd name="T20" fmla="*/ 2383 w 2383"/>
              <a:gd name="T21" fmla="*/ 535 h 2382"/>
              <a:gd name="T22" fmla="*/ 1346 w 2383"/>
              <a:gd name="T23" fmla="*/ 154 h 2382"/>
              <a:gd name="T24" fmla="*/ 1521 w 2383"/>
              <a:gd name="T25" fmla="*/ 489 h 2382"/>
              <a:gd name="T26" fmla="*/ 1172 w 2383"/>
              <a:gd name="T27" fmla="*/ 475 h 2382"/>
              <a:gd name="T28" fmla="*/ 1140 w 2383"/>
              <a:gd name="T29" fmla="*/ 93 h 2382"/>
              <a:gd name="T30" fmla="*/ 1079 w 2383"/>
              <a:gd name="T31" fmla="*/ 475 h 2382"/>
              <a:gd name="T32" fmla="*/ 759 w 2383"/>
              <a:gd name="T33" fmla="*/ 489 h 2382"/>
              <a:gd name="T34" fmla="*/ 759 w 2383"/>
              <a:gd name="T35" fmla="*/ 475 h 2382"/>
              <a:gd name="T36" fmla="*/ 299 w 2383"/>
              <a:gd name="T37" fmla="*/ 2289 h 2382"/>
              <a:gd name="T38" fmla="*/ 301 w 2383"/>
              <a:gd name="T39" fmla="*/ 1377 h 2382"/>
              <a:gd name="T40" fmla="*/ 464 w 2383"/>
              <a:gd name="T41" fmla="*/ 1400 h 2382"/>
              <a:gd name="T42" fmla="*/ 557 w 2383"/>
              <a:gd name="T43" fmla="*/ 1400 h 2382"/>
              <a:gd name="T44" fmla="*/ 1050 w 2383"/>
              <a:gd name="T45" fmla="*/ 1377 h 2382"/>
              <a:gd name="T46" fmla="*/ 1097 w 2383"/>
              <a:gd name="T47" fmla="*/ 1447 h 2382"/>
              <a:gd name="T48" fmla="*/ 1143 w 2383"/>
              <a:gd name="T49" fmla="*/ 1377 h 2382"/>
              <a:gd name="T50" fmla="*/ 1502 w 2383"/>
              <a:gd name="T51" fmla="*/ 2289 h 2382"/>
              <a:gd name="T52" fmla="*/ 557 w 2383"/>
              <a:gd name="T53" fmla="*/ 1284 h 2382"/>
              <a:gd name="T54" fmla="*/ 804 w 2383"/>
              <a:gd name="T55" fmla="*/ 982 h 2382"/>
              <a:gd name="T56" fmla="*/ 1050 w 2383"/>
              <a:gd name="T57" fmla="*/ 1284 h 2382"/>
              <a:gd name="T58" fmla="*/ 1597 w 2383"/>
              <a:gd name="T59" fmla="*/ 2289 h 2382"/>
              <a:gd name="T60" fmla="*/ 1344 w 2383"/>
              <a:gd name="T61" fmla="*/ 1284 h 2382"/>
              <a:gd name="T62" fmla="*/ 1143 w 2383"/>
              <a:gd name="T63" fmla="*/ 1228 h 2382"/>
              <a:gd name="T64" fmla="*/ 464 w 2383"/>
              <a:gd name="T65" fmla="*/ 1228 h 2382"/>
              <a:gd name="T66" fmla="*/ 346 w 2383"/>
              <a:gd name="T67" fmla="*/ 1284 h 2382"/>
              <a:gd name="T68" fmla="*/ 666 w 2383"/>
              <a:gd name="T69" fmla="*/ 582 h 2382"/>
              <a:gd name="T70" fmla="*/ 712 w 2383"/>
              <a:gd name="T71" fmla="*/ 704 h 2382"/>
              <a:gd name="T72" fmla="*/ 759 w 2383"/>
              <a:gd name="T73" fmla="*/ 582 h 2382"/>
              <a:gd name="T74" fmla="*/ 1521 w 2383"/>
              <a:gd name="T75" fmla="*/ 657 h 2382"/>
              <a:gd name="T76" fmla="*/ 1614 w 2383"/>
              <a:gd name="T77" fmla="*/ 657 h 2382"/>
              <a:gd name="T78" fmla="*/ 1748 w 2383"/>
              <a:gd name="T79" fmla="*/ 582 h 2382"/>
              <a:gd name="T80" fmla="*/ 1795 w 2383"/>
              <a:gd name="T81" fmla="*/ 1063 h 2382"/>
              <a:gd name="T82" fmla="*/ 1841 w 2383"/>
              <a:gd name="T83" fmla="*/ 582 h 2382"/>
              <a:gd name="T84" fmla="*/ 1934 w 2383"/>
              <a:gd name="T85" fmla="*/ 2289 h 2382"/>
              <a:gd name="T86" fmla="*/ 1934 w 2383"/>
              <a:gd name="T87" fmla="*/ 489 h 2382"/>
              <a:gd name="T88" fmla="*/ 1614 w 2383"/>
              <a:gd name="T89" fmla="*/ 475 h 2382"/>
              <a:gd name="T90" fmla="*/ 1553 w 2383"/>
              <a:gd name="T91" fmla="*/ 93 h 2382"/>
              <a:gd name="T92" fmla="*/ 1934 w 2383"/>
              <a:gd name="T93" fmla="*/ 489 h 2382"/>
              <a:gd name="T94" fmla="*/ 2204 w 2383"/>
              <a:gd name="T95" fmla="*/ 2137 h 2382"/>
              <a:gd name="T96" fmla="*/ 2205 w 2383"/>
              <a:gd name="T97" fmla="*/ 1618 h 2382"/>
              <a:gd name="T98" fmla="*/ 2112 w 2383"/>
              <a:gd name="T99" fmla="*/ 1618 h 2382"/>
              <a:gd name="T100" fmla="*/ 2113 w 2383"/>
              <a:gd name="T101" fmla="*/ 2137 h 2382"/>
              <a:gd name="T102" fmla="*/ 2027 w 2383"/>
              <a:gd name="T103" fmla="*/ 582 h 2382"/>
              <a:gd name="T104" fmla="*/ 2290 w 2383"/>
              <a:gd name="T105" fmla="*/ 2223 h 2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83" h="2382">
                <a:moveTo>
                  <a:pt x="2336" y="489"/>
                </a:moveTo>
                <a:cubicBezTo>
                  <a:pt x="2027" y="489"/>
                  <a:pt x="2027" y="489"/>
                  <a:pt x="2027" y="489"/>
                </a:cubicBezTo>
                <a:cubicBezTo>
                  <a:pt x="2027" y="475"/>
                  <a:pt x="2027" y="475"/>
                  <a:pt x="2027" y="475"/>
                </a:cubicBezTo>
                <a:cubicBezTo>
                  <a:pt x="2027" y="213"/>
                  <a:pt x="1815" y="0"/>
                  <a:pt x="1553" y="0"/>
                </a:cubicBezTo>
                <a:cubicBezTo>
                  <a:pt x="1479" y="0"/>
                  <a:pt x="1409" y="17"/>
                  <a:pt x="1346" y="48"/>
                </a:cubicBezTo>
                <a:cubicBezTo>
                  <a:pt x="1284" y="17"/>
                  <a:pt x="1214" y="0"/>
                  <a:pt x="1140" y="0"/>
                </a:cubicBezTo>
                <a:cubicBezTo>
                  <a:pt x="878" y="0"/>
                  <a:pt x="666" y="213"/>
                  <a:pt x="666" y="475"/>
                </a:cubicBezTo>
                <a:cubicBezTo>
                  <a:pt x="666" y="489"/>
                  <a:pt x="666" y="489"/>
                  <a:pt x="666" y="489"/>
                </a:cubicBezTo>
                <a:cubicBezTo>
                  <a:pt x="299" y="489"/>
                  <a:pt x="299" y="489"/>
                  <a:pt x="299" y="489"/>
                </a:cubicBezTo>
                <a:cubicBezTo>
                  <a:pt x="273" y="489"/>
                  <a:pt x="253" y="510"/>
                  <a:pt x="253" y="535"/>
                </a:cubicBezTo>
                <a:cubicBezTo>
                  <a:pt x="253" y="1285"/>
                  <a:pt x="253" y="1285"/>
                  <a:pt x="253" y="1285"/>
                </a:cubicBezTo>
                <a:cubicBezTo>
                  <a:pt x="236" y="1290"/>
                  <a:pt x="222" y="1303"/>
                  <a:pt x="218" y="1321"/>
                </a:cubicBezTo>
                <a:cubicBezTo>
                  <a:pt x="2" y="2325"/>
                  <a:pt x="2" y="2325"/>
                  <a:pt x="2" y="2325"/>
                </a:cubicBezTo>
                <a:cubicBezTo>
                  <a:pt x="0" y="2339"/>
                  <a:pt x="3" y="2353"/>
                  <a:pt x="12" y="2364"/>
                </a:cubicBezTo>
                <a:cubicBezTo>
                  <a:pt x="21" y="2375"/>
                  <a:pt x="34" y="2382"/>
                  <a:pt x="48" y="2382"/>
                </a:cubicBezTo>
                <a:cubicBezTo>
                  <a:pt x="1981" y="2382"/>
                  <a:pt x="1981" y="2382"/>
                  <a:pt x="1981" y="2382"/>
                </a:cubicBezTo>
                <a:cubicBezTo>
                  <a:pt x="1994" y="2382"/>
                  <a:pt x="2006" y="2376"/>
                  <a:pt x="2014" y="2367"/>
                </a:cubicBezTo>
                <a:cubicBezTo>
                  <a:pt x="2158" y="2223"/>
                  <a:pt x="2158" y="2223"/>
                  <a:pt x="2158" y="2223"/>
                </a:cubicBezTo>
                <a:cubicBezTo>
                  <a:pt x="2303" y="2368"/>
                  <a:pt x="2303" y="2368"/>
                  <a:pt x="2303" y="2368"/>
                </a:cubicBezTo>
                <a:cubicBezTo>
                  <a:pt x="2312" y="2377"/>
                  <a:pt x="2324" y="2381"/>
                  <a:pt x="2336" y="2381"/>
                </a:cubicBezTo>
                <a:cubicBezTo>
                  <a:pt x="2362" y="2381"/>
                  <a:pt x="2383" y="2361"/>
                  <a:pt x="2383" y="2335"/>
                </a:cubicBezTo>
                <a:cubicBezTo>
                  <a:pt x="2383" y="535"/>
                  <a:pt x="2383" y="535"/>
                  <a:pt x="2383" y="535"/>
                </a:cubicBezTo>
                <a:cubicBezTo>
                  <a:pt x="2383" y="510"/>
                  <a:pt x="2362" y="489"/>
                  <a:pt x="2336" y="489"/>
                </a:cubicBezTo>
                <a:close/>
                <a:moveTo>
                  <a:pt x="1346" y="154"/>
                </a:moveTo>
                <a:cubicBezTo>
                  <a:pt x="1452" y="222"/>
                  <a:pt x="1521" y="341"/>
                  <a:pt x="1521" y="475"/>
                </a:cubicBezTo>
                <a:cubicBezTo>
                  <a:pt x="1521" y="489"/>
                  <a:pt x="1521" y="489"/>
                  <a:pt x="1521" y="489"/>
                </a:cubicBezTo>
                <a:cubicBezTo>
                  <a:pt x="1172" y="489"/>
                  <a:pt x="1172" y="489"/>
                  <a:pt x="1172" y="489"/>
                </a:cubicBezTo>
                <a:cubicBezTo>
                  <a:pt x="1172" y="475"/>
                  <a:pt x="1172" y="475"/>
                  <a:pt x="1172" y="475"/>
                </a:cubicBezTo>
                <a:cubicBezTo>
                  <a:pt x="1172" y="341"/>
                  <a:pt x="1241" y="222"/>
                  <a:pt x="1346" y="154"/>
                </a:cubicBezTo>
                <a:close/>
                <a:moveTo>
                  <a:pt x="1140" y="93"/>
                </a:moveTo>
                <a:cubicBezTo>
                  <a:pt x="1178" y="93"/>
                  <a:pt x="1215" y="99"/>
                  <a:pt x="1250" y="110"/>
                </a:cubicBezTo>
                <a:cubicBezTo>
                  <a:pt x="1145" y="197"/>
                  <a:pt x="1079" y="328"/>
                  <a:pt x="1079" y="475"/>
                </a:cubicBezTo>
                <a:cubicBezTo>
                  <a:pt x="1079" y="489"/>
                  <a:pt x="1079" y="489"/>
                  <a:pt x="1079" y="489"/>
                </a:cubicBezTo>
                <a:cubicBezTo>
                  <a:pt x="759" y="489"/>
                  <a:pt x="759" y="489"/>
                  <a:pt x="759" y="489"/>
                </a:cubicBezTo>
                <a:cubicBezTo>
                  <a:pt x="759" y="475"/>
                  <a:pt x="759" y="475"/>
                  <a:pt x="759" y="475"/>
                </a:cubicBezTo>
                <a:cubicBezTo>
                  <a:pt x="759" y="475"/>
                  <a:pt x="759" y="475"/>
                  <a:pt x="759" y="475"/>
                </a:cubicBezTo>
                <a:cubicBezTo>
                  <a:pt x="759" y="265"/>
                  <a:pt x="930" y="93"/>
                  <a:pt x="1140" y="93"/>
                </a:cubicBezTo>
                <a:close/>
                <a:moveTo>
                  <a:pt x="299" y="2289"/>
                </a:moveTo>
                <a:cubicBezTo>
                  <a:pt x="106" y="2289"/>
                  <a:pt x="106" y="2289"/>
                  <a:pt x="106" y="2289"/>
                </a:cubicBezTo>
                <a:cubicBezTo>
                  <a:pt x="301" y="1377"/>
                  <a:pt x="301" y="1377"/>
                  <a:pt x="301" y="1377"/>
                </a:cubicBezTo>
                <a:cubicBezTo>
                  <a:pt x="464" y="1377"/>
                  <a:pt x="464" y="1377"/>
                  <a:pt x="464" y="1377"/>
                </a:cubicBezTo>
                <a:cubicBezTo>
                  <a:pt x="464" y="1400"/>
                  <a:pt x="464" y="1400"/>
                  <a:pt x="464" y="1400"/>
                </a:cubicBezTo>
                <a:cubicBezTo>
                  <a:pt x="464" y="1426"/>
                  <a:pt x="485" y="1447"/>
                  <a:pt x="511" y="1447"/>
                </a:cubicBezTo>
                <a:cubicBezTo>
                  <a:pt x="536" y="1447"/>
                  <a:pt x="557" y="1426"/>
                  <a:pt x="557" y="1400"/>
                </a:cubicBezTo>
                <a:cubicBezTo>
                  <a:pt x="557" y="1377"/>
                  <a:pt x="557" y="1377"/>
                  <a:pt x="557" y="1377"/>
                </a:cubicBezTo>
                <a:cubicBezTo>
                  <a:pt x="1050" y="1377"/>
                  <a:pt x="1050" y="1377"/>
                  <a:pt x="1050" y="1377"/>
                </a:cubicBezTo>
                <a:cubicBezTo>
                  <a:pt x="1050" y="1400"/>
                  <a:pt x="1050" y="1400"/>
                  <a:pt x="1050" y="1400"/>
                </a:cubicBezTo>
                <a:cubicBezTo>
                  <a:pt x="1050" y="1426"/>
                  <a:pt x="1071" y="1447"/>
                  <a:pt x="1097" y="1447"/>
                </a:cubicBezTo>
                <a:cubicBezTo>
                  <a:pt x="1122" y="1447"/>
                  <a:pt x="1143" y="1426"/>
                  <a:pt x="1143" y="1400"/>
                </a:cubicBezTo>
                <a:cubicBezTo>
                  <a:pt x="1143" y="1377"/>
                  <a:pt x="1143" y="1377"/>
                  <a:pt x="1143" y="1377"/>
                </a:cubicBezTo>
                <a:cubicBezTo>
                  <a:pt x="1306" y="1377"/>
                  <a:pt x="1306" y="1377"/>
                  <a:pt x="1306" y="1377"/>
                </a:cubicBezTo>
                <a:cubicBezTo>
                  <a:pt x="1502" y="2289"/>
                  <a:pt x="1502" y="2289"/>
                  <a:pt x="1502" y="2289"/>
                </a:cubicBezTo>
                <a:lnTo>
                  <a:pt x="299" y="2289"/>
                </a:lnTo>
                <a:close/>
                <a:moveTo>
                  <a:pt x="557" y="1284"/>
                </a:moveTo>
                <a:cubicBezTo>
                  <a:pt x="557" y="1228"/>
                  <a:pt x="557" y="1228"/>
                  <a:pt x="557" y="1228"/>
                </a:cubicBezTo>
                <a:cubicBezTo>
                  <a:pt x="557" y="1092"/>
                  <a:pt x="668" y="982"/>
                  <a:pt x="804" y="982"/>
                </a:cubicBezTo>
                <a:cubicBezTo>
                  <a:pt x="940" y="982"/>
                  <a:pt x="1050" y="1092"/>
                  <a:pt x="1050" y="1228"/>
                </a:cubicBezTo>
                <a:cubicBezTo>
                  <a:pt x="1050" y="1284"/>
                  <a:pt x="1050" y="1284"/>
                  <a:pt x="1050" y="1284"/>
                </a:cubicBezTo>
                <a:lnTo>
                  <a:pt x="557" y="1284"/>
                </a:lnTo>
                <a:close/>
                <a:moveTo>
                  <a:pt x="1597" y="2289"/>
                </a:moveTo>
                <a:cubicBezTo>
                  <a:pt x="1389" y="1321"/>
                  <a:pt x="1389" y="1321"/>
                  <a:pt x="1389" y="1321"/>
                </a:cubicBezTo>
                <a:cubicBezTo>
                  <a:pt x="1384" y="1299"/>
                  <a:pt x="1365" y="1284"/>
                  <a:pt x="1344" y="1284"/>
                </a:cubicBezTo>
                <a:cubicBezTo>
                  <a:pt x="1143" y="1284"/>
                  <a:pt x="1143" y="1284"/>
                  <a:pt x="1143" y="1284"/>
                </a:cubicBezTo>
                <a:cubicBezTo>
                  <a:pt x="1143" y="1228"/>
                  <a:pt x="1143" y="1228"/>
                  <a:pt x="1143" y="1228"/>
                </a:cubicBezTo>
                <a:cubicBezTo>
                  <a:pt x="1143" y="1041"/>
                  <a:pt x="991" y="889"/>
                  <a:pt x="804" y="889"/>
                </a:cubicBezTo>
                <a:cubicBezTo>
                  <a:pt x="617" y="889"/>
                  <a:pt x="464" y="1041"/>
                  <a:pt x="464" y="1228"/>
                </a:cubicBezTo>
                <a:cubicBezTo>
                  <a:pt x="464" y="1284"/>
                  <a:pt x="464" y="1284"/>
                  <a:pt x="464" y="1284"/>
                </a:cubicBezTo>
                <a:cubicBezTo>
                  <a:pt x="346" y="1284"/>
                  <a:pt x="346" y="1284"/>
                  <a:pt x="346" y="1284"/>
                </a:cubicBezTo>
                <a:cubicBezTo>
                  <a:pt x="346" y="582"/>
                  <a:pt x="346" y="582"/>
                  <a:pt x="346" y="582"/>
                </a:cubicBezTo>
                <a:cubicBezTo>
                  <a:pt x="666" y="582"/>
                  <a:pt x="666" y="582"/>
                  <a:pt x="666" y="582"/>
                </a:cubicBezTo>
                <a:cubicBezTo>
                  <a:pt x="666" y="657"/>
                  <a:pt x="666" y="657"/>
                  <a:pt x="666" y="657"/>
                </a:cubicBezTo>
                <a:cubicBezTo>
                  <a:pt x="666" y="683"/>
                  <a:pt x="686" y="704"/>
                  <a:pt x="712" y="704"/>
                </a:cubicBezTo>
                <a:cubicBezTo>
                  <a:pt x="738" y="704"/>
                  <a:pt x="759" y="683"/>
                  <a:pt x="759" y="657"/>
                </a:cubicBezTo>
                <a:cubicBezTo>
                  <a:pt x="759" y="582"/>
                  <a:pt x="759" y="582"/>
                  <a:pt x="759" y="582"/>
                </a:cubicBezTo>
                <a:cubicBezTo>
                  <a:pt x="1521" y="582"/>
                  <a:pt x="1521" y="582"/>
                  <a:pt x="1521" y="582"/>
                </a:cubicBezTo>
                <a:cubicBezTo>
                  <a:pt x="1521" y="657"/>
                  <a:pt x="1521" y="657"/>
                  <a:pt x="1521" y="657"/>
                </a:cubicBezTo>
                <a:cubicBezTo>
                  <a:pt x="1521" y="683"/>
                  <a:pt x="1542" y="704"/>
                  <a:pt x="1568" y="704"/>
                </a:cubicBezTo>
                <a:cubicBezTo>
                  <a:pt x="1593" y="704"/>
                  <a:pt x="1614" y="683"/>
                  <a:pt x="1614" y="657"/>
                </a:cubicBezTo>
                <a:cubicBezTo>
                  <a:pt x="1614" y="582"/>
                  <a:pt x="1614" y="582"/>
                  <a:pt x="1614" y="582"/>
                </a:cubicBezTo>
                <a:cubicBezTo>
                  <a:pt x="1748" y="582"/>
                  <a:pt x="1748" y="582"/>
                  <a:pt x="1748" y="582"/>
                </a:cubicBezTo>
                <a:cubicBezTo>
                  <a:pt x="1748" y="1017"/>
                  <a:pt x="1748" y="1017"/>
                  <a:pt x="1748" y="1017"/>
                </a:cubicBezTo>
                <a:cubicBezTo>
                  <a:pt x="1748" y="1043"/>
                  <a:pt x="1769" y="1063"/>
                  <a:pt x="1795" y="1063"/>
                </a:cubicBezTo>
                <a:cubicBezTo>
                  <a:pt x="1820" y="1063"/>
                  <a:pt x="1841" y="1043"/>
                  <a:pt x="1841" y="1017"/>
                </a:cubicBezTo>
                <a:cubicBezTo>
                  <a:pt x="1841" y="582"/>
                  <a:pt x="1841" y="582"/>
                  <a:pt x="1841" y="582"/>
                </a:cubicBezTo>
                <a:cubicBezTo>
                  <a:pt x="1934" y="582"/>
                  <a:pt x="1934" y="582"/>
                  <a:pt x="1934" y="582"/>
                </a:cubicBezTo>
                <a:cubicBezTo>
                  <a:pt x="1934" y="2289"/>
                  <a:pt x="1934" y="2289"/>
                  <a:pt x="1934" y="2289"/>
                </a:cubicBezTo>
                <a:lnTo>
                  <a:pt x="1597" y="2289"/>
                </a:lnTo>
                <a:close/>
                <a:moveTo>
                  <a:pt x="1934" y="489"/>
                </a:moveTo>
                <a:cubicBezTo>
                  <a:pt x="1614" y="489"/>
                  <a:pt x="1614" y="489"/>
                  <a:pt x="1614" y="489"/>
                </a:cubicBezTo>
                <a:cubicBezTo>
                  <a:pt x="1614" y="475"/>
                  <a:pt x="1614" y="475"/>
                  <a:pt x="1614" y="475"/>
                </a:cubicBezTo>
                <a:cubicBezTo>
                  <a:pt x="1614" y="328"/>
                  <a:pt x="1547" y="197"/>
                  <a:pt x="1443" y="110"/>
                </a:cubicBezTo>
                <a:cubicBezTo>
                  <a:pt x="1478" y="99"/>
                  <a:pt x="1515" y="93"/>
                  <a:pt x="1553" y="93"/>
                </a:cubicBezTo>
                <a:cubicBezTo>
                  <a:pt x="1763" y="93"/>
                  <a:pt x="1934" y="265"/>
                  <a:pt x="1934" y="475"/>
                </a:cubicBezTo>
                <a:cubicBezTo>
                  <a:pt x="1934" y="489"/>
                  <a:pt x="1934" y="489"/>
                  <a:pt x="1934" y="489"/>
                </a:cubicBezTo>
                <a:close/>
                <a:moveTo>
                  <a:pt x="2290" y="2223"/>
                </a:moveTo>
                <a:cubicBezTo>
                  <a:pt x="2204" y="2137"/>
                  <a:pt x="2204" y="2137"/>
                  <a:pt x="2204" y="2137"/>
                </a:cubicBezTo>
                <a:cubicBezTo>
                  <a:pt x="2205" y="2135"/>
                  <a:pt x="2205" y="2132"/>
                  <a:pt x="2205" y="2129"/>
                </a:cubicBezTo>
                <a:cubicBezTo>
                  <a:pt x="2205" y="1618"/>
                  <a:pt x="2205" y="1618"/>
                  <a:pt x="2205" y="1618"/>
                </a:cubicBezTo>
                <a:cubicBezTo>
                  <a:pt x="2205" y="1592"/>
                  <a:pt x="2184" y="1571"/>
                  <a:pt x="2158" y="1571"/>
                </a:cubicBezTo>
                <a:cubicBezTo>
                  <a:pt x="2133" y="1571"/>
                  <a:pt x="2112" y="1592"/>
                  <a:pt x="2112" y="1618"/>
                </a:cubicBezTo>
                <a:cubicBezTo>
                  <a:pt x="2112" y="2129"/>
                  <a:pt x="2112" y="2129"/>
                  <a:pt x="2112" y="2129"/>
                </a:cubicBezTo>
                <a:cubicBezTo>
                  <a:pt x="2112" y="2132"/>
                  <a:pt x="2112" y="2135"/>
                  <a:pt x="2113" y="2137"/>
                </a:cubicBezTo>
                <a:cubicBezTo>
                  <a:pt x="2027" y="2223"/>
                  <a:pt x="2027" y="2223"/>
                  <a:pt x="2027" y="2223"/>
                </a:cubicBezTo>
                <a:cubicBezTo>
                  <a:pt x="2027" y="582"/>
                  <a:pt x="2027" y="582"/>
                  <a:pt x="2027" y="582"/>
                </a:cubicBezTo>
                <a:cubicBezTo>
                  <a:pt x="2290" y="582"/>
                  <a:pt x="2290" y="582"/>
                  <a:pt x="2290" y="582"/>
                </a:cubicBezTo>
                <a:lnTo>
                  <a:pt x="2290" y="22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608352" y="1364256"/>
            <a:ext cx="330794" cy="330790"/>
            <a:chOff x="1539875" y="5915026"/>
            <a:chExt cx="611188" cy="611187"/>
          </a:xfrm>
          <a:solidFill>
            <a:schemeClr val="bg1"/>
          </a:solidFill>
        </p:grpSpPr>
        <p:sp>
          <p:nvSpPr>
            <p:cNvPr id="47" name="Oval 95"/>
            <p:cNvSpPr>
              <a:spLocks noChangeArrowheads="1"/>
            </p:cNvSpPr>
            <p:nvPr/>
          </p:nvSpPr>
          <p:spPr bwMode="auto">
            <a:xfrm>
              <a:off x="2017713" y="60182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6"/>
            <p:cNvSpPr>
              <a:spLocks noEditPoints="1"/>
            </p:cNvSpPr>
            <p:nvPr/>
          </p:nvSpPr>
          <p:spPr bwMode="auto">
            <a:xfrm>
              <a:off x="1976438" y="5915026"/>
              <a:ext cx="174625" cy="174625"/>
            </a:xfrm>
            <a:custGeom>
              <a:avLst/>
              <a:gdLst>
                <a:gd name="T0" fmla="*/ 331 w 583"/>
                <a:gd name="T1" fmla="*/ 13 h 583"/>
                <a:gd name="T2" fmla="*/ 283 w 583"/>
                <a:gd name="T3" fmla="*/ 13 h 583"/>
                <a:gd name="T4" fmla="*/ 10 w 583"/>
                <a:gd name="T5" fmla="*/ 286 h 583"/>
                <a:gd name="T6" fmla="*/ 0 w 583"/>
                <a:gd name="T7" fmla="*/ 310 h 583"/>
                <a:gd name="T8" fmla="*/ 0 w 583"/>
                <a:gd name="T9" fmla="*/ 549 h 583"/>
                <a:gd name="T10" fmla="*/ 34 w 583"/>
                <a:gd name="T11" fmla="*/ 583 h 583"/>
                <a:gd name="T12" fmla="*/ 273 w 583"/>
                <a:gd name="T13" fmla="*/ 583 h 583"/>
                <a:gd name="T14" fmla="*/ 297 w 583"/>
                <a:gd name="T15" fmla="*/ 573 h 583"/>
                <a:gd name="T16" fmla="*/ 570 w 583"/>
                <a:gd name="T17" fmla="*/ 300 h 583"/>
                <a:gd name="T18" fmla="*/ 570 w 583"/>
                <a:gd name="T19" fmla="*/ 252 h 583"/>
                <a:gd name="T20" fmla="*/ 331 w 583"/>
                <a:gd name="T21" fmla="*/ 13 h 583"/>
                <a:gd name="T22" fmla="*/ 259 w 583"/>
                <a:gd name="T23" fmla="*/ 515 h 583"/>
                <a:gd name="T24" fmla="*/ 68 w 583"/>
                <a:gd name="T25" fmla="*/ 515 h 583"/>
                <a:gd name="T26" fmla="*/ 68 w 583"/>
                <a:gd name="T27" fmla="*/ 324 h 583"/>
                <a:gd name="T28" fmla="*/ 307 w 583"/>
                <a:gd name="T29" fmla="*/ 85 h 583"/>
                <a:gd name="T30" fmla="*/ 498 w 583"/>
                <a:gd name="T31" fmla="*/ 276 h 583"/>
                <a:gd name="T32" fmla="*/ 259 w 583"/>
                <a:gd name="T33" fmla="*/ 51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3" h="583">
                  <a:moveTo>
                    <a:pt x="331" y="13"/>
                  </a:moveTo>
                  <a:cubicBezTo>
                    <a:pt x="318" y="0"/>
                    <a:pt x="296" y="0"/>
                    <a:pt x="283" y="13"/>
                  </a:cubicBezTo>
                  <a:cubicBezTo>
                    <a:pt x="10" y="286"/>
                    <a:pt x="10" y="286"/>
                    <a:pt x="10" y="286"/>
                  </a:cubicBezTo>
                  <a:cubicBezTo>
                    <a:pt x="3" y="292"/>
                    <a:pt x="0" y="301"/>
                    <a:pt x="0" y="310"/>
                  </a:cubicBezTo>
                  <a:cubicBezTo>
                    <a:pt x="0" y="549"/>
                    <a:pt x="0" y="549"/>
                    <a:pt x="0" y="549"/>
                  </a:cubicBezTo>
                  <a:cubicBezTo>
                    <a:pt x="0" y="568"/>
                    <a:pt x="15" y="583"/>
                    <a:pt x="34" y="583"/>
                  </a:cubicBezTo>
                  <a:cubicBezTo>
                    <a:pt x="273" y="583"/>
                    <a:pt x="273" y="583"/>
                    <a:pt x="273" y="583"/>
                  </a:cubicBezTo>
                  <a:cubicBezTo>
                    <a:pt x="282" y="583"/>
                    <a:pt x="291" y="580"/>
                    <a:pt x="297" y="573"/>
                  </a:cubicBezTo>
                  <a:cubicBezTo>
                    <a:pt x="570" y="300"/>
                    <a:pt x="570" y="300"/>
                    <a:pt x="570" y="300"/>
                  </a:cubicBezTo>
                  <a:cubicBezTo>
                    <a:pt x="583" y="287"/>
                    <a:pt x="583" y="265"/>
                    <a:pt x="570" y="252"/>
                  </a:cubicBezTo>
                  <a:lnTo>
                    <a:pt x="331" y="13"/>
                  </a:lnTo>
                  <a:close/>
                  <a:moveTo>
                    <a:pt x="259" y="515"/>
                  </a:moveTo>
                  <a:cubicBezTo>
                    <a:pt x="68" y="515"/>
                    <a:pt x="68" y="515"/>
                    <a:pt x="68" y="515"/>
                  </a:cubicBezTo>
                  <a:cubicBezTo>
                    <a:pt x="68" y="324"/>
                    <a:pt x="68" y="324"/>
                    <a:pt x="68" y="324"/>
                  </a:cubicBezTo>
                  <a:cubicBezTo>
                    <a:pt x="307" y="85"/>
                    <a:pt x="307" y="85"/>
                    <a:pt x="307" y="85"/>
                  </a:cubicBezTo>
                  <a:cubicBezTo>
                    <a:pt x="498" y="276"/>
                    <a:pt x="498" y="276"/>
                    <a:pt x="498" y="276"/>
                  </a:cubicBezTo>
                  <a:lnTo>
                    <a:pt x="259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97"/>
            <p:cNvSpPr>
              <a:spLocks noEditPoints="1"/>
            </p:cNvSpPr>
            <p:nvPr/>
          </p:nvSpPr>
          <p:spPr bwMode="auto">
            <a:xfrm>
              <a:off x="1539875" y="6089651"/>
              <a:ext cx="406400" cy="314325"/>
            </a:xfrm>
            <a:custGeom>
              <a:avLst/>
              <a:gdLst>
                <a:gd name="T0" fmla="*/ 137 w 1365"/>
                <a:gd name="T1" fmla="*/ 581 h 1058"/>
                <a:gd name="T2" fmla="*/ 239 w 1365"/>
                <a:gd name="T3" fmla="*/ 713 h 1058"/>
                <a:gd name="T4" fmla="*/ 273 w 1365"/>
                <a:gd name="T5" fmla="*/ 1058 h 1058"/>
                <a:gd name="T6" fmla="*/ 512 w 1365"/>
                <a:gd name="T7" fmla="*/ 1024 h 1058"/>
                <a:gd name="T8" fmla="*/ 546 w 1365"/>
                <a:gd name="T9" fmla="*/ 888 h 1058"/>
                <a:gd name="T10" fmla="*/ 649 w 1365"/>
                <a:gd name="T11" fmla="*/ 713 h 1058"/>
                <a:gd name="T12" fmla="*/ 1317 w 1365"/>
                <a:gd name="T13" fmla="*/ 885 h 1058"/>
                <a:gd name="T14" fmla="*/ 1365 w 1365"/>
                <a:gd name="T15" fmla="*/ 854 h 1058"/>
                <a:gd name="T16" fmla="*/ 1331 w 1365"/>
                <a:gd name="T17" fmla="*/ 0 h 1058"/>
                <a:gd name="T18" fmla="*/ 743 w 1365"/>
                <a:gd name="T19" fmla="*/ 259 h 1058"/>
                <a:gd name="T20" fmla="*/ 269 w 1365"/>
                <a:gd name="T21" fmla="*/ 171 h 1058"/>
                <a:gd name="T22" fmla="*/ 137 w 1365"/>
                <a:gd name="T23" fmla="*/ 307 h 1058"/>
                <a:gd name="T24" fmla="*/ 0 w 1365"/>
                <a:gd name="T25" fmla="*/ 342 h 1058"/>
                <a:gd name="T26" fmla="*/ 34 w 1365"/>
                <a:gd name="T27" fmla="*/ 581 h 1058"/>
                <a:gd name="T28" fmla="*/ 1297 w 1365"/>
                <a:gd name="T29" fmla="*/ 87 h 1058"/>
                <a:gd name="T30" fmla="*/ 1161 w 1365"/>
                <a:gd name="T31" fmla="*/ 740 h 1058"/>
                <a:gd name="T32" fmla="*/ 751 w 1365"/>
                <a:gd name="T33" fmla="*/ 330 h 1058"/>
                <a:gd name="T34" fmla="*/ 1092 w 1365"/>
                <a:gd name="T35" fmla="*/ 710 h 1058"/>
                <a:gd name="T36" fmla="*/ 751 w 1365"/>
                <a:gd name="T37" fmla="*/ 330 h 1058"/>
                <a:gd name="T38" fmla="*/ 444 w 1365"/>
                <a:gd name="T39" fmla="*/ 990 h 1058"/>
                <a:gd name="T40" fmla="*/ 307 w 1365"/>
                <a:gd name="T41" fmla="*/ 717 h 1058"/>
                <a:gd name="T42" fmla="*/ 444 w 1365"/>
                <a:gd name="T43" fmla="*/ 854 h 1058"/>
                <a:gd name="T44" fmla="*/ 546 w 1365"/>
                <a:gd name="T45" fmla="*/ 819 h 1058"/>
                <a:gd name="T46" fmla="*/ 512 w 1365"/>
                <a:gd name="T47" fmla="*/ 717 h 1058"/>
                <a:gd name="T48" fmla="*/ 580 w 1365"/>
                <a:gd name="T49" fmla="*/ 786 h 1058"/>
                <a:gd name="T50" fmla="*/ 205 w 1365"/>
                <a:gd name="T51" fmla="*/ 303 h 1058"/>
                <a:gd name="T52" fmla="*/ 619 w 1365"/>
                <a:gd name="T53" fmla="*/ 239 h 1058"/>
                <a:gd name="T54" fmla="*/ 683 w 1365"/>
                <a:gd name="T55" fmla="*/ 585 h 1058"/>
                <a:gd name="T56" fmla="*/ 269 w 1365"/>
                <a:gd name="T57" fmla="*/ 649 h 1058"/>
                <a:gd name="T58" fmla="*/ 205 w 1365"/>
                <a:gd name="T59" fmla="*/ 546 h 1058"/>
                <a:gd name="T60" fmla="*/ 137 w 1365"/>
                <a:gd name="T61" fmla="*/ 376 h 1058"/>
                <a:gd name="T62" fmla="*/ 68 w 1365"/>
                <a:gd name="T63" fmla="*/ 512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5" h="1058">
                  <a:moveTo>
                    <a:pt x="34" y="581"/>
                  </a:moveTo>
                  <a:cubicBezTo>
                    <a:pt x="137" y="581"/>
                    <a:pt x="137" y="581"/>
                    <a:pt x="137" y="581"/>
                  </a:cubicBezTo>
                  <a:cubicBezTo>
                    <a:pt x="137" y="585"/>
                    <a:pt x="137" y="585"/>
                    <a:pt x="137" y="585"/>
                  </a:cubicBezTo>
                  <a:cubicBezTo>
                    <a:pt x="137" y="646"/>
                    <a:pt x="179" y="700"/>
                    <a:pt x="239" y="713"/>
                  </a:cubicBezTo>
                  <a:cubicBezTo>
                    <a:pt x="239" y="1024"/>
                    <a:pt x="239" y="1024"/>
                    <a:pt x="239" y="1024"/>
                  </a:cubicBezTo>
                  <a:cubicBezTo>
                    <a:pt x="239" y="1043"/>
                    <a:pt x="254" y="1058"/>
                    <a:pt x="273" y="1058"/>
                  </a:cubicBezTo>
                  <a:cubicBezTo>
                    <a:pt x="478" y="1058"/>
                    <a:pt x="478" y="1058"/>
                    <a:pt x="478" y="1058"/>
                  </a:cubicBezTo>
                  <a:cubicBezTo>
                    <a:pt x="497" y="1058"/>
                    <a:pt x="512" y="1043"/>
                    <a:pt x="512" y="1024"/>
                  </a:cubicBezTo>
                  <a:cubicBezTo>
                    <a:pt x="512" y="888"/>
                    <a:pt x="512" y="888"/>
                    <a:pt x="512" y="888"/>
                  </a:cubicBezTo>
                  <a:cubicBezTo>
                    <a:pt x="546" y="888"/>
                    <a:pt x="546" y="888"/>
                    <a:pt x="546" y="888"/>
                  </a:cubicBezTo>
                  <a:cubicBezTo>
                    <a:pt x="603" y="888"/>
                    <a:pt x="648" y="842"/>
                    <a:pt x="649" y="786"/>
                  </a:cubicBezTo>
                  <a:cubicBezTo>
                    <a:pt x="649" y="713"/>
                    <a:pt x="649" y="713"/>
                    <a:pt x="649" y="713"/>
                  </a:cubicBezTo>
                  <a:cubicBezTo>
                    <a:pt x="692" y="703"/>
                    <a:pt x="728" y="672"/>
                    <a:pt x="743" y="629"/>
                  </a:cubicBezTo>
                  <a:cubicBezTo>
                    <a:pt x="1317" y="885"/>
                    <a:pt x="1317" y="885"/>
                    <a:pt x="1317" y="885"/>
                  </a:cubicBezTo>
                  <a:cubicBezTo>
                    <a:pt x="1335" y="892"/>
                    <a:pt x="1355" y="885"/>
                    <a:pt x="1362" y="867"/>
                  </a:cubicBezTo>
                  <a:cubicBezTo>
                    <a:pt x="1364" y="863"/>
                    <a:pt x="1365" y="858"/>
                    <a:pt x="1365" y="854"/>
                  </a:cubicBezTo>
                  <a:cubicBezTo>
                    <a:pt x="1365" y="34"/>
                    <a:pt x="1365" y="34"/>
                    <a:pt x="1365" y="34"/>
                  </a:cubicBezTo>
                  <a:cubicBezTo>
                    <a:pt x="1365" y="16"/>
                    <a:pt x="1350" y="0"/>
                    <a:pt x="1331" y="0"/>
                  </a:cubicBezTo>
                  <a:cubicBezTo>
                    <a:pt x="1326" y="0"/>
                    <a:pt x="1322" y="1"/>
                    <a:pt x="1317" y="3"/>
                  </a:cubicBezTo>
                  <a:cubicBezTo>
                    <a:pt x="743" y="259"/>
                    <a:pt x="743" y="259"/>
                    <a:pt x="743" y="259"/>
                  </a:cubicBezTo>
                  <a:cubicBezTo>
                    <a:pt x="724" y="206"/>
                    <a:pt x="674" y="171"/>
                    <a:pt x="619" y="171"/>
                  </a:cubicBezTo>
                  <a:cubicBezTo>
                    <a:pt x="269" y="171"/>
                    <a:pt x="269" y="171"/>
                    <a:pt x="269" y="171"/>
                  </a:cubicBezTo>
                  <a:cubicBezTo>
                    <a:pt x="196" y="171"/>
                    <a:pt x="137" y="230"/>
                    <a:pt x="137" y="303"/>
                  </a:cubicBezTo>
                  <a:cubicBezTo>
                    <a:pt x="137" y="307"/>
                    <a:pt x="137" y="307"/>
                    <a:pt x="137" y="307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15" y="307"/>
                    <a:pt x="0" y="323"/>
                    <a:pt x="0" y="342"/>
                  </a:cubicBezTo>
                  <a:cubicBezTo>
                    <a:pt x="0" y="546"/>
                    <a:pt x="0" y="546"/>
                    <a:pt x="0" y="546"/>
                  </a:cubicBezTo>
                  <a:cubicBezTo>
                    <a:pt x="0" y="565"/>
                    <a:pt x="15" y="581"/>
                    <a:pt x="34" y="581"/>
                  </a:cubicBezTo>
                  <a:close/>
                  <a:moveTo>
                    <a:pt x="1161" y="148"/>
                  </a:moveTo>
                  <a:cubicBezTo>
                    <a:pt x="1297" y="87"/>
                    <a:pt x="1297" y="87"/>
                    <a:pt x="1297" y="87"/>
                  </a:cubicBezTo>
                  <a:cubicBezTo>
                    <a:pt x="1297" y="801"/>
                    <a:pt x="1297" y="801"/>
                    <a:pt x="1297" y="801"/>
                  </a:cubicBezTo>
                  <a:cubicBezTo>
                    <a:pt x="1161" y="740"/>
                    <a:pt x="1161" y="740"/>
                    <a:pt x="1161" y="740"/>
                  </a:cubicBezTo>
                  <a:lnTo>
                    <a:pt x="1161" y="148"/>
                  </a:lnTo>
                  <a:close/>
                  <a:moveTo>
                    <a:pt x="751" y="330"/>
                  </a:moveTo>
                  <a:cubicBezTo>
                    <a:pt x="1092" y="178"/>
                    <a:pt x="1092" y="178"/>
                    <a:pt x="1092" y="178"/>
                  </a:cubicBezTo>
                  <a:cubicBezTo>
                    <a:pt x="1092" y="710"/>
                    <a:pt x="1092" y="710"/>
                    <a:pt x="1092" y="710"/>
                  </a:cubicBezTo>
                  <a:cubicBezTo>
                    <a:pt x="751" y="558"/>
                    <a:pt x="751" y="558"/>
                    <a:pt x="751" y="558"/>
                  </a:cubicBezTo>
                  <a:lnTo>
                    <a:pt x="751" y="330"/>
                  </a:lnTo>
                  <a:close/>
                  <a:moveTo>
                    <a:pt x="444" y="854"/>
                  </a:moveTo>
                  <a:cubicBezTo>
                    <a:pt x="444" y="990"/>
                    <a:pt x="444" y="990"/>
                    <a:pt x="444" y="990"/>
                  </a:cubicBezTo>
                  <a:cubicBezTo>
                    <a:pt x="307" y="990"/>
                    <a:pt x="307" y="990"/>
                    <a:pt x="307" y="990"/>
                  </a:cubicBezTo>
                  <a:cubicBezTo>
                    <a:pt x="307" y="717"/>
                    <a:pt x="307" y="717"/>
                    <a:pt x="307" y="717"/>
                  </a:cubicBezTo>
                  <a:cubicBezTo>
                    <a:pt x="444" y="717"/>
                    <a:pt x="444" y="717"/>
                    <a:pt x="444" y="717"/>
                  </a:cubicBezTo>
                  <a:lnTo>
                    <a:pt x="444" y="854"/>
                  </a:lnTo>
                  <a:close/>
                  <a:moveTo>
                    <a:pt x="580" y="786"/>
                  </a:moveTo>
                  <a:cubicBezTo>
                    <a:pt x="580" y="804"/>
                    <a:pt x="565" y="819"/>
                    <a:pt x="546" y="819"/>
                  </a:cubicBezTo>
                  <a:cubicBezTo>
                    <a:pt x="512" y="819"/>
                    <a:pt x="512" y="819"/>
                    <a:pt x="512" y="819"/>
                  </a:cubicBezTo>
                  <a:cubicBezTo>
                    <a:pt x="512" y="717"/>
                    <a:pt x="512" y="717"/>
                    <a:pt x="512" y="717"/>
                  </a:cubicBezTo>
                  <a:cubicBezTo>
                    <a:pt x="580" y="717"/>
                    <a:pt x="580" y="717"/>
                    <a:pt x="580" y="717"/>
                  </a:cubicBezTo>
                  <a:lnTo>
                    <a:pt x="580" y="786"/>
                  </a:lnTo>
                  <a:close/>
                  <a:moveTo>
                    <a:pt x="205" y="546"/>
                  </a:moveTo>
                  <a:cubicBezTo>
                    <a:pt x="205" y="303"/>
                    <a:pt x="205" y="303"/>
                    <a:pt x="205" y="303"/>
                  </a:cubicBezTo>
                  <a:cubicBezTo>
                    <a:pt x="205" y="268"/>
                    <a:pt x="233" y="239"/>
                    <a:pt x="269" y="239"/>
                  </a:cubicBezTo>
                  <a:cubicBezTo>
                    <a:pt x="619" y="239"/>
                    <a:pt x="619" y="239"/>
                    <a:pt x="619" y="239"/>
                  </a:cubicBezTo>
                  <a:cubicBezTo>
                    <a:pt x="654" y="239"/>
                    <a:pt x="683" y="268"/>
                    <a:pt x="683" y="303"/>
                  </a:cubicBezTo>
                  <a:cubicBezTo>
                    <a:pt x="683" y="585"/>
                    <a:pt x="683" y="585"/>
                    <a:pt x="683" y="585"/>
                  </a:cubicBezTo>
                  <a:cubicBezTo>
                    <a:pt x="683" y="620"/>
                    <a:pt x="654" y="649"/>
                    <a:pt x="619" y="649"/>
                  </a:cubicBezTo>
                  <a:cubicBezTo>
                    <a:pt x="269" y="649"/>
                    <a:pt x="269" y="649"/>
                    <a:pt x="269" y="649"/>
                  </a:cubicBezTo>
                  <a:cubicBezTo>
                    <a:pt x="233" y="649"/>
                    <a:pt x="205" y="620"/>
                    <a:pt x="205" y="585"/>
                  </a:cubicBezTo>
                  <a:lnTo>
                    <a:pt x="205" y="546"/>
                  </a:lnTo>
                  <a:close/>
                  <a:moveTo>
                    <a:pt x="68" y="376"/>
                  </a:moveTo>
                  <a:cubicBezTo>
                    <a:pt x="137" y="376"/>
                    <a:pt x="137" y="376"/>
                    <a:pt x="137" y="376"/>
                  </a:cubicBezTo>
                  <a:cubicBezTo>
                    <a:pt x="137" y="512"/>
                    <a:pt x="137" y="512"/>
                    <a:pt x="137" y="512"/>
                  </a:cubicBezTo>
                  <a:cubicBezTo>
                    <a:pt x="68" y="512"/>
                    <a:pt x="68" y="512"/>
                    <a:pt x="68" y="512"/>
                  </a:cubicBezTo>
                  <a:lnTo>
                    <a:pt x="68" y="3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8"/>
            <p:cNvSpPr>
              <a:spLocks noEditPoints="1"/>
            </p:cNvSpPr>
            <p:nvPr/>
          </p:nvSpPr>
          <p:spPr bwMode="auto">
            <a:xfrm>
              <a:off x="1955800" y="6311901"/>
              <a:ext cx="195263" cy="195263"/>
            </a:xfrm>
            <a:custGeom>
              <a:avLst/>
              <a:gdLst>
                <a:gd name="T0" fmla="*/ 303 w 654"/>
                <a:gd name="T1" fmla="*/ 13 h 654"/>
                <a:gd name="T2" fmla="*/ 255 w 654"/>
                <a:gd name="T3" fmla="*/ 13 h 654"/>
                <a:gd name="T4" fmla="*/ 13 w 654"/>
                <a:gd name="T5" fmla="*/ 255 h 654"/>
                <a:gd name="T6" fmla="*/ 13 w 654"/>
                <a:gd name="T7" fmla="*/ 303 h 654"/>
                <a:gd name="T8" fmla="*/ 351 w 654"/>
                <a:gd name="T9" fmla="*/ 641 h 654"/>
                <a:gd name="T10" fmla="*/ 400 w 654"/>
                <a:gd name="T11" fmla="*/ 641 h 654"/>
                <a:gd name="T12" fmla="*/ 641 w 654"/>
                <a:gd name="T13" fmla="*/ 399 h 654"/>
                <a:gd name="T14" fmla="*/ 641 w 654"/>
                <a:gd name="T15" fmla="*/ 351 h 654"/>
                <a:gd name="T16" fmla="*/ 303 w 654"/>
                <a:gd name="T17" fmla="*/ 13 h 654"/>
                <a:gd name="T18" fmla="*/ 528 w 654"/>
                <a:gd name="T19" fmla="*/ 334 h 654"/>
                <a:gd name="T20" fmla="*/ 335 w 654"/>
                <a:gd name="T21" fmla="*/ 319 h 654"/>
                <a:gd name="T22" fmla="*/ 320 w 654"/>
                <a:gd name="T23" fmla="*/ 127 h 654"/>
                <a:gd name="T24" fmla="*/ 528 w 654"/>
                <a:gd name="T25" fmla="*/ 334 h 654"/>
                <a:gd name="T26" fmla="*/ 376 w 654"/>
                <a:gd name="T27" fmla="*/ 568 h 654"/>
                <a:gd name="T28" fmla="*/ 86 w 654"/>
                <a:gd name="T29" fmla="*/ 279 h 654"/>
                <a:gd name="T30" fmla="*/ 251 w 654"/>
                <a:gd name="T31" fmla="*/ 114 h 654"/>
                <a:gd name="T32" fmla="*/ 269 w 654"/>
                <a:gd name="T33" fmla="*/ 354 h 654"/>
                <a:gd name="T34" fmla="*/ 300 w 654"/>
                <a:gd name="T35" fmla="*/ 385 h 654"/>
                <a:gd name="T36" fmla="*/ 540 w 654"/>
                <a:gd name="T37" fmla="*/ 404 h 654"/>
                <a:gd name="T38" fmla="*/ 376 w 654"/>
                <a:gd name="T39" fmla="*/ 568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4" h="654">
                  <a:moveTo>
                    <a:pt x="303" y="13"/>
                  </a:moveTo>
                  <a:cubicBezTo>
                    <a:pt x="290" y="0"/>
                    <a:pt x="268" y="0"/>
                    <a:pt x="255" y="13"/>
                  </a:cubicBezTo>
                  <a:cubicBezTo>
                    <a:pt x="13" y="255"/>
                    <a:pt x="13" y="255"/>
                    <a:pt x="13" y="255"/>
                  </a:cubicBezTo>
                  <a:cubicBezTo>
                    <a:pt x="0" y="268"/>
                    <a:pt x="0" y="290"/>
                    <a:pt x="13" y="303"/>
                  </a:cubicBezTo>
                  <a:cubicBezTo>
                    <a:pt x="351" y="641"/>
                    <a:pt x="351" y="641"/>
                    <a:pt x="351" y="641"/>
                  </a:cubicBezTo>
                  <a:cubicBezTo>
                    <a:pt x="365" y="654"/>
                    <a:pt x="386" y="654"/>
                    <a:pt x="400" y="641"/>
                  </a:cubicBezTo>
                  <a:cubicBezTo>
                    <a:pt x="641" y="399"/>
                    <a:pt x="641" y="399"/>
                    <a:pt x="641" y="399"/>
                  </a:cubicBezTo>
                  <a:cubicBezTo>
                    <a:pt x="654" y="386"/>
                    <a:pt x="654" y="364"/>
                    <a:pt x="641" y="351"/>
                  </a:cubicBezTo>
                  <a:lnTo>
                    <a:pt x="303" y="13"/>
                  </a:lnTo>
                  <a:close/>
                  <a:moveTo>
                    <a:pt x="528" y="334"/>
                  </a:moveTo>
                  <a:cubicBezTo>
                    <a:pt x="335" y="319"/>
                    <a:pt x="335" y="319"/>
                    <a:pt x="335" y="319"/>
                  </a:cubicBezTo>
                  <a:cubicBezTo>
                    <a:pt x="320" y="127"/>
                    <a:pt x="320" y="127"/>
                    <a:pt x="320" y="127"/>
                  </a:cubicBezTo>
                  <a:lnTo>
                    <a:pt x="528" y="334"/>
                  </a:lnTo>
                  <a:close/>
                  <a:moveTo>
                    <a:pt x="376" y="568"/>
                  </a:moveTo>
                  <a:cubicBezTo>
                    <a:pt x="86" y="279"/>
                    <a:pt x="86" y="279"/>
                    <a:pt x="86" y="279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69" y="354"/>
                    <a:pt x="269" y="354"/>
                    <a:pt x="269" y="354"/>
                  </a:cubicBezTo>
                  <a:cubicBezTo>
                    <a:pt x="270" y="370"/>
                    <a:pt x="284" y="384"/>
                    <a:pt x="300" y="385"/>
                  </a:cubicBezTo>
                  <a:cubicBezTo>
                    <a:pt x="540" y="404"/>
                    <a:pt x="540" y="404"/>
                    <a:pt x="540" y="404"/>
                  </a:cubicBezTo>
                  <a:lnTo>
                    <a:pt x="376" y="5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99"/>
            <p:cNvSpPr>
              <a:spLocks noEditPoints="1"/>
            </p:cNvSpPr>
            <p:nvPr/>
          </p:nvSpPr>
          <p:spPr bwMode="auto">
            <a:xfrm>
              <a:off x="1733550" y="5919788"/>
              <a:ext cx="200025" cy="190500"/>
            </a:xfrm>
            <a:custGeom>
              <a:avLst/>
              <a:gdLst>
                <a:gd name="T0" fmla="*/ 271 w 670"/>
                <a:gd name="T1" fmla="*/ 639 h 639"/>
                <a:gd name="T2" fmla="*/ 510 w 670"/>
                <a:gd name="T3" fmla="*/ 401 h 639"/>
                <a:gd name="T4" fmla="*/ 462 w 670"/>
                <a:gd name="T5" fmla="*/ 257 h 639"/>
                <a:gd name="T6" fmla="*/ 670 w 670"/>
                <a:gd name="T7" fmla="*/ 48 h 639"/>
                <a:gd name="T8" fmla="*/ 622 w 670"/>
                <a:gd name="T9" fmla="*/ 0 h 639"/>
                <a:gd name="T10" fmla="*/ 413 w 670"/>
                <a:gd name="T11" fmla="*/ 208 h 639"/>
                <a:gd name="T12" fmla="*/ 79 w 670"/>
                <a:gd name="T13" fmla="*/ 256 h 639"/>
                <a:gd name="T14" fmla="*/ 127 w 670"/>
                <a:gd name="T15" fmla="*/ 591 h 639"/>
                <a:gd name="T16" fmla="*/ 271 w 670"/>
                <a:gd name="T17" fmla="*/ 639 h 639"/>
                <a:gd name="T18" fmla="*/ 271 w 670"/>
                <a:gd name="T19" fmla="*/ 229 h 639"/>
                <a:gd name="T20" fmla="*/ 441 w 670"/>
                <a:gd name="T21" fmla="*/ 400 h 639"/>
                <a:gd name="T22" fmla="*/ 271 w 670"/>
                <a:gd name="T23" fmla="*/ 570 h 639"/>
                <a:gd name="T24" fmla="*/ 100 w 670"/>
                <a:gd name="T25" fmla="*/ 400 h 639"/>
                <a:gd name="T26" fmla="*/ 271 w 670"/>
                <a:gd name="T27" fmla="*/ 22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0" h="639">
                  <a:moveTo>
                    <a:pt x="271" y="639"/>
                  </a:moveTo>
                  <a:cubicBezTo>
                    <a:pt x="402" y="639"/>
                    <a:pt x="509" y="532"/>
                    <a:pt x="510" y="401"/>
                  </a:cubicBezTo>
                  <a:cubicBezTo>
                    <a:pt x="510" y="349"/>
                    <a:pt x="493" y="298"/>
                    <a:pt x="462" y="257"/>
                  </a:cubicBezTo>
                  <a:cubicBezTo>
                    <a:pt x="670" y="48"/>
                    <a:pt x="670" y="48"/>
                    <a:pt x="670" y="48"/>
                  </a:cubicBezTo>
                  <a:cubicBezTo>
                    <a:pt x="622" y="0"/>
                    <a:pt x="622" y="0"/>
                    <a:pt x="622" y="0"/>
                  </a:cubicBezTo>
                  <a:cubicBezTo>
                    <a:pt x="413" y="208"/>
                    <a:pt x="413" y="208"/>
                    <a:pt x="413" y="208"/>
                  </a:cubicBezTo>
                  <a:cubicBezTo>
                    <a:pt x="308" y="129"/>
                    <a:pt x="158" y="151"/>
                    <a:pt x="79" y="256"/>
                  </a:cubicBezTo>
                  <a:cubicBezTo>
                    <a:pt x="0" y="362"/>
                    <a:pt x="21" y="512"/>
                    <a:pt x="127" y="591"/>
                  </a:cubicBezTo>
                  <a:cubicBezTo>
                    <a:pt x="168" y="622"/>
                    <a:pt x="219" y="639"/>
                    <a:pt x="271" y="639"/>
                  </a:cubicBezTo>
                  <a:close/>
                  <a:moveTo>
                    <a:pt x="271" y="229"/>
                  </a:moveTo>
                  <a:cubicBezTo>
                    <a:pt x="365" y="229"/>
                    <a:pt x="441" y="305"/>
                    <a:pt x="441" y="400"/>
                  </a:cubicBezTo>
                  <a:cubicBezTo>
                    <a:pt x="441" y="494"/>
                    <a:pt x="365" y="570"/>
                    <a:pt x="271" y="570"/>
                  </a:cubicBezTo>
                  <a:cubicBezTo>
                    <a:pt x="176" y="570"/>
                    <a:pt x="100" y="494"/>
                    <a:pt x="100" y="400"/>
                  </a:cubicBezTo>
                  <a:cubicBezTo>
                    <a:pt x="100" y="305"/>
                    <a:pt x="176" y="229"/>
                    <a:pt x="271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0"/>
            <p:cNvSpPr>
              <a:spLocks noEditPoints="1"/>
            </p:cNvSpPr>
            <p:nvPr/>
          </p:nvSpPr>
          <p:spPr bwMode="auto">
            <a:xfrm>
              <a:off x="1966913" y="6113463"/>
              <a:ext cx="161925" cy="179388"/>
            </a:xfrm>
            <a:custGeom>
              <a:avLst/>
              <a:gdLst>
                <a:gd name="T0" fmla="*/ 34 w 546"/>
                <a:gd name="T1" fmla="*/ 531 h 599"/>
                <a:gd name="T2" fmla="*/ 204 w 546"/>
                <a:gd name="T3" fmla="*/ 531 h 599"/>
                <a:gd name="T4" fmla="*/ 204 w 546"/>
                <a:gd name="T5" fmla="*/ 565 h 599"/>
                <a:gd name="T6" fmla="*/ 239 w 546"/>
                <a:gd name="T7" fmla="*/ 599 h 599"/>
                <a:gd name="T8" fmla="*/ 512 w 546"/>
                <a:gd name="T9" fmla="*/ 599 h 599"/>
                <a:gd name="T10" fmla="*/ 546 w 546"/>
                <a:gd name="T11" fmla="*/ 565 h 599"/>
                <a:gd name="T12" fmla="*/ 546 w 546"/>
                <a:gd name="T13" fmla="*/ 395 h 599"/>
                <a:gd name="T14" fmla="*/ 454 w 546"/>
                <a:gd name="T15" fmla="*/ 266 h 599"/>
                <a:gd name="T16" fmla="*/ 486 w 546"/>
                <a:gd name="T17" fmla="*/ 76 h 599"/>
                <a:gd name="T18" fmla="*/ 296 w 546"/>
                <a:gd name="T19" fmla="*/ 43 h 599"/>
                <a:gd name="T20" fmla="*/ 264 w 546"/>
                <a:gd name="T21" fmla="*/ 234 h 599"/>
                <a:gd name="T22" fmla="*/ 296 w 546"/>
                <a:gd name="T23" fmla="*/ 266 h 599"/>
                <a:gd name="T24" fmla="*/ 239 w 546"/>
                <a:gd name="T25" fmla="*/ 305 h 599"/>
                <a:gd name="T26" fmla="*/ 196 w 546"/>
                <a:gd name="T27" fmla="*/ 272 h 599"/>
                <a:gd name="T28" fmla="*/ 219 w 546"/>
                <a:gd name="T29" fmla="*/ 129 h 599"/>
                <a:gd name="T30" fmla="*/ 76 w 546"/>
                <a:gd name="T31" fmla="*/ 106 h 599"/>
                <a:gd name="T32" fmla="*/ 53 w 546"/>
                <a:gd name="T33" fmla="*/ 249 h 599"/>
                <a:gd name="T34" fmla="*/ 76 w 546"/>
                <a:gd name="T35" fmla="*/ 272 h 599"/>
                <a:gd name="T36" fmla="*/ 0 w 546"/>
                <a:gd name="T37" fmla="*/ 394 h 599"/>
                <a:gd name="T38" fmla="*/ 0 w 546"/>
                <a:gd name="T39" fmla="*/ 497 h 599"/>
                <a:gd name="T40" fmla="*/ 34 w 546"/>
                <a:gd name="T41" fmla="*/ 531 h 599"/>
                <a:gd name="T42" fmla="*/ 375 w 546"/>
                <a:gd name="T43" fmla="*/ 87 h 599"/>
                <a:gd name="T44" fmla="*/ 443 w 546"/>
                <a:gd name="T45" fmla="*/ 155 h 599"/>
                <a:gd name="T46" fmla="*/ 375 w 546"/>
                <a:gd name="T47" fmla="*/ 223 h 599"/>
                <a:gd name="T48" fmla="*/ 307 w 546"/>
                <a:gd name="T49" fmla="*/ 155 h 599"/>
                <a:gd name="T50" fmla="*/ 375 w 546"/>
                <a:gd name="T51" fmla="*/ 87 h 599"/>
                <a:gd name="T52" fmla="*/ 273 w 546"/>
                <a:gd name="T53" fmla="*/ 497 h 599"/>
                <a:gd name="T54" fmla="*/ 273 w 546"/>
                <a:gd name="T55" fmla="*/ 395 h 599"/>
                <a:gd name="T56" fmla="*/ 342 w 546"/>
                <a:gd name="T57" fmla="*/ 326 h 599"/>
                <a:gd name="T58" fmla="*/ 409 w 546"/>
                <a:gd name="T59" fmla="*/ 326 h 599"/>
                <a:gd name="T60" fmla="*/ 477 w 546"/>
                <a:gd name="T61" fmla="*/ 395 h 599"/>
                <a:gd name="T62" fmla="*/ 477 w 546"/>
                <a:gd name="T63" fmla="*/ 531 h 599"/>
                <a:gd name="T64" fmla="*/ 273 w 546"/>
                <a:gd name="T65" fmla="*/ 531 h 599"/>
                <a:gd name="T66" fmla="*/ 273 w 546"/>
                <a:gd name="T67" fmla="*/ 497 h 599"/>
                <a:gd name="T68" fmla="*/ 136 w 546"/>
                <a:gd name="T69" fmla="*/ 155 h 599"/>
                <a:gd name="T70" fmla="*/ 170 w 546"/>
                <a:gd name="T71" fmla="*/ 189 h 599"/>
                <a:gd name="T72" fmla="*/ 136 w 546"/>
                <a:gd name="T73" fmla="*/ 223 h 599"/>
                <a:gd name="T74" fmla="*/ 102 w 546"/>
                <a:gd name="T75" fmla="*/ 189 h 599"/>
                <a:gd name="T76" fmla="*/ 136 w 546"/>
                <a:gd name="T77" fmla="*/ 155 h 599"/>
                <a:gd name="T78" fmla="*/ 68 w 546"/>
                <a:gd name="T79" fmla="*/ 394 h 599"/>
                <a:gd name="T80" fmla="*/ 136 w 546"/>
                <a:gd name="T81" fmla="*/ 326 h 599"/>
                <a:gd name="T82" fmla="*/ 204 w 546"/>
                <a:gd name="T83" fmla="*/ 394 h 599"/>
                <a:gd name="T84" fmla="*/ 204 w 546"/>
                <a:gd name="T85" fmla="*/ 462 h 599"/>
                <a:gd name="T86" fmla="*/ 68 w 546"/>
                <a:gd name="T87" fmla="*/ 462 h 599"/>
                <a:gd name="T88" fmla="*/ 68 w 546"/>
                <a:gd name="T89" fmla="*/ 39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46" h="599">
                  <a:moveTo>
                    <a:pt x="34" y="531"/>
                  </a:moveTo>
                  <a:cubicBezTo>
                    <a:pt x="204" y="531"/>
                    <a:pt x="204" y="531"/>
                    <a:pt x="204" y="531"/>
                  </a:cubicBezTo>
                  <a:cubicBezTo>
                    <a:pt x="204" y="565"/>
                    <a:pt x="204" y="565"/>
                    <a:pt x="204" y="565"/>
                  </a:cubicBezTo>
                  <a:cubicBezTo>
                    <a:pt x="204" y="584"/>
                    <a:pt x="220" y="599"/>
                    <a:pt x="239" y="599"/>
                  </a:cubicBezTo>
                  <a:cubicBezTo>
                    <a:pt x="512" y="599"/>
                    <a:pt x="512" y="599"/>
                    <a:pt x="512" y="599"/>
                  </a:cubicBezTo>
                  <a:cubicBezTo>
                    <a:pt x="530" y="599"/>
                    <a:pt x="546" y="584"/>
                    <a:pt x="546" y="565"/>
                  </a:cubicBezTo>
                  <a:cubicBezTo>
                    <a:pt x="546" y="395"/>
                    <a:pt x="546" y="395"/>
                    <a:pt x="546" y="395"/>
                  </a:cubicBezTo>
                  <a:cubicBezTo>
                    <a:pt x="546" y="337"/>
                    <a:pt x="509" y="285"/>
                    <a:pt x="454" y="266"/>
                  </a:cubicBezTo>
                  <a:cubicBezTo>
                    <a:pt x="516" y="222"/>
                    <a:pt x="530" y="137"/>
                    <a:pt x="486" y="76"/>
                  </a:cubicBezTo>
                  <a:cubicBezTo>
                    <a:pt x="443" y="14"/>
                    <a:pt x="357" y="0"/>
                    <a:pt x="296" y="43"/>
                  </a:cubicBezTo>
                  <a:cubicBezTo>
                    <a:pt x="234" y="87"/>
                    <a:pt x="220" y="172"/>
                    <a:pt x="264" y="234"/>
                  </a:cubicBezTo>
                  <a:cubicBezTo>
                    <a:pt x="273" y="246"/>
                    <a:pt x="284" y="257"/>
                    <a:pt x="296" y="266"/>
                  </a:cubicBezTo>
                  <a:cubicBezTo>
                    <a:pt x="274" y="274"/>
                    <a:pt x="254" y="287"/>
                    <a:pt x="239" y="305"/>
                  </a:cubicBezTo>
                  <a:cubicBezTo>
                    <a:pt x="227" y="291"/>
                    <a:pt x="212" y="280"/>
                    <a:pt x="196" y="272"/>
                  </a:cubicBezTo>
                  <a:cubicBezTo>
                    <a:pt x="242" y="239"/>
                    <a:pt x="252" y="175"/>
                    <a:pt x="219" y="129"/>
                  </a:cubicBezTo>
                  <a:cubicBezTo>
                    <a:pt x="186" y="83"/>
                    <a:pt x="122" y="73"/>
                    <a:pt x="76" y="106"/>
                  </a:cubicBezTo>
                  <a:cubicBezTo>
                    <a:pt x="30" y="139"/>
                    <a:pt x="20" y="203"/>
                    <a:pt x="53" y="249"/>
                  </a:cubicBezTo>
                  <a:cubicBezTo>
                    <a:pt x="60" y="258"/>
                    <a:pt x="67" y="266"/>
                    <a:pt x="76" y="272"/>
                  </a:cubicBezTo>
                  <a:cubicBezTo>
                    <a:pt x="30" y="295"/>
                    <a:pt x="0" y="342"/>
                    <a:pt x="0" y="394"/>
                  </a:cubicBezTo>
                  <a:cubicBezTo>
                    <a:pt x="0" y="497"/>
                    <a:pt x="0" y="497"/>
                    <a:pt x="0" y="497"/>
                  </a:cubicBezTo>
                  <a:cubicBezTo>
                    <a:pt x="0" y="515"/>
                    <a:pt x="15" y="531"/>
                    <a:pt x="34" y="531"/>
                  </a:cubicBezTo>
                  <a:close/>
                  <a:moveTo>
                    <a:pt x="375" y="87"/>
                  </a:moveTo>
                  <a:cubicBezTo>
                    <a:pt x="413" y="87"/>
                    <a:pt x="443" y="117"/>
                    <a:pt x="443" y="155"/>
                  </a:cubicBezTo>
                  <a:cubicBezTo>
                    <a:pt x="443" y="193"/>
                    <a:pt x="413" y="223"/>
                    <a:pt x="375" y="223"/>
                  </a:cubicBezTo>
                  <a:cubicBezTo>
                    <a:pt x="337" y="223"/>
                    <a:pt x="307" y="193"/>
                    <a:pt x="307" y="155"/>
                  </a:cubicBezTo>
                  <a:cubicBezTo>
                    <a:pt x="307" y="117"/>
                    <a:pt x="337" y="87"/>
                    <a:pt x="375" y="87"/>
                  </a:cubicBezTo>
                  <a:close/>
                  <a:moveTo>
                    <a:pt x="273" y="497"/>
                  </a:moveTo>
                  <a:cubicBezTo>
                    <a:pt x="273" y="395"/>
                    <a:pt x="273" y="395"/>
                    <a:pt x="273" y="395"/>
                  </a:cubicBezTo>
                  <a:cubicBezTo>
                    <a:pt x="273" y="357"/>
                    <a:pt x="304" y="326"/>
                    <a:pt x="342" y="326"/>
                  </a:cubicBezTo>
                  <a:cubicBezTo>
                    <a:pt x="409" y="326"/>
                    <a:pt x="409" y="326"/>
                    <a:pt x="409" y="326"/>
                  </a:cubicBezTo>
                  <a:cubicBezTo>
                    <a:pt x="447" y="326"/>
                    <a:pt x="477" y="357"/>
                    <a:pt x="477" y="395"/>
                  </a:cubicBezTo>
                  <a:cubicBezTo>
                    <a:pt x="477" y="531"/>
                    <a:pt x="477" y="531"/>
                    <a:pt x="477" y="531"/>
                  </a:cubicBezTo>
                  <a:cubicBezTo>
                    <a:pt x="273" y="531"/>
                    <a:pt x="273" y="531"/>
                    <a:pt x="273" y="531"/>
                  </a:cubicBezTo>
                  <a:lnTo>
                    <a:pt x="273" y="497"/>
                  </a:lnTo>
                  <a:close/>
                  <a:moveTo>
                    <a:pt x="136" y="155"/>
                  </a:moveTo>
                  <a:cubicBezTo>
                    <a:pt x="155" y="155"/>
                    <a:pt x="170" y="170"/>
                    <a:pt x="170" y="189"/>
                  </a:cubicBezTo>
                  <a:cubicBezTo>
                    <a:pt x="170" y="208"/>
                    <a:pt x="155" y="223"/>
                    <a:pt x="136" y="223"/>
                  </a:cubicBezTo>
                  <a:cubicBezTo>
                    <a:pt x="117" y="223"/>
                    <a:pt x="102" y="208"/>
                    <a:pt x="102" y="189"/>
                  </a:cubicBezTo>
                  <a:cubicBezTo>
                    <a:pt x="102" y="170"/>
                    <a:pt x="117" y="155"/>
                    <a:pt x="136" y="155"/>
                  </a:cubicBezTo>
                  <a:close/>
                  <a:moveTo>
                    <a:pt x="68" y="394"/>
                  </a:moveTo>
                  <a:cubicBezTo>
                    <a:pt x="68" y="356"/>
                    <a:pt x="98" y="326"/>
                    <a:pt x="136" y="326"/>
                  </a:cubicBezTo>
                  <a:cubicBezTo>
                    <a:pt x="174" y="326"/>
                    <a:pt x="204" y="356"/>
                    <a:pt x="204" y="394"/>
                  </a:cubicBezTo>
                  <a:cubicBezTo>
                    <a:pt x="204" y="462"/>
                    <a:pt x="204" y="462"/>
                    <a:pt x="204" y="462"/>
                  </a:cubicBezTo>
                  <a:cubicBezTo>
                    <a:pt x="68" y="462"/>
                    <a:pt x="68" y="462"/>
                    <a:pt x="68" y="462"/>
                  </a:cubicBezTo>
                  <a:lnTo>
                    <a:pt x="68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01"/>
            <p:cNvSpPr>
              <a:spLocks noEditPoints="1"/>
            </p:cNvSpPr>
            <p:nvPr/>
          </p:nvSpPr>
          <p:spPr bwMode="auto">
            <a:xfrm>
              <a:off x="1711325" y="6332538"/>
              <a:ext cx="215900" cy="193675"/>
            </a:xfrm>
            <a:custGeom>
              <a:avLst/>
              <a:gdLst>
                <a:gd name="T0" fmla="*/ 379 w 723"/>
                <a:gd name="T1" fmla="*/ 0 h 652"/>
                <a:gd name="T2" fmla="*/ 242 w 723"/>
                <a:gd name="T3" fmla="*/ 0 h 652"/>
                <a:gd name="T4" fmla="*/ 218 w 723"/>
                <a:gd name="T5" fmla="*/ 10 h 652"/>
                <a:gd name="T6" fmla="*/ 13 w 723"/>
                <a:gd name="T7" fmla="*/ 215 h 652"/>
                <a:gd name="T8" fmla="*/ 13 w 723"/>
                <a:gd name="T9" fmla="*/ 264 h 652"/>
                <a:gd name="T10" fmla="*/ 389 w 723"/>
                <a:gd name="T11" fmla="*/ 639 h 652"/>
                <a:gd name="T12" fmla="*/ 437 w 723"/>
                <a:gd name="T13" fmla="*/ 639 h 652"/>
                <a:gd name="T14" fmla="*/ 710 w 723"/>
                <a:gd name="T15" fmla="*/ 366 h 652"/>
                <a:gd name="T16" fmla="*/ 710 w 723"/>
                <a:gd name="T17" fmla="*/ 318 h 652"/>
                <a:gd name="T18" fmla="*/ 403 w 723"/>
                <a:gd name="T19" fmla="*/ 10 h 652"/>
                <a:gd name="T20" fmla="*/ 379 w 723"/>
                <a:gd name="T21" fmla="*/ 0 h 652"/>
                <a:gd name="T22" fmla="*/ 413 w 723"/>
                <a:gd name="T23" fmla="*/ 567 h 652"/>
                <a:gd name="T24" fmla="*/ 86 w 723"/>
                <a:gd name="T25" fmla="*/ 239 h 652"/>
                <a:gd name="T26" fmla="*/ 256 w 723"/>
                <a:gd name="T27" fmla="*/ 69 h 652"/>
                <a:gd name="T28" fmla="*/ 365 w 723"/>
                <a:gd name="T29" fmla="*/ 69 h 652"/>
                <a:gd name="T30" fmla="*/ 638 w 723"/>
                <a:gd name="T31" fmla="*/ 342 h 652"/>
                <a:gd name="T32" fmla="*/ 413 w 723"/>
                <a:gd name="T33" fmla="*/ 567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3" h="652">
                  <a:moveTo>
                    <a:pt x="379" y="0"/>
                  </a:moveTo>
                  <a:cubicBezTo>
                    <a:pt x="242" y="0"/>
                    <a:pt x="242" y="0"/>
                    <a:pt x="242" y="0"/>
                  </a:cubicBezTo>
                  <a:cubicBezTo>
                    <a:pt x="233" y="0"/>
                    <a:pt x="224" y="4"/>
                    <a:pt x="218" y="10"/>
                  </a:cubicBezTo>
                  <a:cubicBezTo>
                    <a:pt x="13" y="215"/>
                    <a:pt x="13" y="215"/>
                    <a:pt x="13" y="215"/>
                  </a:cubicBezTo>
                  <a:cubicBezTo>
                    <a:pt x="0" y="229"/>
                    <a:pt x="0" y="250"/>
                    <a:pt x="13" y="264"/>
                  </a:cubicBezTo>
                  <a:cubicBezTo>
                    <a:pt x="389" y="639"/>
                    <a:pt x="389" y="639"/>
                    <a:pt x="389" y="639"/>
                  </a:cubicBezTo>
                  <a:cubicBezTo>
                    <a:pt x="402" y="652"/>
                    <a:pt x="424" y="652"/>
                    <a:pt x="437" y="639"/>
                  </a:cubicBezTo>
                  <a:cubicBezTo>
                    <a:pt x="710" y="366"/>
                    <a:pt x="710" y="366"/>
                    <a:pt x="710" y="366"/>
                  </a:cubicBezTo>
                  <a:cubicBezTo>
                    <a:pt x="723" y="353"/>
                    <a:pt x="723" y="331"/>
                    <a:pt x="710" y="318"/>
                  </a:cubicBezTo>
                  <a:cubicBezTo>
                    <a:pt x="403" y="10"/>
                    <a:pt x="403" y="10"/>
                    <a:pt x="403" y="10"/>
                  </a:cubicBezTo>
                  <a:cubicBezTo>
                    <a:pt x="396" y="4"/>
                    <a:pt x="388" y="0"/>
                    <a:pt x="379" y="0"/>
                  </a:cubicBezTo>
                  <a:close/>
                  <a:moveTo>
                    <a:pt x="413" y="567"/>
                  </a:moveTo>
                  <a:cubicBezTo>
                    <a:pt x="86" y="239"/>
                    <a:pt x="86" y="239"/>
                    <a:pt x="86" y="23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638" y="342"/>
                    <a:pt x="638" y="342"/>
                    <a:pt x="638" y="342"/>
                  </a:cubicBezTo>
                  <a:lnTo>
                    <a:pt x="413" y="5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02"/>
            <p:cNvSpPr>
              <a:spLocks/>
            </p:cNvSpPr>
            <p:nvPr/>
          </p:nvSpPr>
          <p:spPr bwMode="auto">
            <a:xfrm>
              <a:off x="1776413" y="6376988"/>
              <a:ext cx="55563" cy="53975"/>
            </a:xfrm>
            <a:custGeom>
              <a:avLst/>
              <a:gdLst>
                <a:gd name="T0" fmla="*/ 0 w 35"/>
                <a:gd name="T1" fmla="*/ 25 h 34"/>
                <a:gd name="T2" fmla="*/ 26 w 35"/>
                <a:gd name="T3" fmla="*/ 0 h 34"/>
                <a:gd name="T4" fmla="*/ 35 w 35"/>
                <a:gd name="T5" fmla="*/ 9 h 34"/>
                <a:gd name="T6" fmla="*/ 9 w 35"/>
                <a:gd name="T7" fmla="*/ 34 h 34"/>
                <a:gd name="T8" fmla="*/ 0 w 35"/>
                <a:gd name="T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0" y="25"/>
                  </a:moveTo>
                  <a:lnTo>
                    <a:pt x="26" y="0"/>
                  </a:lnTo>
                  <a:lnTo>
                    <a:pt x="35" y="9"/>
                  </a:lnTo>
                  <a:lnTo>
                    <a:pt x="9" y="34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3"/>
            <p:cNvSpPr>
              <a:spLocks/>
            </p:cNvSpPr>
            <p:nvPr/>
          </p:nvSpPr>
          <p:spPr bwMode="auto">
            <a:xfrm>
              <a:off x="1806575" y="6407151"/>
              <a:ext cx="55563" cy="55563"/>
            </a:xfrm>
            <a:custGeom>
              <a:avLst/>
              <a:gdLst>
                <a:gd name="T0" fmla="*/ 0 w 35"/>
                <a:gd name="T1" fmla="*/ 26 h 35"/>
                <a:gd name="T2" fmla="*/ 26 w 35"/>
                <a:gd name="T3" fmla="*/ 0 h 35"/>
                <a:gd name="T4" fmla="*/ 35 w 35"/>
                <a:gd name="T5" fmla="*/ 9 h 35"/>
                <a:gd name="T6" fmla="*/ 9 w 35"/>
                <a:gd name="T7" fmla="*/ 35 h 35"/>
                <a:gd name="T8" fmla="*/ 0 w 35"/>
                <a:gd name="T9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0" y="26"/>
                  </a:moveTo>
                  <a:lnTo>
                    <a:pt x="26" y="0"/>
                  </a:lnTo>
                  <a:lnTo>
                    <a:pt x="35" y="9"/>
                  </a:lnTo>
                  <a:lnTo>
                    <a:pt x="9" y="35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687995" y="2487998"/>
            <a:ext cx="302440" cy="335944"/>
            <a:chOff x="4281488" y="5916613"/>
            <a:chExt cx="558800" cy="620713"/>
          </a:xfrm>
          <a:solidFill>
            <a:schemeClr val="bg1"/>
          </a:solidFill>
        </p:grpSpPr>
        <p:sp>
          <p:nvSpPr>
            <p:cNvPr id="57" name="Freeform 119"/>
            <p:cNvSpPr>
              <a:spLocks noEditPoints="1"/>
            </p:cNvSpPr>
            <p:nvPr/>
          </p:nvSpPr>
          <p:spPr bwMode="auto">
            <a:xfrm>
              <a:off x="4281488" y="5916613"/>
              <a:ext cx="558800" cy="620713"/>
            </a:xfrm>
            <a:custGeom>
              <a:avLst/>
              <a:gdLst>
                <a:gd name="T0" fmla="*/ 939 w 1877"/>
                <a:gd name="T1" fmla="*/ 114 h 2083"/>
                <a:gd name="T2" fmla="*/ 17 w 1877"/>
                <a:gd name="T3" fmla="*/ 342 h 2083"/>
                <a:gd name="T4" fmla="*/ 17 w 1877"/>
                <a:gd name="T5" fmla="*/ 1025 h 2083"/>
                <a:gd name="T6" fmla="*/ 734 w 1877"/>
                <a:gd name="T7" fmla="*/ 1332 h 2083"/>
                <a:gd name="T8" fmla="*/ 597 w 1877"/>
                <a:gd name="T9" fmla="*/ 1736 h 2083"/>
                <a:gd name="T10" fmla="*/ 1246 w 1877"/>
                <a:gd name="T11" fmla="*/ 2083 h 2083"/>
                <a:gd name="T12" fmla="*/ 1122 w 1877"/>
                <a:gd name="T13" fmla="*/ 1541 h 2083"/>
                <a:gd name="T14" fmla="*/ 1348 w 1877"/>
                <a:gd name="T15" fmla="*/ 1254 h 2083"/>
                <a:gd name="T16" fmla="*/ 1808 w 1877"/>
                <a:gd name="T17" fmla="*/ 854 h 2083"/>
                <a:gd name="T18" fmla="*/ 1553 w 1877"/>
                <a:gd name="T19" fmla="*/ 35 h 2083"/>
                <a:gd name="T20" fmla="*/ 666 w 1877"/>
                <a:gd name="T21" fmla="*/ 1736 h 2083"/>
                <a:gd name="T22" fmla="*/ 836 w 1877"/>
                <a:gd name="T23" fmla="*/ 1878 h 2083"/>
                <a:gd name="T24" fmla="*/ 870 w 1877"/>
                <a:gd name="T25" fmla="*/ 1946 h 2083"/>
                <a:gd name="T26" fmla="*/ 973 w 1877"/>
                <a:gd name="T27" fmla="*/ 1708 h 2083"/>
                <a:gd name="T28" fmla="*/ 904 w 1877"/>
                <a:gd name="T29" fmla="*/ 1639 h 2083"/>
                <a:gd name="T30" fmla="*/ 973 w 1877"/>
                <a:gd name="T31" fmla="*/ 1639 h 2083"/>
                <a:gd name="T32" fmla="*/ 838 w 1877"/>
                <a:gd name="T33" fmla="*/ 1529 h 2083"/>
                <a:gd name="T34" fmla="*/ 956 w 1877"/>
                <a:gd name="T35" fmla="*/ 1196 h 2083"/>
                <a:gd name="T36" fmla="*/ 1075 w 1877"/>
                <a:gd name="T37" fmla="*/ 1287 h 2083"/>
                <a:gd name="T38" fmla="*/ 1007 w 1877"/>
                <a:gd name="T39" fmla="*/ 1503 h 2083"/>
                <a:gd name="T40" fmla="*/ 870 w 1877"/>
                <a:gd name="T41" fmla="*/ 1061 h 2083"/>
                <a:gd name="T42" fmla="*/ 1212 w 1877"/>
                <a:gd name="T43" fmla="*/ 1736 h 2083"/>
                <a:gd name="T44" fmla="*/ 1041 w 1877"/>
                <a:gd name="T45" fmla="*/ 1605 h 2083"/>
                <a:gd name="T46" fmla="*/ 1212 w 1877"/>
                <a:gd name="T47" fmla="*/ 1151 h 2083"/>
                <a:gd name="T48" fmla="*/ 1075 w 1877"/>
                <a:gd name="T49" fmla="*/ 1202 h 2083"/>
                <a:gd name="T50" fmla="*/ 939 w 1877"/>
                <a:gd name="T51" fmla="*/ 1127 h 2083"/>
                <a:gd name="T52" fmla="*/ 1061 w 1877"/>
                <a:gd name="T53" fmla="*/ 1059 h 2083"/>
                <a:gd name="T54" fmla="*/ 1739 w 1877"/>
                <a:gd name="T55" fmla="*/ 534 h 2083"/>
                <a:gd name="T56" fmla="*/ 1792 w 1877"/>
                <a:gd name="T57" fmla="*/ 1025 h 2083"/>
                <a:gd name="T58" fmla="*/ 1324 w 1877"/>
                <a:gd name="T59" fmla="*/ 1181 h 2083"/>
                <a:gd name="T60" fmla="*/ 1234 w 1877"/>
                <a:gd name="T61" fmla="*/ 1240 h 2083"/>
                <a:gd name="T62" fmla="*/ 1280 w 1877"/>
                <a:gd name="T63" fmla="*/ 991 h 2083"/>
                <a:gd name="T64" fmla="*/ 1177 w 1877"/>
                <a:gd name="T65" fmla="*/ 1011 h 2083"/>
                <a:gd name="T66" fmla="*/ 973 w 1877"/>
                <a:gd name="T67" fmla="*/ 987 h 2083"/>
                <a:gd name="T68" fmla="*/ 804 w 1877"/>
                <a:gd name="T69" fmla="*/ 991 h 2083"/>
                <a:gd name="T70" fmla="*/ 555 w 1877"/>
                <a:gd name="T71" fmla="*/ 1183 h 2083"/>
                <a:gd name="T72" fmla="*/ 167 w 1877"/>
                <a:gd name="T73" fmla="*/ 1205 h 2083"/>
                <a:gd name="T74" fmla="*/ 138 w 1877"/>
                <a:gd name="T75" fmla="*/ 833 h 2083"/>
                <a:gd name="T76" fmla="*/ 85 w 1877"/>
                <a:gd name="T77" fmla="*/ 342 h 2083"/>
                <a:gd name="T78" fmla="*/ 553 w 1877"/>
                <a:gd name="T79" fmla="*/ 186 h 2083"/>
                <a:gd name="T80" fmla="*/ 913 w 1877"/>
                <a:gd name="T81" fmla="*/ 185 h 2083"/>
                <a:gd name="T82" fmla="*/ 1300 w 1877"/>
                <a:gd name="T83" fmla="*/ 162 h 2083"/>
                <a:gd name="T84" fmla="*/ 1374 w 1877"/>
                <a:gd name="T85" fmla="*/ 185 h 2083"/>
                <a:gd name="T86" fmla="*/ 1739 w 1877"/>
                <a:gd name="T87" fmla="*/ 492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77" h="2083">
                  <a:moveTo>
                    <a:pt x="1553" y="35"/>
                  </a:moveTo>
                  <a:cubicBezTo>
                    <a:pt x="1477" y="35"/>
                    <a:pt x="1404" y="63"/>
                    <a:pt x="1348" y="114"/>
                  </a:cubicBezTo>
                  <a:cubicBezTo>
                    <a:pt x="1232" y="9"/>
                    <a:pt x="1055" y="9"/>
                    <a:pt x="939" y="114"/>
                  </a:cubicBezTo>
                  <a:cubicBezTo>
                    <a:pt x="822" y="9"/>
                    <a:pt x="645" y="9"/>
                    <a:pt x="529" y="114"/>
                  </a:cubicBezTo>
                  <a:cubicBezTo>
                    <a:pt x="403" y="0"/>
                    <a:pt x="209" y="11"/>
                    <a:pt x="96" y="137"/>
                  </a:cubicBezTo>
                  <a:cubicBezTo>
                    <a:pt x="45" y="193"/>
                    <a:pt x="17" y="266"/>
                    <a:pt x="17" y="342"/>
                  </a:cubicBezTo>
                  <a:cubicBezTo>
                    <a:pt x="17" y="403"/>
                    <a:pt x="35" y="463"/>
                    <a:pt x="69" y="513"/>
                  </a:cubicBezTo>
                  <a:cubicBezTo>
                    <a:pt x="0" y="616"/>
                    <a:pt x="0" y="751"/>
                    <a:pt x="69" y="854"/>
                  </a:cubicBezTo>
                  <a:cubicBezTo>
                    <a:pt x="35" y="905"/>
                    <a:pt x="17" y="964"/>
                    <a:pt x="17" y="1025"/>
                  </a:cubicBezTo>
                  <a:cubicBezTo>
                    <a:pt x="17" y="1194"/>
                    <a:pt x="154" y="1332"/>
                    <a:pt x="323" y="1332"/>
                  </a:cubicBezTo>
                  <a:cubicBezTo>
                    <a:pt x="399" y="1332"/>
                    <a:pt x="473" y="1304"/>
                    <a:pt x="529" y="1254"/>
                  </a:cubicBezTo>
                  <a:cubicBezTo>
                    <a:pt x="585" y="1304"/>
                    <a:pt x="658" y="1332"/>
                    <a:pt x="734" y="1332"/>
                  </a:cubicBezTo>
                  <a:cubicBezTo>
                    <a:pt x="734" y="1469"/>
                    <a:pt x="734" y="1469"/>
                    <a:pt x="734" y="1469"/>
                  </a:cubicBezTo>
                  <a:cubicBezTo>
                    <a:pt x="734" y="1495"/>
                    <a:pt x="741" y="1520"/>
                    <a:pt x="755" y="1541"/>
                  </a:cubicBezTo>
                  <a:cubicBezTo>
                    <a:pt x="663" y="1561"/>
                    <a:pt x="597" y="1642"/>
                    <a:pt x="597" y="1736"/>
                  </a:cubicBezTo>
                  <a:cubicBezTo>
                    <a:pt x="597" y="2049"/>
                    <a:pt x="597" y="2049"/>
                    <a:pt x="597" y="2049"/>
                  </a:cubicBezTo>
                  <a:cubicBezTo>
                    <a:pt x="597" y="2068"/>
                    <a:pt x="613" y="2083"/>
                    <a:pt x="631" y="2083"/>
                  </a:cubicBezTo>
                  <a:cubicBezTo>
                    <a:pt x="1246" y="2083"/>
                    <a:pt x="1246" y="2083"/>
                    <a:pt x="1246" y="2083"/>
                  </a:cubicBezTo>
                  <a:cubicBezTo>
                    <a:pt x="1265" y="2083"/>
                    <a:pt x="1280" y="2068"/>
                    <a:pt x="1280" y="2049"/>
                  </a:cubicBezTo>
                  <a:cubicBezTo>
                    <a:pt x="1280" y="1736"/>
                    <a:pt x="1280" y="1736"/>
                    <a:pt x="1280" y="1736"/>
                  </a:cubicBezTo>
                  <a:cubicBezTo>
                    <a:pt x="1280" y="1642"/>
                    <a:pt x="1214" y="1561"/>
                    <a:pt x="1122" y="1541"/>
                  </a:cubicBezTo>
                  <a:cubicBezTo>
                    <a:pt x="1136" y="1520"/>
                    <a:pt x="1143" y="1495"/>
                    <a:pt x="1143" y="1469"/>
                  </a:cubicBezTo>
                  <a:cubicBezTo>
                    <a:pt x="1143" y="1332"/>
                    <a:pt x="1143" y="1332"/>
                    <a:pt x="1143" y="1332"/>
                  </a:cubicBezTo>
                  <a:cubicBezTo>
                    <a:pt x="1219" y="1332"/>
                    <a:pt x="1292" y="1304"/>
                    <a:pt x="1348" y="1254"/>
                  </a:cubicBezTo>
                  <a:cubicBezTo>
                    <a:pt x="1474" y="1367"/>
                    <a:pt x="1668" y="1356"/>
                    <a:pt x="1782" y="1230"/>
                  </a:cubicBezTo>
                  <a:cubicBezTo>
                    <a:pt x="1832" y="1174"/>
                    <a:pt x="1860" y="1101"/>
                    <a:pt x="1860" y="1025"/>
                  </a:cubicBezTo>
                  <a:cubicBezTo>
                    <a:pt x="1860" y="964"/>
                    <a:pt x="1842" y="905"/>
                    <a:pt x="1808" y="854"/>
                  </a:cubicBezTo>
                  <a:cubicBezTo>
                    <a:pt x="1877" y="751"/>
                    <a:pt x="1877" y="616"/>
                    <a:pt x="1808" y="513"/>
                  </a:cubicBezTo>
                  <a:cubicBezTo>
                    <a:pt x="1842" y="463"/>
                    <a:pt x="1860" y="403"/>
                    <a:pt x="1860" y="342"/>
                  </a:cubicBezTo>
                  <a:cubicBezTo>
                    <a:pt x="1860" y="173"/>
                    <a:pt x="1723" y="35"/>
                    <a:pt x="1553" y="35"/>
                  </a:cubicBezTo>
                  <a:close/>
                  <a:moveTo>
                    <a:pt x="973" y="2015"/>
                  </a:moveTo>
                  <a:cubicBezTo>
                    <a:pt x="666" y="2015"/>
                    <a:pt x="666" y="2015"/>
                    <a:pt x="666" y="2015"/>
                  </a:cubicBezTo>
                  <a:cubicBezTo>
                    <a:pt x="666" y="1736"/>
                    <a:pt x="666" y="1736"/>
                    <a:pt x="666" y="1736"/>
                  </a:cubicBezTo>
                  <a:cubicBezTo>
                    <a:pt x="666" y="1664"/>
                    <a:pt x="724" y="1605"/>
                    <a:pt x="796" y="1605"/>
                  </a:cubicBezTo>
                  <a:cubicBezTo>
                    <a:pt x="836" y="1605"/>
                    <a:pt x="836" y="1605"/>
                    <a:pt x="836" y="1605"/>
                  </a:cubicBezTo>
                  <a:cubicBezTo>
                    <a:pt x="836" y="1878"/>
                    <a:pt x="836" y="1878"/>
                    <a:pt x="836" y="1878"/>
                  </a:cubicBezTo>
                  <a:cubicBezTo>
                    <a:pt x="734" y="1878"/>
                    <a:pt x="734" y="1878"/>
                    <a:pt x="734" y="1878"/>
                  </a:cubicBezTo>
                  <a:cubicBezTo>
                    <a:pt x="734" y="1946"/>
                    <a:pt x="734" y="1946"/>
                    <a:pt x="734" y="1946"/>
                  </a:cubicBezTo>
                  <a:cubicBezTo>
                    <a:pt x="870" y="1946"/>
                    <a:pt x="870" y="1946"/>
                    <a:pt x="870" y="1946"/>
                  </a:cubicBezTo>
                  <a:cubicBezTo>
                    <a:pt x="889" y="1946"/>
                    <a:pt x="904" y="1931"/>
                    <a:pt x="904" y="1912"/>
                  </a:cubicBezTo>
                  <a:cubicBezTo>
                    <a:pt x="904" y="1708"/>
                    <a:pt x="904" y="1708"/>
                    <a:pt x="904" y="1708"/>
                  </a:cubicBezTo>
                  <a:cubicBezTo>
                    <a:pt x="973" y="1708"/>
                    <a:pt x="973" y="1708"/>
                    <a:pt x="973" y="1708"/>
                  </a:cubicBezTo>
                  <a:lnTo>
                    <a:pt x="973" y="2015"/>
                  </a:lnTo>
                  <a:close/>
                  <a:moveTo>
                    <a:pt x="973" y="1639"/>
                  </a:moveTo>
                  <a:cubicBezTo>
                    <a:pt x="904" y="1639"/>
                    <a:pt x="904" y="1639"/>
                    <a:pt x="904" y="1639"/>
                  </a:cubicBezTo>
                  <a:cubicBezTo>
                    <a:pt x="904" y="1571"/>
                    <a:pt x="904" y="1571"/>
                    <a:pt x="904" y="1571"/>
                  </a:cubicBezTo>
                  <a:cubicBezTo>
                    <a:pt x="973" y="1571"/>
                    <a:pt x="973" y="1571"/>
                    <a:pt x="973" y="1571"/>
                  </a:cubicBezTo>
                  <a:lnTo>
                    <a:pt x="973" y="1639"/>
                  </a:lnTo>
                  <a:close/>
                  <a:moveTo>
                    <a:pt x="1007" y="1503"/>
                  </a:moveTo>
                  <a:cubicBezTo>
                    <a:pt x="870" y="1503"/>
                    <a:pt x="870" y="1503"/>
                    <a:pt x="870" y="1503"/>
                  </a:cubicBezTo>
                  <a:cubicBezTo>
                    <a:pt x="855" y="1503"/>
                    <a:pt x="841" y="1514"/>
                    <a:pt x="838" y="1529"/>
                  </a:cubicBezTo>
                  <a:cubicBezTo>
                    <a:pt x="816" y="1517"/>
                    <a:pt x="802" y="1494"/>
                    <a:pt x="802" y="1469"/>
                  </a:cubicBezTo>
                  <a:cubicBezTo>
                    <a:pt x="802" y="1196"/>
                    <a:pt x="802" y="1196"/>
                    <a:pt x="802" y="1196"/>
                  </a:cubicBezTo>
                  <a:cubicBezTo>
                    <a:pt x="956" y="1196"/>
                    <a:pt x="956" y="1196"/>
                    <a:pt x="956" y="1196"/>
                  </a:cubicBezTo>
                  <a:cubicBezTo>
                    <a:pt x="976" y="1196"/>
                    <a:pt x="995" y="1206"/>
                    <a:pt x="1007" y="1223"/>
                  </a:cubicBezTo>
                  <a:cubicBezTo>
                    <a:pt x="1018" y="1240"/>
                    <a:pt x="1018" y="1240"/>
                    <a:pt x="1018" y="1240"/>
                  </a:cubicBezTo>
                  <a:cubicBezTo>
                    <a:pt x="1032" y="1261"/>
                    <a:pt x="1052" y="1277"/>
                    <a:pt x="1075" y="1287"/>
                  </a:cubicBezTo>
                  <a:cubicBezTo>
                    <a:pt x="1075" y="1469"/>
                    <a:pt x="1075" y="1469"/>
                    <a:pt x="1075" y="1469"/>
                  </a:cubicBezTo>
                  <a:cubicBezTo>
                    <a:pt x="1075" y="1494"/>
                    <a:pt x="1061" y="1517"/>
                    <a:pt x="1039" y="1529"/>
                  </a:cubicBezTo>
                  <a:cubicBezTo>
                    <a:pt x="1036" y="1514"/>
                    <a:pt x="1022" y="1503"/>
                    <a:pt x="1007" y="1503"/>
                  </a:cubicBezTo>
                  <a:close/>
                  <a:moveTo>
                    <a:pt x="803" y="1127"/>
                  </a:moveTo>
                  <a:cubicBezTo>
                    <a:pt x="804" y="1059"/>
                    <a:pt x="804" y="1059"/>
                    <a:pt x="804" y="1059"/>
                  </a:cubicBezTo>
                  <a:cubicBezTo>
                    <a:pt x="870" y="1061"/>
                    <a:pt x="870" y="1061"/>
                    <a:pt x="870" y="1061"/>
                  </a:cubicBezTo>
                  <a:cubicBezTo>
                    <a:pt x="870" y="1127"/>
                    <a:pt x="870" y="1127"/>
                    <a:pt x="870" y="1127"/>
                  </a:cubicBezTo>
                  <a:lnTo>
                    <a:pt x="803" y="1127"/>
                  </a:lnTo>
                  <a:close/>
                  <a:moveTo>
                    <a:pt x="1212" y="1736"/>
                  </a:moveTo>
                  <a:cubicBezTo>
                    <a:pt x="1212" y="2015"/>
                    <a:pt x="1212" y="2015"/>
                    <a:pt x="1212" y="2015"/>
                  </a:cubicBezTo>
                  <a:cubicBezTo>
                    <a:pt x="1041" y="2015"/>
                    <a:pt x="1041" y="2015"/>
                    <a:pt x="1041" y="2015"/>
                  </a:cubicBezTo>
                  <a:cubicBezTo>
                    <a:pt x="1041" y="1605"/>
                    <a:pt x="1041" y="1605"/>
                    <a:pt x="1041" y="1605"/>
                  </a:cubicBezTo>
                  <a:cubicBezTo>
                    <a:pt x="1081" y="1605"/>
                    <a:pt x="1081" y="1605"/>
                    <a:pt x="1081" y="1605"/>
                  </a:cubicBezTo>
                  <a:cubicBezTo>
                    <a:pt x="1153" y="1605"/>
                    <a:pt x="1212" y="1664"/>
                    <a:pt x="1212" y="1736"/>
                  </a:cubicBezTo>
                  <a:close/>
                  <a:moveTo>
                    <a:pt x="1212" y="1151"/>
                  </a:moveTo>
                  <a:cubicBezTo>
                    <a:pt x="1177" y="1202"/>
                    <a:pt x="1177" y="1202"/>
                    <a:pt x="1177" y="1202"/>
                  </a:cubicBezTo>
                  <a:cubicBezTo>
                    <a:pt x="1159" y="1231"/>
                    <a:pt x="1121" y="1238"/>
                    <a:pt x="1092" y="1220"/>
                  </a:cubicBezTo>
                  <a:cubicBezTo>
                    <a:pt x="1085" y="1215"/>
                    <a:pt x="1080" y="1209"/>
                    <a:pt x="1075" y="1202"/>
                  </a:cubicBezTo>
                  <a:cubicBezTo>
                    <a:pt x="1064" y="1185"/>
                    <a:pt x="1064" y="1185"/>
                    <a:pt x="1064" y="1185"/>
                  </a:cubicBezTo>
                  <a:cubicBezTo>
                    <a:pt x="1040" y="1149"/>
                    <a:pt x="999" y="1127"/>
                    <a:pt x="956" y="1127"/>
                  </a:cubicBezTo>
                  <a:cubicBezTo>
                    <a:pt x="939" y="1127"/>
                    <a:pt x="939" y="1127"/>
                    <a:pt x="939" y="1127"/>
                  </a:cubicBezTo>
                  <a:cubicBezTo>
                    <a:pt x="939" y="1080"/>
                    <a:pt x="939" y="1080"/>
                    <a:pt x="939" y="1080"/>
                  </a:cubicBezTo>
                  <a:cubicBezTo>
                    <a:pt x="1003" y="1048"/>
                    <a:pt x="1003" y="1048"/>
                    <a:pt x="1003" y="1048"/>
                  </a:cubicBezTo>
                  <a:cubicBezTo>
                    <a:pt x="1023" y="1038"/>
                    <a:pt x="1046" y="1043"/>
                    <a:pt x="1061" y="1059"/>
                  </a:cubicBezTo>
                  <a:cubicBezTo>
                    <a:pt x="1102" y="1098"/>
                    <a:pt x="1165" y="1103"/>
                    <a:pt x="1212" y="1071"/>
                  </a:cubicBezTo>
                  <a:lnTo>
                    <a:pt x="1212" y="1151"/>
                  </a:lnTo>
                  <a:close/>
                  <a:moveTo>
                    <a:pt x="1739" y="534"/>
                  </a:moveTo>
                  <a:cubicBezTo>
                    <a:pt x="1809" y="621"/>
                    <a:pt x="1809" y="746"/>
                    <a:pt x="1739" y="833"/>
                  </a:cubicBezTo>
                  <a:cubicBezTo>
                    <a:pt x="1729" y="845"/>
                    <a:pt x="1729" y="863"/>
                    <a:pt x="1739" y="876"/>
                  </a:cubicBezTo>
                  <a:cubicBezTo>
                    <a:pt x="1773" y="918"/>
                    <a:pt x="1792" y="971"/>
                    <a:pt x="1792" y="1025"/>
                  </a:cubicBezTo>
                  <a:cubicBezTo>
                    <a:pt x="1792" y="1157"/>
                    <a:pt x="1685" y="1264"/>
                    <a:pt x="1553" y="1264"/>
                  </a:cubicBezTo>
                  <a:cubicBezTo>
                    <a:pt x="1485" y="1264"/>
                    <a:pt x="1419" y="1234"/>
                    <a:pt x="1374" y="1183"/>
                  </a:cubicBezTo>
                  <a:cubicBezTo>
                    <a:pt x="1360" y="1168"/>
                    <a:pt x="1338" y="1168"/>
                    <a:pt x="1324" y="1181"/>
                  </a:cubicBezTo>
                  <a:cubicBezTo>
                    <a:pt x="1323" y="1182"/>
                    <a:pt x="1323" y="1182"/>
                    <a:pt x="1323" y="1183"/>
                  </a:cubicBezTo>
                  <a:cubicBezTo>
                    <a:pt x="1297" y="1211"/>
                    <a:pt x="1265" y="1234"/>
                    <a:pt x="1229" y="1248"/>
                  </a:cubicBezTo>
                  <a:cubicBezTo>
                    <a:pt x="1231" y="1245"/>
                    <a:pt x="1233" y="1243"/>
                    <a:pt x="1234" y="1240"/>
                  </a:cubicBezTo>
                  <a:cubicBezTo>
                    <a:pt x="1274" y="1180"/>
                    <a:pt x="1274" y="1180"/>
                    <a:pt x="1274" y="1180"/>
                  </a:cubicBezTo>
                  <a:cubicBezTo>
                    <a:pt x="1278" y="1175"/>
                    <a:pt x="1280" y="1168"/>
                    <a:pt x="1280" y="1161"/>
                  </a:cubicBezTo>
                  <a:cubicBezTo>
                    <a:pt x="1280" y="991"/>
                    <a:pt x="1280" y="991"/>
                    <a:pt x="1280" y="991"/>
                  </a:cubicBezTo>
                  <a:cubicBezTo>
                    <a:pt x="1280" y="972"/>
                    <a:pt x="1265" y="957"/>
                    <a:pt x="1246" y="957"/>
                  </a:cubicBezTo>
                  <a:cubicBezTo>
                    <a:pt x="1237" y="957"/>
                    <a:pt x="1228" y="960"/>
                    <a:pt x="1222" y="967"/>
                  </a:cubicBezTo>
                  <a:cubicBezTo>
                    <a:pt x="1177" y="1011"/>
                    <a:pt x="1177" y="1011"/>
                    <a:pt x="1177" y="1011"/>
                  </a:cubicBezTo>
                  <a:cubicBezTo>
                    <a:pt x="1159" y="1030"/>
                    <a:pt x="1128" y="1030"/>
                    <a:pt x="1109" y="1011"/>
                  </a:cubicBezTo>
                  <a:cubicBezTo>
                    <a:pt x="1108" y="1010"/>
                    <a:pt x="1108" y="1009"/>
                    <a:pt x="1107" y="1009"/>
                  </a:cubicBezTo>
                  <a:cubicBezTo>
                    <a:pt x="1072" y="973"/>
                    <a:pt x="1018" y="964"/>
                    <a:pt x="973" y="987"/>
                  </a:cubicBezTo>
                  <a:cubicBezTo>
                    <a:pt x="920" y="1013"/>
                    <a:pt x="920" y="1013"/>
                    <a:pt x="920" y="1013"/>
                  </a:cubicBezTo>
                  <a:cubicBezTo>
                    <a:pt x="907" y="999"/>
                    <a:pt x="888" y="991"/>
                    <a:pt x="869" y="991"/>
                  </a:cubicBezTo>
                  <a:cubicBezTo>
                    <a:pt x="804" y="991"/>
                    <a:pt x="804" y="991"/>
                    <a:pt x="804" y="991"/>
                  </a:cubicBezTo>
                  <a:cubicBezTo>
                    <a:pt x="765" y="991"/>
                    <a:pt x="734" y="1022"/>
                    <a:pt x="734" y="1061"/>
                  </a:cubicBezTo>
                  <a:cubicBezTo>
                    <a:pt x="734" y="1264"/>
                    <a:pt x="734" y="1264"/>
                    <a:pt x="734" y="1264"/>
                  </a:cubicBezTo>
                  <a:cubicBezTo>
                    <a:pt x="665" y="1264"/>
                    <a:pt x="600" y="1234"/>
                    <a:pt x="555" y="1183"/>
                  </a:cubicBezTo>
                  <a:cubicBezTo>
                    <a:pt x="541" y="1168"/>
                    <a:pt x="519" y="1168"/>
                    <a:pt x="505" y="1181"/>
                  </a:cubicBezTo>
                  <a:cubicBezTo>
                    <a:pt x="504" y="1182"/>
                    <a:pt x="504" y="1182"/>
                    <a:pt x="503" y="1183"/>
                  </a:cubicBezTo>
                  <a:cubicBezTo>
                    <a:pt x="417" y="1282"/>
                    <a:pt x="266" y="1292"/>
                    <a:pt x="167" y="1205"/>
                  </a:cubicBezTo>
                  <a:cubicBezTo>
                    <a:pt x="115" y="1159"/>
                    <a:pt x="85" y="1094"/>
                    <a:pt x="85" y="1025"/>
                  </a:cubicBezTo>
                  <a:cubicBezTo>
                    <a:pt x="85" y="971"/>
                    <a:pt x="104" y="918"/>
                    <a:pt x="138" y="876"/>
                  </a:cubicBezTo>
                  <a:cubicBezTo>
                    <a:pt x="148" y="863"/>
                    <a:pt x="148" y="845"/>
                    <a:pt x="138" y="833"/>
                  </a:cubicBezTo>
                  <a:cubicBezTo>
                    <a:pt x="68" y="746"/>
                    <a:pt x="68" y="621"/>
                    <a:pt x="138" y="534"/>
                  </a:cubicBezTo>
                  <a:cubicBezTo>
                    <a:pt x="148" y="522"/>
                    <a:pt x="148" y="504"/>
                    <a:pt x="138" y="492"/>
                  </a:cubicBezTo>
                  <a:cubicBezTo>
                    <a:pt x="104" y="449"/>
                    <a:pt x="85" y="397"/>
                    <a:pt x="85" y="342"/>
                  </a:cubicBezTo>
                  <a:cubicBezTo>
                    <a:pt x="85" y="210"/>
                    <a:pt x="192" y="104"/>
                    <a:pt x="324" y="103"/>
                  </a:cubicBezTo>
                  <a:cubicBezTo>
                    <a:pt x="392" y="103"/>
                    <a:pt x="458" y="133"/>
                    <a:pt x="503" y="185"/>
                  </a:cubicBezTo>
                  <a:cubicBezTo>
                    <a:pt x="517" y="199"/>
                    <a:pt x="539" y="199"/>
                    <a:pt x="553" y="186"/>
                  </a:cubicBezTo>
                  <a:cubicBezTo>
                    <a:pt x="554" y="185"/>
                    <a:pt x="554" y="185"/>
                    <a:pt x="555" y="185"/>
                  </a:cubicBezTo>
                  <a:cubicBezTo>
                    <a:pt x="641" y="86"/>
                    <a:pt x="791" y="76"/>
                    <a:pt x="890" y="162"/>
                  </a:cubicBezTo>
                  <a:cubicBezTo>
                    <a:pt x="898" y="169"/>
                    <a:pt x="906" y="177"/>
                    <a:pt x="913" y="185"/>
                  </a:cubicBezTo>
                  <a:cubicBezTo>
                    <a:pt x="926" y="199"/>
                    <a:pt x="949" y="199"/>
                    <a:pt x="963" y="186"/>
                  </a:cubicBezTo>
                  <a:cubicBezTo>
                    <a:pt x="963" y="185"/>
                    <a:pt x="964" y="185"/>
                    <a:pt x="964" y="185"/>
                  </a:cubicBezTo>
                  <a:cubicBezTo>
                    <a:pt x="1051" y="86"/>
                    <a:pt x="1201" y="76"/>
                    <a:pt x="1300" y="162"/>
                  </a:cubicBezTo>
                  <a:cubicBezTo>
                    <a:pt x="1308" y="169"/>
                    <a:pt x="1316" y="177"/>
                    <a:pt x="1323" y="185"/>
                  </a:cubicBezTo>
                  <a:cubicBezTo>
                    <a:pt x="1336" y="199"/>
                    <a:pt x="1358" y="199"/>
                    <a:pt x="1372" y="186"/>
                  </a:cubicBezTo>
                  <a:cubicBezTo>
                    <a:pt x="1373" y="185"/>
                    <a:pt x="1373" y="185"/>
                    <a:pt x="1374" y="185"/>
                  </a:cubicBezTo>
                  <a:cubicBezTo>
                    <a:pt x="1461" y="86"/>
                    <a:pt x="1611" y="76"/>
                    <a:pt x="1710" y="162"/>
                  </a:cubicBezTo>
                  <a:cubicBezTo>
                    <a:pt x="1762" y="208"/>
                    <a:pt x="1792" y="273"/>
                    <a:pt x="1792" y="342"/>
                  </a:cubicBezTo>
                  <a:cubicBezTo>
                    <a:pt x="1792" y="397"/>
                    <a:pt x="1773" y="449"/>
                    <a:pt x="1739" y="492"/>
                  </a:cubicBezTo>
                  <a:cubicBezTo>
                    <a:pt x="1729" y="504"/>
                    <a:pt x="1729" y="522"/>
                    <a:pt x="1739" y="5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0"/>
            <p:cNvSpPr>
              <a:spLocks noEditPoints="1"/>
            </p:cNvSpPr>
            <p:nvPr/>
          </p:nvSpPr>
          <p:spPr bwMode="auto">
            <a:xfrm>
              <a:off x="4337050" y="6110288"/>
              <a:ext cx="163513" cy="133350"/>
            </a:xfrm>
            <a:custGeom>
              <a:avLst/>
              <a:gdLst>
                <a:gd name="T0" fmla="*/ 403 w 553"/>
                <a:gd name="T1" fmla="*/ 13 h 451"/>
                <a:gd name="T2" fmla="*/ 355 w 553"/>
                <a:gd name="T3" fmla="*/ 13 h 451"/>
                <a:gd name="T4" fmla="*/ 289 w 553"/>
                <a:gd name="T5" fmla="*/ 80 h 451"/>
                <a:gd name="T6" fmla="*/ 226 w 553"/>
                <a:gd name="T7" fmla="*/ 106 h 451"/>
                <a:gd name="T8" fmla="*/ 114 w 553"/>
                <a:gd name="T9" fmla="*/ 152 h 451"/>
                <a:gd name="T10" fmla="*/ 14 w 553"/>
                <a:gd name="T11" fmla="*/ 252 h 451"/>
                <a:gd name="T12" fmla="*/ 14 w 553"/>
                <a:gd name="T13" fmla="*/ 301 h 451"/>
                <a:gd name="T14" fmla="*/ 150 w 553"/>
                <a:gd name="T15" fmla="*/ 437 h 451"/>
                <a:gd name="T16" fmla="*/ 198 w 553"/>
                <a:gd name="T17" fmla="*/ 437 h 451"/>
                <a:gd name="T18" fmla="*/ 265 w 553"/>
                <a:gd name="T19" fmla="*/ 371 h 451"/>
                <a:gd name="T20" fmla="*/ 328 w 553"/>
                <a:gd name="T21" fmla="*/ 345 h 451"/>
                <a:gd name="T22" fmla="*/ 439 w 553"/>
                <a:gd name="T23" fmla="*/ 299 h 451"/>
                <a:gd name="T24" fmla="*/ 540 w 553"/>
                <a:gd name="T25" fmla="*/ 198 h 451"/>
                <a:gd name="T26" fmla="*/ 540 w 553"/>
                <a:gd name="T27" fmla="*/ 150 h 451"/>
                <a:gd name="T28" fmla="*/ 403 w 553"/>
                <a:gd name="T29" fmla="*/ 13 h 451"/>
                <a:gd name="T30" fmla="*/ 216 w 553"/>
                <a:gd name="T31" fmla="*/ 323 h 451"/>
                <a:gd name="T32" fmla="*/ 174 w 553"/>
                <a:gd name="T33" fmla="*/ 365 h 451"/>
                <a:gd name="T34" fmla="*/ 86 w 553"/>
                <a:gd name="T35" fmla="*/ 277 h 451"/>
                <a:gd name="T36" fmla="*/ 162 w 553"/>
                <a:gd name="T37" fmla="*/ 200 h 451"/>
                <a:gd name="T38" fmla="*/ 176 w 553"/>
                <a:gd name="T39" fmla="*/ 189 h 451"/>
                <a:gd name="T40" fmla="*/ 240 w 553"/>
                <a:gd name="T41" fmla="*/ 304 h 451"/>
                <a:gd name="T42" fmla="*/ 216 w 553"/>
                <a:gd name="T43" fmla="*/ 323 h 451"/>
                <a:gd name="T44" fmla="*/ 277 w 553"/>
                <a:gd name="T45" fmla="*/ 242 h 451"/>
                <a:gd name="T46" fmla="*/ 243 w 553"/>
                <a:gd name="T47" fmla="*/ 208 h 451"/>
                <a:gd name="T48" fmla="*/ 277 w 553"/>
                <a:gd name="T49" fmla="*/ 174 h 451"/>
                <a:gd name="T50" fmla="*/ 311 w 553"/>
                <a:gd name="T51" fmla="*/ 208 h 451"/>
                <a:gd name="T52" fmla="*/ 277 w 553"/>
                <a:gd name="T53" fmla="*/ 242 h 451"/>
                <a:gd name="T54" fmla="*/ 391 w 553"/>
                <a:gd name="T55" fmla="*/ 250 h 451"/>
                <a:gd name="T56" fmla="*/ 357 w 553"/>
                <a:gd name="T57" fmla="*/ 271 h 451"/>
                <a:gd name="T58" fmla="*/ 342 w 553"/>
                <a:gd name="T59" fmla="*/ 129 h 451"/>
                <a:gd name="T60" fmla="*/ 338 w 553"/>
                <a:gd name="T61" fmla="*/ 127 h 451"/>
                <a:gd name="T62" fmla="*/ 379 w 553"/>
                <a:gd name="T63" fmla="*/ 86 h 451"/>
                <a:gd name="T64" fmla="*/ 467 w 553"/>
                <a:gd name="T65" fmla="*/ 174 h 451"/>
                <a:gd name="T66" fmla="*/ 391 w 553"/>
                <a:gd name="T67" fmla="*/ 25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3" h="451">
                  <a:moveTo>
                    <a:pt x="403" y="13"/>
                  </a:moveTo>
                  <a:cubicBezTo>
                    <a:pt x="390" y="0"/>
                    <a:pt x="368" y="0"/>
                    <a:pt x="355" y="13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72" y="96"/>
                    <a:pt x="249" y="106"/>
                    <a:pt x="226" y="106"/>
                  </a:cubicBezTo>
                  <a:cubicBezTo>
                    <a:pt x="184" y="106"/>
                    <a:pt x="144" y="123"/>
                    <a:pt x="114" y="152"/>
                  </a:cubicBezTo>
                  <a:cubicBezTo>
                    <a:pt x="14" y="252"/>
                    <a:pt x="14" y="252"/>
                    <a:pt x="14" y="252"/>
                  </a:cubicBezTo>
                  <a:cubicBezTo>
                    <a:pt x="0" y="266"/>
                    <a:pt x="0" y="287"/>
                    <a:pt x="14" y="301"/>
                  </a:cubicBezTo>
                  <a:cubicBezTo>
                    <a:pt x="150" y="437"/>
                    <a:pt x="150" y="437"/>
                    <a:pt x="150" y="437"/>
                  </a:cubicBezTo>
                  <a:cubicBezTo>
                    <a:pt x="164" y="451"/>
                    <a:pt x="185" y="451"/>
                    <a:pt x="198" y="437"/>
                  </a:cubicBezTo>
                  <a:cubicBezTo>
                    <a:pt x="265" y="371"/>
                    <a:pt x="265" y="371"/>
                    <a:pt x="265" y="371"/>
                  </a:cubicBezTo>
                  <a:cubicBezTo>
                    <a:pt x="281" y="354"/>
                    <a:pt x="304" y="345"/>
                    <a:pt x="328" y="345"/>
                  </a:cubicBezTo>
                  <a:cubicBezTo>
                    <a:pt x="370" y="345"/>
                    <a:pt x="410" y="328"/>
                    <a:pt x="439" y="299"/>
                  </a:cubicBezTo>
                  <a:cubicBezTo>
                    <a:pt x="540" y="198"/>
                    <a:pt x="540" y="198"/>
                    <a:pt x="540" y="198"/>
                  </a:cubicBezTo>
                  <a:cubicBezTo>
                    <a:pt x="553" y="185"/>
                    <a:pt x="553" y="163"/>
                    <a:pt x="540" y="150"/>
                  </a:cubicBezTo>
                  <a:lnTo>
                    <a:pt x="403" y="13"/>
                  </a:lnTo>
                  <a:close/>
                  <a:moveTo>
                    <a:pt x="216" y="323"/>
                  </a:moveTo>
                  <a:cubicBezTo>
                    <a:pt x="174" y="365"/>
                    <a:pt x="174" y="365"/>
                    <a:pt x="174" y="365"/>
                  </a:cubicBezTo>
                  <a:cubicBezTo>
                    <a:pt x="86" y="277"/>
                    <a:pt x="86" y="277"/>
                    <a:pt x="86" y="277"/>
                  </a:cubicBezTo>
                  <a:cubicBezTo>
                    <a:pt x="162" y="200"/>
                    <a:pt x="162" y="200"/>
                    <a:pt x="162" y="200"/>
                  </a:cubicBezTo>
                  <a:cubicBezTo>
                    <a:pt x="167" y="196"/>
                    <a:pt x="171" y="192"/>
                    <a:pt x="176" y="189"/>
                  </a:cubicBezTo>
                  <a:cubicBezTo>
                    <a:pt x="167" y="238"/>
                    <a:pt x="194" y="286"/>
                    <a:pt x="240" y="304"/>
                  </a:cubicBezTo>
                  <a:cubicBezTo>
                    <a:pt x="231" y="309"/>
                    <a:pt x="224" y="316"/>
                    <a:pt x="216" y="323"/>
                  </a:cubicBezTo>
                  <a:close/>
                  <a:moveTo>
                    <a:pt x="277" y="242"/>
                  </a:moveTo>
                  <a:cubicBezTo>
                    <a:pt x="258" y="242"/>
                    <a:pt x="243" y="227"/>
                    <a:pt x="243" y="208"/>
                  </a:cubicBezTo>
                  <a:cubicBezTo>
                    <a:pt x="243" y="189"/>
                    <a:pt x="258" y="174"/>
                    <a:pt x="277" y="174"/>
                  </a:cubicBezTo>
                  <a:cubicBezTo>
                    <a:pt x="296" y="174"/>
                    <a:pt x="311" y="189"/>
                    <a:pt x="311" y="208"/>
                  </a:cubicBezTo>
                  <a:cubicBezTo>
                    <a:pt x="311" y="227"/>
                    <a:pt x="296" y="242"/>
                    <a:pt x="277" y="242"/>
                  </a:cubicBezTo>
                  <a:close/>
                  <a:moveTo>
                    <a:pt x="391" y="250"/>
                  </a:moveTo>
                  <a:cubicBezTo>
                    <a:pt x="381" y="260"/>
                    <a:pt x="370" y="267"/>
                    <a:pt x="357" y="271"/>
                  </a:cubicBezTo>
                  <a:cubicBezTo>
                    <a:pt x="392" y="228"/>
                    <a:pt x="385" y="164"/>
                    <a:pt x="342" y="129"/>
                  </a:cubicBezTo>
                  <a:cubicBezTo>
                    <a:pt x="340" y="129"/>
                    <a:pt x="339" y="128"/>
                    <a:pt x="338" y="127"/>
                  </a:cubicBezTo>
                  <a:cubicBezTo>
                    <a:pt x="379" y="86"/>
                    <a:pt x="379" y="86"/>
                    <a:pt x="379" y="86"/>
                  </a:cubicBezTo>
                  <a:cubicBezTo>
                    <a:pt x="467" y="174"/>
                    <a:pt x="467" y="174"/>
                    <a:pt x="467" y="174"/>
                  </a:cubicBezTo>
                  <a:lnTo>
                    <a:pt x="391" y="2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21"/>
            <p:cNvSpPr>
              <a:spLocks noEditPoints="1"/>
            </p:cNvSpPr>
            <p:nvPr/>
          </p:nvSpPr>
          <p:spPr bwMode="auto">
            <a:xfrm>
              <a:off x="4492625" y="5997575"/>
              <a:ext cx="157163" cy="142875"/>
            </a:xfrm>
            <a:custGeom>
              <a:avLst/>
              <a:gdLst>
                <a:gd name="T0" fmla="*/ 287 w 526"/>
                <a:gd name="T1" fmla="*/ 13 h 481"/>
                <a:gd name="T2" fmla="*/ 239 w 526"/>
                <a:gd name="T3" fmla="*/ 13 h 481"/>
                <a:gd name="T4" fmla="*/ 0 w 526"/>
                <a:gd name="T5" fmla="*/ 252 h 481"/>
                <a:gd name="T6" fmla="*/ 48 w 526"/>
                <a:gd name="T7" fmla="*/ 300 h 481"/>
                <a:gd name="T8" fmla="*/ 92 w 526"/>
                <a:gd name="T9" fmla="*/ 256 h 481"/>
                <a:gd name="T10" fmla="*/ 92 w 526"/>
                <a:gd name="T11" fmla="*/ 447 h 481"/>
                <a:gd name="T12" fmla="*/ 126 w 526"/>
                <a:gd name="T13" fmla="*/ 481 h 481"/>
                <a:gd name="T14" fmla="*/ 399 w 526"/>
                <a:gd name="T15" fmla="*/ 481 h 481"/>
                <a:gd name="T16" fmla="*/ 433 w 526"/>
                <a:gd name="T17" fmla="*/ 447 h 481"/>
                <a:gd name="T18" fmla="*/ 433 w 526"/>
                <a:gd name="T19" fmla="*/ 256 h 481"/>
                <a:gd name="T20" fmla="*/ 477 w 526"/>
                <a:gd name="T21" fmla="*/ 300 h 481"/>
                <a:gd name="T22" fmla="*/ 526 w 526"/>
                <a:gd name="T23" fmla="*/ 252 h 481"/>
                <a:gd name="T24" fmla="*/ 287 w 526"/>
                <a:gd name="T25" fmla="*/ 13 h 481"/>
                <a:gd name="T26" fmla="*/ 365 w 526"/>
                <a:gd name="T27" fmla="*/ 413 h 481"/>
                <a:gd name="T28" fmla="*/ 160 w 526"/>
                <a:gd name="T29" fmla="*/ 413 h 481"/>
                <a:gd name="T30" fmla="*/ 160 w 526"/>
                <a:gd name="T31" fmla="*/ 188 h 481"/>
                <a:gd name="T32" fmla="*/ 263 w 526"/>
                <a:gd name="T33" fmla="*/ 85 h 481"/>
                <a:gd name="T34" fmla="*/ 365 w 526"/>
                <a:gd name="T35" fmla="*/ 188 h 481"/>
                <a:gd name="T36" fmla="*/ 365 w 526"/>
                <a:gd name="T37" fmla="*/ 413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6" h="481">
                  <a:moveTo>
                    <a:pt x="287" y="13"/>
                  </a:moveTo>
                  <a:cubicBezTo>
                    <a:pt x="273" y="0"/>
                    <a:pt x="252" y="0"/>
                    <a:pt x="239" y="13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48" y="300"/>
                    <a:pt x="48" y="300"/>
                    <a:pt x="48" y="300"/>
                  </a:cubicBezTo>
                  <a:cubicBezTo>
                    <a:pt x="92" y="256"/>
                    <a:pt x="92" y="256"/>
                    <a:pt x="92" y="256"/>
                  </a:cubicBezTo>
                  <a:cubicBezTo>
                    <a:pt x="92" y="447"/>
                    <a:pt x="92" y="447"/>
                    <a:pt x="92" y="447"/>
                  </a:cubicBezTo>
                  <a:cubicBezTo>
                    <a:pt x="92" y="466"/>
                    <a:pt x="107" y="481"/>
                    <a:pt x="126" y="481"/>
                  </a:cubicBezTo>
                  <a:cubicBezTo>
                    <a:pt x="399" y="481"/>
                    <a:pt x="399" y="481"/>
                    <a:pt x="399" y="481"/>
                  </a:cubicBezTo>
                  <a:cubicBezTo>
                    <a:pt x="418" y="481"/>
                    <a:pt x="433" y="466"/>
                    <a:pt x="433" y="447"/>
                  </a:cubicBezTo>
                  <a:cubicBezTo>
                    <a:pt x="433" y="256"/>
                    <a:pt x="433" y="256"/>
                    <a:pt x="433" y="256"/>
                  </a:cubicBezTo>
                  <a:cubicBezTo>
                    <a:pt x="477" y="300"/>
                    <a:pt x="477" y="300"/>
                    <a:pt x="477" y="300"/>
                  </a:cubicBezTo>
                  <a:cubicBezTo>
                    <a:pt x="526" y="252"/>
                    <a:pt x="526" y="252"/>
                    <a:pt x="526" y="252"/>
                  </a:cubicBezTo>
                  <a:lnTo>
                    <a:pt x="287" y="13"/>
                  </a:lnTo>
                  <a:close/>
                  <a:moveTo>
                    <a:pt x="365" y="413"/>
                  </a:moveTo>
                  <a:cubicBezTo>
                    <a:pt x="160" y="413"/>
                    <a:pt x="160" y="413"/>
                    <a:pt x="160" y="413"/>
                  </a:cubicBezTo>
                  <a:cubicBezTo>
                    <a:pt x="160" y="188"/>
                    <a:pt x="160" y="188"/>
                    <a:pt x="160" y="188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365" y="188"/>
                    <a:pt x="365" y="188"/>
                    <a:pt x="365" y="188"/>
                  </a:cubicBezTo>
                  <a:lnTo>
                    <a:pt x="365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22"/>
            <p:cNvSpPr>
              <a:spLocks noEditPoints="1"/>
            </p:cNvSpPr>
            <p:nvPr/>
          </p:nvSpPr>
          <p:spPr bwMode="auto">
            <a:xfrm>
              <a:off x="4641850" y="6089650"/>
              <a:ext cx="131763" cy="122238"/>
            </a:xfrm>
            <a:custGeom>
              <a:avLst/>
              <a:gdLst>
                <a:gd name="T0" fmla="*/ 409 w 443"/>
                <a:gd name="T1" fmla="*/ 137 h 410"/>
                <a:gd name="T2" fmla="*/ 368 w 443"/>
                <a:gd name="T3" fmla="*/ 137 h 410"/>
                <a:gd name="T4" fmla="*/ 340 w 443"/>
                <a:gd name="T5" fmla="*/ 26 h 410"/>
                <a:gd name="T6" fmla="*/ 307 w 443"/>
                <a:gd name="T7" fmla="*/ 0 h 410"/>
                <a:gd name="T8" fmla="*/ 136 w 443"/>
                <a:gd name="T9" fmla="*/ 0 h 410"/>
                <a:gd name="T10" fmla="*/ 103 w 443"/>
                <a:gd name="T11" fmla="*/ 26 h 410"/>
                <a:gd name="T12" fmla="*/ 75 w 443"/>
                <a:gd name="T13" fmla="*/ 137 h 410"/>
                <a:gd name="T14" fmla="*/ 34 w 443"/>
                <a:gd name="T15" fmla="*/ 137 h 410"/>
                <a:gd name="T16" fmla="*/ 0 w 443"/>
                <a:gd name="T17" fmla="*/ 171 h 410"/>
                <a:gd name="T18" fmla="*/ 0 w 443"/>
                <a:gd name="T19" fmla="*/ 307 h 410"/>
                <a:gd name="T20" fmla="*/ 34 w 443"/>
                <a:gd name="T21" fmla="*/ 342 h 410"/>
                <a:gd name="T22" fmla="*/ 102 w 443"/>
                <a:gd name="T23" fmla="*/ 342 h 410"/>
                <a:gd name="T24" fmla="*/ 102 w 443"/>
                <a:gd name="T25" fmla="*/ 410 h 410"/>
                <a:gd name="T26" fmla="*/ 170 w 443"/>
                <a:gd name="T27" fmla="*/ 410 h 410"/>
                <a:gd name="T28" fmla="*/ 170 w 443"/>
                <a:gd name="T29" fmla="*/ 342 h 410"/>
                <a:gd name="T30" fmla="*/ 273 w 443"/>
                <a:gd name="T31" fmla="*/ 342 h 410"/>
                <a:gd name="T32" fmla="*/ 273 w 443"/>
                <a:gd name="T33" fmla="*/ 410 h 410"/>
                <a:gd name="T34" fmla="*/ 341 w 443"/>
                <a:gd name="T35" fmla="*/ 410 h 410"/>
                <a:gd name="T36" fmla="*/ 341 w 443"/>
                <a:gd name="T37" fmla="*/ 342 h 410"/>
                <a:gd name="T38" fmla="*/ 409 w 443"/>
                <a:gd name="T39" fmla="*/ 342 h 410"/>
                <a:gd name="T40" fmla="*/ 443 w 443"/>
                <a:gd name="T41" fmla="*/ 307 h 410"/>
                <a:gd name="T42" fmla="*/ 443 w 443"/>
                <a:gd name="T43" fmla="*/ 171 h 410"/>
                <a:gd name="T44" fmla="*/ 409 w 443"/>
                <a:gd name="T45" fmla="*/ 137 h 410"/>
                <a:gd name="T46" fmla="*/ 163 w 443"/>
                <a:gd name="T47" fmla="*/ 68 h 410"/>
                <a:gd name="T48" fmla="*/ 280 w 443"/>
                <a:gd name="T49" fmla="*/ 68 h 410"/>
                <a:gd name="T50" fmla="*/ 297 w 443"/>
                <a:gd name="T51" fmla="*/ 137 h 410"/>
                <a:gd name="T52" fmla="*/ 146 w 443"/>
                <a:gd name="T53" fmla="*/ 137 h 410"/>
                <a:gd name="T54" fmla="*/ 163 w 443"/>
                <a:gd name="T55" fmla="*/ 68 h 410"/>
                <a:gd name="T56" fmla="*/ 375 w 443"/>
                <a:gd name="T57" fmla="*/ 273 h 410"/>
                <a:gd name="T58" fmla="*/ 68 w 443"/>
                <a:gd name="T59" fmla="*/ 273 h 410"/>
                <a:gd name="T60" fmla="*/ 68 w 443"/>
                <a:gd name="T61" fmla="*/ 205 h 410"/>
                <a:gd name="T62" fmla="*/ 375 w 443"/>
                <a:gd name="T63" fmla="*/ 205 h 410"/>
                <a:gd name="T64" fmla="*/ 375 w 443"/>
                <a:gd name="T65" fmla="*/ 273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43" h="410">
                  <a:moveTo>
                    <a:pt x="409" y="137"/>
                  </a:moveTo>
                  <a:cubicBezTo>
                    <a:pt x="368" y="137"/>
                    <a:pt x="368" y="137"/>
                    <a:pt x="368" y="137"/>
                  </a:cubicBezTo>
                  <a:cubicBezTo>
                    <a:pt x="340" y="26"/>
                    <a:pt x="340" y="26"/>
                    <a:pt x="340" y="26"/>
                  </a:cubicBezTo>
                  <a:cubicBezTo>
                    <a:pt x="336" y="11"/>
                    <a:pt x="322" y="0"/>
                    <a:pt x="307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20" y="0"/>
                    <a:pt x="107" y="11"/>
                    <a:pt x="103" y="26"/>
                  </a:cubicBezTo>
                  <a:cubicBezTo>
                    <a:pt x="75" y="137"/>
                    <a:pt x="75" y="137"/>
                    <a:pt x="75" y="137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15" y="137"/>
                    <a:pt x="0" y="152"/>
                    <a:pt x="0" y="171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26"/>
                    <a:pt x="15" y="342"/>
                    <a:pt x="34" y="342"/>
                  </a:cubicBezTo>
                  <a:cubicBezTo>
                    <a:pt x="102" y="342"/>
                    <a:pt x="102" y="342"/>
                    <a:pt x="102" y="342"/>
                  </a:cubicBezTo>
                  <a:cubicBezTo>
                    <a:pt x="102" y="410"/>
                    <a:pt x="102" y="410"/>
                    <a:pt x="102" y="410"/>
                  </a:cubicBezTo>
                  <a:cubicBezTo>
                    <a:pt x="170" y="410"/>
                    <a:pt x="170" y="410"/>
                    <a:pt x="170" y="410"/>
                  </a:cubicBezTo>
                  <a:cubicBezTo>
                    <a:pt x="170" y="342"/>
                    <a:pt x="170" y="342"/>
                    <a:pt x="170" y="342"/>
                  </a:cubicBezTo>
                  <a:cubicBezTo>
                    <a:pt x="273" y="342"/>
                    <a:pt x="273" y="342"/>
                    <a:pt x="273" y="342"/>
                  </a:cubicBezTo>
                  <a:cubicBezTo>
                    <a:pt x="273" y="410"/>
                    <a:pt x="273" y="410"/>
                    <a:pt x="273" y="410"/>
                  </a:cubicBezTo>
                  <a:cubicBezTo>
                    <a:pt x="341" y="410"/>
                    <a:pt x="341" y="410"/>
                    <a:pt x="341" y="410"/>
                  </a:cubicBezTo>
                  <a:cubicBezTo>
                    <a:pt x="341" y="342"/>
                    <a:pt x="341" y="342"/>
                    <a:pt x="341" y="342"/>
                  </a:cubicBezTo>
                  <a:cubicBezTo>
                    <a:pt x="409" y="342"/>
                    <a:pt x="409" y="342"/>
                    <a:pt x="409" y="342"/>
                  </a:cubicBezTo>
                  <a:cubicBezTo>
                    <a:pt x="428" y="342"/>
                    <a:pt x="443" y="326"/>
                    <a:pt x="443" y="307"/>
                  </a:cubicBezTo>
                  <a:cubicBezTo>
                    <a:pt x="443" y="171"/>
                    <a:pt x="443" y="171"/>
                    <a:pt x="443" y="171"/>
                  </a:cubicBezTo>
                  <a:cubicBezTo>
                    <a:pt x="443" y="152"/>
                    <a:pt x="428" y="137"/>
                    <a:pt x="409" y="137"/>
                  </a:cubicBezTo>
                  <a:close/>
                  <a:moveTo>
                    <a:pt x="163" y="68"/>
                  </a:moveTo>
                  <a:cubicBezTo>
                    <a:pt x="280" y="68"/>
                    <a:pt x="280" y="68"/>
                    <a:pt x="280" y="6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146" y="137"/>
                    <a:pt x="146" y="137"/>
                    <a:pt x="146" y="137"/>
                  </a:cubicBezTo>
                  <a:lnTo>
                    <a:pt x="163" y="68"/>
                  </a:lnTo>
                  <a:close/>
                  <a:moveTo>
                    <a:pt x="375" y="273"/>
                  </a:moveTo>
                  <a:cubicBezTo>
                    <a:pt x="68" y="273"/>
                    <a:pt x="68" y="273"/>
                    <a:pt x="68" y="273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375" y="205"/>
                    <a:pt x="375" y="205"/>
                    <a:pt x="375" y="205"/>
                  </a:cubicBezTo>
                  <a:cubicBezTo>
                    <a:pt x="375" y="273"/>
                    <a:pt x="375" y="273"/>
                    <a:pt x="375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3"/>
            <p:cNvSpPr>
              <a:spLocks noEditPoints="1"/>
            </p:cNvSpPr>
            <p:nvPr/>
          </p:nvSpPr>
          <p:spPr bwMode="auto">
            <a:xfrm>
              <a:off x="4357688" y="5999163"/>
              <a:ext cx="92075" cy="90488"/>
            </a:xfrm>
            <a:custGeom>
              <a:avLst/>
              <a:gdLst>
                <a:gd name="T0" fmla="*/ 102 w 307"/>
                <a:gd name="T1" fmla="*/ 307 h 307"/>
                <a:gd name="T2" fmla="*/ 273 w 307"/>
                <a:gd name="T3" fmla="*/ 307 h 307"/>
                <a:gd name="T4" fmla="*/ 307 w 307"/>
                <a:gd name="T5" fmla="*/ 273 h 307"/>
                <a:gd name="T6" fmla="*/ 307 w 307"/>
                <a:gd name="T7" fmla="*/ 102 h 307"/>
                <a:gd name="T8" fmla="*/ 205 w 307"/>
                <a:gd name="T9" fmla="*/ 0 h 307"/>
                <a:gd name="T10" fmla="*/ 102 w 307"/>
                <a:gd name="T11" fmla="*/ 102 h 307"/>
                <a:gd name="T12" fmla="*/ 0 w 307"/>
                <a:gd name="T13" fmla="*/ 205 h 307"/>
                <a:gd name="T14" fmla="*/ 102 w 307"/>
                <a:gd name="T15" fmla="*/ 307 h 307"/>
                <a:gd name="T16" fmla="*/ 102 w 307"/>
                <a:gd name="T17" fmla="*/ 171 h 307"/>
                <a:gd name="T18" fmla="*/ 136 w 307"/>
                <a:gd name="T19" fmla="*/ 171 h 307"/>
                <a:gd name="T20" fmla="*/ 171 w 307"/>
                <a:gd name="T21" fmla="*/ 137 h 307"/>
                <a:gd name="T22" fmla="*/ 171 w 307"/>
                <a:gd name="T23" fmla="*/ 102 h 307"/>
                <a:gd name="T24" fmla="*/ 205 w 307"/>
                <a:gd name="T25" fmla="*/ 68 h 307"/>
                <a:gd name="T26" fmla="*/ 239 w 307"/>
                <a:gd name="T27" fmla="*/ 102 h 307"/>
                <a:gd name="T28" fmla="*/ 239 w 307"/>
                <a:gd name="T29" fmla="*/ 239 h 307"/>
                <a:gd name="T30" fmla="*/ 102 w 307"/>
                <a:gd name="T31" fmla="*/ 239 h 307"/>
                <a:gd name="T32" fmla="*/ 68 w 307"/>
                <a:gd name="T33" fmla="*/ 205 h 307"/>
                <a:gd name="T34" fmla="*/ 102 w 307"/>
                <a:gd name="T35" fmla="*/ 17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7" h="307">
                  <a:moveTo>
                    <a:pt x="102" y="307"/>
                  </a:moveTo>
                  <a:cubicBezTo>
                    <a:pt x="273" y="307"/>
                    <a:pt x="273" y="307"/>
                    <a:pt x="273" y="307"/>
                  </a:cubicBezTo>
                  <a:cubicBezTo>
                    <a:pt x="292" y="307"/>
                    <a:pt x="307" y="292"/>
                    <a:pt x="307" y="273"/>
                  </a:cubicBezTo>
                  <a:cubicBezTo>
                    <a:pt x="307" y="102"/>
                    <a:pt x="307" y="102"/>
                    <a:pt x="307" y="102"/>
                  </a:cubicBezTo>
                  <a:cubicBezTo>
                    <a:pt x="307" y="46"/>
                    <a:pt x="261" y="0"/>
                    <a:pt x="205" y="0"/>
                  </a:cubicBezTo>
                  <a:cubicBezTo>
                    <a:pt x="148" y="0"/>
                    <a:pt x="102" y="46"/>
                    <a:pt x="102" y="102"/>
                  </a:cubicBezTo>
                  <a:cubicBezTo>
                    <a:pt x="46" y="102"/>
                    <a:pt x="0" y="148"/>
                    <a:pt x="0" y="205"/>
                  </a:cubicBezTo>
                  <a:cubicBezTo>
                    <a:pt x="0" y="261"/>
                    <a:pt x="46" y="307"/>
                    <a:pt x="102" y="307"/>
                  </a:cubicBezTo>
                  <a:close/>
                  <a:moveTo>
                    <a:pt x="102" y="171"/>
                  </a:moveTo>
                  <a:cubicBezTo>
                    <a:pt x="136" y="171"/>
                    <a:pt x="136" y="171"/>
                    <a:pt x="136" y="171"/>
                  </a:cubicBezTo>
                  <a:cubicBezTo>
                    <a:pt x="155" y="171"/>
                    <a:pt x="171" y="155"/>
                    <a:pt x="171" y="137"/>
                  </a:cubicBezTo>
                  <a:cubicBezTo>
                    <a:pt x="171" y="102"/>
                    <a:pt x="171" y="102"/>
                    <a:pt x="171" y="102"/>
                  </a:cubicBezTo>
                  <a:cubicBezTo>
                    <a:pt x="171" y="84"/>
                    <a:pt x="186" y="68"/>
                    <a:pt x="205" y="68"/>
                  </a:cubicBezTo>
                  <a:cubicBezTo>
                    <a:pt x="224" y="68"/>
                    <a:pt x="239" y="84"/>
                    <a:pt x="239" y="102"/>
                  </a:cubicBezTo>
                  <a:cubicBezTo>
                    <a:pt x="239" y="239"/>
                    <a:pt x="239" y="239"/>
                    <a:pt x="239" y="239"/>
                  </a:cubicBezTo>
                  <a:cubicBezTo>
                    <a:pt x="102" y="239"/>
                    <a:pt x="102" y="239"/>
                    <a:pt x="102" y="239"/>
                  </a:cubicBezTo>
                  <a:cubicBezTo>
                    <a:pt x="83" y="239"/>
                    <a:pt x="68" y="224"/>
                    <a:pt x="68" y="205"/>
                  </a:cubicBezTo>
                  <a:cubicBezTo>
                    <a:pt x="68" y="186"/>
                    <a:pt x="83" y="171"/>
                    <a:pt x="10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24"/>
            <p:cNvSpPr>
              <a:spLocks noEditPoints="1"/>
            </p:cNvSpPr>
            <p:nvPr/>
          </p:nvSpPr>
          <p:spPr bwMode="auto">
            <a:xfrm>
              <a:off x="4692650" y="5978525"/>
              <a:ext cx="92075" cy="92075"/>
            </a:xfrm>
            <a:custGeom>
              <a:avLst/>
              <a:gdLst>
                <a:gd name="T0" fmla="*/ 205 w 307"/>
                <a:gd name="T1" fmla="*/ 102 h 307"/>
                <a:gd name="T2" fmla="*/ 103 w 307"/>
                <a:gd name="T3" fmla="*/ 0 h 307"/>
                <a:gd name="T4" fmla="*/ 0 w 307"/>
                <a:gd name="T5" fmla="*/ 102 h 307"/>
                <a:gd name="T6" fmla="*/ 0 w 307"/>
                <a:gd name="T7" fmla="*/ 273 h 307"/>
                <a:gd name="T8" fmla="*/ 34 w 307"/>
                <a:gd name="T9" fmla="*/ 307 h 307"/>
                <a:gd name="T10" fmla="*/ 205 w 307"/>
                <a:gd name="T11" fmla="*/ 307 h 307"/>
                <a:gd name="T12" fmla="*/ 307 w 307"/>
                <a:gd name="T13" fmla="*/ 205 h 307"/>
                <a:gd name="T14" fmla="*/ 205 w 307"/>
                <a:gd name="T15" fmla="*/ 102 h 307"/>
                <a:gd name="T16" fmla="*/ 205 w 307"/>
                <a:gd name="T17" fmla="*/ 239 h 307"/>
                <a:gd name="T18" fmla="*/ 69 w 307"/>
                <a:gd name="T19" fmla="*/ 239 h 307"/>
                <a:gd name="T20" fmla="*/ 69 w 307"/>
                <a:gd name="T21" fmla="*/ 102 h 307"/>
                <a:gd name="T22" fmla="*/ 103 w 307"/>
                <a:gd name="T23" fmla="*/ 68 h 307"/>
                <a:gd name="T24" fmla="*/ 137 w 307"/>
                <a:gd name="T25" fmla="*/ 102 h 307"/>
                <a:gd name="T26" fmla="*/ 137 w 307"/>
                <a:gd name="T27" fmla="*/ 136 h 307"/>
                <a:gd name="T28" fmla="*/ 171 w 307"/>
                <a:gd name="T29" fmla="*/ 170 h 307"/>
                <a:gd name="T30" fmla="*/ 205 w 307"/>
                <a:gd name="T31" fmla="*/ 170 h 307"/>
                <a:gd name="T32" fmla="*/ 239 w 307"/>
                <a:gd name="T33" fmla="*/ 205 h 307"/>
                <a:gd name="T34" fmla="*/ 205 w 307"/>
                <a:gd name="T35" fmla="*/ 23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7" h="307">
                  <a:moveTo>
                    <a:pt x="205" y="102"/>
                  </a:moveTo>
                  <a:cubicBezTo>
                    <a:pt x="205" y="46"/>
                    <a:pt x="159" y="0"/>
                    <a:pt x="103" y="0"/>
                  </a:cubicBezTo>
                  <a:cubicBezTo>
                    <a:pt x="46" y="0"/>
                    <a:pt x="0" y="46"/>
                    <a:pt x="0" y="102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92"/>
                    <a:pt x="16" y="307"/>
                    <a:pt x="34" y="307"/>
                  </a:cubicBezTo>
                  <a:cubicBezTo>
                    <a:pt x="205" y="307"/>
                    <a:pt x="205" y="307"/>
                    <a:pt x="205" y="307"/>
                  </a:cubicBezTo>
                  <a:cubicBezTo>
                    <a:pt x="262" y="307"/>
                    <a:pt x="307" y="261"/>
                    <a:pt x="307" y="205"/>
                  </a:cubicBezTo>
                  <a:cubicBezTo>
                    <a:pt x="307" y="148"/>
                    <a:pt x="262" y="102"/>
                    <a:pt x="205" y="102"/>
                  </a:cubicBezTo>
                  <a:close/>
                  <a:moveTo>
                    <a:pt x="205" y="239"/>
                  </a:moveTo>
                  <a:cubicBezTo>
                    <a:pt x="69" y="239"/>
                    <a:pt x="69" y="239"/>
                    <a:pt x="69" y="239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83"/>
                    <a:pt x="84" y="68"/>
                    <a:pt x="103" y="68"/>
                  </a:cubicBezTo>
                  <a:cubicBezTo>
                    <a:pt x="122" y="68"/>
                    <a:pt x="137" y="83"/>
                    <a:pt x="137" y="102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37" y="155"/>
                    <a:pt x="152" y="170"/>
                    <a:pt x="171" y="170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224" y="170"/>
                    <a:pt x="239" y="186"/>
                    <a:pt x="239" y="205"/>
                  </a:cubicBezTo>
                  <a:cubicBezTo>
                    <a:pt x="239" y="223"/>
                    <a:pt x="224" y="239"/>
                    <a:pt x="205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>
            <a:off x="3839215" y="2885440"/>
            <a:ext cx="0" cy="558800"/>
          </a:xfrm>
          <a:prstGeom prst="line">
            <a:avLst/>
          </a:prstGeom>
          <a:ln w="31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304785" y="2383536"/>
            <a:ext cx="0" cy="1060704"/>
          </a:xfrm>
          <a:prstGeom prst="line">
            <a:avLst/>
          </a:prstGeom>
          <a:ln w="31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773749" y="1792224"/>
            <a:ext cx="0" cy="1652016"/>
          </a:xfrm>
          <a:prstGeom prst="line">
            <a:avLst/>
          </a:prstGeom>
          <a:ln w="31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372028" y="3291840"/>
            <a:ext cx="0" cy="152400"/>
          </a:xfrm>
          <a:prstGeom prst="line">
            <a:avLst/>
          </a:prstGeom>
          <a:ln w="3175"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23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Theme 86">
      <a:dk1>
        <a:sysClr val="windowText" lastClr="000000"/>
      </a:dk1>
      <a:lt1>
        <a:sysClr val="window" lastClr="FFFFFF"/>
      </a:lt1>
      <a:dk2>
        <a:srgbClr val="303C4E"/>
      </a:dk2>
      <a:lt2>
        <a:srgbClr val="E7E6E6"/>
      </a:lt2>
      <a:accent1>
        <a:srgbClr val="F13B48"/>
      </a:accent1>
      <a:accent2>
        <a:srgbClr val="FCC009"/>
      </a:accent2>
      <a:accent3>
        <a:srgbClr val="01B2D4"/>
      </a:accent3>
      <a:accent4>
        <a:srgbClr val="ADCE25"/>
      </a:accent4>
      <a:accent5>
        <a:srgbClr val="8B409A"/>
      </a:accent5>
      <a:accent6>
        <a:srgbClr val="937863"/>
      </a:accent6>
      <a:hlink>
        <a:srgbClr val="0563C1"/>
      </a:hlink>
      <a:folHlink>
        <a:srgbClr val="954F72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47715</TotalTime>
  <Words>82</Words>
  <Application>Microsoft Office PowerPoint</Application>
  <PresentationFormat>On-screen Show (16:9)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Roboto (Body)</vt:lpstr>
      <vt:lpstr>Default Theme</vt:lpstr>
      <vt:lpstr>GAP Analysis Free PPT Template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Windows User</cp:lastModifiedBy>
  <cp:revision>6224</cp:revision>
  <dcterms:created xsi:type="dcterms:W3CDTF">2015-09-08T18:46:55Z</dcterms:created>
  <dcterms:modified xsi:type="dcterms:W3CDTF">2021-02-26T10:48:34Z</dcterms:modified>
</cp:coreProperties>
</file>