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451" r:id="rId2"/>
  </p:sldIdLst>
  <p:sldSz cx="12192000" cy="7954963"/>
  <p:notesSz cx="6858000" cy="9144000"/>
  <p:defaultTextStyle>
    <a:defPPr>
      <a:defRPr lang="en-US"/>
    </a:defPPr>
    <a:lvl1pPr marL="0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70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40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09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278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val Sh" initials="HS" lastIdx="2" clrIdx="0">
    <p:extLst>
      <p:ext uri="{19B8F6BF-5375-455C-9EA6-DF929625EA0E}">
        <p15:presenceInfo xmlns:p15="http://schemas.microsoft.com/office/powerpoint/2012/main" userId="854ca461d12d590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404040"/>
    <a:srgbClr val="CED3D9"/>
    <a:srgbClr val="C5CCD2"/>
    <a:srgbClr val="C8CDD3"/>
    <a:srgbClr val="C9D0D6"/>
    <a:srgbClr val="E4E5E7"/>
    <a:srgbClr val="864A05"/>
    <a:srgbClr val="595959"/>
    <a:srgbClr val="6C6C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35" autoAdjust="0"/>
    <p:restoredTop sz="95226" autoAdjust="0"/>
  </p:normalViewPr>
  <p:slideViewPr>
    <p:cSldViewPr>
      <p:cViewPr varScale="1">
        <p:scale>
          <a:sx n="74" d="100"/>
          <a:sy n="74" d="100"/>
        </p:scale>
        <p:origin x="1123" y="53"/>
      </p:cViewPr>
      <p:guideLst/>
    </p:cSldViewPr>
  </p:slideViewPr>
  <p:outlineViewPr>
    <p:cViewPr>
      <p:scale>
        <a:sx n="33" d="100"/>
        <a:sy n="33" d="100"/>
      </p:scale>
      <p:origin x="0" y="-3437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315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3E9E0-D922-418E-8BFA-E41C87CB1E68}" type="datetimeFigureOut">
              <a:rPr lang="en-US" smtClean="0"/>
              <a:pPr/>
              <a:t>3/24/2021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01688" y="685800"/>
            <a:ext cx="52546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D2F9E-D167-4ED3-83EC-AE46EA34BE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155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70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40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09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27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-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9983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</p:sldLayoutIdLst>
  <p:hf hdr="0" ftr="0" dt="0"/>
  <p:txStyles>
    <p:titleStyle>
      <a:lvl1pPr algn="ctr" defTabSz="1219108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66" indent="-457166" algn="l" defTabSz="1219108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26" indent="-380973" algn="l" defTabSz="1219108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885" indent="-304776" algn="l" defTabSz="121910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40" indent="-304776" algn="l" defTabSz="1219108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2994" indent="-304776" algn="l" defTabSz="1219108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548" indent="-304776" algn="l" defTabSz="121910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121910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6" indent="-304776" algn="l" defTabSz="121910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121910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08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6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754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2376668" y="770814"/>
            <a:ext cx="7438664" cy="6413334"/>
            <a:chOff x="2712720" y="1060545"/>
            <a:chExt cx="6766560" cy="5833872"/>
          </a:xfrm>
          <a:effectLst>
            <a:outerShdw blurRad="254000" dist="2540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20" name="Freeform 19"/>
            <p:cNvSpPr/>
            <p:nvPr/>
          </p:nvSpPr>
          <p:spPr>
            <a:xfrm rot="10800000">
              <a:off x="2712720" y="1060545"/>
              <a:ext cx="6766560" cy="644143"/>
            </a:xfrm>
            <a:custGeom>
              <a:avLst/>
              <a:gdLst>
                <a:gd name="connsiteX0" fmla="*/ 6766560 w 6766560"/>
                <a:gd name="connsiteY0" fmla="*/ 644143 h 644143"/>
                <a:gd name="connsiteX1" fmla="*/ 0 w 6766560"/>
                <a:gd name="connsiteY1" fmla="*/ 644143 h 644143"/>
                <a:gd name="connsiteX2" fmla="*/ 373563 w 6766560"/>
                <a:gd name="connsiteY2" fmla="*/ 0 h 644143"/>
                <a:gd name="connsiteX3" fmla="*/ 6392998 w 6766560"/>
                <a:gd name="connsiteY3" fmla="*/ 0 h 644143"/>
                <a:gd name="connsiteX4" fmla="*/ 6766560 w 6766560"/>
                <a:gd name="connsiteY4" fmla="*/ 644143 h 64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66560" h="644143">
                  <a:moveTo>
                    <a:pt x="6766560" y="644143"/>
                  </a:moveTo>
                  <a:lnTo>
                    <a:pt x="0" y="644143"/>
                  </a:lnTo>
                  <a:lnTo>
                    <a:pt x="373563" y="0"/>
                  </a:lnTo>
                  <a:lnTo>
                    <a:pt x="6392998" y="0"/>
                  </a:lnTo>
                  <a:lnTo>
                    <a:pt x="6766560" y="6441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0800000">
              <a:off x="3245371" y="1979008"/>
              <a:ext cx="5701258" cy="644144"/>
            </a:xfrm>
            <a:custGeom>
              <a:avLst/>
              <a:gdLst>
                <a:gd name="connsiteX0" fmla="*/ 5701258 w 5701258"/>
                <a:gd name="connsiteY0" fmla="*/ 644144 h 644144"/>
                <a:gd name="connsiteX1" fmla="*/ 0 w 5701258"/>
                <a:gd name="connsiteY1" fmla="*/ 644144 h 644144"/>
                <a:gd name="connsiteX2" fmla="*/ 373563 w 5701258"/>
                <a:gd name="connsiteY2" fmla="*/ 0 h 644144"/>
                <a:gd name="connsiteX3" fmla="*/ 5327695 w 5701258"/>
                <a:gd name="connsiteY3" fmla="*/ 0 h 644144"/>
                <a:gd name="connsiteX4" fmla="*/ 5701258 w 5701258"/>
                <a:gd name="connsiteY4" fmla="*/ 644144 h 6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01258" h="644144">
                  <a:moveTo>
                    <a:pt x="5701258" y="644144"/>
                  </a:moveTo>
                  <a:lnTo>
                    <a:pt x="0" y="644144"/>
                  </a:lnTo>
                  <a:lnTo>
                    <a:pt x="373563" y="0"/>
                  </a:lnTo>
                  <a:lnTo>
                    <a:pt x="5327695" y="0"/>
                  </a:lnTo>
                  <a:lnTo>
                    <a:pt x="5701258" y="644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 rot="10800000">
              <a:off x="3778022" y="2897472"/>
              <a:ext cx="4635956" cy="644144"/>
            </a:xfrm>
            <a:custGeom>
              <a:avLst/>
              <a:gdLst>
                <a:gd name="connsiteX0" fmla="*/ 4635956 w 4635956"/>
                <a:gd name="connsiteY0" fmla="*/ 644144 h 644144"/>
                <a:gd name="connsiteX1" fmla="*/ 0 w 4635956"/>
                <a:gd name="connsiteY1" fmla="*/ 644144 h 644144"/>
                <a:gd name="connsiteX2" fmla="*/ 373564 w 4635956"/>
                <a:gd name="connsiteY2" fmla="*/ 0 h 644144"/>
                <a:gd name="connsiteX3" fmla="*/ 4262392 w 4635956"/>
                <a:gd name="connsiteY3" fmla="*/ 0 h 644144"/>
                <a:gd name="connsiteX4" fmla="*/ 4635956 w 4635956"/>
                <a:gd name="connsiteY4" fmla="*/ 644144 h 6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35956" h="644144">
                  <a:moveTo>
                    <a:pt x="4635956" y="644144"/>
                  </a:moveTo>
                  <a:lnTo>
                    <a:pt x="0" y="644144"/>
                  </a:lnTo>
                  <a:lnTo>
                    <a:pt x="373564" y="0"/>
                  </a:lnTo>
                  <a:lnTo>
                    <a:pt x="4262392" y="0"/>
                  </a:lnTo>
                  <a:lnTo>
                    <a:pt x="4635956" y="6441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 rot="10800000">
              <a:off x="4310674" y="3815936"/>
              <a:ext cx="3570652" cy="644144"/>
            </a:xfrm>
            <a:custGeom>
              <a:avLst/>
              <a:gdLst>
                <a:gd name="connsiteX0" fmla="*/ 3570652 w 3570652"/>
                <a:gd name="connsiteY0" fmla="*/ 644144 h 644144"/>
                <a:gd name="connsiteX1" fmla="*/ 0 w 3570652"/>
                <a:gd name="connsiteY1" fmla="*/ 644144 h 644144"/>
                <a:gd name="connsiteX2" fmla="*/ 373563 w 3570652"/>
                <a:gd name="connsiteY2" fmla="*/ 0 h 644144"/>
                <a:gd name="connsiteX3" fmla="*/ 3197089 w 3570652"/>
                <a:gd name="connsiteY3" fmla="*/ 0 h 644144"/>
                <a:gd name="connsiteX4" fmla="*/ 3570652 w 3570652"/>
                <a:gd name="connsiteY4" fmla="*/ 644144 h 6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0652" h="644144">
                  <a:moveTo>
                    <a:pt x="3570652" y="644144"/>
                  </a:moveTo>
                  <a:lnTo>
                    <a:pt x="0" y="644144"/>
                  </a:lnTo>
                  <a:lnTo>
                    <a:pt x="373563" y="0"/>
                  </a:lnTo>
                  <a:lnTo>
                    <a:pt x="3197089" y="0"/>
                  </a:lnTo>
                  <a:lnTo>
                    <a:pt x="3570652" y="6441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 rot="10800000">
              <a:off x="4843325" y="4734400"/>
              <a:ext cx="2505349" cy="2160017"/>
            </a:xfrm>
            <a:custGeom>
              <a:avLst/>
              <a:gdLst>
                <a:gd name="connsiteX0" fmla="*/ 2505349 w 2505349"/>
                <a:gd name="connsiteY0" fmla="*/ 2160017 h 2160017"/>
                <a:gd name="connsiteX1" fmla="*/ 0 w 2505349"/>
                <a:gd name="connsiteY1" fmla="*/ 2160017 h 2160017"/>
                <a:gd name="connsiteX2" fmla="*/ 1252674 w 2505349"/>
                <a:gd name="connsiteY2" fmla="*/ 0 h 2160017"/>
                <a:gd name="connsiteX3" fmla="*/ 2505349 w 2505349"/>
                <a:gd name="connsiteY3" fmla="*/ 2160017 h 216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5349" h="2160017">
                  <a:moveTo>
                    <a:pt x="2505349" y="2160017"/>
                  </a:moveTo>
                  <a:lnTo>
                    <a:pt x="0" y="2160017"/>
                  </a:lnTo>
                  <a:lnTo>
                    <a:pt x="1252674" y="0"/>
                  </a:lnTo>
                  <a:lnTo>
                    <a:pt x="2505349" y="216001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Parallelogram 24"/>
            <p:cNvSpPr/>
            <p:nvPr/>
          </p:nvSpPr>
          <p:spPr>
            <a:xfrm>
              <a:off x="3245371" y="1704689"/>
              <a:ext cx="5857989" cy="274318"/>
            </a:xfrm>
            <a:prstGeom prst="parallelogram">
              <a:avLst>
                <a:gd name="adj" fmla="val 413892"/>
              </a:avLst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Parallelogram 25"/>
            <p:cNvSpPr/>
            <p:nvPr/>
          </p:nvSpPr>
          <p:spPr>
            <a:xfrm>
              <a:off x="3778022" y="2623152"/>
              <a:ext cx="4797018" cy="274318"/>
            </a:xfrm>
            <a:prstGeom prst="parallelogram">
              <a:avLst>
                <a:gd name="adj" fmla="val 391670"/>
              </a:avLst>
            </a:pr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Parallelogram 26"/>
            <p:cNvSpPr/>
            <p:nvPr/>
          </p:nvSpPr>
          <p:spPr>
            <a:xfrm>
              <a:off x="4310673" y="3541459"/>
              <a:ext cx="3732238" cy="274318"/>
            </a:xfrm>
            <a:prstGeom prst="parallelogram">
              <a:avLst>
                <a:gd name="adj" fmla="val 323614"/>
              </a:avLst>
            </a:prstGeom>
            <a:gradFill flip="none" rotWithShape="1">
              <a:gsLst>
                <a:gs pos="0">
                  <a:schemeClr val="accent3">
                    <a:shade val="30000"/>
                    <a:satMod val="115000"/>
                  </a:schemeClr>
                </a:gs>
                <a:gs pos="50000">
                  <a:schemeClr val="accent3">
                    <a:shade val="67500"/>
                    <a:satMod val="115000"/>
                  </a:schemeClr>
                </a:gs>
                <a:gs pos="100000">
                  <a:schemeClr val="accent3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Parallelogram 27"/>
            <p:cNvSpPr/>
            <p:nvPr/>
          </p:nvSpPr>
          <p:spPr>
            <a:xfrm>
              <a:off x="4843323" y="4459765"/>
              <a:ext cx="2666187" cy="274318"/>
            </a:xfrm>
            <a:prstGeom prst="parallelogram">
              <a:avLst>
                <a:gd name="adj" fmla="val 358336"/>
              </a:avLst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/>
          <p:cNvSpPr/>
          <p:nvPr/>
        </p:nvSpPr>
        <p:spPr>
          <a:xfrm flipH="1">
            <a:off x="4523431" y="940210"/>
            <a:ext cx="3145138" cy="369332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INFODATA 01</a:t>
            </a:r>
            <a:endParaRPr lang="en-US" b="1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 flipH="1">
            <a:off x="5191760" y="5155469"/>
            <a:ext cx="1808480" cy="73866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PROJECT TITLE HERE</a:t>
            </a:r>
            <a:endParaRPr lang="en-US" b="1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 flipH="1">
            <a:off x="4523431" y="1949901"/>
            <a:ext cx="3145138" cy="369332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INFODATA 02</a:t>
            </a:r>
            <a:endParaRPr lang="en-US" b="1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 flipH="1">
            <a:off x="4523431" y="2961538"/>
            <a:ext cx="3145138" cy="369332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INFODATA 03</a:t>
            </a:r>
            <a:endParaRPr lang="en-US" b="1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 flipH="1">
            <a:off x="4523431" y="3966995"/>
            <a:ext cx="3145138" cy="369332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INFODATA 04</a:t>
            </a:r>
            <a:endParaRPr lang="en-US" b="1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24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Theme 87">
      <a:dk1>
        <a:sysClr val="windowText" lastClr="000000"/>
      </a:dk1>
      <a:lt1>
        <a:sysClr val="window" lastClr="FFFFFF"/>
      </a:lt1>
      <a:dk2>
        <a:srgbClr val="303C4E"/>
      </a:dk2>
      <a:lt2>
        <a:srgbClr val="E7E6E6"/>
      </a:lt2>
      <a:accent1>
        <a:srgbClr val="34B2E4"/>
      </a:accent1>
      <a:accent2>
        <a:srgbClr val="FF3F5E"/>
      </a:accent2>
      <a:accent3>
        <a:srgbClr val="FE912A"/>
      </a:accent3>
      <a:accent4>
        <a:srgbClr val="ADCE25"/>
      </a:accent4>
      <a:accent5>
        <a:srgbClr val="8B409A"/>
      </a:accent5>
      <a:accent6>
        <a:srgbClr val="937863"/>
      </a:accent6>
      <a:hlink>
        <a:srgbClr val="0563C1"/>
      </a:hlink>
      <a:folHlink>
        <a:srgbClr val="954F72"/>
      </a:folHlink>
    </a:clrScheme>
    <a:fontScheme name="Custom 5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25309</TotalTime>
  <Words>11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Agency FB</vt:lpstr>
      <vt:lpstr>Arial</vt:lpstr>
      <vt:lpstr>Calibri</vt:lpstr>
      <vt:lpstr>Roboto</vt:lpstr>
      <vt:lpstr>Default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High Tech</dc:creator>
  <cp:lastModifiedBy>Windows User</cp:lastModifiedBy>
  <cp:revision>4654</cp:revision>
  <dcterms:created xsi:type="dcterms:W3CDTF">2015-09-08T18:46:55Z</dcterms:created>
  <dcterms:modified xsi:type="dcterms:W3CDTF">2021-03-24T14:30:09Z</dcterms:modified>
</cp:coreProperties>
</file>