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9" r:id="rId4"/>
    <p:sldId id="258" r:id="rId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901"/>
    <a:srgbClr val="FFAF9F"/>
    <a:srgbClr val="2A000F"/>
    <a:srgbClr val="48001A"/>
    <a:srgbClr val="4400EE"/>
    <a:srgbClr val="6C1A00"/>
    <a:srgbClr val="58004E"/>
    <a:srgbClr val="FE9202"/>
    <a:srgbClr val="800080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726" y="6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D18E60-4300-4729-A0D7-6AB984C3922D}" type="datetimeFigureOut">
              <a:rPr lang="en-US" smtClean="0"/>
              <a:t>1/30/2022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533E96-F078-4B3D-A8F4-F1AF21EBC3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300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07080" y="1044700"/>
            <a:ext cx="7631835" cy="1832460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7079" y="3640685"/>
            <a:ext cx="7631836" cy="642397"/>
          </a:xfrm>
        </p:spPr>
        <p:txBody>
          <a:bodyPr>
            <a:normAutofit/>
          </a:bodyPr>
          <a:lstStyle>
            <a:lvl1pPr marL="0" indent="0" algn="r">
              <a:buNone/>
              <a:defRPr sz="2800" b="0" i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extLst>
              <a:ext uri="{FF2B5EF4-FFF2-40B4-BE49-F238E27FC236}">
                <a16:creationId xmlns:a16="http://schemas.microsoft.com/office/drawing/2014/main" id="{08B89D22-1D6E-450B-881F-4D2A4C527F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08475" y="2326213"/>
            <a:ext cx="1463784" cy="52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5436" y="281104"/>
            <a:ext cx="8229600" cy="763526"/>
          </a:xfrm>
        </p:spPr>
        <p:txBody>
          <a:bodyPr>
            <a:normAutofit/>
          </a:bodyPr>
          <a:lstStyle>
            <a:lvl1pPr algn="r">
              <a:defRPr sz="3600" baseline="0">
                <a:solidFill>
                  <a:schemeClr val="accent6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502815"/>
            <a:ext cx="8246070" cy="3359508"/>
          </a:xfrm>
        </p:spPr>
        <p:txBody>
          <a:bodyPr/>
          <a:lstStyle>
            <a:lvl1pPr algn="l">
              <a:defRPr sz="2800">
                <a:solidFill>
                  <a:schemeClr val="bg1"/>
                </a:solidFill>
              </a:defRPr>
            </a:lvl1pPr>
            <a:lvl2pPr algn="l">
              <a:defRPr>
                <a:solidFill>
                  <a:schemeClr val="bg1"/>
                </a:solidFill>
              </a:defRPr>
            </a:lvl2pPr>
            <a:lvl3pPr algn="l">
              <a:defRPr>
                <a:solidFill>
                  <a:schemeClr val="bg1"/>
                </a:solidFill>
              </a:defRPr>
            </a:lvl3pPr>
            <a:lvl4pPr algn="l">
              <a:defRPr>
                <a:solidFill>
                  <a:schemeClr val="bg1"/>
                </a:solidFill>
              </a:defRPr>
            </a:lvl4pPr>
            <a:lvl5pPr algn="l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4111" y="569389"/>
            <a:ext cx="6252689" cy="572644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accent6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4111" y="1180209"/>
            <a:ext cx="6252689" cy="3511061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6879" y="346721"/>
            <a:ext cx="8076896" cy="763525"/>
          </a:xfrm>
        </p:spPr>
        <p:txBody>
          <a:bodyPr>
            <a:normAutofit/>
          </a:bodyPr>
          <a:lstStyle>
            <a:lvl1pPr algn="r">
              <a:defRPr sz="3600" baseline="0">
                <a:solidFill>
                  <a:schemeClr val="accent6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879" y="1564409"/>
            <a:ext cx="4040188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879" y="2036806"/>
            <a:ext cx="4040188" cy="2276294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  <a:lvl2pPr algn="ctr">
              <a:defRPr sz="20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  <a:lvl4pPr algn="ctr">
              <a:defRPr sz="1600">
                <a:solidFill>
                  <a:schemeClr val="bg1"/>
                </a:solidFill>
              </a:defRPr>
            </a:lvl4pPr>
            <a:lvl5pPr algn="ctr"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1564409"/>
            <a:ext cx="4041775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2036806"/>
            <a:ext cx="4041775" cy="2276294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  <a:lvl2pPr algn="ctr">
              <a:defRPr sz="20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  <a:lvl4pPr algn="ctr">
              <a:defRPr sz="1600">
                <a:solidFill>
                  <a:schemeClr val="bg1"/>
                </a:solidFill>
              </a:defRPr>
            </a:lvl4pPr>
            <a:lvl5pPr algn="ctr"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1/30/2022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1/30/2022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1/30/2022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1E867DF-3DCA-4725-94F0-F2B6BD747A82}"/>
              </a:ext>
            </a:extLst>
          </p:cNvPr>
          <p:cNvSpPr txBox="1"/>
          <p:nvPr userDrawn="1"/>
        </p:nvSpPr>
        <p:spPr>
          <a:xfrm>
            <a:off x="-9150" y="5213747"/>
            <a:ext cx="8389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This presentation uses a free template provided by FPPT.com</a:t>
            </a:r>
          </a:p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www.free-power-point-templates.com</a:t>
            </a:r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82820" y="891995"/>
            <a:ext cx="3814210" cy="916230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Marketing Analysis Summary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62575" y="3946095"/>
            <a:ext cx="1981750" cy="305410"/>
          </a:xfrm>
        </p:spPr>
        <p:txBody>
          <a:bodyPr>
            <a:normAutofit fontScale="92500" lnSpcReduction="20000"/>
          </a:bodyPr>
          <a:lstStyle/>
          <a:p>
            <a:r>
              <a:rPr lang="en-US" sz="1800" dirty="0" err="1" smtClean="0"/>
              <a:t>wowTemplates</a:t>
            </a:r>
            <a:endParaRPr lang="en-US" sz="18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182820" y="1655520"/>
            <a:ext cx="3814210" cy="91623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fontScale="97500"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Free PPTX Template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6" y="262320"/>
            <a:ext cx="8076894" cy="920985"/>
          </a:xfrm>
        </p:spPr>
        <p:txBody>
          <a:bodyPr>
            <a:normAutofit/>
          </a:bodyPr>
          <a:lstStyle/>
          <a:p>
            <a:r>
              <a:rPr lang="en-US" dirty="0"/>
              <a:t>Slide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Make Effective Presentations</a:t>
            </a:r>
          </a:p>
          <a:p>
            <a:r>
              <a:rPr lang="en-US"/>
              <a:t>Using Awesome Backgrounds</a:t>
            </a:r>
          </a:p>
          <a:p>
            <a:r>
              <a:rPr lang="en-US"/>
              <a:t>Engage your Audience</a:t>
            </a:r>
          </a:p>
          <a:p>
            <a:r>
              <a:rPr lang="en-US"/>
              <a:t>Capture Audience Attention</a:t>
            </a:r>
          </a:p>
          <a:p>
            <a:endParaRPr lang="en-US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34092" y="281175"/>
            <a:ext cx="6252708" cy="725349"/>
          </a:xfrm>
        </p:spPr>
        <p:txBody>
          <a:bodyPr>
            <a:normAutofit/>
          </a:bodyPr>
          <a:lstStyle/>
          <a:p>
            <a:r>
              <a:rPr lang="en-US" dirty="0"/>
              <a:t>Slide Title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Make Effective Presentations</a:t>
            </a:r>
          </a:p>
          <a:p>
            <a:r>
              <a:rPr lang="en-US" dirty="0"/>
              <a:t>Using Awesome Backgrounds</a:t>
            </a:r>
          </a:p>
          <a:p>
            <a:r>
              <a:rPr lang="en-US" dirty="0"/>
              <a:t>Engage your Audience</a:t>
            </a:r>
          </a:p>
          <a:p>
            <a:r>
              <a:rPr lang="en-US" dirty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83108" y="281175"/>
            <a:ext cx="8164810" cy="763525"/>
          </a:xfrm>
        </p:spPr>
        <p:txBody>
          <a:bodyPr>
            <a:normAutofit/>
          </a:bodyPr>
          <a:lstStyle/>
          <a:p>
            <a:r>
              <a:rPr lang="en-US" dirty="0"/>
              <a:t>Slide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Product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Feature 1</a:t>
            </a:r>
          </a:p>
          <a:p>
            <a:r>
              <a:rPr lang="en-US"/>
              <a:t>Feature 2</a:t>
            </a:r>
          </a:p>
          <a:p>
            <a:r>
              <a:rPr lang="en-US"/>
              <a:t>Feature 3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/>
              <a:t>Product B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/>
              <a:t>Feature 1</a:t>
            </a:r>
          </a:p>
          <a:p>
            <a:r>
              <a:rPr lang="en-US"/>
              <a:t>Feature 2</a:t>
            </a:r>
          </a:p>
          <a:p>
            <a:r>
              <a:rPr lang="en-US"/>
              <a:t>Feature 3</a:t>
            </a:r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</Words>
  <Application>Microsoft Office PowerPoint</Application>
  <PresentationFormat>On-screen Show (16:9)</PresentationFormat>
  <Paragraphs>22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Marketing Analysis Summary</vt:lpstr>
      <vt:lpstr>Slide Title</vt:lpstr>
      <vt:lpstr>Slide Title</vt:lpstr>
      <vt:lpstr>Slide Title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2017-08-01T15:40:51Z</dcterms:created>
  <dcterms:modified xsi:type="dcterms:W3CDTF">2022-01-30T08:19:57Z</dcterms:modified>
</cp:coreProperties>
</file>