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52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B40"/>
    <a:srgbClr val="D9D9D9"/>
    <a:srgbClr val="FFC000"/>
    <a:srgbClr val="D7182A"/>
    <a:srgbClr val="00BFF2"/>
    <a:srgbClr val="3C5CA9"/>
    <a:srgbClr val="CB4A40"/>
    <a:srgbClr val="51627F"/>
    <a:srgbClr val="FF340B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5226" autoAdjust="0"/>
  </p:normalViewPr>
  <p:slideViewPr>
    <p:cSldViewPr>
      <p:cViewPr varScale="1">
        <p:scale>
          <a:sx n="93" d="100"/>
          <a:sy n="93" d="100"/>
        </p:scale>
        <p:origin x="726" y="84"/>
      </p:cViewPr>
      <p:guideLst>
        <p:guide orient="horz" pos="1620"/>
        <p:guide pos="2880"/>
      </p:guideLst>
    </p:cSldViewPr>
  </p:slideViewPr>
  <p:outlineViewPr>
    <p:cViewPr>
      <p:scale>
        <a:sx n="100" d="100"/>
        <a:sy n="100" d="100"/>
      </p:scale>
      <p:origin x="0" y="-97932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2/3/2022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2/3/2022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fographic_P000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50000">
                <a:schemeClr val="tx2"/>
              </a:gs>
              <a:gs pos="90000">
                <a:srgbClr val="323B4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9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893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 Placeholder 4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Enter your subhead line here</a:t>
            </a:r>
          </a:p>
        </p:txBody>
      </p:sp>
      <p:sp>
        <p:nvSpPr>
          <p:cNvPr id="40" name="Title 3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Circle– </a:t>
            </a:r>
            <a:r>
              <a:rPr lang="en-US" dirty="0" smtClean="0"/>
              <a:t>10 </a:t>
            </a:r>
            <a:r>
              <a:rPr lang="en-US" dirty="0"/>
              <a:t>Periods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670418" y="1190698"/>
            <a:ext cx="3803164" cy="3804034"/>
            <a:chOff x="3660618" y="2635068"/>
            <a:chExt cx="1802868" cy="1803280"/>
          </a:xfrm>
        </p:grpSpPr>
        <p:grpSp>
          <p:nvGrpSpPr>
            <p:cNvPr id="5" name="Group 4"/>
            <p:cNvGrpSpPr/>
            <p:nvPr/>
          </p:nvGrpSpPr>
          <p:grpSpPr>
            <a:xfrm>
              <a:off x="3660618" y="2635068"/>
              <a:ext cx="1802868" cy="1803280"/>
              <a:chOff x="3660618" y="2635068"/>
              <a:chExt cx="1802868" cy="1803280"/>
            </a:xfrm>
          </p:grpSpPr>
          <p:sp>
            <p:nvSpPr>
              <p:cNvPr id="19" name="Freeform 90"/>
              <p:cNvSpPr>
                <a:spLocks/>
              </p:cNvSpPr>
              <p:nvPr/>
            </p:nvSpPr>
            <p:spPr bwMode="auto">
              <a:xfrm>
                <a:off x="3660618" y="2635068"/>
                <a:ext cx="1802868" cy="1803280"/>
              </a:xfrm>
              <a:custGeom>
                <a:avLst/>
                <a:gdLst>
                  <a:gd name="T0" fmla="*/ 278 w 3708"/>
                  <a:gd name="T1" fmla="*/ 1350 h 3708"/>
                  <a:gd name="T2" fmla="*/ 2358 w 3708"/>
                  <a:gd name="T3" fmla="*/ 278 h 3708"/>
                  <a:gd name="T4" fmla="*/ 3430 w 3708"/>
                  <a:gd name="T5" fmla="*/ 2358 h 3708"/>
                  <a:gd name="T6" fmla="*/ 1350 w 3708"/>
                  <a:gd name="T7" fmla="*/ 3430 h 3708"/>
                  <a:gd name="T8" fmla="*/ 278 w 3708"/>
                  <a:gd name="T9" fmla="*/ 1350 h 3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08" h="3708">
                    <a:moveTo>
                      <a:pt x="278" y="1350"/>
                    </a:moveTo>
                    <a:cubicBezTo>
                      <a:pt x="556" y="480"/>
                      <a:pt x="1487" y="0"/>
                      <a:pt x="2358" y="278"/>
                    </a:cubicBezTo>
                    <a:cubicBezTo>
                      <a:pt x="3228" y="556"/>
                      <a:pt x="3708" y="1487"/>
                      <a:pt x="3430" y="2358"/>
                    </a:cubicBezTo>
                    <a:cubicBezTo>
                      <a:pt x="3152" y="3228"/>
                      <a:pt x="2221" y="3708"/>
                      <a:pt x="1350" y="3430"/>
                    </a:cubicBezTo>
                    <a:cubicBezTo>
                      <a:pt x="480" y="3152"/>
                      <a:pt x="0" y="2221"/>
                      <a:pt x="278" y="135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35"/>
              <p:cNvSpPr>
                <a:spLocks/>
              </p:cNvSpPr>
              <p:nvPr/>
            </p:nvSpPr>
            <p:spPr bwMode="auto">
              <a:xfrm>
                <a:off x="3986891" y="2863622"/>
                <a:ext cx="574673" cy="672013"/>
              </a:xfrm>
              <a:custGeom>
                <a:avLst/>
                <a:gdLst>
                  <a:gd name="T0" fmla="*/ 0 w 1247"/>
                  <a:gd name="T1" fmla="*/ 562 h 1458"/>
                  <a:gd name="T2" fmla="*/ 1247 w 1247"/>
                  <a:gd name="T3" fmla="*/ 1458 h 1458"/>
                  <a:gd name="T4" fmla="*/ 765 w 1247"/>
                  <a:gd name="T5" fmla="*/ 0 h 1458"/>
                  <a:gd name="T6" fmla="*/ 0 w 1247"/>
                  <a:gd name="T7" fmla="*/ 562 h 1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47" h="1458">
                    <a:moveTo>
                      <a:pt x="0" y="562"/>
                    </a:moveTo>
                    <a:cubicBezTo>
                      <a:pt x="1247" y="1458"/>
                      <a:pt x="1247" y="1458"/>
                      <a:pt x="1247" y="1458"/>
                    </a:cubicBezTo>
                    <a:cubicBezTo>
                      <a:pt x="765" y="0"/>
                      <a:pt x="765" y="0"/>
                      <a:pt x="765" y="0"/>
                    </a:cubicBezTo>
                    <a:cubicBezTo>
                      <a:pt x="462" y="101"/>
                      <a:pt x="191" y="297"/>
                      <a:pt x="0" y="56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36"/>
              <p:cNvSpPr>
                <a:spLocks/>
              </p:cNvSpPr>
              <p:nvPr/>
            </p:nvSpPr>
            <p:spPr bwMode="auto">
              <a:xfrm>
                <a:off x="3853269" y="3123064"/>
                <a:ext cx="707906" cy="416863"/>
              </a:xfrm>
              <a:custGeom>
                <a:avLst/>
                <a:gdLst>
                  <a:gd name="T0" fmla="*/ 74 w 1536"/>
                  <a:gd name="T1" fmla="*/ 428 h 904"/>
                  <a:gd name="T2" fmla="*/ 1 w 1536"/>
                  <a:gd name="T3" fmla="*/ 904 h 904"/>
                  <a:gd name="T4" fmla="*/ 1536 w 1536"/>
                  <a:gd name="T5" fmla="*/ 896 h 904"/>
                  <a:gd name="T6" fmla="*/ 290 w 1536"/>
                  <a:gd name="T7" fmla="*/ 0 h 904"/>
                  <a:gd name="T8" fmla="*/ 74 w 1536"/>
                  <a:gd name="T9" fmla="*/ 428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6" h="904">
                    <a:moveTo>
                      <a:pt x="74" y="428"/>
                    </a:moveTo>
                    <a:cubicBezTo>
                      <a:pt x="23" y="586"/>
                      <a:pt x="0" y="747"/>
                      <a:pt x="1" y="904"/>
                    </a:cubicBezTo>
                    <a:cubicBezTo>
                      <a:pt x="1536" y="896"/>
                      <a:pt x="1536" y="896"/>
                      <a:pt x="1536" y="896"/>
                    </a:cubicBezTo>
                    <a:cubicBezTo>
                      <a:pt x="290" y="0"/>
                      <a:pt x="290" y="0"/>
                      <a:pt x="290" y="0"/>
                    </a:cubicBezTo>
                    <a:cubicBezTo>
                      <a:pt x="198" y="128"/>
                      <a:pt x="124" y="271"/>
                      <a:pt x="74" y="42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37"/>
              <p:cNvSpPr>
                <a:spLocks/>
              </p:cNvSpPr>
              <p:nvPr/>
            </p:nvSpPr>
            <p:spPr bwMode="auto">
              <a:xfrm>
                <a:off x="3991573" y="3537586"/>
                <a:ext cx="569992" cy="674354"/>
              </a:xfrm>
              <a:custGeom>
                <a:avLst/>
                <a:gdLst>
                  <a:gd name="T0" fmla="*/ 769 w 1237"/>
                  <a:gd name="T1" fmla="*/ 1463 h 1463"/>
                  <a:gd name="T2" fmla="*/ 1237 w 1237"/>
                  <a:gd name="T3" fmla="*/ 0 h 1463"/>
                  <a:gd name="T4" fmla="*/ 0 w 1237"/>
                  <a:gd name="T5" fmla="*/ 908 h 1463"/>
                  <a:gd name="T6" fmla="*/ 769 w 1237"/>
                  <a:gd name="T7" fmla="*/ 1463 h 1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7" h="1463">
                    <a:moveTo>
                      <a:pt x="769" y="1463"/>
                    </a:moveTo>
                    <a:cubicBezTo>
                      <a:pt x="1237" y="0"/>
                      <a:pt x="1237" y="0"/>
                      <a:pt x="1237" y="0"/>
                    </a:cubicBezTo>
                    <a:cubicBezTo>
                      <a:pt x="0" y="908"/>
                      <a:pt x="0" y="908"/>
                      <a:pt x="0" y="908"/>
                    </a:cubicBezTo>
                    <a:cubicBezTo>
                      <a:pt x="185" y="1161"/>
                      <a:pt x="449" y="1361"/>
                      <a:pt x="769" y="14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38"/>
              <p:cNvSpPr>
                <a:spLocks/>
              </p:cNvSpPr>
              <p:nvPr/>
            </p:nvSpPr>
            <p:spPr bwMode="auto">
              <a:xfrm>
                <a:off x="4340356" y="2813880"/>
                <a:ext cx="437345" cy="721755"/>
              </a:xfrm>
              <a:custGeom>
                <a:avLst/>
                <a:gdLst>
                  <a:gd name="T0" fmla="*/ 0 w 949"/>
                  <a:gd name="T1" fmla="*/ 108 h 1566"/>
                  <a:gd name="T2" fmla="*/ 481 w 949"/>
                  <a:gd name="T3" fmla="*/ 1566 h 1566"/>
                  <a:gd name="T4" fmla="*/ 949 w 949"/>
                  <a:gd name="T5" fmla="*/ 102 h 1566"/>
                  <a:gd name="T6" fmla="*/ 0 w 949"/>
                  <a:gd name="T7" fmla="*/ 108 h 1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9" h="1566">
                    <a:moveTo>
                      <a:pt x="0" y="108"/>
                    </a:moveTo>
                    <a:cubicBezTo>
                      <a:pt x="481" y="1566"/>
                      <a:pt x="481" y="1566"/>
                      <a:pt x="481" y="1566"/>
                    </a:cubicBezTo>
                    <a:cubicBezTo>
                      <a:pt x="949" y="102"/>
                      <a:pt x="949" y="102"/>
                      <a:pt x="949" y="102"/>
                    </a:cubicBezTo>
                    <a:cubicBezTo>
                      <a:pt x="628" y="0"/>
                      <a:pt x="298" y="10"/>
                      <a:pt x="0" y="1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39"/>
              <p:cNvSpPr>
                <a:spLocks/>
              </p:cNvSpPr>
              <p:nvPr/>
            </p:nvSpPr>
            <p:spPr bwMode="auto">
              <a:xfrm>
                <a:off x="3853269" y="3536610"/>
                <a:ext cx="707906" cy="419008"/>
              </a:xfrm>
              <a:custGeom>
                <a:avLst/>
                <a:gdLst>
                  <a:gd name="T0" fmla="*/ 298 w 1536"/>
                  <a:gd name="T1" fmla="*/ 909 h 909"/>
                  <a:gd name="T2" fmla="*/ 1536 w 1536"/>
                  <a:gd name="T3" fmla="*/ 0 h 909"/>
                  <a:gd name="T4" fmla="*/ 0 w 1536"/>
                  <a:gd name="T5" fmla="*/ 8 h 909"/>
                  <a:gd name="T6" fmla="*/ 298 w 1536"/>
                  <a:gd name="T7" fmla="*/ 909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6" h="909">
                    <a:moveTo>
                      <a:pt x="298" y="909"/>
                    </a:moveTo>
                    <a:cubicBezTo>
                      <a:pt x="1536" y="0"/>
                      <a:pt x="1536" y="0"/>
                      <a:pt x="1536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335"/>
                      <a:pt x="110" y="651"/>
                      <a:pt x="298" y="90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40"/>
              <p:cNvSpPr>
                <a:spLocks/>
              </p:cNvSpPr>
              <p:nvPr/>
            </p:nvSpPr>
            <p:spPr bwMode="auto">
              <a:xfrm>
                <a:off x="4563515" y="3117602"/>
                <a:ext cx="707906" cy="418618"/>
              </a:xfrm>
              <a:custGeom>
                <a:avLst/>
                <a:gdLst>
                  <a:gd name="T0" fmla="*/ 1237 w 1536"/>
                  <a:gd name="T1" fmla="*/ 0 h 908"/>
                  <a:gd name="T2" fmla="*/ 0 w 1536"/>
                  <a:gd name="T3" fmla="*/ 908 h 908"/>
                  <a:gd name="T4" fmla="*/ 1536 w 1536"/>
                  <a:gd name="T5" fmla="*/ 902 h 908"/>
                  <a:gd name="T6" fmla="*/ 1237 w 1536"/>
                  <a:gd name="T7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6" h="908">
                    <a:moveTo>
                      <a:pt x="1237" y="0"/>
                    </a:moveTo>
                    <a:cubicBezTo>
                      <a:pt x="0" y="908"/>
                      <a:pt x="0" y="908"/>
                      <a:pt x="0" y="908"/>
                    </a:cubicBezTo>
                    <a:cubicBezTo>
                      <a:pt x="1536" y="902"/>
                      <a:pt x="1536" y="902"/>
                      <a:pt x="1536" y="902"/>
                    </a:cubicBezTo>
                    <a:cubicBezTo>
                      <a:pt x="1533" y="575"/>
                      <a:pt x="1427" y="259"/>
                      <a:pt x="123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41"/>
              <p:cNvSpPr>
                <a:spLocks/>
              </p:cNvSpPr>
              <p:nvPr/>
            </p:nvSpPr>
            <p:spPr bwMode="auto">
              <a:xfrm>
                <a:off x="4563515" y="3533880"/>
                <a:ext cx="708296" cy="416667"/>
              </a:xfrm>
              <a:custGeom>
                <a:avLst/>
                <a:gdLst>
                  <a:gd name="T0" fmla="*/ 1462 w 1537"/>
                  <a:gd name="T1" fmla="*/ 474 h 904"/>
                  <a:gd name="T2" fmla="*/ 1536 w 1537"/>
                  <a:gd name="T3" fmla="*/ 0 h 904"/>
                  <a:gd name="T4" fmla="*/ 0 w 1537"/>
                  <a:gd name="T5" fmla="*/ 6 h 904"/>
                  <a:gd name="T6" fmla="*/ 1247 w 1537"/>
                  <a:gd name="T7" fmla="*/ 904 h 904"/>
                  <a:gd name="T8" fmla="*/ 1462 w 1537"/>
                  <a:gd name="T9" fmla="*/ 474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7" h="904">
                    <a:moveTo>
                      <a:pt x="1462" y="474"/>
                    </a:moveTo>
                    <a:cubicBezTo>
                      <a:pt x="1513" y="316"/>
                      <a:pt x="1537" y="157"/>
                      <a:pt x="1536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47" y="904"/>
                      <a:pt x="1247" y="904"/>
                      <a:pt x="1247" y="904"/>
                    </a:cubicBezTo>
                    <a:cubicBezTo>
                      <a:pt x="1339" y="776"/>
                      <a:pt x="1412" y="631"/>
                      <a:pt x="1462" y="47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42"/>
              <p:cNvSpPr>
                <a:spLocks/>
              </p:cNvSpPr>
              <p:nvPr/>
            </p:nvSpPr>
            <p:spPr bwMode="auto">
              <a:xfrm>
                <a:off x="4562540" y="2861282"/>
                <a:ext cx="570577" cy="674354"/>
              </a:xfrm>
              <a:custGeom>
                <a:avLst/>
                <a:gdLst>
                  <a:gd name="T0" fmla="*/ 468 w 1238"/>
                  <a:gd name="T1" fmla="*/ 0 h 1463"/>
                  <a:gd name="T2" fmla="*/ 0 w 1238"/>
                  <a:gd name="T3" fmla="*/ 1463 h 1463"/>
                  <a:gd name="T4" fmla="*/ 1238 w 1238"/>
                  <a:gd name="T5" fmla="*/ 555 h 1463"/>
                  <a:gd name="T6" fmla="*/ 468 w 1238"/>
                  <a:gd name="T7" fmla="*/ 0 h 1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8" h="1463">
                    <a:moveTo>
                      <a:pt x="468" y="0"/>
                    </a:moveTo>
                    <a:cubicBezTo>
                      <a:pt x="0" y="1463"/>
                      <a:pt x="0" y="1463"/>
                      <a:pt x="0" y="1463"/>
                    </a:cubicBezTo>
                    <a:cubicBezTo>
                      <a:pt x="1238" y="555"/>
                      <a:pt x="1238" y="555"/>
                      <a:pt x="1238" y="555"/>
                    </a:cubicBezTo>
                    <a:cubicBezTo>
                      <a:pt x="1053" y="302"/>
                      <a:pt x="790" y="103"/>
                      <a:pt x="46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43"/>
              <p:cNvSpPr>
                <a:spLocks/>
              </p:cNvSpPr>
              <p:nvPr/>
            </p:nvSpPr>
            <p:spPr bwMode="auto">
              <a:xfrm>
                <a:off x="4563515" y="3537196"/>
                <a:ext cx="574088" cy="672403"/>
              </a:xfrm>
              <a:custGeom>
                <a:avLst/>
                <a:gdLst>
                  <a:gd name="T0" fmla="*/ 1246 w 1246"/>
                  <a:gd name="T1" fmla="*/ 897 h 1459"/>
                  <a:gd name="T2" fmla="*/ 0 w 1246"/>
                  <a:gd name="T3" fmla="*/ 0 h 1459"/>
                  <a:gd name="T4" fmla="*/ 480 w 1246"/>
                  <a:gd name="T5" fmla="*/ 1459 h 1459"/>
                  <a:gd name="T6" fmla="*/ 1246 w 1246"/>
                  <a:gd name="T7" fmla="*/ 897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46" h="1459">
                    <a:moveTo>
                      <a:pt x="1246" y="897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80" y="1459"/>
                      <a:pt x="480" y="1459"/>
                      <a:pt x="480" y="1459"/>
                    </a:cubicBezTo>
                    <a:cubicBezTo>
                      <a:pt x="784" y="1358"/>
                      <a:pt x="1055" y="1162"/>
                      <a:pt x="1246" y="897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44"/>
              <p:cNvSpPr>
                <a:spLocks/>
              </p:cNvSpPr>
              <p:nvPr/>
            </p:nvSpPr>
            <p:spPr bwMode="auto">
              <a:xfrm>
                <a:off x="4346403" y="3537586"/>
                <a:ext cx="437735" cy="722341"/>
              </a:xfrm>
              <a:custGeom>
                <a:avLst/>
                <a:gdLst>
                  <a:gd name="T0" fmla="*/ 950 w 950"/>
                  <a:gd name="T1" fmla="*/ 1458 h 1567"/>
                  <a:gd name="T2" fmla="*/ 468 w 950"/>
                  <a:gd name="T3" fmla="*/ 0 h 1567"/>
                  <a:gd name="T4" fmla="*/ 0 w 950"/>
                  <a:gd name="T5" fmla="*/ 1464 h 1567"/>
                  <a:gd name="T6" fmla="*/ 950 w 950"/>
                  <a:gd name="T7" fmla="*/ 1458 h 1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0" h="1567">
                    <a:moveTo>
                      <a:pt x="950" y="1458"/>
                    </a:moveTo>
                    <a:cubicBezTo>
                      <a:pt x="468" y="0"/>
                      <a:pt x="468" y="0"/>
                      <a:pt x="468" y="0"/>
                    </a:cubicBezTo>
                    <a:cubicBezTo>
                      <a:pt x="0" y="1464"/>
                      <a:pt x="0" y="1464"/>
                      <a:pt x="0" y="1464"/>
                    </a:cubicBezTo>
                    <a:cubicBezTo>
                      <a:pt x="322" y="1567"/>
                      <a:pt x="652" y="1556"/>
                      <a:pt x="950" y="145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Oval 191"/>
              <p:cNvSpPr>
                <a:spLocks noChangeArrowheads="1"/>
              </p:cNvSpPr>
              <p:nvPr/>
            </p:nvSpPr>
            <p:spPr bwMode="auto">
              <a:xfrm>
                <a:off x="4452326" y="2898149"/>
                <a:ext cx="219843" cy="21984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09"/>
              <p:cNvSpPr>
                <a:spLocks/>
              </p:cNvSpPr>
              <p:nvPr/>
            </p:nvSpPr>
            <p:spPr bwMode="auto">
              <a:xfrm>
                <a:off x="4127536" y="2983980"/>
                <a:ext cx="249298" cy="248908"/>
              </a:xfrm>
              <a:custGeom>
                <a:avLst/>
                <a:gdLst>
                  <a:gd name="T0" fmla="*/ 463 w 541"/>
                  <a:gd name="T1" fmla="*/ 130 h 540"/>
                  <a:gd name="T2" fmla="*/ 411 w 541"/>
                  <a:gd name="T3" fmla="*/ 463 h 540"/>
                  <a:gd name="T4" fmla="*/ 78 w 541"/>
                  <a:gd name="T5" fmla="*/ 410 h 540"/>
                  <a:gd name="T6" fmla="*/ 130 w 541"/>
                  <a:gd name="T7" fmla="*/ 77 h 540"/>
                  <a:gd name="T8" fmla="*/ 463 w 541"/>
                  <a:gd name="T9" fmla="*/ 13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1" h="540">
                    <a:moveTo>
                      <a:pt x="463" y="130"/>
                    </a:moveTo>
                    <a:cubicBezTo>
                      <a:pt x="541" y="236"/>
                      <a:pt x="517" y="386"/>
                      <a:pt x="411" y="463"/>
                    </a:cubicBezTo>
                    <a:cubicBezTo>
                      <a:pt x="304" y="540"/>
                      <a:pt x="155" y="517"/>
                      <a:pt x="78" y="410"/>
                    </a:cubicBezTo>
                    <a:cubicBezTo>
                      <a:pt x="0" y="304"/>
                      <a:pt x="24" y="155"/>
                      <a:pt x="130" y="77"/>
                    </a:cubicBezTo>
                    <a:cubicBezTo>
                      <a:pt x="237" y="0"/>
                      <a:pt x="386" y="23"/>
                      <a:pt x="463" y="1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210"/>
              <p:cNvSpPr>
                <a:spLocks/>
              </p:cNvSpPr>
              <p:nvPr/>
            </p:nvSpPr>
            <p:spPr bwMode="auto">
              <a:xfrm>
                <a:off x="3937148" y="3248493"/>
                <a:ext cx="246567" cy="246762"/>
              </a:xfrm>
              <a:custGeom>
                <a:avLst/>
                <a:gdLst>
                  <a:gd name="T0" fmla="*/ 341 w 535"/>
                  <a:gd name="T1" fmla="*/ 41 h 535"/>
                  <a:gd name="T2" fmla="*/ 494 w 535"/>
                  <a:gd name="T3" fmla="*/ 341 h 535"/>
                  <a:gd name="T4" fmla="*/ 193 w 535"/>
                  <a:gd name="T5" fmla="*/ 494 h 535"/>
                  <a:gd name="T6" fmla="*/ 40 w 535"/>
                  <a:gd name="T7" fmla="*/ 194 h 535"/>
                  <a:gd name="T8" fmla="*/ 341 w 535"/>
                  <a:gd name="T9" fmla="*/ 41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5" h="535">
                    <a:moveTo>
                      <a:pt x="341" y="41"/>
                    </a:moveTo>
                    <a:cubicBezTo>
                      <a:pt x="466" y="81"/>
                      <a:pt x="535" y="216"/>
                      <a:pt x="494" y="341"/>
                    </a:cubicBezTo>
                    <a:cubicBezTo>
                      <a:pt x="453" y="466"/>
                      <a:pt x="319" y="535"/>
                      <a:pt x="193" y="494"/>
                    </a:cubicBezTo>
                    <a:cubicBezTo>
                      <a:pt x="68" y="454"/>
                      <a:pt x="0" y="319"/>
                      <a:pt x="40" y="194"/>
                    </a:cubicBezTo>
                    <a:cubicBezTo>
                      <a:pt x="81" y="69"/>
                      <a:pt x="215" y="0"/>
                      <a:pt x="341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211"/>
              <p:cNvSpPr>
                <a:spLocks/>
              </p:cNvSpPr>
              <p:nvPr/>
            </p:nvSpPr>
            <p:spPr bwMode="auto">
              <a:xfrm>
                <a:off x="3936173" y="3574454"/>
                <a:ext cx="246567" cy="246567"/>
              </a:xfrm>
              <a:custGeom>
                <a:avLst/>
                <a:gdLst>
                  <a:gd name="T0" fmla="*/ 194 w 535"/>
                  <a:gd name="T1" fmla="*/ 41 h 535"/>
                  <a:gd name="T2" fmla="*/ 495 w 535"/>
                  <a:gd name="T3" fmla="*/ 194 h 535"/>
                  <a:gd name="T4" fmla="*/ 342 w 535"/>
                  <a:gd name="T5" fmla="*/ 494 h 535"/>
                  <a:gd name="T6" fmla="*/ 41 w 535"/>
                  <a:gd name="T7" fmla="*/ 341 h 535"/>
                  <a:gd name="T8" fmla="*/ 194 w 535"/>
                  <a:gd name="T9" fmla="*/ 41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5" h="535">
                    <a:moveTo>
                      <a:pt x="194" y="41"/>
                    </a:moveTo>
                    <a:cubicBezTo>
                      <a:pt x="319" y="0"/>
                      <a:pt x="454" y="69"/>
                      <a:pt x="495" y="194"/>
                    </a:cubicBezTo>
                    <a:cubicBezTo>
                      <a:pt x="535" y="319"/>
                      <a:pt x="467" y="454"/>
                      <a:pt x="342" y="494"/>
                    </a:cubicBezTo>
                    <a:cubicBezTo>
                      <a:pt x="216" y="535"/>
                      <a:pt x="82" y="467"/>
                      <a:pt x="41" y="341"/>
                    </a:cubicBezTo>
                    <a:cubicBezTo>
                      <a:pt x="0" y="216"/>
                      <a:pt x="69" y="82"/>
                      <a:pt x="194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12"/>
              <p:cNvSpPr>
                <a:spLocks/>
              </p:cNvSpPr>
              <p:nvPr/>
            </p:nvSpPr>
            <p:spPr bwMode="auto">
              <a:xfrm>
                <a:off x="4126170" y="3837212"/>
                <a:ext cx="249298" cy="249493"/>
              </a:xfrm>
              <a:custGeom>
                <a:avLst/>
                <a:gdLst>
                  <a:gd name="T0" fmla="*/ 78 w 541"/>
                  <a:gd name="T1" fmla="*/ 130 h 541"/>
                  <a:gd name="T2" fmla="*/ 411 w 541"/>
                  <a:gd name="T3" fmla="*/ 77 h 541"/>
                  <a:gd name="T4" fmla="*/ 464 w 541"/>
                  <a:gd name="T5" fmla="*/ 411 h 541"/>
                  <a:gd name="T6" fmla="*/ 131 w 541"/>
                  <a:gd name="T7" fmla="*/ 463 h 541"/>
                  <a:gd name="T8" fmla="*/ 78 w 541"/>
                  <a:gd name="T9" fmla="*/ 130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1" h="541">
                    <a:moveTo>
                      <a:pt x="78" y="130"/>
                    </a:moveTo>
                    <a:cubicBezTo>
                      <a:pt x="155" y="24"/>
                      <a:pt x="304" y="0"/>
                      <a:pt x="411" y="77"/>
                    </a:cubicBezTo>
                    <a:cubicBezTo>
                      <a:pt x="517" y="155"/>
                      <a:pt x="541" y="304"/>
                      <a:pt x="464" y="411"/>
                    </a:cubicBezTo>
                    <a:cubicBezTo>
                      <a:pt x="386" y="517"/>
                      <a:pt x="237" y="541"/>
                      <a:pt x="131" y="463"/>
                    </a:cubicBezTo>
                    <a:cubicBezTo>
                      <a:pt x="24" y="386"/>
                      <a:pt x="0" y="237"/>
                      <a:pt x="78" y="1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Oval 213"/>
              <p:cNvSpPr>
                <a:spLocks noChangeArrowheads="1"/>
              </p:cNvSpPr>
              <p:nvPr/>
            </p:nvSpPr>
            <p:spPr bwMode="auto">
              <a:xfrm>
                <a:off x="4450570" y="3952888"/>
                <a:ext cx="219843" cy="21984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214"/>
              <p:cNvSpPr>
                <a:spLocks/>
              </p:cNvSpPr>
              <p:nvPr/>
            </p:nvSpPr>
            <p:spPr bwMode="auto">
              <a:xfrm>
                <a:off x="4745905" y="3838187"/>
                <a:ext cx="249298" cy="249298"/>
              </a:xfrm>
              <a:custGeom>
                <a:avLst/>
                <a:gdLst>
                  <a:gd name="T0" fmla="*/ 78 w 541"/>
                  <a:gd name="T1" fmla="*/ 411 h 541"/>
                  <a:gd name="T2" fmla="*/ 131 w 541"/>
                  <a:gd name="T3" fmla="*/ 78 h 541"/>
                  <a:gd name="T4" fmla="*/ 464 w 541"/>
                  <a:gd name="T5" fmla="*/ 130 h 541"/>
                  <a:gd name="T6" fmla="*/ 411 w 541"/>
                  <a:gd name="T7" fmla="*/ 463 h 541"/>
                  <a:gd name="T8" fmla="*/ 78 w 541"/>
                  <a:gd name="T9" fmla="*/ 411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1" h="541">
                    <a:moveTo>
                      <a:pt x="78" y="411"/>
                    </a:moveTo>
                    <a:cubicBezTo>
                      <a:pt x="0" y="304"/>
                      <a:pt x="24" y="155"/>
                      <a:pt x="131" y="78"/>
                    </a:cubicBezTo>
                    <a:cubicBezTo>
                      <a:pt x="237" y="0"/>
                      <a:pt x="386" y="24"/>
                      <a:pt x="464" y="130"/>
                    </a:cubicBezTo>
                    <a:cubicBezTo>
                      <a:pt x="541" y="237"/>
                      <a:pt x="517" y="386"/>
                      <a:pt x="411" y="463"/>
                    </a:cubicBezTo>
                    <a:cubicBezTo>
                      <a:pt x="304" y="541"/>
                      <a:pt x="155" y="517"/>
                      <a:pt x="78" y="4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215"/>
              <p:cNvSpPr>
                <a:spLocks/>
              </p:cNvSpPr>
              <p:nvPr/>
            </p:nvSpPr>
            <p:spPr bwMode="auto">
              <a:xfrm>
                <a:off x="4939608" y="3576209"/>
                <a:ext cx="246567" cy="246177"/>
              </a:xfrm>
              <a:custGeom>
                <a:avLst/>
                <a:gdLst>
                  <a:gd name="T0" fmla="*/ 194 w 535"/>
                  <a:gd name="T1" fmla="*/ 494 h 534"/>
                  <a:gd name="T2" fmla="*/ 41 w 535"/>
                  <a:gd name="T3" fmla="*/ 193 h 534"/>
                  <a:gd name="T4" fmla="*/ 341 w 535"/>
                  <a:gd name="T5" fmla="*/ 40 h 534"/>
                  <a:gd name="T6" fmla="*/ 494 w 535"/>
                  <a:gd name="T7" fmla="*/ 341 h 534"/>
                  <a:gd name="T8" fmla="*/ 194 w 535"/>
                  <a:gd name="T9" fmla="*/ 494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5" h="534">
                    <a:moveTo>
                      <a:pt x="194" y="494"/>
                    </a:moveTo>
                    <a:cubicBezTo>
                      <a:pt x="68" y="453"/>
                      <a:pt x="0" y="319"/>
                      <a:pt x="41" y="193"/>
                    </a:cubicBezTo>
                    <a:cubicBezTo>
                      <a:pt x="81" y="68"/>
                      <a:pt x="216" y="0"/>
                      <a:pt x="341" y="40"/>
                    </a:cubicBezTo>
                    <a:cubicBezTo>
                      <a:pt x="466" y="81"/>
                      <a:pt x="535" y="215"/>
                      <a:pt x="494" y="341"/>
                    </a:cubicBezTo>
                    <a:cubicBezTo>
                      <a:pt x="453" y="466"/>
                      <a:pt x="319" y="534"/>
                      <a:pt x="194" y="49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16"/>
              <p:cNvSpPr>
                <a:spLocks/>
              </p:cNvSpPr>
              <p:nvPr/>
            </p:nvSpPr>
            <p:spPr bwMode="auto">
              <a:xfrm>
                <a:off x="4939998" y="3249859"/>
                <a:ext cx="246567" cy="246762"/>
              </a:xfrm>
              <a:custGeom>
                <a:avLst/>
                <a:gdLst>
                  <a:gd name="T0" fmla="*/ 341 w 535"/>
                  <a:gd name="T1" fmla="*/ 495 h 535"/>
                  <a:gd name="T2" fmla="*/ 41 w 535"/>
                  <a:gd name="T3" fmla="*/ 342 h 535"/>
                  <a:gd name="T4" fmla="*/ 194 w 535"/>
                  <a:gd name="T5" fmla="*/ 41 h 535"/>
                  <a:gd name="T6" fmla="*/ 494 w 535"/>
                  <a:gd name="T7" fmla="*/ 194 h 535"/>
                  <a:gd name="T8" fmla="*/ 341 w 535"/>
                  <a:gd name="T9" fmla="*/ 495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5" h="535">
                    <a:moveTo>
                      <a:pt x="341" y="495"/>
                    </a:moveTo>
                    <a:cubicBezTo>
                      <a:pt x="216" y="535"/>
                      <a:pt x="81" y="467"/>
                      <a:pt x="41" y="342"/>
                    </a:cubicBezTo>
                    <a:cubicBezTo>
                      <a:pt x="0" y="216"/>
                      <a:pt x="68" y="82"/>
                      <a:pt x="194" y="41"/>
                    </a:cubicBezTo>
                    <a:cubicBezTo>
                      <a:pt x="319" y="0"/>
                      <a:pt x="454" y="69"/>
                      <a:pt x="494" y="194"/>
                    </a:cubicBezTo>
                    <a:cubicBezTo>
                      <a:pt x="535" y="319"/>
                      <a:pt x="466" y="454"/>
                      <a:pt x="341" y="4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217"/>
              <p:cNvSpPr>
                <a:spLocks/>
              </p:cNvSpPr>
              <p:nvPr/>
            </p:nvSpPr>
            <p:spPr bwMode="auto">
              <a:xfrm>
                <a:off x="4747270" y="2984760"/>
                <a:ext cx="249493" cy="249103"/>
              </a:xfrm>
              <a:custGeom>
                <a:avLst/>
                <a:gdLst>
                  <a:gd name="T0" fmla="*/ 464 w 541"/>
                  <a:gd name="T1" fmla="*/ 410 h 540"/>
                  <a:gd name="T2" fmla="*/ 131 w 541"/>
                  <a:gd name="T3" fmla="*/ 463 h 540"/>
                  <a:gd name="T4" fmla="*/ 78 w 541"/>
                  <a:gd name="T5" fmla="*/ 130 h 540"/>
                  <a:gd name="T6" fmla="*/ 411 w 541"/>
                  <a:gd name="T7" fmla="*/ 77 h 540"/>
                  <a:gd name="T8" fmla="*/ 464 w 541"/>
                  <a:gd name="T9" fmla="*/ 41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1" h="540">
                    <a:moveTo>
                      <a:pt x="464" y="410"/>
                    </a:moveTo>
                    <a:cubicBezTo>
                      <a:pt x="386" y="517"/>
                      <a:pt x="237" y="540"/>
                      <a:pt x="131" y="463"/>
                    </a:cubicBezTo>
                    <a:cubicBezTo>
                      <a:pt x="24" y="386"/>
                      <a:pt x="0" y="236"/>
                      <a:pt x="78" y="130"/>
                    </a:cubicBezTo>
                    <a:cubicBezTo>
                      <a:pt x="155" y="23"/>
                      <a:pt x="304" y="0"/>
                      <a:pt x="411" y="77"/>
                    </a:cubicBezTo>
                    <a:cubicBezTo>
                      <a:pt x="517" y="155"/>
                      <a:pt x="541" y="304"/>
                      <a:pt x="464" y="4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203367" y="3158177"/>
              <a:ext cx="717370" cy="757062"/>
              <a:chOff x="4246751" y="3203961"/>
              <a:chExt cx="630602" cy="665494"/>
            </a:xfrm>
          </p:grpSpPr>
          <p:sp>
            <p:nvSpPr>
              <p:cNvPr id="7" name="Freeform 912"/>
              <p:cNvSpPr>
                <a:spLocks/>
              </p:cNvSpPr>
              <p:nvPr/>
            </p:nvSpPr>
            <p:spPr bwMode="auto">
              <a:xfrm>
                <a:off x="4246751" y="3203961"/>
                <a:ext cx="630602" cy="665494"/>
              </a:xfrm>
              <a:custGeom>
                <a:avLst/>
                <a:gdLst>
                  <a:gd name="T0" fmla="*/ 1668 w 1790"/>
                  <a:gd name="T1" fmla="*/ 1066 h 1889"/>
                  <a:gd name="T2" fmla="*/ 1678 w 1790"/>
                  <a:gd name="T3" fmla="*/ 954 h 1889"/>
                  <a:gd name="T4" fmla="*/ 1668 w 1790"/>
                  <a:gd name="T5" fmla="*/ 841 h 1889"/>
                  <a:gd name="T6" fmla="*/ 1790 w 1790"/>
                  <a:gd name="T7" fmla="*/ 664 h 1889"/>
                  <a:gd name="T8" fmla="*/ 1584 w 1790"/>
                  <a:gd name="T9" fmla="*/ 580 h 1889"/>
                  <a:gd name="T10" fmla="*/ 1464 w 1790"/>
                  <a:gd name="T11" fmla="*/ 412 h 1889"/>
                  <a:gd name="T12" fmla="*/ 1454 w 1790"/>
                  <a:gd name="T13" fmla="*/ 187 h 1889"/>
                  <a:gd name="T14" fmla="*/ 1240 w 1790"/>
                  <a:gd name="T15" fmla="*/ 243 h 1889"/>
                  <a:gd name="T16" fmla="*/ 1044 w 1790"/>
                  <a:gd name="T17" fmla="*/ 177 h 1889"/>
                  <a:gd name="T18" fmla="*/ 895 w 1790"/>
                  <a:gd name="T19" fmla="*/ 0 h 1889"/>
                  <a:gd name="T20" fmla="*/ 765 w 1790"/>
                  <a:gd name="T21" fmla="*/ 177 h 1889"/>
                  <a:gd name="T22" fmla="*/ 569 w 1790"/>
                  <a:gd name="T23" fmla="*/ 243 h 1889"/>
                  <a:gd name="T24" fmla="*/ 345 w 1790"/>
                  <a:gd name="T25" fmla="*/ 177 h 1889"/>
                  <a:gd name="T26" fmla="*/ 335 w 1790"/>
                  <a:gd name="T27" fmla="*/ 402 h 1889"/>
                  <a:gd name="T28" fmla="*/ 214 w 1790"/>
                  <a:gd name="T29" fmla="*/ 571 h 1889"/>
                  <a:gd name="T30" fmla="*/ 0 w 1790"/>
                  <a:gd name="T31" fmla="*/ 645 h 1889"/>
                  <a:gd name="T32" fmla="*/ 122 w 1790"/>
                  <a:gd name="T33" fmla="*/ 832 h 1889"/>
                  <a:gd name="T34" fmla="*/ 113 w 1790"/>
                  <a:gd name="T35" fmla="*/ 954 h 1889"/>
                  <a:gd name="T36" fmla="*/ 122 w 1790"/>
                  <a:gd name="T37" fmla="*/ 1047 h 1889"/>
                  <a:gd name="T38" fmla="*/ 0 w 1790"/>
                  <a:gd name="T39" fmla="*/ 1226 h 1889"/>
                  <a:gd name="T40" fmla="*/ 195 w 1790"/>
                  <a:gd name="T41" fmla="*/ 1309 h 1889"/>
                  <a:gd name="T42" fmla="*/ 327 w 1790"/>
                  <a:gd name="T43" fmla="*/ 1488 h 1889"/>
                  <a:gd name="T44" fmla="*/ 335 w 1790"/>
                  <a:gd name="T45" fmla="*/ 1702 h 1889"/>
                  <a:gd name="T46" fmla="*/ 530 w 1790"/>
                  <a:gd name="T47" fmla="*/ 1647 h 1889"/>
                  <a:gd name="T48" fmla="*/ 755 w 1790"/>
                  <a:gd name="T49" fmla="*/ 1721 h 1889"/>
                  <a:gd name="T50" fmla="*/ 886 w 1790"/>
                  <a:gd name="T51" fmla="*/ 1889 h 1889"/>
                  <a:gd name="T52" fmla="*/ 1016 w 1790"/>
                  <a:gd name="T53" fmla="*/ 1729 h 1889"/>
                  <a:gd name="T54" fmla="*/ 1240 w 1790"/>
                  <a:gd name="T55" fmla="*/ 1655 h 1889"/>
                  <a:gd name="T56" fmla="*/ 1435 w 1790"/>
                  <a:gd name="T57" fmla="*/ 1711 h 1889"/>
                  <a:gd name="T58" fmla="*/ 1444 w 1790"/>
                  <a:gd name="T59" fmla="*/ 1506 h 1889"/>
                  <a:gd name="T60" fmla="*/ 1584 w 1790"/>
                  <a:gd name="T61" fmla="*/ 1319 h 1889"/>
                  <a:gd name="T62" fmla="*/ 1781 w 1790"/>
                  <a:gd name="T63" fmla="*/ 1244 h 1889"/>
                  <a:gd name="T64" fmla="*/ 1668 w 1790"/>
                  <a:gd name="T65" fmla="*/ 1066 h 1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90" h="1889">
                    <a:moveTo>
                      <a:pt x="1668" y="1066"/>
                    </a:moveTo>
                    <a:cubicBezTo>
                      <a:pt x="1678" y="1029"/>
                      <a:pt x="1678" y="991"/>
                      <a:pt x="1678" y="954"/>
                    </a:cubicBezTo>
                    <a:cubicBezTo>
                      <a:pt x="1678" y="917"/>
                      <a:pt x="1678" y="880"/>
                      <a:pt x="1668" y="841"/>
                    </a:cubicBezTo>
                    <a:cubicBezTo>
                      <a:pt x="1790" y="664"/>
                      <a:pt x="1790" y="664"/>
                      <a:pt x="1790" y="664"/>
                    </a:cubicBezTo>
                    <a:cubicBezTo>
                      <a:pt x="1584" y="580"/>
                      <a:pt x="1584" y="580"/>
                      <a:pt x="1584" y="580"/>
                    </a:cubicBezTo>
                    <a:cubicBezTo>
                      <a:pt x="1556" y="523"/>
                      <a:pt x="1510" y="458"/>
                      <a:pt x="1464" y="412"/>
                    </a:cubicBezTo>
                    <a:cubicBezTo>
                      <a:pt x="1454" y="187"/>
                      <a:pt x="1454" y="187"/>
                      <a:pt x="1454" y="187"/>
                    </a:cubicBezTo>
                    <a:cubicBezTo>
                      <a:pt x="1240" y="243"/>
                      <a:pt x="1240" y="243"/>
                      <a:pt x="1240" y="243"/>
                    </a:cubicBezTo>
                    <a:cubicBezTo>
                      <a:pt x="1175" y="214"/>
                      <a:pt x="1109" y="187"/>
                      <a:pt x="1044" y="177"/>
                    </a:cubicBezTo>
                    <a:cubicBezTo>
                      <a:pt x="895" y="0"/>
                      <a:pt x="895" y="0"/>
                      <a:pt x="895" y="0"/>
                    </a:cubicBezTo>
                    <a:cubicBezTo>
                      <a:pt x="765" y="177"/>
                      <a:pt x="765" y="177"/>
                      <a:pt x="765" y="177"/>
                    </a:cubicBezTo>
                    <a:cubicBezTo>
                      <a:pt x="689" y="187"/>
                      <a:pt x="625" y="206"/>
                      <a:pt x="569" y="243"/>
                    </a:cubicBezTo>
                    <a:cubicBezTo>
                      <a:pt x="345" y="177"/>
                      <a:pt x="345" y="177"/>
                      <a:pt x="345" y="177"/>
                    </a:cubicBezTo>
                    <a:cubicBezTo>
                      <a:pt x="335" y="402"/>
                      <a:pt x="335" y="402"/>
                      <a:pt x="335" y="402"/>
                    </a:cubicBezTo>
                    <a:cubicBezTo>
                      <a:pt x="290" y="449"/>
                      <a:pt x="242" y="505"/>
                      <a:pt x="214" y="571"/>
                    </a:cubicBezTo>
                    <a:cubicBezTo>
                      <a:pt x="0" y="645"/>
                      <a:pt x="0" y="645"/>
                      <a:pt x="0" y="645"/>
                    </a:cubicBezTo>
                    <a:cubicBezTo>
                      <a:pt x="122" y="832"/>
                      <a:pt x="122" y="832"/>
                      <a:pt x="122" y="832"/>
                    </a:cubicBezTo>
                    <a:cubicBezTo>
                      <a:pt x="113" y="870"/>
                      <a:pt x="113" y="907"/>
                      <a:pt x="113" y="954"/>
                    </a:cubicBezTo>
                    <a:cubicBezTo>
                      <a:pt x="113" y="981"/>
                      <a:pt x="113" y="1010"/>
                      <a:pt x="122" y="1047"/>
                    </a:cubicBezTo>
                    <a:cubicBezTo>
                      <a:pt x="0" y="1226"/>
                      <a:pt x="0" y="1226"/>
                      <a:pt x="0" y="1226"/>
                    </a:cubicBezTo>
                    <a:cubicBezTo>
                      <a:pt x="195" y="1309"/>
                      <a:pt x="195" y="1309"/>
                      <a:pt x="195" y="1309"/>
                    </a:cubicBezTo>
                    <a:cubicBezTo>
                      <a:pt x="232" y="1375"/>
                      <a:pt x="271" y="1430"/>
                      <a:pt x="327" y="1488"/>
                    </a:cubicBezTo>
                    <a:cubicBezTo>
                      <a:pt x="335" y="1702"/>
                      <a:pt x="335" y="1702"/>
                      <a:pt x="335" y="1702"/>
                    </a:cubicBezTo>
                    <a:cubicBezTo>
                      <a:pt x="530" y="1647"/>
                      <a:pt x="530" y="1647"/>
                      <a:pt x="530" y="1647"/>
                    </a:cubicBezTo>
                    <a:cubicBezTo>
                      <a:pt x="606" y="1684"/>
                      <a:pt x="680" y="1711"/>
                      <a:pt x="755" y="1721"/>
                    </a:cubicBezTo>
                    <a:cubicBezTo>
                      <a:pt x="886" y="1889"/>
                      <a:pt x="886" y="1889"/>
                      <a:pt x="886" y="1889"/>
                    </a:cubicBezTo>
                    <a:cubicBezTo>
                      <a:pt x="1016" y="1729"/>
                      <a:pt x="1016" y="1729"/>
                      <a:pt x="1016" y="1729"/>
                    </a:cubicBezTo>
                    <a:cubicBezTo>
                      <a:pt x="1090" y="1711"/>
                      <a:pt x="1166" y="1692"/>
                      <a:pt x="1240" y="1655"/>
                    </a:cubicBezTo>
                    <a:cubicBezTo>
                      <a:pt x="1435" y="1711"/>
                      <a:pt x="1435" y="1711"/>
                      <a:pt x="1435" y="1711"/>
                    </a:cubicBezTo>
                    <a:cubicBezTo>
                      <a:pt x="1444" y="1506"/>
                      <a:pt x="1444" y="1506"/>
                      <a:pt x="1444" y="1506"/>
                    </a:cubicBezTo>
                    <a:cubicBezTo>
                      <a:pt x="1501" y="1449"/>
                      <a:pt x="1547" y="1385"/>
                      <a:pt x="1584" y="1319"/>
                    </a:cubicBezTo>
                    <a:cubicBezTo>
                      <a:pt x="1781" y="1244"/>
                      <a:pt x="1781" y="1244"/>
                      <a:pt x="1781" y="1244"/>
                    </a:cubicBezTo>
                    <a:cubicBezTo>
                      <a:pt x="1668" y="1066"/>
                      <a:pt x="1668" y="1066"/>
                      <a:pt x="1668" y="10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812800" sx="116000" sy="116000" algn="ctr" rotWithShape="0">
                  <a:prstClr val="black">
                    <a:alpha val="16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4334678" y="3309222"/>
                <a:ext cx="454748" cy="454973"/>
                <a:chOff x="5079210" y="629585"/>
                <a:chExt cx="1024850" cy="1025361"/>
              </a:xfrm>
            </p:grpSpPr>
            <p:sp>
              <p:nvSpPr>
                <p:cNvPr id="9" name="Freeform 831"/>
                <p:cNvSpPr>
                  <a:spLocks/>
                </p:cNvSpPr>
                <p:nvPr/>
              </p:nvSpPr>
              <p:spPr bwMode="auto">
                <a:xfrm>
                  <a:off x="5441847" y="629585"/>
                  <a:ext cx="290367" cy="57606"/>
                </a:xfrm>
                <a:custGeom>
                  <a:avLst/>
                  <a:gdLst>
                    <a:gd name="T0" fmla="*/ 490 w 947"/>
                    <a:gd name="T1" fmla="*/ 0 h 188"/>
                    <a:gd name="T2" fmla="*/ 0 w 947"/>
                    <a:gd name="T3" fmla="*/ 73 h 188"/>
                    <a:gd name="T4" fmla="*/ 38 w 947"/>
                    <a:gd name="T5" fmla="*/ 188 h 188"/>
                    <a:gd name="T6" fmla="*/ 488 w 947"/>
                    <a:gd name="T7" fmla="*/ 122 h 188"/>
                    <a:gd name="T8" fmla="*/ 911 w 947"/>
                    <a:gd name="T9" fmla="*/ 181 h 188"/>
                    <a:gd name="T10" fmla="*/ 947 w 947"/>
                    <a:gd name="T11" fmla="*/ 65 h 188"/>
                    <a:gd name="T12" fmla="*/ 490 w 947"/>
                    <a:gd name="T13" fmla="*/ 0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47" h="188">
                      <a:moveTo>
                        <a:pt x="490" y="0"/>
                      </a:moveTo>
                      <a:cubicBezTo>
                        <a:pt x="323" y="0"/>
                        <a:pt x="158" y="25"/>
                        <a:pt x="0" y="73"/>
                      </a:cubicBezTo>
                      <a:cubicBezTo>
                        <a:pt x="13" y="114"/>
                        <a:pt x="26" y="152"/>
                        <a:pt x="38" y="188"/>
                      </a:cubicBezTo>
                      <a:cubicBezTo>
                        <a:pt x="181" y="146"/>
                        <a:pt x="332" y="122"/>
                        <a:pt x="488" y="122"/>
                      </a:cubicBezTo>
                      <a:cubicBezTo>
                        <a:pt x="634" y="122"/>
                        <a:pt x="777" y="143"/>
                        <a:pt x="911" y="181"/>
                      </a:cubicBezTo>
                      <a:cubicBezTo>
                        <a:pt x="947" y="65"/>
                        <a:pt x="947" y="65"/>
                        <a:pt x="947" y="65"/>
                      </a:cubicBezTo>
                      <a:cubicBezTo>
                        <a:pt x="800" y="21"/>
                        <a:pt x="646" y="0"/>
                        <a:pt x="490" y="0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" name="Freeform 832"/>
                <p:cNvSpPr>
                  <a:spLocks/>
                </p:cNvSpPr>
                <p:nvPr/>
              </p:nvSpPr>
              <p:spPr bwMode="auto">
                <a:xfrm>
                  <a:off x="5748173" y="656572"/>
                  <a:ext cx="245735" cy="191892"/>
                </a:xfrm>
                <a:custGeom>
                  <a:avLst/>
                  <a:gdLst>
                    <a:gd name="T0" fmla="*/ 40 w 802"/>
                    <a:gd name="T1" fmla="*/ 0 h 626"/>
                    <a:gd name="T2" fmla="*/ 0 w 802"/>
                    <a:gd name="T3" fmla="*/ 121 h 626"/>
                    <a:gd name="T4" fmla="*/ 707 w 802"/>
                    <a:gd name="T5" fmla="*/ 626 h 626"/>
                    <a:gd name="T6" fmla="*/ 802 w 802"/>
                    <a:gd name="T7" fmla="*/ 556 h 626"/>
                    <a:gd name="T8" fmla="*/ 40 w 802"/>
                    <a:gd name="T9" fmla="*/ 0 h 6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2" h="626">
                      <a:moveTo>
                        <a:pt x="40" y="0"/>
                      </a:moveTo>
                      <a:cubicBezTo>
                        <a:pt x="26" y="42"/>
                        <a:pt x="13" y="83"/>
                        <a:pt x="0" y="121"/>
                      </a:cubicBezTo>
                      <a:cubicBezTo>
                        <a:pt x="281" y="220"/>
                        <a:pt x="526" y="397"/>
                        <a:pt x="707" y="626"/>
                      </a:cubicBezTo>
                      <a:cubicBezTo>
                        <a:pt x="802" y="556"/>
                        <a:pt x="802" y="556"/>
                        <a:pt x="802" y="556"/>
                      </a:cubicBezTo>
                      <a:cubicBezTo>
                        <a:pt x="607" y="301"/>
                        <a:pt x="336" y="105"/>
                        <a:pt x="40" y="0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" name="Freeform 833"/>
                <p:cNvSpPr>
                  <a:spLocks/>
                </p:cNvSpPr>
                <p:nvPr/>
              </p:nvSpPr>
              <p:spPr bwMode="auto">
                <a:xfrm>
                  <a:off x="5182623" y="659296"/>
                  <a:ext cx="245476" cy="194616"/>
                </a:xfrm>
                <a:custGeom>
                  <a:avLst/>
                  <a:gdLst>
                    <a:gd name="T0" fmla="*/ 763 w 801"/>
                    <a:gd name="T1" fmla="*/ 0 h 635"/>
                    <a:gd name="T2" fmla="*/ 0 w 801"/>
                    <a:gd name="T3" fmla="*/ 564 h 635"/>
                    <a:gd name="T4" fmla="*/ 99 w 801"/>
                    <a:gd name="T5" fmla="*/ 635 h 635"/>
                    <a:gd name="T6" fmla="*/ 801 w 801"/>
                    <a:gd name="T7" fmla="*/ 118 h 635"/>
                    <a:gd name="T8" fmla="*/ 763 w 801"/>
                    <a:gd name="T9" fmla="*/ 0 h 6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1" h="635">
                      <a:moveTo>
                        <a:pt x="763" y="0"/>
                      </a:moveTo>
                      <a:cubicBezTo>
                        <a:pt x="458" y="109"/>
                        <a:pt x="196" y="304"/>
                        <a:pt x="0" y="564"/>
                      </a:cubicBezTo>
                      <a:cubicBezTo>
                        <a:pt x="35" y="588"/>
                        <a:pt x="68" y="613"/>
                        <a:pt x="99" y="635"/>
                      </a:cubicBezTo>
                      <a:cubicBezTo>
                        <a:pt x="279" y="401"/>
                        <a:pt x="521" y="220"/>
                        <a:pt x="801" y="118"/>
                      </a:cubicBezTo>
                      <a:cubicBezTo>
                        <a:pt x="763" y="0"/>
                        <a:pt x="763" y="0"/>
                        <a:pt x="76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" name="Freeform 834"/>
                <p:cNvSpPr>
                  <a:spLocks/>
                </p:cNvSpPr>
                <p:nvPr/>
              </p:nvSpPr>
              <p:spPr bwMode="auto">
                <a:xfrm>
                  <a:off x="5981970" y="849892"/>
                  <a:ext cx="122090" cy="275577"/>
                </a:xfrm>
                <a:custGeom>
                  <a:avLst/>
                  <a:gdLst>
                    <a:gd name="T0" fmla="*/ 97 w 398"/>
                    <a:gd name="T1" fmla="*/ 0 h 899"/>
                    <a:gd name="T2" fmla="*/ 0 w 398"/>
                    <a:gd name="T3" fmla="*/ 71 h 899"/>
                    <a:gd name="T4" fmla="*/ 275 w 398"/>
                    <a:gd name="T5" fmla="*/ 899 h 899"/>
                    <a:gd name="T6" fmla="*/ 398 w 398"/>
                    <a:gd name="T7" fmla="*/ 898 h 899"/>
                    <a:gd name="T8" fmla="*/ 97 w 398"/>
                    <a:gd name="T9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899">
                      <a:moveTo>
                        <a:pt x="97" y="0"/>
                      </a:moveTo>
                      <a:cubicBezTo>
                        <a:pt x="0" y="71"/>
                        <a:pt x="0" y="71"/>
                        <a:pt x="0" y="71"/>
                      </a:cubicBezTo>
                      <a:cubicBezTo>
                        <a:pt x="165" y="308"/>
                        <a:pt x="265" y="592"/>
                        <a:pt x="275" y="899"/>
                      </a:cubicBezTo>
                      <a:cubicBezTo>
                        <a:pt x="398" y="898"/>
                        <a:pt x="398" y="898"/>
                        <a:pt x="398" y="898"/>
                      </a:cubicBezTo>
                      <a:cubicBezTo>
                        <a:pt x="384" y="573"/>
                        <a:pt x="278" y="257"/>
                        <a:pt x="97" y="0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" name="Freeform 835"/>
                <p:cNvSpPr>
                  <a:spLocks/>
                </p:cNvSpPr>
                <p:nvPr/>
              </p:nvSpPr>
              <p:spPr bwMode="auto">
                <a:xfrm>
                  <a:off x="5079210" y="852096"/>
                  <a:ext cx="118067" cy="281155"/>
                </a:xfrm>
                <a:custGeom>
                  <a:avLst/>
                  <a:gdLst>
                    <a:gd name="T0" fmla="*/ 281 w 385"/>
                    <a:gd name="T1" fmla="*/ 0 h 917"/>
                    <a:gd name="T2" fmla="*/ 73 w 385"/>
                    <a:gd name="T3" fmla="*/ 433 h 917"/>
                    <a:gd name="T4" fmla="*/ 0 w 385"/>
                    <a:gd name="T5" fmla="*/ 917 h 917"/>
                    <a:gd name="T6" fmla="*/ 119 w 385"/>
                    <a:gd name="T7" fmla="*/ 917 h 917"/>
                    <a:gd name="T8" fmla="*/ 385 w 385"/>
                    <a:gd name="T9" fmla="*/ 77 h 917"/>
                    <a:gd name="T10" fmla="*/ 281 w 385"/>
                    <a:gd name="T11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5" h="917">
                      <a:moveTo>
                        <a:pt x="281" y="0"/>
                      </a:moveTo>
                      <a:cubicBezTo>
                        <a:pt x="199" y="127"/>
                        <a:pt x="130" y="272"/>
                        <a:pt x="73" y="433"/>
                      </a:cubicBezTo>
                      <a:cubicBezTo>
                        <a:pt x="27" y="574"/>
                        <a:pt x="2" y="738"/>
                        <a:pt x="0" y="917"/>
                      </a:cubicBezTo>
                      <a:cubicBezTo>
                        <a:pt x="41" y="917"/>
                        <a:pt x="80" y="917"/>
                        <a:pt x="119" y="917"/>
                      </a:cubicBezTo>
                      <a:cubicBezTo>
                        <a:pt x="125" y="605"/>
                        <a:pt x="223" y="317"/>
                        <a:pt x="385" y="77"/>
                      </a:cubicBezTo>
                      <a:cubicBezTo>
                        <a:pt x="281" y="0"/>
                        <a:pt x="281" y="0"/>
                        <a:pt x="281" y="0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" name="Freeform 836"/>
                <p:cNvSpPr>
                  <a:spLocks/>
                </p:cNvSpPr>
                <p:nvPr/>
              </p:nvSpPr>
              <p:spPr bwMode="auto">
                <a:xfrm>
                  <a:off x="5985080" y="1152455"/>
                  <a:ext cx="118975" cy="277523"/>
                </a:xfrm>
                <a:custGeom>
                  <a:avLst/>
                  <a:gdLst>
                    <a:gd name="T0" fmla="*/ 388 w 388"/>
                    <a:gd name="T1" fmla="*/ 0 h 905"/>
                    <a:gd name="T2" fmla="*/ 266 w 388"/>
                    <a:gd name="T3" fmla="*/ 0 h 905"/>
                    <a:gd name="T4" fmla="*/ 0 w 388"/>
                    <a:gd name="T5" fmla="*/ 836 h 905"/>
                    <a:gd name="T6" fmla="*/ 96 w 388"/>
                    <a:gd name="T7" fmla="*/ 905 h 905"/>
                    <a:gd name="T8" fmla="*/ 305 w 388"/>
                    <a:gd name="T9" fmla="*/ 465 h 905"/>
                    <a:gd name="T10" fmla="*/ 305 w 388"/>
                    <a:gd name="T11" fmla="*/ 464 h 905"/>
                    <a:gd name="T12" fmla="*/ 305 w 388"/>
                    <a:gd name="T13" fmla="*/ 464 h 905"/>
                    <a:gd name="T14" fmla="*/ 305 w 388"/>
                    <a:gd name="T15" fmla="*/ 464 h 905"/>
                    <a:gd name="T16" fmla="*/ 388 w 388"/>
                    <a:gd name="T17" fmla="*/ 0 h 9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8" h="905">
                      <a:moveTo>
                        <a:pt x="388" y="0"/>
                      </a:moveTo>
                      <a:cubicBezTo>
                        <a:pt x="266" y="0"/>
                        <a:pt x="266" y="0"/>
                        <a:pt x="266" y="0"/>
                      </a:cubicBezTo>
                      <a:cubicBezTo>
                        <a:pt x="260" y="309"/>
                        <a:pt x="163" y="597"/>
                        <a:pt x="0" y="836"/>
                      </a:cubicBezTo>
                      <a:cubicBezTo>
                        <a:pt x="96" y="905"/>
                        <a:pt x="96" y="905"/>
                        <a:pt x="96" y="905"/>
                      </a:cubicBezTo>
                      <a:cubicBezTo>
                        <a:pt x="174" y="787"/>
                        <a:pt x="258" y="642"/>
                        <a:pt x="305" y="465"/>
                      </a:cubicBezTo>
                      <a:cubicBezTo>
                        <a:pt x="305" y="464"/>
                        <a:pt x="305" y="464"/>
                        <a:pt x="305" y="464"/>
                      </a:cubicBezTo>
                      <a:cubicBezTo>
                        <a:pt x="305" y="464"/>
                        <a:pt x="305" y="464"/>
                        <a:pt x="305" y="464"/>
                      </a:cubicBezTo>
                      <a:cubicBezTo>
                        <a:pt x="305" y="464"/>
                        <a:pt x="305" y="464"/>
                        <a:pt x="305" y="464"/>
                      </a:cubicBezTo>
                      <a:cubicBezTo>
                        <a:pt x="356" y="320"/>
                        <a:pt x="384" y="157"/>
                        <a:pt x="388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Freeform 837"/>
                <p:cNvSpPr>
                  <a:spLocks/>
                </p:cNvSpPr>
                <p:nvPr/>
              </p:nvSpPr>
              <p:spPr bwMode="auto">
                <a:xfrm>
                  <a:off x="5079213" y="1158291"/>
                  <a:ext cx="121441" cy="278430"/>
                </a:xfrm>
                <a:custGeom>
                  <a:avLst/>
                  <a:gdLst>
                    <a:gd name="T0" fmla="*/ 119 w 396"/>
                    <a:gd name="T1" fmla="*/ 0 h 908"/>
                    <a:gd name="T2" fmla="*/ 119 w 396"/>
                    <a:gd name="T3" fmla="*/ 0 h 908"/>
                    <a:gd name="T4" fmla="*/ 0 w 396"/>
                    <a:gd name="T5" fmla="*/ 1 h 908"/>
                    <a:gd name="T6" fmla="*/ 298 w 396"/>
                    <a:gd name="T7" fmla="*/ 908 h 908"/>
                    <a:gd name="T8" fmla="*/ 396 w 396"/>
                    <a:gd name="T9" fmla="*/ 835 h 908"/>
                    <a:gd name="T10" fmla="*/ 119 w 396"/>
                    <a:gd name="T11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6" h="908">
                      <a:moveTo>
                        <a:pt x="119" y="0"/>
                      </a:moveTo>
                      <a:cubicBezTo>
                        <a:pt x="119" y="0"/>
                        <a:pt x="119" y="0"/>
                        <a:pt x="119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5" y="326"/>
                        <a:pt x="108" y="639"/>
                        <a:pt x="298" y="908"/>
                      </a:cubicBezTo>
                      <a:cubicBezTo>
                        <a:pt x="332" y="882"/>
                        <a:pt x="365" y="858"/>
                        <a:pt x="396" y="835"/>
                      </a:cubicBezTo>
                      <a:cubicBezTo>
                        <a:pt x="231" y="597"/>
                        <a:pt x="129" y="310"/>
                        <a:pt x="119" y="0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Freeform 838"/>
                <p:cNvSpPr>
                  <a:spLocks/>
                </p:cNvSpPr>
                <p:nvPr/>
              </p:nvSpPr>
              <p:spPr bwMode="auto">
                <a:xfrm>
                  <a:off x="5751548" y="1431796"/>
                  <a:ext cx="244568" cy="192541"/>
                </a:xfrm>
                <a:custGeom>
                  <a:avLst/>
                  <a:gdLst>
                    <a:gd name="T0" fmla="*/ 708 w 798"/>
                    <a:gd name="T1" fmla="*/ 0 h 628"/>
                    <a:gd name="T2" fmla="*/ 0 w 798"/>
                    <a:gd name="T3" fmla="*/ 518 h 628"/>
                    <a:gd name="T4" fmla="*/ 35 w 798"/>
                    <a:gd name="T5" fmla="*/ 628 h 628"/>
                    <a:gd name="T6" fmla="*/ 798 w 798"/>
                    <a:gd name="T7" fmla="*/ 66 h 628"/>
                    <a:gd name="T8" fmla="*/ 708 w 798"/>
                    <a:gd name="T9" fmla="*/ 0 h 628"/>
                    <a:gd name="T10" fmla="*/ 708 w 798"/>
                    <a:gd name="T11" fmla="*/ 0 h 6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98" h="628">
                      <a:moveTo>
                        <a:pt x="708" y="0"/>
                      </a:moveTo>
                      <a:cubicBezTo>
                        <a:pt x="529" y="235"/>
                        <a:pt x="283" y="417"/>
                        <a:pt x="0" y="518"/>
                      </a:cubicBezTo>
                      <a:cubicBezTo>
                        <a:pt x="35" y="628"/>
                        <a:pt x="35" y="628"/>
                        <a:pt x="35" y="628"/>
                      </a:cubicBezTo>
                      <a:cubicBezTo>
                        <a:pt x="348" y="516"/>
                        <a:pt x="617" y="318"/>
                        <a:pt x="798" y="66"/>
                      </a:cubicBezTo>
                      <a:cubicBezTo>
                        <a:pt x="767" y="42"/>
                        <a:pt x="738" y="21"/>
                        <a:pt x="708" y="0"/>
                      </a:cubicBezTo>
                      <a:cubicBezTo>
                        <a:pt x="708" y="0"/>
                        <a:pt x="708" y="0"/>
                        <a:pt x="708" y="0"/>
                      </a:cubicBezTo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839"/>
                <p:cNvSpPr>
                  <a:spLocks/>
                </p:cNvSpPr>
                <p:nvPr/>
              </p:nvSpPr>
              <p:spPr bwMode="auto">
                <a:xfrm>
                  <a:off x="5185351" y="1433871"/>
                  <a:ext cx="248329" cy="192541"/>
                </a:xfrm>
                <a:custGeom>
                  <a:avLst/>
                  <a:gdLst>
                    <a:gd name="T0" fmla="*/ 98 w 810"/>
                    <a:gd name="T1" fmla="*/ 0 h 628"/>
                    <a:gd name="T2" fmla="*/ 98 w 810"/>
                    <a:gd name="T3" fmla="*/ 0 h 628"/>
                    <a:gd name="T4" fmla="*/ 0 w 810"/>
                    <a:gd name="T5" fmla="*/ 73 h 628"/>
                    <a:gd name="T6" fmla="*/ 773 w 810"/>
                    <a:gd name="T7" fmla="*/ 628 h 628"/>
                    <a:gd name="T8" fmla="*/ 810 w 810"/>
                    <a:gd name="T9" fmla="*/ 514 h 628"/>
                    <a:gd name="T10" fmla="*/ 98 w 810"/>
                    <a:gd name="T11" fmla="*/ 0 h 6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10" h="628">
                      <a:moveTo>
                        <a:pt x="98" y="0"/>
                      </a:moveTo>
                      <a:cubicBezTo>
                        <a:pt x="98" y="0"/>
                        <a:pt x="98" y="0"/>
                        <a:pt x="98" y="0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200" y="329"/>
                        <a:pt x="467" y="520"/>
                        <a:pt x="773" y="628"/>
                      </a:cubicBezTo>
                      <a:cubicBezTo>
                        <a:pt x="786" y="587"/>
                        <a:pt x="799" y="550"/>
                        <a:pt x="810" y="514"/>
                      </a:cubicBezTo>
                      <a:cubicBezTo>
                        <a:pt x="526" y="414"/>
                        <a:pt x="280" y="234"/>
                        <a:pt x="98" y="0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Freeform 840"/>
                <p:cNvSpPr>
                  <a:spLocks/>
                </p:cNvSpPr>
                <p:nvPr/>
              </p:nvSpPr>
              <p:spPr bwMode="auto">
                <a:xfrm>
                  <a:off x="5447425" y="1598897"/>
                  <a:ext cx="289718" cy="56049"/>
                </a:xfrm>
                <a:custGeom>
                  <a:avLst/>
                  <a:gdLst>
                    <a:gd name="T0" fmla="*/ 908 w 945"/>
                    <a:gd name="T1" fmla="*/ 0 h 183"/>
                    <a:gd name="T2" fmla="*/ 469 w 945"/>
                    <a:gd name="T3" fmla="*/ 63 h 183"/>
                    <a:gd name="T4" fmla="*/ 38 w 945"/>
                    <a:gd name="T5" fmla="*/ 2 h 183"/>
                    <a:gd name="T6" fmla="*/ 38 w 945"/>
                    <a:gd name="T7" fmla="*/ 2 h 183"/>
                    <a:gd name="T8" fmla="*/ 0 w 945"/>
                    <a:gd name="T9" fmla="*/ 121 h 183"/>
                    <a:gd name="T10" fmla="*/ 472 w 945"/>
                    <a:gd name="T11" fmla="*/ 183 h 183"/>
                    <a:gd name="T12" fmla="*/ 945 w 945"/>
                    <a:gd name="T13" fmla="*/ 113 h 183"/>
                    <a:gd name="T14" fmla="*/ 908 w 945"/>
                    <a:gd name="T15" fmla="*/ 0 h 183"/>
                    <a:gd name="T16" fmla="*/ 908 w 945"/>
                    <a:gd name="T17" fmla="*/ 0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45" h="183">
                      <a:moveTo>
                        <a:pt x="908" y="0"/>
                      </a:moveTo>
                      <a:cubicBezTo>
                        <a:pt x="768" y="41"/>
                        <a:pt x="621" y="63"/>
                        <a:pt x="469" y="63"/>
                      </a:cubicBezTo>
                      <a:cubicBezTo>
                        <a:pt x="319" y="63"/>
                        <a:pt x="175" y="42"/>
                        <a:pt x="38" y="2"/>
                      </a:cubicBezTo>
                      <a:cubicBezTo>
                        <a:pt x="38" y="2"/>
                        <a:pt x="38" y="2"/>
                        <a:pt x="38" y="2"/>
                      </a:cubicBezTo>
                      <a:cubicBezTo>
                        <a:pt x="0" y="121"/>
                        <a:pt x="0" y="121"/>
                        <a:pt x="0" y="121"/>
                      </a:cubicBezTo>
                      <a:cubicBezTo>
                        <a:pt x="159" y="162"/>
                        <a:pt x="317" y="183"/>
                        <a:pt x="472" y="183"/>
                      </a:cubicBezTo>
                      <a:cubicBezTo>
                        <a:pt x="635" y="183"/>
                        <a:pt x="795" y="159"/>
                        <a:pt x="945" y="113"/>
                      </a:cubicBezTo>
                      <a:cubicBezTo>
                        <a:pt x="933" y="74"/>
                        <a:pt x="920" y="36"/>
                        <a:pt x="908" y="0"/>
                      </a:cubicBezTo>
                      <a:cubicBezTo>
                        <a:pt x="908" y="0"/>
                        <a:pt x="908" y="0"/>
                        <a:pt x="908" y="0"/>
                      </a:cubicBezTo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2" name="Rectangle 41"/>
          <p:cNvSpPr/>
          <p:nvPr/>
        </p:nvSpPr>
        <p:spPr>
          <a:xfrm>
            <a:off x="6502883" y="1336536"/>
            <a:ext cx="225294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Your Title </a:t>
            </a:r>
            <a:r>
              <a:rPr lang="en-US" sz="1200" b="1" dirty="0" smtClean="0">
                <a:solidFill>
                  <a:schemeClr val="accent1"/>
                </a:solidFill>
              </a:rPr>
              <a:t>Here</a:t>
            </a:r>
          </a:p>
          <a:p>
            <a:pPr>
              <a:lnSpc>
                <a:spcPct val="14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88175" y="1336536"/>
            <a:ext cx="225294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b="1" dirty="0">
                <a:solidFill>
                  <a:schemeClr val="accent4"/>
                </a:solidFill>
              </a:rPr>
              <a:t>Your Title </a:t>
            </a:r>
            <a:r>
              <a:rPr lang="en-US" sz="1200" b="1" dirty="0" smtClean="0">
                <a:solidFill>
                  <a:schemeClr val="accent4"/>
                </a:solidFill>
              </a:rPr>
              <a:t>Here</a:t>
            </a:r>
          </a:p>
          <a:p>
            <a:pPr algn="r">
              <a:lnSpc>
                <a:spcPct val="14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502883" y="2055100"/>
            <a:ext cx="225294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b="1" dirty="0">
                <a:solidFill>
                  <a:schemeClr val="accent2"/>
                </a:solidFill>
              </a:rPr>
              <a:t>Your Title </a:t>
            </a:r>
            <a:r>
              <a:rPr lang="en-US" sz="1200" b="1" dirty="0" smtClean="0">
                <a:solidFill>
                  <a:schemeClr val="accent2"/>
                </a:solidFill>
              </a:rPr>
              <a:t>Here</a:t>
            </a:r>
          </a:p>
          <a:p>
            <a:pPr>
              <a:lnSpc>
                <a:spcPct val="14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388175" y="2055100"/>
            <a:ext cx="225294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b="1" dirty="0">
                <a:solidFill>
                  <a:schemeClr val="accent3"/>
                </a:solidFill>
              </a:rPr>
              <a:t>Your Title </a:t>
            </a:r>
            <a:r>
              <a:rPr lang="en-US" sz="1200" b="1" dirty="0" smtClean="0">
                <a:solidFill>
                  <a:schemeClr val="accent3"/>
                </a:solidFill>
              </a:rPr>
              <a:t>Here</a:t>
            </a:r>
          </a:p>
          <a:p>
            <a:pPr algn="r">
              <a:lnSpc>
                <a:spcPct val="14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502883" y="2773664"/>
            <a:ext cx="225294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b="1" dirty="0">
                <a:solidFill>
                  <a:schemeClr val="accent3"/>
                </a:solidFill>
              </a:rPr>
              <a:t>Your Title </a:t>
            </a:r>
            <a:r>
              <a:rPr lang="en-US" sz="1200" b="1" dirty="0" smtClean="0">
                <a:solidFill>
                  <a:schemeClr val="accent3"/>
                </a:solidFill>
              </a:rPr>
              <a:t>Here</a:t>
            </a:r>
          </a:p>
          <a:p>
            <a:pPr>
              <a:lnSpc>
                <a:spcPct val="14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47" name="Rectangle 46"/>
          <p:cNvSpPr/>
          <p:nvPr/>
        </p:nvSpPr>
        <p:spPr>
          <a:xfrm>
            <a:off x="388175" y="2773664"/>
            <a:ext cx="225294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b="1" dirty="0">
                <a:solidFill>
                  <a:schemeClr val="accent2"/>
                </a:solidFill>
              </a:rPr>
              <a:t>Your Title </a:t>
            </a:r>
            <a:r>
              <a:rPr lang="en-US" sz="1200" b="1" dirty="0" smtClean="0">
                <a:solidFill>
                  <a:schemeClr val="accent2"/>
                </a:solidFill>
              </a:rPr>
              <a:t>Here</a:t>
            </a:r>
          </a:p>
          <a:p>
            <a:pPr algn="r">
              <a:lnSpc>
                <a:spcPct val="14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502883" y="3492228"/>
            <a:ext cx="225294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b="1" dirty="0">
                <a:solidFill>
                  <a:schemeClr val="accent4"/>
                </a:solidFill>
              </a:rPr>
              <a:t>Your Title </a:t>
            </a:r>
            <a:r>
              <a:rPr lang="en-US" sz="1200" b="1" dirty="0" smtClean="0">
                <a:solidFill>
                  <a:schemeClr val="accent4"/>
                </a:solidFill>
              </a:rPr>
              <a:t>Here</a:t>
            </a:r>
          </a:p>
          <a:p>
            <a:pPr>
              <a:lnSpc>
                <a:spcPct val="14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49" name="Rectangle 48"/>
          <p:cNvSpPr/>
          <p:nvPr/>
        </p:nvSpPr>
        <p:spPr>
          <a:xfrm>
            <a:off x="388175" y="3492228"/>
            <a:ext cx="225294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Your Title </a:t>
            </a:r>
            <a:r>
              <a:rPr lang="en-US" sz="1200" b="1" dirty="0" smtClean="0">
                <a:solidFill>
                  <a:schemeClr val="accent1"/>
                </a:solidFill>
              </a:rPr>
              <a:t>Here</a:t>
            </a:r>
          </a:p>
          <a:p>
            <a:pPr algn="r">
              <a:lnSpc>
                <a:spcPct val="14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502883" y="4210794"/>
            <a:ext cx="225294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b="1" dirty="0">
                <a:solidFill>
                  <a:schemeClr val="accent5"/>
                </a:solidFill>
              </a:rPr>
              <a:t>Your Title </a:t>
            </a:r>
            <a:r>
              <a:rPr lang="en-US" sz="1200" b="1" dirty="0" smtClean="0">
                <a:solidFill>
                  <a:schemeClr val="accent5"/>
                </a:solidFill>
              </a:rPr>
              <a:t>Here</a:t>
            </a:r>
          </a:p>
          <a:p>
            <a:pPr>
              <a:lnSpc>
                <a:spcPct val="14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1" name="Rectangle 50"/>
          <p:cNvSpPr/>
          <p:nvPr/>
        </p:nvSpPr>
        <p:spPr>
          <a:xfrm>
            <a:off x="388175" y="4210794"/>
            <a:ext cx="225294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b="1" dirty="0">
                <a:solidFill>
                  <a:schemeClr val="accent6"/>
                </a:solidFill>
              </a:rPr>
              <a:t>Your Title </a:t>
            </a:r>
            <a:r>
              <a:rPr lang="en-US" sz="1200" b="1" dirty="0" smtClean="0">
                <a:solidFill>
                  <a:schemeClr val="accent6"/>
                </a:solidFill>
              </a:rPr>
              <a:t>Here</a:t>
            </a:r>
          </a:p>
          <a:p>
            <a:pPr algn="r">
              <a:lnSpc>
                <a:spcPct val="14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52" name="Group 958"/>
          <p:cNvGrpSpPr>
            <a:grpSpLocks noChangeAspect="1"/>
          </p:cNvGrpSpPr>
          <p:nvPr/>
        </p:nvGrpSpPr>
        <p:grpSpPr bwMode="auto">
          <a:xfrm>
            <a:off x="4486493" y="1898440"/>
            <a:ext cx="140534" cy="154082"/>
            <a:chOff x="-3127" y="-1343"/>
            <a:chExt cx="2852" cy="3127"/>
          </a:xfrm>
          <a:solidFill>
            <a:schemeClr val="accent1"/>
          </a:solidFill>
        </p:grpSpPr>
        <p:sp>
          <p:nvSpPr>
            <p:cNvPr id="53" name="Freeform 960"/>
            <p:cNvSpPr>
              <a:spLocks/>
            </p:cNvSpPr>
            <p:nvPr/>
          </p:nvSpPr>
          <p:spPr bwMode="auto">
            <a:xfrm>
              <a:off x="-3127" y="-991"/>
              <a:ext cx="2852" cy="2234"/>
            </a:xfrm>
            <a:custGeom>
              <a:avLst/>
              <a:gdLst>
                <a:gd name="T0" fmla="*/ 281 w 5704"/>
                <a:gd name="T1" fmla="*/ 8 h 4470"/>
                <a:gd name="T2" fmla="*/ 1078 w 5704"/>
                <a:gd name="T3" fmla="*/ 248 h 4470"/>
                <a:gd name="T4" fmla="*/ 1140 w 5704"/>
                <a:gd name="T5" fmla="*/ 297 h 4470"/>
                <a:gd name="T6" fmla="*/ 1182 w 5704"/>
                <a:gd name="T7" fmla="*/ 364 h 4470"/>
                <a:gd name="T8" fmla="*/ 1196 w 5704"/>
                <a:gd name="T9" fmla="*/ 407 h 4470"/>
                <a:gd name="T10" fmla="*/ 1386 w 5704"/>
                <a:gd name="T11" fmla="*/ 1176 h 4470"/>
                <a:gd name="T12" fmla="*/ 5385 w 5704"/>
                <a:gd name="T13" fmla="*/ 1547 h 4470"/>
                <a:gd name="T14" fmla="*/ 5499 w 5704"/>
                <a:gd name="T15" fmla="*/ 1577 h 4470"/>
                <a:gd name="T16" fmla="*/ 5594 w 5704"/>
                <a:gd name="T17" fmla="*/ 1636 h 4470"/>
                <a:gd name="T18" fmla="*/ 5663 w 5704"/>
                <a:gd name="T19" fmla="*/ 1722 h 4470"/>
                <a:gd name="T20" fmla="*/ 5701 w 5704"/>
                <a:gd name="T21" fmla="*/ 1822 h 4470"/>
                <a:gd name="T22" fmla="*/ 5699 w 5704"/>
                <a:gd name="T23" fmla="*/ 1933 h 4470"/>
                <a:gd name="T24" fmla="*/ 5419 w 5704"/>
                <a:gd name="T25" fmla="*/ 3312 h 4470"/>
                <a:gd name="T26" fmla="*/ 5358 w 5704"/>
                <a:gd name="T27" fmla="*/ 3409 h 4470"/>
                <a:gd name="T28" fmla="*/ 5265 w 5704"/>
                <a:gd name="T29" fmla="*/ 3479 h 4470"/>
                <a:gd name="T30" fmla="*/ 5151 w 5704"/>
                <a:gd name="T31" fmla="*/ 3519 h 4470"/>
                <a:gd name="T32" fmla="*/ 1842 w 5704"/>
                <a:gd name="T33" fmla="*/ 3523 h 4470"/>
                <a:gd name="T34" fmla="*/ 5032 w 5704"/>
                <a:gd name="T35" fmla="*/ 4029 h 4470"/>
                <a:gd name="T36" fmla="*/ 5128 w 5704"/>
                <a:gd name="T37" fmla="*/ 4051 h 4470"/>
                <a:gd name="T38" fmla="*/ 5203 w 5704"/>
                <a:gd name="T39" fmla="*/ 4110 h 4470"/>
                <a:gd name="T40" fmla="*/ 5246 w 5704"/>
                <a:gd name="T41" fmla="*/ 4198 h 4470"/>
                <a:gd name="T42" fmla="*/ 5246 w 5704"/>
                <a:gd name="T43" fmla="*/ 4299 h 4470"/>
                <a:gd name="T44" fmla="*/ 5203 w 5704"/>
                <a:gd name="T45" fmla="*/ 4386 h 4470"/>
                <a:gd name="T46" fmla="*/ 5128 w 5704"/>
                <a:gd name="T47" fmla="*/ 4447 h 4470"/>
                <a:gd name="T48" fmla="*/ 5032 w 5704"/>
                <a:gd name="T49" fmla="*/ 4468 h 4470"/>
                <a:gd name="T50" fmla="*/ 1720 w 5704"/>
                <a:gd name="T51" fmla="*/ 4466 h 4470"/>
                <a:gd name="T52" fmla="*/ 1639 w 5704"/>
                <a:gd name="T53" fmla="*/ 4428 h 4470"/>
                <a:gd name="T54" fmla="*/ 1578 w 5704"/>
                <a:gd name="T55" fmla="*/ 4363 h 4470"/>
                <a:gd name="T56" fmla="*/ 1547 w 5704"/>
                <a:gd name="T57" fmla="*/ 4280 h 4470"/>
                <a:gd name="T58" fmla="*/ 158 w 5704"/>
                <a:gd name="T59" fmla="*/ 432 h 4470"/>
                <a:gd name="T60" fmla="*/ 80 w 5704"/>
                <a:gd name="T61" fmla="*/ 392 h 4470"/>
                <a:gd name="T62" fmla="*/ 25 w 5704"/>
                <a:gd name="T63" fmla="*/ 326 h 4470"/>
                <a:gd name="T64" fmla="*/ 0 w 5704"/>
                <a:gd name="T65" fmla="*/ 246 h 4470"/>
                <a:gd name="T66" fmla="*/ 8 w 5704"/>
                <a:gd name="T67" fmla="*/ 158 h 4470"/>
                <a:gd name="T68" fmla="*/ 49 w 5704"/>
                <a:gd name="T69" fmla="*/ 80 h 4470"/>
                <a:gd name="T70" fmla="*/ 114 w 5704"/>
                <a:gd name="T71" fmla="*/ 27 h 4470"/>
                <a:gd name="T72" fmla="*/ 194 w 5704"/>
                <a:gd name="T73" fmla="*/ 0 h 4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04" h="4470">
                  <a:moveTo>
                    <a:pt x="238" y="0"/>
                  </a:moveTo>
                  <a:lnTo>
                    <a:pt x="281" y="8"/>
                  </a:lnTo>
                  <a:lnTo>
                    <a:pt x="1038" y="232"/>
                  </a:lnTo>
                  <a:lnTo>
                    <a:pt x="1078" y="248"/>
                  </a:lnTo>
                  <a:lnTo>
                    <a:pt x="1112" y="269"/>
                  </a:lnTo>
                  <a:lnTo>
                    <a:pt x="1140" y="297"/>
                  </a:lnTo>
                  <a:lnTo>
                    <a:pt x="1163" y="328"/>
                  </a:lnTo>
                  <a:lnTo>
                    <a:pt x="1182" y="364"/>
                  </a:lnTo>
                  <a:lnTo>
                    <a:pt x="1190" y="385"/>
                  </a:lnTo>
                  <a:lnTo>
                    <a:pt x="1196" y="407"/>
                  </a:lnTo>
                  <a:lnTo>
                    <a:pt x="1355" y="1176"/>
                  </a:lnTo>
                  <a:lnTo>
                    <a:pt x="1386" y="1176"/>
                  </a:lnTo>
                  <a:lnTo>
                    <a:pt x="1418" y="1178"/>
                  </a:lnTo>
                  <a:lnTo>
                    <a:pt x="5385" y="1547"/>
                  </a:lnTo>
                  <a:lnTo>
                    <a:pt x="5444" y="1558"/>
                  </a:lnTo>
                  <a:lnTo>
                    <a:pt x="5499" y="1577"/>
                  </a:lnTo>
                  <a:lnTo>
                    <a:pt x="5550" y="1604"/>
                  </a:lnTo>
                  <a:lnTo>
                    <a:pt x="5594" y="1636"/>
                  </a:lnTo>
                  <a:lnTo>
                    <a:pt x="5632" y="1676"/>
                  </a:lnTo>
                  <a:lnTo>
                    <a:pt x="5663" y="1722"/>
                  </a:lnTo>
                  <a:lnTo>
                    <a:pt x="5685" y="1769"/>
                  </a:lnTo>
                  <a:lnTo>
                    <a:pt x="5701" y="1822"/>
                  </a:lnTo>
                  <a:lnTo>
                    <a:pt x="5704" y="1876"/>
                  </a:lnTo>
                  <a:lnTo>
                    <a:pt x="5699" y="1933"/>
                  </a:lnTo>
                  <a:lnTo>
                    <a:pt x="5436" y="3256"/>
                  </a:lnTo>
                  <a:lnTo>
                    <a:pt x="5419" y="3312"/>
                  </a:lnTo>
                  <a:lnTo>
                    <a:pt x="5393" y="3363"/>
                  </a:lnTo>
                  <a:lnTo>
                    <a:pt x="5358" y="3409"/>
                  </a:lnTo>
                  <a:lnTo>
                    <a:pt x="5315" y="3448"/>
                  </a:lnTo>
                  <a:lnTo>
                    <a:pt x="5265" y="3479"/>
                  </a:lnTo>
                  <a:lnTo>
                    <a:pt x="5210" y="3504"/>
                  </a:lnTo>
                  <a:lnTo>
                    <a:pt x="5151" y="3519"/>
                  </a:lnTo>
                  <a:lnTo>
                    <a:pt x="5089" y="3523"/>
                  </a:lnTo>
                  <a:lnTo>
                    <a:pt x="1842" y="3523"/>
                  </a:lnTo>
                  <a:lnTo>
                    <a:pt x="1946" y="4030"/>
                  </a:lnTo>
                  <a:lnTo>
                    <a:pt x="5032" y="4029"/>
                  </a:lnTo>
                  <a:lnTo>
                    <a:pt x="5081" y="4034"/>
                  </a:lnTo>
                  <a:lnTo>
                    <a:pt x="5128" y="4051"/>
                  </a:lnTo>
                  <a:lnTo>
                    <a:pt x="5168" y="4076"/>
                  </a:lnTo>
                  <a:lnTo>
                    <a:pt x="5203" y="4110"/>
                  </a:lnTo>
                  <a:lnTo>
                    <a:pt x="5229" y="4152"/>
                  </a:lnTo>
                  <a:lnTo>
                    <a:pt x="5246" y="4198"/>
                  </a:lnTo>
                  <a:lnTo>
                    <a:pt x="5252" y="4249"/>
                  </a:lnTo>
                  <a:lnTo>
                    <a:pt x="5246" y="4299"/>
                  </a:lnTo>
                  <a:lnTo>
                    <a:pt x="5229" y="4346"/>
                  </a:lnTo>
                  <a:lnTo>
                    <a:pt x="5203" y="4386"/>
                  </a:lnTo>
                  <a:lnTo>
                    <a:pt x="5168" y="4420"/>
                  </a:lnTo>
                  <a:lnTo>
                    <a:pt x="5128" y="4447"/>
                  </a:lnTo>
                  <a:lnTo>
                    <a:pt x="5081" y="4462"/>
                  </a:lnTo>
                  <a:lnTo>
                    <a:pt x="5032" y="4468"/>
                  </a:lnTo>
                  <a:lnTo>
                    <a:pt x="1766" y="4470"/>
                  </a:lnTo>
                  <a:lnTo>
                    <a:pt x="1720" y="4466"/>
                  </a:lnTo>
                  <a:lnTo>
                    <a:pt x="1677" y="4451"/>
                  </a:lnTo>
                  <a:lnTo>
                    <a:pt x="1639" y="4428"/>
                  </a:lnTo>
                  <a:lnTo>
                    <a:pt x="1604" y="4399"/>
                  </a:lnTo>
                  <a:lnTo>
                    <a:pt x="1578" y="4363"/>
                  </a:lnTo>
                  <a:lnTo>
                    <a:pt x="1559" y="4323"/>
                  </a:lnTo>
                  <a:lnTo>
                    <a:pt x="1547" y="4280"/>
                  </a:lnTo>
                  <a:lnTo>
                    <a:pt x="789" y="619"/>
                  </a:lnTo>
                  <a:lnTo>
                    <a:pt x="158" y="432"/>
                  </a:lnTo>
                  <a:lnTo>
                    <a:pt x="116" y="415"/>
                  </a:lnTo>
                  <a:lnTo>
                    <a:pt x="80" y="392"/>
                  </a:lnTo>
                  <a:lnTo>
                    <a:pt x="49" y="362"/>
                  </a:lnTo>
                  <a:lnTo>
                    <a:pt x="25" y="326"/>
                  </a:lnTo>
                  <a:lnTo>
                    <a:pt x="10" y="288"/>
                  </a:lnTo>
                  <a:lnTo>
                    <a:pt x="0" y="246"/>
                  </a:lnTo>
                  <a:lnTo>
                    <a:pt x="0" y="202"/>
                  </a:lnTo>
                  <a:lnTo>
                    <a:pt x="8" y="158"/>
                  </a:lnTo>
                  <a:lnTo>
                    <a:pt x="25" y="116"/>
                  </a:lnTo>
                  <a:lnTo>
                    <a:pt x="49" y="80"/>
                  </a:lnTo>
                  <a:lnTo>
                    <a:pt x="80" y="50"/>
                  </a:lnTo>
                  <a:lnTo>
                    <a:pt x="114" y="27"/>
                  </a:lnTo>
                  <a:lnTo>
                    <a:pt x="154" y="10"/>
                  </a:lnTo>
                  <a:lnTo>
                    <a:pt x="194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961"/>
            <p:cNvSpPr>
              <a:spLocks/>
            </p:cNvSpPr>
            <p:nvPr/>
          </p:nvSpPr>
          <p:spPr bwMode="auto">
            <a:xfrm>
              <a:off x="-2150" y="1343"/>
              <a:ext cx="440" cy="441"/>
            </a:xfrm>
            <a:custGeom>
              <a:avLst/>
              <a:gdLst>
                <a:gd name="T0" fmla="*/ 439 w 880"/>
                <a:gd name="T1" fmla="*/ 0 h 883"/>
                <a:gd name="T2" fmla="*/ 511 w 880"/>
                <a:gd name="T3" fmla="*/ 6 h 883"/>
                <a:gd name="T4" fmla="*/ 580 w 880"/>
                <a:gd name="T5" fmla="*/ 23 h 883"/>
                <a:gd name="T6" fmla="*/ 643 w 880"/>
                <a:gd name="T7" fmla="*/ 50 h 883"/>
                <a:gd name="T8" fmla="*/ 700 w 880"/>
                <a:gd name="T9" fmla="*/ 86 h 883"/>
                <a:gd name="T10" fmla="*/ 751 w 880"/>
                <a:gd name="T11" fmla="*/ 130 h 883"/>
                <a:gd name="T12" fmla="*/ 795 w 880"/>
                <a:gd name="T13" fmla="*/ 181 h 883"/>
                <a:gd name="T14" fmla="*/ 831 w 880"/>
                <a:gd name="T15" fmla="*/ 238 h 883"/>
                <a:gd name="T16" fmla="*/ 857 w 880"/>
                <a:gd name="T17" fmla="*/ 303 h 883"/>
                <a:gd name="T18" fmla="*/ 874 w 880"/>
                <a:gd name="T19" fmla="*/ 369 h 883"/>
                <a:gd name="T20" fmla="*/ 880 w 880"/>
                <a:gd name="T21" fmla="*/ 442 h 883"/>
                <a:gd name="T22" fmla="*/ 874 w 880"/>
                <a:gd name="T23" fmla="*/ 512 h 883"/>
                <a:gd name="T24" fmla="*/ 857 w 880"/>
                <a:gd name="T25" fmla="*/ 580 h 883"/>
                <a:gd name="T26" fmla="*/ 831 w 880"/>
                <a:gd name="T27" fmla="*/ 643 h 883"/>
                <a:gd name="T28" fmla="*/ 795 w 880"/>
                <a:gd name="T29" fmla="*/ 702 h 883"/>
                <a:gd name="T30" fmla="*/ 751 w 880"/>
                <a:gd name="T31" fmla="*/ 754 h 883"/>
                <a:gd name="T32" fmla="*/ 700 w 880"/>
                <a:gd name="T33" fmla="*/ 797 h 883"/>
                <a:gd name="T34" fmla="*/ 643 w 880"/>
                <a:gd name="T35" fmla="*/ 833 h 883"/>
                <a:gd name="T36" fmla="*/ 580 w 880"/>
                <a:gd name="T37" fmla="*/ 860 h 883"/>
                <a:gd name="T38" fmla="*/ 511 w 880"/>
                <a:gd name="T39" fmla="*/ 877 h 883"/>
                <a:gd name="T40" fmla="*/ 439 w 880"/>
                <a:gd name="T41" fmla="*/ 883 h 883"/>
                <a:gd name="T42" fmla="*/ 369 w 880"/>
                <a:gd name="T43" fmla="*/ 877 h 883"/>
                <a:gd name="T44" fmla="*/ 300 w 880"/>
                <a:gd name="T45" fmla="*/ 860 h 883"/>
                <a:gd name="T46" fmla="*/ 238 w 880"/>
                <a:gd name="T47" fmla="*/ 833 h 883"/>
                <a:gd name="T48" fmla="*/ 181 w 880"/>
                <a:gd name="T49" fmla="*/ 797 h 883"/>
                <a:gd name="T50" fmla="*/ 129 w 880"/>
                <a:gd name="T51" fmla="*/ 754 h 883"/>
                <a:gd name="T52" fmla="*/ 86 w 880"/>
                <a:gd name="T53" fmla="*/ 702 h 883"/>
                <a:gd name="T54" fmla="*/ 49 w 880"/>
                <a:gd name="T55" fmla="*/ 643 h 883"/>
                <a:gd name="T56" fmla="*/ 23 w 880"/>
                <a:gd name="T57" fmla="*/ 580 h 883"/>
                <a:gd name="T58" fmla="*/ 6 w 880"/>
                <a:gd name="T59" fmla="*/ 512 h 883"/>
                <a:gd name="T60" fmla="*/ 0 w 880"/>
                <a:gd name="T61" fmla="*/ 442 h 883"/>
                <a:gd name="T62" fmla="*/ 6 w 880"/>
                <a:gd name="T63" fmla="*/ 369 h 883"/>
                <a:gd name="T64" fmla="*/ 23 w 880"/>
                <a:gd name="T65" fmla="*/ 303 h 883"/>
                <a:gd name="T66" fmla="*/ 49 w 880"/>
                <a:gd name="T67" fmla="*/ 238 h 883"/>
                <a:gd name="T68" fmla="*/ 86 w 880"/>
                <a:gd name="T69" fmla="*/ 181 h 883"/>
                <a:gd name="T70" fmla="*/ 129 w 880"/>
                <a:gd name="T71" fmla="*/ 130 h 883"/>
                <a:gd name="T72" fmla="*/ 181 w 880"/>
                <a:gd name="T73" fmla="*/ 86 h 883"/>
                <a:gd name="T74" fmla="*/ 238 w 880"/>
                <a:gd name="T75" fmla="*/ 50 h 883"/>
                <a:gd name="T76" fmla="*/ 300 w 880"/>
                <a:gd name="T77" fmla="*/ 23 h 883"/>
                <a:gd name="T78" fmla="*/ 369 w 880"/>
                <a:gd name="T79" fmla="*/ 6 h 883"/>
                <a:gd name="T80" fmla="*/ 439 w 880"/>
                <a:gd name="T81" fmla="*/ 0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80" h="883">
                  <a:moveTo>
                    <a:pt x="439" y="0"/>
                  </a:moveTo>
                  <a:lnTo>
                    <a:pt x="511" y="6"/>
                  </a:lnTo>
                  <a:lnTo>
                    <a:pt x="580" y="23"/>
                  </a:lnTo>
                  <a:lnTo>
                    <a:pt x="643" y="50"/>
                  </a:lnTo>
                  <a:lnTo>
                    <a:pt x="700" y="86"/>
                  </a:lnTo>
                  <a:lnTo>
                    <a:pt x="751" y="130"/>
                  </a:lnTo>
                  <a:lnTo>
                    <a:pt x="795" y="181"/>
                  </a:lnTo>
                  <a:lnTo>
                    <a:pt x="831" y="238"/>
                  </a:lnTo>
                  <a:lnTo>
                    <a:pt x="857" y="303"/>
                  </a:lnTo>
                  <a:lnTo>
                    <a:pt x="874" y="369"/>
                  </a:lnTo>
                  <a:lnTo>
                    <a:pt x="880" y="442"/>
                  </a:lnTo>
                  <a:lnTo>
                    <a:pt x="874" y="512"/>
                  </a:lnTo>
                  <a:lnTo>
                    <a:pt x="857" y="580"/>
                  </a:lnTo>
                  <a:lnTo>
                    <a:pt x="831" y="643"/>
                  </a:lnTo>
                  <a:lnTo>
                    <a:pt x="795" y="702"/>
                  </a:lnTo>
                  <a:lnTo>
                    <a:pt x="751" y="754"/>
                  </a:lnTo>
                  <a:lnTo>
                    <a:pt x="700" y="797"/>
                  </a:lnTo>
                  <a:lnTo>
                    <a:pt x="643" y="833"/>
                  </a:lnTo>
                  <a:lnTo>
                    <a:pt x="580" y="860"/>
                  </a:lnTo>
                  <a:lnTo>
                    <a:pt x="511" y="877"/>
                  </a:lnTo>
                  <a:lnTo>
                    <a:pt x="439" y="883"/>
                  </a:lnTo>
                  <a:lnTo>
                    <a:pt x="369" y="877"/>
                  </a:lnTo>
                  <a:lnTo>
                    <a:pt x="300" y="860"/>
                  </a:lnTo>
                  <a:lnTo>
                    <a:pt x="238" y="833"/>
                  </a:lnTo>
                  <a:lnTo>
                    <a:pt x="181" y="797"/>
                  </a:lnTo>
                  <a:lnTo>
                    <a:pt x="129" y="754"/>
                  </a:lnTo>
                  <a:lnTo>
                    <a:pt x="86" y="702"/>
                  </a:lnTo>
                  <a:lnTo>
                    <a:pt x="49" y="643"/>
                  </a:lnTo>
                  <a:lnTo>
                    <a:pt x="23" y="580"/>
                  </a:lnTo>
                  <a:lnTo>
                    <a:pt x="6" y="512"/>
                  </a:lnTo>
                  <a:lnTo>
                    <a:pt x="0" y="442"/>
                  </a:lnTo>
                  <a:lnTo>
                    <a:pt x="6" y="369"/>
                  </a:lnTo>
                  <a:lnTo>
                    <a:pt x="23" y="303"/>
                  </a:lnTo>
                  <a:lnTo>
                    <a:pt x="49" y="238"/>
                  </a:lnTo>
                  <a:lnTo>
                    <a:pt x="86" y="181"/>
                  </a:lnTo>
                  <a:lnTo>
                    <a:pt x="129" y="130"/>
                  </a:lnTo>
                  <a:lnTo>
                    <a:pt x="181" y="86"/>
                  </a:lnTo>
                  <a:lnTo>
                    <a:pt x="238" y="50"/>
                  </a:lnTo>
                  <a:lnTo>
                    <a:pt x="300" y="23"/>
                  </a:lnTo>
                  <a:lnTo>
                    <a:pt x="369" y="6"/>
                  </a:lnTo>
                  <a:lnTo>
                    <a:pt x="4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962"/>
            <p:cNvSpPr>
              <a:spLocks/>
            </p:cNvSpPr>
            <p:nvPr/>
          </p:nvSpPr>
          <p:spPr bwMode="auto">
            <a:xfrm>
              <a:off x="-1098" y="1343"/>
              <a:ext cx="440" cy="441"/>
            </a:xfrm>
            <a:custGeom>
              <a:avLst/>
              <a:gdLst>
                <a:gd name="T0" fmla="*/ 441 w 880"/>
                <a:gd name="T1" fmla="*/ 0 h 883"/>
                <a:gd name="T2" fmla="*/ 512 w 880"/>
                <a:gd name="T3" fmla="*/ 6 h 883"/>
                <a:gd name="T4" fmla="*/ 580 w 880"/>
                <a:gd name="T5" fmla="*/ 23 h 883"/>
                <a:gd name="T6" fmla="*/ 643 w 880"/>
                <a:gd name="T7" fmla="*/ 50 h 883"/>
                <a:gd name="T8" fmla="*/ 700 w 880"/>
                <a:gd name="T9" fmla="*/ 86 h 883"/>
                <a:gd name="T10" fmla="*/ 751 w 880"/>
                <a:gd name="T11" fmla="*/ 130 h 883"/>
                <a:gd name="T12" fmla="*/ 797 w 880"/>
                <a:gd name="T13" fmla="*/ 181 h 883"/>
                <a:gd name="T14" fmla="*/ 831 w 880"/>
                <a:gd name="T15" fmla="*/ 238 h 883"/>
                <a:gd name="T16" fmla="*/ 859 w 880"/>
                <a:gd name="T17" fmla="*/ 303 h 883"/>
                <a:gd name="T18" fmla="*/ 875 w 880"/>
                <a:gd name="T19" fmla="*/ 369 h 883"/>
                <a:gd name="T20" fmla="*/ 880 w 880"/>
                <a:gd name="T21" fmla="*/ 442 h 883"/>
                <a:gd name="T22" fmla="*/ 875 w 880"/>
                <a:gd name="T23" fmla="*/ 512 h 883"/>
                <a:gd name="T24" fmla="*/ 859 w 880"/>
                <a:gd name="T25" fmla="*/ 580 h 883"/>
                <a:gd name="T26" fmla="*/ 831 w 880"/>
                <a:gd name="T27" fmla="*/ 643 h 883"/>
                <a:gd name="T28" fmla="*/ 797 w 880"/>
                <a:gd name="T29" fmla="*/ 702 h 883"/>
                <a:gd name="T30" fmla="*/ 751 w 880"/>
                <a:gd name="T31" fmla="*/ 754 h 883"/>
                <a:gd name="T32" fmla="*/ 700 w 880"/>
                <a:gd name="T33" fmla="*/ 797 h 883"/>
                <a:gd name="T34" fmla="*/ 643 w 880"/>
                <a:gd name="T35" fmla="*/ 833 h 883"/>
                <a:gd name="T36" fmla="*/ 580 w 880"/>
                <a:gd name="T37" fmla="*/ 860 h 883"/>
                <a:gd name="T38" fmla="*/ 512 w 880"/>
                <a:gd name="T39" fmla="*/ 877 h 883"/>
                <a:gd name="T40" fmla="*/ 441 w 880"/>
                <a:gd name="T41" fmla="*/ 883 h 883"/>
                <a:gd name="T42" fmla="*/ 369 w 880"/>
                <a:gd name="T43" fmla="*/ 877 h 883"/>
                <a:gd name="T44" fmla="*/ 301 w 880"/>
                <a:gd name="T45" fmla="*/ 860 h 883"/>
                <a:gd name="T46" fmla="*/ 238 w 880"/>
                <a:gd name="T47" fmla="*/ 833 h 883"/>
                <a:gd name="T48" fmla="*/ 181 w 880"/>
                <a:gd name="T49" fmla="*/ 797 h 883"/>
                <a:gd name="T50" fmla="*/ 130 w 880"/>
                <a:gd name="T51" fmla="*/ 754 h 883"/>
                <a:gd name="T52" fmla="*/ 86 w 880"/>
                <a:gd name="T53" fmla="*/ 702 h 883"/>
                <a:gd name="T54" fmla="*/ 50 w 880"/>
                <a:gd name="T55" fmla="*/ 643 h 883"/>
                <a:gd name="T56" fmla="*/ 23 w 880"/>
                <a:gd name="T57" fmla="*/ 580 h 883"/>
                <a:gd name="T58" fmla="*/ 6 w 880"/>
                <a:gd name="T59" fmla="*/ 512 h 883"/>
                <a:gd name="T60" fmla="*/ 0 w 880"/>
                <a:gd name="T61" fmla="*/ 442 h 883"/>
                <a:gd name="T62" fmla="*/ 6 w 880"/>
                <a:gd name="T63" fmla="*/ 369 h 883"/>
                <a:gd name="T64" fmla="*/ 23 w 880"/>
                <a:gd name="T65" fmla="*/ 303 h 883"/>
                <a:gd name="T66" fmla="*/ 50 w 880"/>
                <a:gd name="T67" fmla="*/ 238 h 883"/>
                <a:gd name="T68" fmla="*/ 86 w 880"/>
                <a:gd name="T69" fmla="*/ 181 h 883"/>
                <a:gd name="T70" fmla="*/ 130 w 880"/>
                <a:gd name="T71" fmla="*/ 130 h 883"/>
                <a:gd name="T72" fmla="*/ 181 w 880"/>
                <a:gd name="T73" fmla="*/ 86 h 883"/>
                <a:gd name="T74" fmla="*/ 238 w 880"/>
                <a:gd name="T75" fmla="*/ 50 h 883"/>
                <a:gd name="T76" fmla="*/ 301 w 880"/>
                <a:gd name="T77" fmla="*/ 23 h 883"/>
                <a:gd name="T78" fmla="*/ 369 w 880"/>
                <a:gd name="T79" fmla="*/ 6 h 883"/>
                <a:gd name="T80" fmla="*/ 441 w 880"/>
                <a:gd name="T81" fmla="*/ 0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80" h="883">
                  <a:moveTo>
                    <a:pt x="441" y="0"/>
                  </a:moveTo>
                  <a:lnTo>
                    <a:pt x="512" y="6"/>
                  </a:lnTo>
                  <a:lnTo>
                    <a:pt x="580" y="23"/>
                  </a:lnTo>
                  <a:lnTo>
                    <a:pt x="643" y="50"/>
                  </a:lnTo>
                  <a:lnTo>
                    <a:pt x="700" y="86"/>
                  </a:lnTo>
                  <a:lnTo>
                    <a:pt x="751" y="130"/>
                  </a:lnTo>
                  <a:lnTo>
                    <a:pt x="797" y="181"/>
                  </a:lnTo>
                  <a:lnTo>
                    <a:pt x="831" y="238"/>
                  </a:lnTo>
                  <a:lnTo>
                    <a:pt x="859" y="303"/>
                  </a:lnTo>
                  <a:lnTo>
                    <a:pt x="875" y="369"/>
                  </a:lnTo>
                  <a:lnTo>
                    <a:pt x="880" y="442"/>
                  </a:lnTo>
                  <a:lnTo>
                    <a:pt x="875" y="512"/>
                  </a:lnTo>
                  <a:lnTo>
                    <a:pt x="859" y="580"/>
                  </a:lnTo>
                  <a:lnTo>
                    <a:pt x="831" y="643"/>
                  </a:lnTo>
                  <a:lnTo>
                    <a:pt x="797" y="702"/>
                  </a:lnTo>
                  <a:lnTo>
                    <a:pt x="751" y="754"/>
                  </a:lnTo>
                  <a:lnTo>
                    <a:pt x="700" y="797"/>
                  </a:lnTo>
                  <a:lnTo>
                    <a:pt x="643" y="833"/>
                  </a:lnTo>
                  <a:lnTo>
                    <a:pt x="580" y="860"/>
                  </a:lnTo>
                  <a:lnTo>
                    <a:pt x="512" y="877"/>
                  </a:lnTo>
                  <a:lnTo>
                    <a:pt x="441" y="883"/>
                  </a:lnTo>
                  <a:lnTo>
                    <a:pt x="369" y="877"/>
                  </a:lnTo>
                  <a:lnTo>
                    <a:pt x="301" y="860"/>
                  </a:lnTo>
                  <a:lnTo>
                    <a:pt x="238" y="833"/>
                  </a:lnTo>
                  <a:lnTo>
                    <a:pt x="181" y="797"/>
                  </a:lnTo>
                  <a:lnTo>
                    <a:pt x="130" y="754"/>
                  </a:lnTo>
                  <a:lnTo>
                    <a:pt x="86" y="702"/>
                  </a:lnTo>
                  <a:lnTo>
                    <a:pt x="50" y="643"/>
                  </a:lnTo>
                  <a:lnTo>
                    <a:pt x="23" y="580"/>
                  </a:lnTo>
                  <a:lnTo>
                    <a:pt x="6" y="512"/>
                  </a:lnTo>
                  <a:lnTo>
                    <a:pt x="0" y="442"/>
                  </a:lnTo>
                  <a:lnTo>
                    <a:pt x="6" y="369"/>
                  </a:lnTo>
                  <a:lnTo>
                    <a:pt x="23" y="303"/>
                  </a:lnTo>
                  <a:lnTo>
                    <a:pt x="50" y="238"/>
                  </a:lnTo>
                  <a:lnTo>
                    <a:pt x="86" y="181"/>
                  </a:lnTo>
                  <a:lnTo>
                    <a:pt x="130" y="130"/>
                  </a:lnTo>
                  <a:lnTo>
                    <a:pt x="181" y="86"/>
                  </a:lnTo>
                  <a:lnTo>
                    <a:pt x="238" y="50"/>
                  </a:lnTo>
                  <a:lnTo>
                    <a:pt x="301" y="23"/>
                  </a:lnTo>
                  <a:lnTo>
                    <a:pt x="369" y="6"/>
                  </a:lnTo>
                  <a:lnTo>
                    <a:pt x="4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963"/>
            <p:cNvSpPr>
              <a:spLocks/>
            </p:cNvSpPr>
            <p:nvPr/>
          </p:nvSpPr>
          <p:spPr bwMode="auto">
            <a:xfrm>
              <a:off x="-2179" y="-1343"/>
              <a:ext cx="1598" cy="992"/>
            </a:xfrm>
            <a:custGeom>
              <a:avLst/>
              <a:gdLst>
                <a:gd name="T0" fmla="*/ 1857 w 3197"/>
                <a:gd name="T1" fmla="*/ 21 h 1983"/>
                <a:gd name="T2" fmla="*/ 1926 w 3197"/>
                <a:gd name="T3" fmla="*/ 45 h 1983"/>
                <a:gd name="T4" fmla="*/ 1969 w 3197"/>
                <a:gd name="T5" fmla="*/ 99 h 1983"/>
                <a:gd name="T6" fmla="*/ 1981 w 3197"/>
                <a:gd name="T7" fmla="*/ 171 h 1983"/>
                <a:gd name="T8" fmla="*/ 2059 w 3197"/>
                <a:gd name="T9" fmla="*/ 409 h 1983"/>
                <a:gd name="T10" fmla="*/ 2239 w 3197"/>
                <a:gd name="T11" fmla="*/ 496 h 1983"/>
                <a:gd name="T12" fmla="*/ 2403 w 3197"/>
                <a:gd name="T13" fmla="*/ 608 h 1983"/>
                <a:gd name="T14" fmla="*/ 2595 w 3197"/>
                <a:gd name="T15" fmla="*/ 458 h 1983"/>
                <a:gd name="T16" fmla="*/ 2663 w 3197"/>
                <a:gd name="T17" fmla="*/ 447 h 1983"/>
                <a:gd name="T18" fmla="*/ 2730 w 3197"/>
                <a:gd name="T19" fmla="*/ 470 h 1983"/>
                <a:gd name="T20" fmla="*/ 2899 w 3197"/>
                <a:gd name="T21" fmla="*/ 665 h 1983"/>
                <a:gd name="T22" fmla="*/ 2927 w 3197"/>
                <a:gd name="T23" fmla="*/ 732 h 1983"/>
                <a:gd name="T24" fmla="*/ 2922 w 3197"/>
                <a:gd name="T25" fmla="*/ 802 h 1983"/>
                <a:gd name="T26" fmla="*/ 2880 w 3197"/>
                <a:gd name="T27" fmla="*/ 861 h 1983"/>
                <a:gd name="T28" fmla="*/ 2766 w 3197"/>
                <a:gd name="T29" fmla="*/ 1082 h 1983"/>
                <a:gd name="T30" fmla="*/ 2832 w 3197"/>
                <a:gd name="T31" fmla="*/ 1270 h 1983"/>
                <a:gd name="T32" fmla="*/ 2868 w 3197"/>
                <a:gd name="T33" fmla="*/ 1470 h 1983"/>
                <a:gd name="T34" fmla="*/ 3110 w 3197"/>
                <a:gd name="T35" fmla="*/ 1497 h 1983"/>
                <a:gd name="T36" fmla="*/ 3167 w 3197"/>
                <a:gd name="T37" fmla="*/ 1536 h 1983"/>
                <a:gd name="T38" fmla="*/ 3195 w 3197"/>
                <a:gd name="T39" fmla="*/ 1601 h 1983"/>
                <a:gd name="T40" fmla="*/ 3176 w 3197"/>
                <a:gd name="T41" fmla="*/ 1858 h 1983"/>
                <a:gd name="T42" fmla="*/ 3152 w 3197"/>
                <a:gd name="T43" fmla="*/ 1926 h 1983"/>
                <a:gd name="T44" fmla="*/ 3098 w 3197"/>
                <a:gd name="T45" fmla="*/ 1970 h 1983"/>
                <a:gd name="T46" fmla="*/ 3028 w 3197"/>
                <a:gd name="T47" fmla="*/ 1983 h 1983"/>
                <a:gd name="T48" fmla="*/ 2180 w 3197"/>
                <a:gd name="T49" fmla="*/ 1904 h 1983"/>
                <a:gd name="T50" fmla="*/ 2205 w 3197"/>
                <a:gd name="T51" fmla="*/ 1573 h 1983"/>
                <a:gd name="T52" fmla="*/ 2177 w 3197"/>
                <a:gd name="T53" fmla="*/ 1417 h 1983"/>
                <a:gd name="T54" fmla="*/ 2112 w 3197"/>
                <a:gd name="T55" fmla="*/ 1274 h 1983"/>
                <a:gd name="T56" fmla="*/ 2013 w 3197"/>
                <a:gd name="T57" fmla="*/ 1154 h 1983"/>
                <a:gd name="T58" fmla="*/ 1886 w 3197"/>
                <a:gd name="T59" fmla="*/ 1063 h 1983"/>
                <a:gd name="T60" fmla="*/ 1737 w 3197"/>
                <a:gd name="T61" fmla="*/ 1008 h 1983"/>
                <a:gd name="T62" fmla="*/ 1572 w 3197"/>
                <a:gd name="T63" fmla="*/ 993 h 1983"/>
                <a:gd name="T64" fmla="*/ 1414 w 3197"/>
                <a:gd name="T65" fmla="*/ 1019 h 1983"/>
                <a:gd name="T66" fmla="*/ 1274 w 3197"/>
                <a:gd name="T67" fmla="*/ 1086 h 1983"/>
                <a:gd name="T68" fmla="*/ 1154 w 3197"/>
                <a:gd name="T69" fmla="*/ 1185 h 1983"/>
                <a:gd name="T70" fmla="*/ 1063 w 3197"/>
                <a:gd name="T71" fmla="*/ 1310 h 1983"/>
                <a:gd name="T72" fmla="*/ 1006 w 3197"/>
                <a:gd name="T73" fmla="*/ 1460 h 1983"/>
                <a:gd name="T74" fmla="*/ 970 w 3197"/>
                <a:gd name="T75" fmla="*/ 1789 h 1983"/>
                <a:gd name="T76" fmla="*/ 171 w 3197"/>
                <a:gd name="T77" fmla="*/ 1715 h 1983"/>
                <a:gd name="T78" fmla="*/ 86 w 3197"/>
                <a:gd name="T79" fmla="*/ 1702 h 1983"/>
                <a:gd name="T80" fmla="*/ 29 w 3197"/>
                <a:gd name="T81" fmla="*/ 1660 h 1983"/>
                <a:gd name="T82" fmla="*/ 0 w 3197"/>
                <a:gd name="T83" fmla="*/ 1597 h 1983"/>
                <a:gd name="T84" fmla="*/ 21 w 3197"/>
                <a:gd name="T85" fmla="*/ 1339 h 1983"/>
                <a:gd name="T86" fmla="*/ 46 w 3197"/>
                <a:gd name="T87" fmla="*/ 1272 h 1983"/>
                <a:gd name="T88" fmla="*/ 101 w 3197"/>
                <a:gd name="T89" fmla="*/ 1226 h 1983"/>
                <a:gd name="T90" fmla="*/ 171 w 3197"/>
                <a:gd name="T91" fmla="*/ 1215 h 1983"/>
                <a:gd name="T92" fmla="*/ 409 w 3197"/>
                <a:gd name="T93" fmla="*/ 1139 h 1983"/>
                <a:gd name="T94" fmla="*/ 496 w 3197"/>
                <a:gd name="T95" fmla="*/ 956 h 1983"/>
                <a:gd name="T96" fmla="*/ 608 w 3197"/>
                <a:gd name="T97" fmla="*/ 795 h 1983"/>
                <a:gd name="T98" fmla="*/ 458 w 3197"/>
                <a:gd name="T99" fmla="*/ 605 h 1983"/>
                <a:gd name="T100" fmla="*/ 447 w 3197"/>
                <a:gd name="T101" fmla="*/ 534 h 1983"/>
                <a:gd name="T102" fmla="*/ 470 w 3197"/>
                <a:gd name="T103" fmla="*/ 468 h 1983"/>
                <a:gd name="T104" fmla="*/ 665 w 3197"/>
                <a:gd name="T105" fmla="*/ 300 h 1983"/>
                <a:gd name="T106" fmla="*/ 732 w 3197"/>
                <a:gd name="T107" fmla="*/ 270 h 1983"/>
                <a:gd name="T108" fmla="*/ 800 w 3197"/>
                <a:gd name="T109" fmla="*/ 276 h 1983"/>
                <a:gd name="T110" fmla="*/ 859 w 3197"/>
                <a:gd name="T111" fmla="*/ 317 h 1983"/>
                <a:gd name="T112" fmla="*/ 1080 w 3197"/>
                <a:gd name="T113" fmla="*/ 432 h 1983"/>
                <a:gd name="T114" fmla="*/ 1268 w 3197"/>
                <a:gd name="T115" fmla="*/ 365 h 1983"/>
                <a:gd name="T116" fmla="*/ 1468 w 3197"/>
                <a:gd name="T117" fmla="*/ 329 h 1983"/>
                <a:gd name="T118" fmla="*/ 1496 w 3197"/>
                <a:gd name="T119" fmla="*/ 87 h 1983"/>
                <a:gd name="T120" fmla="*/ 1536 w 3197"/>
                <a:gd name="T121" fmla="*/ 30 h 1983"/>
                <a:gd name="T122" fmla="*/ 1601 w 3197"/>
                <a:gd name="T123" fmla="*/ 2 h 1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97" h="1983">
                  <a:moveTo>
                    <a:pt x="1637" y="0"/>
                  </a:moveTo>
                  <a:lnTo>
                    <a:pt x="1857" y="21"/>
                  </a:lnTo>
                  <a:lnTo>
                    <a:pt x="1893" y="28"/>
                  </a:lnTo>
                  <a:lnTo>
                    <a:pt x="1926" y="45"/>
                  </a:lnTo>
                  <a:lnTo>
                    <a:pt x="1950" y="70"/>
                  </a:lnTo>
                  <a:lnTo>
                    <a:pt x="1969" y="99"/>
                  </a:lnTo>
                  <a:lnTo>
                    <a:pt x="1981" y="133"/>
                  </a:lnTo>
                  <a:lnTo>
                    <a:pt x="1981" y="171"/>
                  </a:lnTo>
                  <a:lnTo>
                    <a:pt x="1962" y="374"/>
                  </a:lnTo>
                  <a:lnTo>
                    <a:pt x="2059" y="409"/>
                  </a:lnTo>
                  <a:lnTo>
                    <a:pt x="2152" y="449"/>
                  </a:lnTo>
                  <a:lnTo>
                    <a:pt x="2239" y="496"/>
                  </a:lnTo>
                  <a:lnTo>
                    <a:pt x="2323" y="549"/>
                  </a:lnTo>
                  <a:lnTo>
                    <a:pt x="2403" y="608"/>
                  </a:lnTo>
                  <a:lnTo>
                    <a:pt x="2562" y="477"/>
                  </a:lnTo>
                  <a:lnTo>
                    <a:pt x="2595" y="458"/>
                  </a:lnTo>
                  <a:lnTo>
                    <a:pt x="2629" y="447"/>
                  </a:lnTo>
                  <a:lnTo>
                    <a:pt x="2663" y="447"/>
                  </a:lnTo>
                  <a:lnTo>
                    <a:pt x="2697" y="454"/>
                  </a:lnTo>
                  <a:lnTo>
                    <a:pt x="2730" y="470"/>
                  </a:lnTo>
                  <a:lnTo>
                    <a:pt x="2756" y="496"/>
                  </a:lnTo>
                  <a:lnTo>
                    <a:pt x="2899" y="665"/>
                  </a:lnTo>
                  <a:lnTo>
                    <a:pt x="2918" y="698"/>
                  </a:lnTo>
                  <a:lnTo>
                    <a:pt x="2927" y="732"/>
                  </a:lnTo>
                  <a:lnTo>
                    <a:pt x="2929" y="766"/>
                  </a:lnTo>
                  <a:lnTo>
                    <a:pt x="2922" y="802"/>
                  </a:lnTo>
                  <a:lnTo>
                    <a:pt x="2905" y="833"/>
                  </a:lnTo>
                  <a:lnTo>
                    <a:pt x="2880" y="861"/>
                  </a:lnTo>
                  <a:lnTo>
                    <a:pt x="2722" y="993"/>
                  </a:lnTo>
                  <a:lnTo>
                    <a:pt x="2766" y="1082"/>
                  </a:lnTo>
                  <a:lnTo>
                    <a:pt x="2802" y="1173"/>
                  </a:lnTo>
                  <a:lnTo>
                    <a:pt x="2832" y="1270"/>
                  </a:lnTo>
                  <a:lnTo>
                    <a:pt x="2855" y="1367"/>
                  </a:lnTo>
                  <a:lnTo>
                    <a:pt x="2868" y="1470"/>
                  </a:lnTo>
                  <a:lnTo>
                    <a:pt x="3074" y="1489"/>
                  </a:lnTo>
                  <a:lnTo>
                    <a:pt x="3110" y="1497"/>
                  </a:lnTo>
                  <a:lnTo>
                    <a:pt x="3140" y="1514"/>
                  </a:lnTo>
                  <a:lnTo>
                    <a:pt x="3167" y="1536"/>
                  </a:lnTo>
                  <a:lnTo>
                    <a:pt x="3186" y="1567"/>
                  </a:lnTo>
                  <a:lnTo>
                    <a:pt x="3195" y="1601"/>
                  </a:lnTo>
                  <a:lnTo>
                    <a:pt x="3197" y="1637"/>
                  </a:lnTo>
                  <a:lnTo>
                    <a:pt x="3176" y="1858"/>
                  </a:lnTo>
                  <a:lnTo>
                    <a:pt x="3169" y="1894"/>
                  </a:lnTo>
                  <a:lnTo>
                    <a:pt x="3152" y="1926"/>
                  </a:lnTo>
                  <a:lnTo>
                    <a:pt x="3129" y="1951"/>
                  </a:lnTo>
                  <a:lnTo>
                    <a:pt x="3098" y="1970"/>
                  </a:lnTo>
                  <a:lnTo>
                    <a:pt x="3064" y="1981"/>
                  </a:lnTo>
                  <a:lnTo>
                    <a:pt x="3028" y="1983"/>
                  </a:lnTo>
                  <a:lnTo>
                    <a:pt x="2823" y="1962"/>
                  </a:lnTo>
                  <a:lnTo>
                    <a:pt x="2180" y="1904"/>
                  </a:lnTo>
                  <a:lnTo>
                    <a:pt x="2203" y="1656"/>
                  </a:lnTo>
                  <a:lnTo>
                    <a:pt x="2205" y="1573"/>
                  </a:lnTo>
                  <a:lnTo>
                    <a:pt x="2196" y="1493"/>
                  </a:lnTo>
                  <a:lnTo>
                    <a:pt x="2177" y="1417"/>
                  </a:lnTo>
                  <a:lnTo>
                    <a:pt x="2148" y="1342"/>
                  </a:lnTo>
                  <a:lnTo>
                    <a:pt x="2112" y="1274"/>
                  </a:lnTo>
                  <a:lnTo>
                    <a:pt x="2066" y="1211"/>
                  </a:lnTo>
                  <a:lnTo>
                    <a:pt x="2013" y="1154"/>
                  </a:lnTo>
                  <a:lnTo>
                    <a:pt x="1952" y="1105"/>
                  </a:lnTo>
                  <a:lnTo>
                    <a:pt x="1886" y="1063"/>
                  </a:lnTo>
                  <a:lnTo>
                    <a:pt x="1814" y="1031"/>
                  </a:lnTo>
                  <a:lnTo>
                    <a:pt x="1737" y="1008"/>
                  </a:lnTo>
                  <a:lnTo>
                    <a:pt x="1656" y="994"/>
                  </a:lnTo>
                  <a:lnTo>
                    <a:pt x="1572" y="993"/>
                  </a:lnTo>
                  <a:lnTo>
                    <a:pt x="1492" y="1000"/>
                  </a:lnTo>
                  <a:lnTo>
                    <a:pt x="1414" y="1019"/>
                  </a:lnTo>
                  <a:lnTo>
                    <a:pt x="1342" y="1048"/>
                  </a:lnTo>
                  <a:lnTo>
                    <a:pt x="1274" y="1086"/>
                  </a:lnTo>
                  <a:lnTo>
                    <a:pt x="1211" y="1131"/>
                  </a:lnTo>
                  <a:lnTo>
                    <a:pt x="1154" y="1185"/>
                  </a:lnTo>
                  <a:lnTo>
                    <a:pt x="1105" y="1244"/>
                  </a:lnTo>
                  <a:lnTo>
                    <a:pt x="1063" y="1310"/>
                  </a:lnTo>
                  <a:lnTo>
                    <a:pt x="1030" y="1382"/>
                  </a:lnTo>
                  <a:lnTo>
                    <a:pt x="1006" y="1460"/>
                  </a:lnTo>
                  <a:lnTo>
                    <a:pt x="992" y="1542"/>
                  </a:lnTo>
                  <a:lnTo>
                    <a:pt x="970" y="1789"/>
                  </a:lnTo>
                  <a:lnTo>
                    <a:pt x="327" y="1729"/>
                  </a:lnTo>
                  <a:lnTo>
                    <a:pt x="171" y="1715"/>
                  </a:lnTo>
                  <a:lnTo>
                    <a:pt x="122" y="1710"/>
                  </a:lnTo>
                  <a:lnTo>
                    <a:pt x="86" y="1702"/>
                  </a:lnTo>
                  <a:lnTo>
                    <a:pt x="53" y="1685"/>
                  </a:lnTo>
                  <a:lnTo>
                    <a:pt x="29" y="1660"/>
                  </a:lnTo>
                  <a:lnTo>
                    <a:pt x="10" y="1632"/>
                  </a:lnTo>
                  <a:lnTo>
                    <a:pt x="0" y="1597"/>
                  </a:lnTo>
                  <a:lnTo>
                    <a:pt x="0" y="1559"/>
                  </a:lnTo>
                  <a:lnTo>
                    <a:pt x="21" y="1339"/>
                  </a:lnTo>
                  <a:lnTo>
                    <a:pt x="31" y="1304"/>
                  </a:lnTo>
                  <a:lnTo>
                    <a:pt x="46" y="1272"/>
                  </a:lnTo>
                  <a:lnTo>
                    <a:pt x="70" y="1245"/>
                  </a:lnTo>
                  <a:lnTo>
                    <a:pt x="101" y="1226"/>
                  </a:lnTo>
                  <a:lnTo>
                    <a:pt x="135" y="1217"/>
                  </a:lnTo>
                  <a:lnTo>
                    <a:pt x="171" y="1215"/>
                  </a:lnTo>
                  <a:lnTo>
                    <a:pt x="376" y="1234"/>
                  </a:lnTo>
                  <a:lnTo>
                    <a:pt x="409" y="1139"/>
                  </a:lnTo>
                  <a:lnTo>
                    <a:pt x="449" y="1046"/>
                  </a:lnTo>
                  <a:lnTo>
                    <a:pt x="496" y="956"/>
                  </a:lnTo>
                  <a:lnTo>
                    <a:pt x="549" y="873"/>
                  </a:lnTo>
                  <a:lnTo>
                    <a:pt x="608" y="795"/>
                  </a:lnTo>
                  <a:lnTo>
                    <a:pt x="477" y="635"/>
                  </a:lnTo>
                  <a:lnTo>
                    <a:pt x="458" y="605"/>
                  </a:lnTo>
                  <a:lnTo>
                    <a:pt x="447" y="568"/>
                  </a:lnTo>
                  <a:lnTo>
                    <a:pt x="447" y="534"/>
                  </a:lnTo>
                  <a:lnTo>
                    <a:pt x="454" y="500"/>
                  </a:lnTo>
                  <a:lnTo>
                    <a:pt x="470" y="468"/>
                  </a:lnTo>
                  <a:lnTo>
                    <a:pt x="494" y="441"/>
                  </a:lnTo>
                  <a:lnTo>
                    <a:pt x="665" y="300"/>
                  </a:lnTo>
                  <a:lnTo>
                    <a:pt x="698" y="279"/>
                  </a:lnTo>
                  <a:lnTo>
                    <a:pt x="732" y="270"/>
                  </a:lnTo>
                  <a:lnTo>
                    <a:pt x="766" y="268"/>
                  </a:lnTo>
                  <a:lnTo>
                    <a:pt x="800" y="276"/>
                  </a:lnTo>
                  <a:lnTo>
                    <a:pt x="833" y="293"/>
                  </a:lnTo>
                  <a:lnTo>
                    <a:pt x="859" y="317"/>
                  </a:lnTo>
                  <a:lnTo>
                    <a:pt x="992" y="477"/>
                  </a:lnTo>
                  <a:lnTo>
                    <a:pt x="1080" y="432"/>
                  </a:lnTo>
                  <a:lnTo>
                    <a:pt x="1173" y="395"/>
                  </a:lnTo>
                  <a:lnTo>
                    <a:pt x="1268" y="365"/>
                  </a:lnTo>
                  <a:lnTo>
                    <a:pt x="1367" y="344"/>
                  </a:lnTo>
                  <a:lnTo>
                    <a:pt x="1468" y="329"/>
                  </a:lnTo>
                  <a:lnTo>
                    <a:pt x="1487" y="123"/>
                  </a:lnTo>
                  <a:lnTo>
                    <a:pt x="1496" y="87"/>
                  </a:lnTo>
                  <a:lnTo>
                    <a:pt x="1511" y="57"/>
                  </a:lnTo>
                  <a:lnTo>
                    <a:pt x="1536" y="30"/>
                  </a:lnTo>
                  <a:lnTo>
                    <a:pt x="1566" y="11"/>
                  </a:lnTo>
                  <a:lnTo>
                    <a:pt x="1601" y="2"/>
                  </a:lnTo>
                  <a:lnTo>
                    <a:pt x="16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983"/>
          <p:cNvGrpSpPr>
            <a:grpSpLocks noChangeAspect="1"/>
          </p:cNvGrpSpPr>
          <p:nvPr/>
        </p:nvGrpSpPr>
        <p:grpSpPr bwMode="auto">
          <a:xfrm>
            <a:off x="3428585" y="2647148"/>
            <a:ext cx="149166" cy="156282"/>
            <a:chOff x="-2695" y="580"/>
            <a:chExt cx="2138" cy="2240"/>
          </a:xfrm>
          <a:solidFill>
            <a:schemeClr val="accent3"/>
          </a:solidFill>
        </p:grpSpPr>
        <p:sp>
          <p:nvSpPr>
            <p:cNvPr id="58" name="Freeform 985"/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986"/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987"/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988"/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989"/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3" name="Freeform 1099"/>
          <p:cNvSpPr>
            <a:spLocks noEditPoints="1"/>
          </p:cNvSpPr>
          <p:nvPr/>
        </p:nvSpPr>
        <p:spPr bwMode="auto">
          <a:xfrm>
            <a:off x="5173994" y="3940526"/>
            <a:ext cx="122908" cy="123750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64" name="Group 1139"/>
          <p:cNvGrpSpPr>
            <a:grpSpLocks noChangeAspect="1"/>
          </p:cNvGrpSpPr>
          <p:nvPr/>
        </p:nvGrpSpPr>
        <p:grpSpPr bwMode="auto">
          <a:xfrm>
            <a:off x="3837899" y="2127064"/>
            <a:ext cx="151466" cy="109330"/>
            <a:chOff x="449" y="-2288"/>
            <a:chExt cx="2466" cy="1780"/>
          </a:xfrm>
          <a:solidFill>
            <a:schemeClr val="accent4"/>
          </a:solidFill>
        </p:grpSpPr>
        <p:sp>
          <p:nvSpPr>
            <p:cNvPr id="65" name="Freeform 1141"/>
            <p:cNvSpPr>
              <a:spLocks/>
            </p:cNvSpPr>
            <p:nvPr/>
          </p:nvSpPr>
          <p:spPr bwMode="auto">
            <a:xfrm>
              <a:off x="1868" y="-1171"/>
              <a:ext cx="1047" cy="645"/>
            </a:xfrm>
            <a:custGeom>
              <a:avLst/>
              <a:gdLst>
                <a:gd name="T0" fmla="*/ 1398 w 2094"/>
                <a:gd name="T1" fmla="*/ 4 h 1290"/>
                <a:gd name="T2" fmla="*/ 1436 w 2094"/>
                <a:gd name="T3" fmla="*/ 25 h 1290"/>
                <a:gd name="T4" fmla="*/ 1494 w 2094"/>
                <a:gd name="T5" fmla="*/ 57 h 1290"/>
                <a:gd name="T6" fmla="*/ 1564 w 2094"/>
                <a:gd name="T7" fmla="*/ 99 h 1290"/>
                <a:gd name="T8" fmla="*/ 1639 w 2094"/>
                <a:gd name="T9" fmla="*/ 145 h 1290"/>
                <a:gd name="T10" fmla="*/ 1711 w 2094"/>
                <a:gd name="T11" fmla="*/ 195 h 1290"/>
                <a:gd name="T12" fmla="*/ 1773 w 2094"/>
                <a:gd name="T13" fmla="*/ 243 h 1290"/>
                <a:gd name="T14" fmla="*/ 1816 w 2094"/>
                <a:gd name="T15" fmla="*/ 286 h 1290"/>
                <a:gd name="T16" fmla="*/ 1870 w 2094"/>
                <a:gd name="T17" fmla="*/ 378 h 1290"/>
                <a:gd name="T18" fmla="*/ 1920 w 2094"/>
                <a:gd name="T19" fmla="*/ 498 h 1290"/>
                <a:gd name="T20" fmla="*/ 1963 w 2094"/>
                <a:gd name="T21" fmla="*/ 637 h 1290"/>
                <a:gd name="T22" fmla="*/ 2002 w 2094"/>
                <a:gd name="T23" fmla="*/ 786 h 1290"/>
                <a:gd name="T24" fmla="*/ 2037 w 2094"/>
                <a:gd name="T25" fmla="*/ 936 h 1290"/>
                <a:gd name="T26" fmla="*/ 2064 w 2094"/>
                <a:gd name="T27" fmla="*/ 1075 h 1290"/>
                <a:gd name="T28" fmla="*/ 2085 w 2094"/>
                <a:gd name="T29" fmla="*/ 1195 h 1290"/>
                <a:gd name="T30" fmla="*/ 2092 w 2094"/>
                <a:gd name="T31" fmla="*/ 1261 h 1290"/>
                <a:gd name="T32" fmla="*/ 2071 w 2094"/>
                <a:gd name="T33" fmla="*/ 1287 h 1290"/>
                <a:gd name="T34" fmla="*/ 39 w 2094"/>
                <a:gd name="T35" fmla="*/ 1290 h 1290"/>
                <a:gd name="T36" fmla="*/ 9 w 2094"/>
                <a:gd name="T37" fmla="*/ 1276 h 1290"/>
                <a:gd name="T38" fmla="*/ 0 w 2094"/>
                <a:gd name="T39" fmla="*/ 1245 h 1290"/>
                <a:gd name="T40" fmla="*/ 18 w 2094"/>
                <a:gd name="T41" fmla="*/ 1138 h 1290"/>
                <a:gd name="T42" fmla="*/ 42 w 2094"/>
                <a:gd name="T43" fmla="*/ 1008 h 1290"/>
                <a:gd name="T44" fmla="*/ 73 w 2094"/>
                <a:gd name="T45" fmla="*/ 861 h 1290"/>
                <a:gd name="T46" fmla="*/ 109 w 2094"/>
                <a:gd name="T47" fmla="*/ 711 h 1290"/>
                <a:gd name="T48" fmla="*/ 151 w 2094"/>
                <a:gd name="T49" fmla="*/ 565 h 1290"/>
                <a:gd name="T50" fmla="*/ 198 w 2094"/>
                <a:gd name="T51" fmla="*/ 435 h 1290"/>
                <a:gd name="T52" fmla="*/ 249 w 2094"/>
                <a:gd name="T53" fmla="*/ 327 h 1290"/>
                <a:gd name="T54" fmla="*/ 295 w 2094"/>
                <a:gd name="T55" fmla="*/ 265 h 1290"/>
                <a:gd name="T56" fmla="*/ 349 w 2094"/>
                <a:gd name="T57" fmla="*/ 219 h 1290"/>
                <a:gd name="T58" fmla="*/ 417 w 2094"/>
                <a:gd name="T59" fmla="*/ 169 h 1290"/>
                <a:gd name="T60" fmla="*/ 491 w 2094"/>
                <a:gd name="T61" fmla="*/ 121 h 1290"/>
                <a:gd name="T62" fmla="*/ 565 w 2094"/>
                <a:gd name="T63" fmla="*/ 76 h 1290"/>
                <a:gd name="T64" fmla="*/ 629 w 2094"/>
                <a:gd name="T65" fmla="*/ 40 h 1290"/>
                <a:gd name="T66" fmla="*/ 679 w 2094"/>
                <a:gd name="T67" fmla="*/ 13 h 1290"/>
                <a:gd name="T68" fmla="*/ 709 w 2094"/>
                <a:gd name="T69" fmla="*/ 0 h 1290"/>
                <a:gd name="T70" fmla="*/ 737 w 2094"/>
                <a:gd name="T71" fmla="*/ 9 h 1290"/>
                <a:gd name="T72" fmla="*/ 836 w 2094"/>
                <a:gd name="T73" fmla="*/ 70 h 1290"/>
                <a:gd name="T74" fmla="*/ 943 w 2094"/>
                <a:gd name="T75" fmla="*/ 108 h 1290"/>
                <a:gd name="T76" fmla="*/ 965 w 2094"/>
                <a:gd name="T77" fmla="*/ 121 h 1290"/>
                <a:gd name="T78" fmla="*/ 1046 w 2094"/>
                <a:gd name="T79" fmla="*/ 330 h 1290"/>
                <a:gd name="T80" fmla="*/ 1128 w 2094"/>
                <a:gd name="T81" fmla="*/ 121 h 1290"/>
                <a:gd name="T82" fmla="*/ 1149 w 2094"/>
                <a:gd name="T83" fmla="*/ 108 h 1290"/>
                <a:gd name="T84" fmla="*/ 1256 w 2094"/>
                <a:gd name="T85" fmla="*/ 70 h 1290"/>
                <a:gd name="T86" fmla="*/ 1356 w 2094"/>
                <a:gd name="T87" fmla="*/ 9 h 1290"/>
                <a:gd name="T88" fmla="*/ 1385 w 2094"/>
                <a:gd name="T89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94" h="1290">
                  <a:moveTo>
                    <a:pt x="1385" y="0"/>
                  </a:moveTo>
                  <a:lnTo>
                    <a:pt x="1398" y="4"/>
                  </a:lnTo>
                  <a:lnTo>
                    <a:pt x="1415" y="13"/>
                  </a:lnTo>
                  <a:lnTo>
                    <a:pt x="1436" y="25"/>
                  </a:lnTo>
                  <a:lnTo>
                    <a:pt x="1463" y="40"/>
                  </a:lnTo>
                  <a:lnTo>
                    <a:pt x="1494" y="57"/>
                  </a:lnTo>
                  <a:lnTo>
                    <a:pt x="1527" y="76"/>
                  </a:lnTo>
                  <a:lnTo>
                    <a:pt x="1564" y="99"/>
                  </a:lnTo>
                  <a:lnTo>
                    <a:pt x="1602" y="121"/>
                  </a:lnTo>
                  <a:lnTo>
                    <a:pt x="1639" y="145"/>
                  </a:lnTo>
                  <a:lnTo>
                    <a:pt x="1675" y="169"/>
                  </a:lnTo>
                  <a:lnTo>
                    <a:pt x="1711" y="195"/>
                  </a:lnTo>
                  <a:lnTo>
                    <a:pt x="1744" y="219"/>
                  </a:lnTo>
                  <a:lnTo>
                    <a:pt x="1773" y="243"/>
                  </a:lnTo>
                  <a:lnTo>
                    <a:pt x="1797" y="265"/>
                  </a:lnTo>
                  <a:lnTo>
                    <a:pt x="1816" y="286"/>
                  </a:lnTo>
                  <a:lnTo>
                    <a:pt x="1843" y="327"/>
                  </a:lnTo>
                  <a:lnTo>
                    <a:pt x="1870" y="378"/>
                  </a:lnTo>
                  <a:lnTo>
                    <a:pt x="1896" y="435"/>
                  </a:lnTo>
                  <a:lnTo>
                    <a:pt x="1920" y="498"/>
                  </a:lnTo>
                  <a:lnTo>
                    <a:pt x="1942" y="565"/>
                  </a:lnTo>
                  <a:lnTo>
                    <a:pt x="1963" y="637"/>
                  </a:lnTo>
                  <a:lnTo>
                    <a:pt x="1984" y="711"/>
                  </a:lnTo>
                  <a:lnTo>
                    <a:pt x="2002" y="786"/>
                  </a:lnTo>
                  <a:lnTo>
                    <a:pt x="2020" y="861"/>
                  </a:lnTo>
                  <a:lnTo>
                    <a:pt x="2037" y="936"/>
                  </a:lnTo>
                  <a:lnTo>
                    <a:pt x="2050" y="1008"/>
                  </a:lnTo>
                  <a:lnTo>
                    <a:pt x="2064" y="1075"/>
                  </a:lnTo>
                  <a:lnTo>
                    <a:pt x="2076" y="1138"/>
                  </a:lnTo>
                  <a:lnTo>
                    <a:pt x="2085" y="1195"/>
                  </a:lnTo>
                  <a:lnTo>
                    <a:pt x="2094" y="1245"/>
                  </a:lnTo>
                  <a:lnTo>
                    <a:pt x="2092" y="1261"/>
                  </a:lnTo>
                  <a:lnTo>
                    <a:pt x="2085" y="1276"/>
                  </a:lnTo>
                  <a:lnTo>
                    <a:pt x="2071" y="1287"/>
                  </a:lnTo>
                  <a:lnTo>
                    <a:pt x="2055" y="1290"/>
                  </a:lnTo>
                  <a:lnTo>
                    <a:pt x="39" y="1290"/>
                  </a:lnTo>
                  <a:lnTo>
                    <a:pt x="22" y="1287"/>
                  </a:lnTo>
                  <a:lnTo>
                    <a:pt x="9" y="1276"/>
                  </a:lnTo>
                  <a:lnTo>
                    <a:pt x="1" y="1261"/>
                  </a:lnTo>
                  <a:lnTo>
                    <a:pt x="0" y="1245"/>
                  </a:lnTo>
                  <a:lnTo>
                    <a:pt x="7" y="1195"/>
                  </a:lnTo>
                  <a:lnTo>
                    <a:pt x="18" y="1138"/>
                  </a:lnTo>
                  <a:lnTo>
                    <a:pt x="28" y="1075"/>
                  </a:lnTo>
                  <a:lnTo>
                    <a:pt x="42" y="1008"/>
                  </a:lnTo>
                  <a:lnTo>
                    <a:pt x="57" y="936"/>
                  </a:lnTo>
                  <a:lnTo>
                    <a:pt x="73" y="861"/>
                  </a:lnTo>
                  <a:lnTo>
                    <a:pt x="90" y="786"/>
                  </a:lnTo>
                  <a:lnTo>
                    <a:pt x="109" y="711"/>
                  </a:lnTo>
                  <a:lnTo>
                    <a:pt x="129" y="637"/>
                  </a:lnTo>
                  <a:lnTo>
                    <a:pt x="151" y="565"/>
                  </a:lnTo>
                  <a:lnTo>
                    <a:pt x="174" y="498"/>
                  </a:lnTo>
                  <a:lnTo>
                    <a:pt x="198" y="435"/>
                  </a:lnTo>
                  <a:lnTo>
                    <a:pt x="223" y="378"/>
                  </a:lnTo>
                  <a:lnTo>
                    <a:pt x="249" y="327"/>
                  </a:lnTo>
                  <a:lnTo>
                    <a:pt x="277" y="286"/>
                  </a:lnTo>
                  <a:lnTo>
                    <a:pt x="295" y="265"/>
                  </a:lnTo>
                  <a:lnTo>
                    <a:pt x="319" y="243"/>
                  </a:lnTo>
                  <a:lnTo>
                    <a:pt x="349" y="219"/>
                  </a:lnTo>
                  <a:lnTo>
                    <a:pt x="382" y="195"/>
                  </a:lnTo>
                  <a:lnTo>
                    <a:pt x="417" y="169"/>
                  </a:lnTo>
                  <a:lnTo>
                    <a:pt x="454" y="145"/>
                  </a:lnTo>
                  <a:lnTo>
                    <a:pt x="491" y="121"/>
                  </a:lnTo>
                  <a:lnTo>
                    <a:pt x="529" y="99"/>
                  </a:lnTo>
                  <a:lnTo>
                    <a:pt x="565" y="76"/>
                  </a:lnTo>
                  <a:lnTo>
                    <a:pt x="599" y="57"/>
                  </a:lnTo>
                  <a:lnTo>
                    <a:pt x="629" y="40"/>
                  </a:lnTo>
                  <a:lnTo>
                    <a:pt x="656" y="25"/>
                  </a:lnTo>
                  <a:lnTo>
                    <a:pt x="679" y="13"/>
                  </a:lnTo>
                  <a:lnTo>
                    <a:pt x="694" y="4"/>
                  </a:lnTo>
                  <a:lnTo>
                    <a:pt x="709" y="0"/>
                  </a:lnTo>
                  <a:lnTo>
                    <a:pt x="724" y="1"/>
                  </a:lnTo>
                  <a:lnTo>
                    <a:pt x="737" y="9"/>
                  </a:lnTo>
                  <a:lnTo>
                    <a:pt x="785" y="43"/>
                  </a:lnTo>
                  <a:lnTo>
                    <a:pt x="836" y="70"/>
                  </a:lnTo>
                  <a:lnTo>
                    <a:pt x="889" y="93"/>
                  </a:lnTo>
                  <a:lnTo>
                    <a:pt x="943" y="108"/>
                  </a:lnTo>
                  <a:lnTo>
                    <a:pt x="955" y="114"/>
                  </a:lnTo>
                  <a:lnTo>
                    <a:pt x="965" y="121"/>
                  </a:lnTo>
                  <a:lnTo>
                    <a:pt x="971" y="133"/>
                  </a:lnTo>
                  <a:lnTo>
                    <a:pt x="1046" y="330"/>
                  </a:lnTo>
                  <a:lnTo>
                    <a:pt x="1121" y="133"/>
                  </a:lnTo>
                  <a:lnTo>
                    <a:pt x="1128" y="121"/>
                  </a:lnTo>
                  <a:lnTo>
                    <a:pt x="1137" y="114"/>
                  </a:lnTo>
                  <a:lnTo>
                    <a:pt x="1149" y="108"/>
                  </a:lnTo>
                  <a:lnTo>
                    <a:pt x="1203" y="93"/>
                  </a:lnTo>
                  <a:lnTo>
                    <a:pt x="1256" y="70"/>
                  </a:lnTo>
                  <a:lnTo>
                    <a:pt x="1307" y="43"/>
                  </a:lnTo>
                  <a:lnTo>
                    <a:pt x="1356" y="9"/>
                  </a:lnTo>
                  <a:lnTo>
                    <a:pt x="1370" y="1"/>
                  </a:lnTo>
                  <a:lnTo>
                    <a:pt x="13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142"/>
            <p:cNvSpPr>
              <a:spLocks/>
            </p:cNvSpPr>
            <p:nvPr/>
          </p:nvSpPr>
          <p:spPr bwMode="auto">
            <a:xfrm>
              <a:off x="2020" y="-1788"/>
              <a:ext cx="654" cy="637"/>
            </a:xfrm>
            <a:custGeom>
              <a:avLst/>
              <a:gdLst>
                <a:gd name="T0" fmla="*/ 816 w 1308"/>
                <a:gd name="T1" fmla="*/ 3 h 1273"/>
                <a:gd name="T2" fmla="*/ 945 w 1308"/>
                <a:gd name="T3" fmla="*/ 18 h 1273"/>
                <a:gd name="T4" fmla="*/ 1049 w 1308"/>
                <a:gd name="T5" fmla="*/ 49 h 1273"/>
                <a:gd name="T6" fmla="*/ 1131 w 1308"/>
                <a:gd name="T7" fmla="*/ 96 h 1273"/>
                <a:gd name="T8" fmla="*/ 1194 w 1308"/>
                <a:gd name="T9" fmla="*/ 153 h 1273"/>
                <a:gd name="T10" fmla="*/ 1241 w 1308"/>
                <a:gd name="T11" fmla="*/ 222 h 1273"/>
                <a:gd name="T12" fmla="*/ 1272 w 1308"/>
                <a:gd name="T13" fmla="*/ 301 h 1273"/>
                <a:gd name="T14" fmla="*/ 1293 w 1308"/>
                <a:gd name="T15" fmla="*/ 388 h 1273"/>
                <a:gd name="T16" fmla="*/ 1303 w 1308"/>
                <a:gd name="T17" fmla="*/ 484 h 1273"/>
                <a:gd name="T18" fmla="*/ 1308 w 1308"/>
                <a:gd name="T19" fmla="*/ 585 h 1273"/>
                <a:gd name="T20" fmla="*/ 1305 w 1308"/>
                <a:gd name="T21" fmla="*/ 711 h 1273"/>
                <a:gd name="T22" fmla="*/ 1275 w 1308"/>
                <a:gd name="T23" fmla="*/ 852 h 1273"/>
                <a:gd name="T24" fmla="*/ 1221 w 1308"/>
                <a:gd name="T25" fmla="*/ 978 h 1273"/>
                <a:gd name="T26" fmla="*/ 1143 w 1308"/>
                <a:gd name="T27" fmla="*/ 1087 h 1273"/>
                <a:gd name="T28" fmla="*/ 1046 w 1308"/>
                <a:gd name="T29" fmla="*/ 1174 h 1273"/>
                <a:gd name="T30" fmla="*/ 933 w 1308"/>
                <a:gd name="T31" fmla="*/ 1236 h 1273"/>
                <a:gd name="T32" fmla="*/ 809 w 1308"/>
                <a:gd name="T33" fmla="*/ 1269 h 1273"/>
                <a:gd name="T34" fmla="*/ 677 w 1308"/>
                <a:gd name="T35" fmla="*/ 1269 h 1273"/>
                <a:gd name="T36" fmla="*/ 553 w 1308"/>
                <a:gd name="T37" fmla="*/ 1236 h 1273"/>
                <a:gd name="T38" fmla="*/ 440 w 1308"/>
                <a:gd name="T39" fmla="*/ 1174 h 1273"/>
                <a:gd name="T40" fmla="*/ 344 w 1308"/>
                <a:gd name="T41" fmla="*/ 1087 h 1273"/>
                <a:gd name="T42" fmla="*/ 266 w 1308"/>
                <a:gd name="T43" fmla="*/ 978 h 1273"/>
                <a:gd name="T44" fmla="*/ 211 w 1308"/>
                <a:gd name="T45" fmla="*/ 852 h 1273"/>
                <a:gd name="T46" fmla="*/ 182 w 1308"/>
                <a:gd name="T47" fmla="*/ 711 h 1273"/>
                <a:gd name="T48" fmla="*/ 179 w 1308"/>
                <a:gd name="T49" fmla="*/ 576 h 1273"/>
                <a:gd name="T50" fmla="*/ 136 w 1308"/>
                <a:gd name="T51" fmla="*/ 615 h 1273"/>
                <a:gd name="T52" fmla="*/ 106 w 1308"/>
                <a:gd name="T53" fmla="*/ 666 h 1273"/>
                <a:gd name="T54" fmla="*/ 97 w 1308"/>
                <a:gd name="T55" fmla="*/ 735 h 1273"/>
                <a:gd name="T56" fmla="*/ 117 w 1308"/>
                <a:gd name="T57" fmla="*/ 813 h 1273"/>
                <a:gd name="T58" fmla="*/ 158 w 1308"/>
                <a:gd name="T59" fmla="*/ 864 h 1273"/>
                <a:gd name="T60" fmla="*/ 199 w 1308"/>
                <a:gd name="T61" fmla="*/ 913 h 1273"/>
                <a:gd name="T62" fmla="*/ 211 w 1308"/>
                <a:gd name="T63" fmla="*/ 946 h 1273"/>
                <a:gd name="T64" fmla="*/ 205 w 1308"/>
                <a:gd name="T65" fmla="*/ 981 h 1273"/>
                <a:gd name="T66" fmla="*/ 182 w 1308"/>
                <a:gd name="T67" fmla="*/ 1006 h 1273"/>
                <a:gd name="T68" fmla="*/ 145 w 1308"/>
                <a:gd name="T69" fmla="*/ 1018 h 1273"/>
                <a:gd name="T70" fmla="*/ 105 w 1308"/>
                <a:gd name="T71" fmla="*/ 1005 h 1273"/>
                <a:gd name="T72" fmla="*/ 66 w 1308"/>
                <a:gd name="T73" fmla="*/ 957 h 1273"/>
                <a:gd name="T74" fmla="*/ 55 w 1308"/>
                <a:gd name="T75" fmla="*/ 921 h 1273"/>
                <a:gd name="T76" fmla="*/ 31 w 1308"/>
                <a:gd name="T77" fmla="*/ 855 h 1273"/>
                <a:gd name="T78" fmla="*/ 3 w 1308"/>
                <a:gd name="T79" fmla="*/ 762 h 1273"/>
                <a:gd name="T80" fmla="*/ 4 w 1308"/>
                <a:gd name="T81" fmla="*/ 673 h 1273"/>
                <a:gd name="T82" fmla="*/ 36 w 1308"/>
                <a:gd name="T83" fmla="*/ 591 h 1273"/>
                <a:gd name="T84" fmla="*/ 90 w 1308"/>
                <a:gd name="T85" fmla="*/ 525 h 1273"/>
                <a:gd name="T86" fmla="*/ 154 w 1308"/>
                <a:gd name="T87" fmla="*/ 477 h 1273"/>
                <a:gd name="T88" fmla="*/ 191 w 1308"/>
                <a:gd name="T89" fmla="*/ 409 h 1273"/>
                <a:gd name="T90" fmla="*/ 211 w 1308"/>
                <a:gd name="T91" fmla="*/ 318 h 1273"/>
                <a:gd name="T92" fmla="*/ 241 w 1308"/>
                <a:gd name="T93" fmla="*/ 234 h 1273"/>
                <a:gd name="T94" fmla="*/ 286 w 1308"/>
                <a:gd name="T95" fmla="*/ 162 h 1273"/>
                <a:gd name="T96" fmla="*/ 349 w 1308"/>
                <a:gd name="T97" fmla="*/ 100 h 1273"/>
                <a:gd name="T98" fmla="*/ 431 w 1308"/>
                <a:gd name="T99" fmla="*/ 52 h 1273"/>
                <a:gd name="T100" fmla="*/ 538 w 1308"/>
                <a:gd name="T101" fmla="*/ 19 h 1273"/>
                <a:gd name="T102" fmla="*/ 668 w 1308"/>
                <a:gd name="T103" fmla="*/ 3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08" h="1273">
                  <a:moveTo>
                    <a:pt x="743" y="0"/>
                  </a:moveTo>
                  <a:lnTo>
                    <a:pt x="816" y="3"/>
                  </a:lnTo>
                  <a:lnTo>
                    <a:pt x="884" y="9"/>
                  </a:lnTo>
                  <a:lnTo>
                    <a:pt x="945" y="18"/>
                  </a:lnTo>
                  <a:lnTo>
                    <a:pt x="999" y="33"/>
                  </a:lnTo>
                  <a:lnTo>
                    <a:pt x="1049" y="49"/>
                  </a:lnTo>
                  <a:lnTo>
                    <a:pt x="1092" y="72"/>
                  </a:lnTo>
                  <a:lnTo>
                    <a:pt x="1131" y="96"/>
                  </a:lnTo>
                  <a:lnTo>
                    <a:pt x="1164" y="123"/>
                  </a:lnTo>
                  <a:lnTo>
                    <a:pt x="1194" y="153"/>
                  </a:lnTo>
                  <a:lnTo>
                    <a:pt x="1218" y="186"/>
                  </a:lnTo>
                  <a:lnTo>
                    <a:pt x="1241" y="222"/>
                  </a:lnTo>
                  <a:lnTo>
                    <a:pt x="1257" y="261"/>
                  </a:lnTo>
                  <a:lnTo>
                    <a:pt x="1272" y="301"/>
                  </a:lnTo>
                  <a:lnTo>
                    <a:pt x="1284" y="345"/>
                  </a:lnTo>
                  <a:lnTo>
                    <a:pt x="1293" y="388"/>
                  </a:lnTo>
                  <a:lnTo>
                    <a:pt x="1299" y="435"/>
                  </a:lnTo>
                  <a:lnTo>
                    <a:pt x="1303" y="484"/>
                  </a:lnTo>
                  <a:lnTo>
                    <a:pt x="1306" y="534"/>
                  </a:lnTo>
                  <a:lnTo>
                    <a:pt x="1308" y="585"/>
                  </a:lnTo>
                  <a:lnTo>
                    <a:pt x="1308" y="637"/>
                  </a:lnTo>
                  <a:lnTo>
                    <a:pt x="1305" y="711"/>
                  </a:lnTo>
                  <a:lnTo>
                    <a:pt x="1293" y="783"/>
                  </a:lnTo>
                  <a:lnTo>
                    <a:pt x="1275" y="852"/>
                  </a:lnTo>
                  <a:lnTo>
                    <a:pt x="1251" y="916"/>
                  </a:lnTo>
                  <a:lnTo>
                    <a:pt x="1221" y="978"/>
                  </a:lnTo>
                  <a:lnTo>
                    <a:pt x="1184" y="1035"/>
                  </a:lnTo>
                  <a:lnTo>
                    <a:pt x="1143" y="1087"/>
                  </a:lnTo>
                  <a:lnTo>
                    <a:pt x="1097" y="1134"/>
                  </a:lnTo>
                  <a:lnTo>
                    <a:pt x="1046" y="1174"/>
                  </a:lnTo>
                  <a:lnTo>
                    <a:pt x="992" y="1209"/>
                  </a:lnTo>
                  <a:lnTo>
                    <a:pt x="933" y="1236"/>
                  </a:lnTo>
                  <a:lnTo>
                    <a:pt x="873" y="1257"/>
                  </a:lnTo>
                  <a:lnTo>
                    <a:pt x="809" y="1269"/>
                  </a:lnTo>
                  <a:lnTo>
                    <a:pt x="743" y="1273"/>
                  </a:lnTo>
                  <a:lnTo>
                    <a:pt x="677" y="1269"/>
                  </a:lnTo>
                  <a:lnTo>
                    <a:pt x="614" y="1257"/>
                  </a:lnTo>
                  <a:lnTo>
                    <a:pt x="553" y="1236"/>
                  </a:lnTo>
                  <a:lnTo>
                    <a:pt x="494" y="1209"/>
                  </a:lnTo>
                  <a:lnTo>
                    <a:pt x="440" y="1174"/>
                  </a:lnTo>
                  <a:lnTo>
                    <a:pt x="389" y="1134"/>
                  </a:lnTo>
                  <a:lnTo>
                    <a:pt x="344" y="1087"/>
                  </a:lnTo>
                  <a:lnTo>
                    <a:pt x="302" y="1035"/>
                  </a:lnTo>
                  <a:lnTo>
                    <a:pt x="266" y="978"/>
                  </a:lnTo>
                  <a:lnTo>
                    <a:pt x="236" y="916"/>
                  </a:lnTo>
                  <a:lnTo>
                    <a:pt x="211" y="852"/>
                  </a:lnTo>
                  <a:lnTo>
                    <a:pt x="193" y="783"/>
                  </a:lnTo>
                  <a:lnTo>
                    <a:pt x="182" y="711"/>
                  </a:lnTo>
                  <a:lnTo>
                    <a:pt x="178" y="637"/>
                  </a:lnTo>
                  <a:lnTo>
                    <a:pt x="179" y="576"/>
                  </a:lnTo>
                  <a:lnTo>
                    <a:pt x="157" y="594"/>
                  </a:lnTo>
                  <a:lnTo>
                    <a:pt x="136" y="615"/>
                  </a:lnTo>
                  <a:lnTo>
                    <a:pt x="120" y="639"/>
                  </a:lnTo>
                  <a:lnTo>
                    <a:pt x="106" y="666"/>
                  </a:lnTo>
                  <a:lnTo>
                    <a:pt x="97" y="699"/>
                  </a:lnTo>
                  <a:lnTo>
                    <a:pt x="97" y="735"/>
                  </a:lnTo>
                  <a:lnTo>
                    <a:pt x="103" y="772"/>
                  </a:lnTo>
                  <a:lnTo>
                    <a:pt x="117" y="813"/>
                  </a:lnTo>
                  <a:lnTo>
                    <a:pt x="139" y="855"/>
                  </a:lnTo>
                  <a:lnTo>
                    <a:pt x="158" y="864"/>
                  </a:lnTo>
                  <a:lnTo>
                    <a:pt x="175" y="880"/>
                  </a:lnTo>
                  <a:lnTo>
                    <a:pt x="199" y="913"/>
                  </a:lnTo>
                  <a:lnTo>
                    <a:pt x="206" y="930"/>
                  </a:lnTo>
                  <a:lnTo>
                    <a:pt x="211" y="946"/>
                  </a:lnTo>
                  <a:lnTo>
                    <a:pt x="209" y="964"/>
                  </a:lnTo>
                  <a:lnTo>
                    <a:pt x="205" y="981"/>
                  </a:lnTo>
                  <a:lnTo>
                    <a:pt x="196" y="994"/>
                  </a:lnTo>
                  <a:lnTo>
                    <a:pt x="182" y="1006"/>
                  </a:lnTo>
                  <a:lnTo>
                    <a:pt x="164" y="1015"/>
                  </a:lnTo>
                  <a:lnTo>
                    <a:pt x="145" y="1018"/>
                  </a:lnTo>
                  <a:lnTo>
                    <a:pt x="123" y="1015"/>
                  </a:lnTo>
                  <a:lnTo>
                    <a:pt x="105" y="1005"/>
                  </a:lnTo>
                  <a:lnTo>
                    <a:pt x="90" y="990"/>
                  </a:lnTo>
                  <a:lnTo>
                    <a:pt x="66" y="957"/>
                  </a:lnTo>
                  <a:lnTo>
                    <a:pt x="58" y="939"/>
                  </a:lnTo>
                  <a:lnTo>
                    <a:pt x="55" y="921"/>
                  </a:lnTo>
                  <a:lnTo>
                    <a:pt x="57" y="903"/>
                  </a:lnTo>
                  <a:lnTo>
                    <a:pt x="31" y="855"/>
                  </a:lnTo>
                  <a:lnTo>
                    <a:pt x="13" y="807"/>
                  </a:lnTo>
                  <a:lnTo>
                    <a:pt x="3" y="762"/>
                  </a:lnTo>
                  <a:lnTo>
                    <a:pt x="0" y="717"/>
                  </a:lnTo>
                  <a:lnTo>
                    <a:pt x="4" y="673"/>
                  </a:lnTo>
                  <a:lnTo>
                    <a:pt x="16" y="631"/>
                  </a:lnTo>
                  <a:lnTo>
                    <a:pt x="36" y="591"/>
                  </a:lnTo>
                  <a:lnTo>
                    <a:pt x="61" y="556"/>
                  </a:lnTo>
                  <a:lnTo>
                    <a:pt x="90" y="525"/>
                  </a:lnTo>
                  <a:lnTo>
                    <a:pt x="121" y="498"/>
                  </a:lnTo>
                  <a:lnTo>
                    <a:pt x="154" y="477"/>
                  </a:lnTo>
                  <a:lnTo>
                    <a:pt x="185" y="457"/>
                  </a:lnTo>
                  <a:lnTo>
                    <a:pt x="191" y="409"/>
                  </a:lnTo>
                  <a:lnTo>
                    <a:pt x="199" y="363"/>
                  </a:lnTo>
                  <a:lnTo>
                    <a:pt x="211" y="318"/>
                  </a:lnTo>
                  <a:lnTo>
                    <a:pt x="224" y="274"/>
                  </a:lnTo>
                  <a:lnTo>
                    <a:pt x="241" y="234"/>
                  </a:lnTo>
                  <a:lnTo>
                    <a:pt x="262" y="196"/>
                  </a:lnTo>
                  <a:lnTo>
                    <a:pt x="286" y="162"/>
                  </a:lnTo>
                  <a:lnTo>
                    <a:pt x="316" y="130"/>
                  </a:lnTo>
                  <a:lnTo>
                    <a:pt x="349" y="100"/>
                  </a:lnTo>
                  <a:lnTo>
                    <a:pt x="388" y="75"/>
                  </a:lnTo>
                  <a:lnTo>
                    <a:pt x="431" y="52"/>
                  </a:lnTo>
                  <a:lnTo>
                    <a:pt x="481" y="34"/>
                  </a:lnTo>
                  <a:lnTo>
                    <a:pt x="538" y="19"/>
                  </a:lnTo>
                  <a:lnTo>
                    <a:pt x="599" y="9"/>
                  </a:lnTo>
                  <a:lnTo>
                    <a:pt x="668" y="3"/>
                  </a:lnTo>
                  <a:lnTo>
                    <a:pt x="7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143"/>
            <p:cNvSpPr>
              <a:spLocks/>
            </p:cNvSpPr>
            <p:nvPr/>
          </p:nvSpPr>
          <p:spPr bwMode="auto">
            <a:xfrm>
              <a:off x="449" y="-2288"/>
              <a:ext cx="2064" cy="1780"/>
            </a:xfrm>
            <a:custGeom>
              <a:avLst/>
              <a:gdLst>
                <a:gd name="T0" fmla="*/ 4016 w 4127"/>
                <a:gd name="T1" fmla="*/ 0 h 3560"/>
                <a:gd name="T2" fmla="*/ 4071 w 4127"/>
                <a:gd name="T3" fmla="*/ 15 h 3560"/>
                <a:gd name="T4" fmla="*/ 4112 w 4127"/>
                <a:gd name="T5" fmla="*/ 56 h 3560"/>
                <a:gd name="T6" fmla="*/ 4127 w 4127"/>
                <a:gd name="T7" fmla="*/ 111 h 3560"/>
                <a:gd name="T8" fmla="*/ 4065 w 4127"/>
                <a:gd name="T9" fmla="*/ 839 h 3560"/>
                <a:gd name="T10" fmla="*/ 3935 w 4127"/>
                <a:gd name="T11" fmla="*/ 824 h 3560"/>
                <a:gd name="T12" fmla="*/ 3814 w 4127"/>
                <a:gd name="T13" fmla="*/ 822 h 3560"/>
                <a:gd name="T14" fmla="*/ 3766 w 4127"/>
                <a:gd name="T15" fmla="*/ 309 h 3560"/>
                <a:gd name="T16" fmla="*/ 361 w 4127"/>
                <a:gd name="T17" fmla="*/ 2423 h 3560"/>
                <a:gd name="T18" fmla="*/ 2908 w 4127"/>
                <a:gd name="T19" fmla="*/ 2471 h 3560"/>
                <a:gd name="T20" fmla="*/ 2850 w 4127"/>
                <a:gd name="T21" fmla="*/ 2589 h 3560"/>
                <a:gd name="T22" fmla="*/ 2797 w 4127"/>
                <a:gd name="T23" fmla="*/ 2730 h 3560"/>
                <a:gd name="T24" fmla="*/ 2645 w 4127"/>
                <a:gd name="T25" fmla="*/ 2783 h 3560"/>
                <a:gd name="T26" fmla="*/ 2672 w 4127"/>
                <a:gd name="T27" fmla="*/ 2909 h 3560"/>
                <a:gd name="T28" fmla="*/ 2709 w 4127"/>
                <a:gd name="T29" fmla="*/ 3057 h 3560"/>
                <a:gd name="T30" fmla="*/ 2667 w 4127"/>
                <a:gd name="T31" fmla="*/ 3260 h 3560"/>
                <a:gd name="T32" fmla="*/ 2634 w 4127"/>
                <a:gd name="T33" fmla="*/ 3456 h 3560"/>
                <a:gd name="T34" fmla="*/ 2634 w 4127"/>
                <a:gd name="T35" fmla="*/ 3527 h 3560"/>
                <a:gd name="T36" fmla="*/ 1390 w 4127"/>
                <a:gd name="T37" fmla="*/ 3560 h 3560"/>
                <a:gd name="T38" fmla="*/ 1338 w 4127"/>
                <a:gd name="T39" fmla="*/ 3546 h 3560"/>
                <a:gd name="T40" fmla="*/ 1297 w 4127"/>
                <a:gd name="T41" fmla="*/ 3509 h 3560"/>
                <a:gd name="T42" fmla="*/ 1279 w 4127"/>
                <a:gd name="T43" fmla="*/ 3456 h 3560"/>
                <a:gd name="T44" fmla="*/ 1290 w 4127"/>
                <a:gd name="T45" fmla="*/ 3402 h 3560"/>
                <a:gd name="T46" fmla="*/ 1360 w 4127"/>
                <a:gd name="T47" fmla="*/ 3230 h 3560"/>
                <a:gd name="T48" fmla="*/ 1414 w 4127"/>
                <a:gd name="T49" fmla="*/ 3065 h 3560"/>
                <a:gd name="T50" fmla="*/ 1453 w 4127"/>
                <a:gd name="T51" fmla="*/ 2913 h 3560"/>
                <a:gd name="T52" fmla="*/ 1480 w 4127"/>
                <a:gd name="T53" fmla="*/ 2784 h 3560"/>
                <a:gd name="T54" fmla="*/ 110 w 4127"/>
                <a:gd name="T55" fmla="*/ 2730 h 3560"/>
                <a:gd name="T56" fmla="*/ 55 w 4127"/>
                <a:gd name="T57" fmla="*/ 2715 h 3560"/>
                <a:gd name="T58" fmla="*/ 14 w 4127"/>
                <a:gd name="T59" fmla="*/ 2676 h 3560"/>
                <a:gd name="T60" fmla="*/ 0 w 4127"/>
                <a:gd name="T61" fmla="*/ 2619 h 3560"/>
                <a:gd name="T62" fmla="*/ 4 w 4127"/>
                <a:gd name="T63" fmla="*/ 83 h 3560"/>
                <a:gd name="T64" fmla="*/ 32 w 4127"/>
                <a:gd name="T65" fmla="*/ 33 h 3560"/>
                <a:gd name="T66" fmla="*/ 80 w 4127"/>
                <a:gd name="T67" fmla="*/ 5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27" h="3560">
                  <a:moveTo>
                    <a:pt x="110" y="0"/>
                  </a:moveTo>
                  <a:lnTo>
                    <a:pt x="4016" y="0"/>
                  </a:lnTo>
                  <a:lnTo>
                    <a:pt x="4044" y="5"/>
                  </a:lnTo>
                  <a:lnTo>
                    <a:pt x="4071" y="15"/>
                  </a:lnTo>
                  <a:lnTo>
                    <a:pt x="4094" y="33"/>
                  </a:lnTo>
                  <a:lnTo>
                    <a:pt x="4112" y="56"/>
                  </a:lnTo>
                  <a:lnTo>
                    <a:pt x="4122" y="83"/>
                  </a:lnTo>
                  <a:lnTo>
                    <a:pt x="4127" y="111"/>
                  </a:lnTo>
                  <a:lnTo>
                    <a:pt x="4127" y="851"/>
                  </a:lnTo>
                  <a:lnTo>
                    <a:pt x="4065" y="839"/>
                  </a:lnTo>
                  <a:lnTo>
                    <a:pt x="4002" y="830"/>
                  </a:lnTo>
                  <a:lnTo>
                    <a:pt x="3935" y="824"/>
                  </a:lnTo>
                  <a:lnTo>
                    <a:pt x="3863" y="822"/>
                  </a:lnTo>
                  <a:lnTo>
                    <a:pt x="3814" y="822"/>
                  </a:lnTo>
                  <a:lnTo>
                    <a:pt x="3766" y="825"/>
                  </a:lnTo>
                  <a:lnTo>
                    <a:pt x="3766" y="309"/>
                  </a:lnTo>
                  <a:lnTo>
                    <a:pt x="361" y="309"/>
                  </a:lnTo>
                  <a:lnTo>
                    <a:pt x="361" y="2423"/>
                  </a:lnTo>
                  <a:lnTo>
                    <a:pt x="2941" y="2423"/>
                  </a:lnTo>
                  <a:lnTo>
                    <a:pt x="2908" y="2471"/>
                  </a:lnTo>
                  <a:lnTo>
                    <a:pt x="2878" y="2526"/>
                  </a:lnTo>
                  <a:lnTo>
                    <a:pt x="2850" y="2589"/>
                  </a:lnTo>
                  <a:lnTo>
                    <a:pt x="2823" y="2657"/>
                  </a:lnTo>
                  <a:lnTo>
                    <a:pt x="2797" y="2730"/>
                  </a:lnTo>
                  <a:lnTo>
                    <a:pt x="2636" y="2730"/>
                  </a:lnTo>
                  <a:lnTo>
                    <a:pt x="2645" y="2783"/>
                  </a:lnTo>
                  <a:lnTo>
                    <a:pt x="2657" y="2843"/>
                  </a:lnTo>
                  <a:lnTo>
                    <a:pt x="2672" y="2909"/>
                  </a:lnTo>
                  <a:lnTo>
                    <a:pt x="2688" y="2981"/>
                  </a:lnTo>
                  <a:lnTo>
                    <a:pt x="2709" y="3057"/>
                  </a:lnTo>
                  <a:lnTo>
                    <a:pt x="2688" y="3159"/>
                  </a:lnTo>
                  <a:lnTo>
                    <a:pt x="2667" y="3260"/>
                  </a:lnTo>
                  <a:lnTo>
                    <a:pt x="2649" y="3360"/>
                  </a:lnTo>
                  <a:lnTo>
                    <a:pt x="2634" y="3456"/>
                  </a:lnTo>
                  <a:lnTo>
                    <a:pt x="2631" y="3491"/>
                  </a:lnTo>
                  <a:lnTo>
                    <a:pt x="2634" y="3527"/>
                  </a:lnTo>
                  <a:lnTo>
                    <a:pt x="2642" y="3560"/>
                  </a:lnTo>
                  <a:lnTo>
                    <a:pt x="1390" y="3560"/>
                  </a:lnTo>
                  <a:lnTo>
                    <a:pt x="1363" y="3557"/>
                  </a:lnTo>
                  <a:lnTo>
                    <a:pt x="1338" y="3546"/>
                  </a:lnTo>
                  <a:lnTo>
                    <a:pt x="1315" y="3531"/>
                  </a:lnTo>
                  <a:lnTo>
                    <a:pt x="1297" y="3509"/>
                  </a:lnTo>
                  <a:lnTo>
                    <a:pt x="1285" y="3483"/>
                  </a:lnTo>
                  <a:lnTo>
                    <a:pt x="1279" y="3456"/>
                  </a:lnTo>
                  <a:lnTo>
                    <a:pt x="1281" y="3429"/>
                  </a:lnTo>
                  <a:lnTo>
                    <a:pt x="1290" y="3402"/>
                  </a:lnTo>
                  <a:lnTo>
                    <a:pt x="1327" y="3317"/>
                  </a:lnTo>
                  <a:lnTo>
                    <a:pt x="1360" y="3230"/>
                  </a:lnTo>
                  <a:lnTo>
                    <a:pt x="1389" y="3146"/>
                  </a:lnTo>
                  <a:lnTo>
                    <a:pt x="1414" y="3065"/>
                  </a:lnTo>
                  <a:lnTo>
                    <a:pt x="1435" y="2987"/>
                  </a:lnTo>
                  <a:lnTo>
                    <a:pt x="1453" y="2913"/>
                  </a:lnTo>
                  <a:lnTo>
                    <a:pt x="1468" y="2846"/>
                  </a:lnTo>
                  <a:lnTo>
                    <a:pt x="1480" y="2784"/>
                  </a:lnTo>
                  <a:lnTo>
                    <a:pt x="1491" y="2730"/>
                  </a:lnTo>
                  <a:lnTo>
                    <a:pt x="110" y="2730"/>
                  </a:lnTo>
                  <a:lnTo>
                    <a:pt x="80" y="2727"/>
                  </a:lnTo>
                  <a:lnTo>
                    <a:pt x="55" y="2715"/>
                  </a:lnTo>
                  <a:lnTo>
                    <a:pt x="32" y="2699"/>
                  </a:lnTo>
                  <a:lnTo>
                    <a:pt x="14" y="2676"/>
                  </a:lnTo>
                  <a:lnTo>
                    <a:pt x="4" y="2649"/>
                  </a:lnTo>
                  <a:lnTo>
                    <a:pt x="0" y="2619"/>
                  </a:lnTo>
                  <a:lnTo>
                    <a:pt x="0" y="111"/>
                  </a:lnTo>
                  <a:lnTo>
                    <a:pt x="4" y="83"/>
                  </a:lnTo>
                  <a:lnTo>
                    <a:pt x="14" y="56"/>
                  </a:lnTo>
                  <a:lnTo>
                    <a:pt x="32" y="33"/>
                  </a:lnTo>
                  <a:lnTo>
                    <a:pt x="55" y="15"/>
                  </a:lnTo>
                  <a:lnTo>
                    <a:pt x="80" y="5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144"/>
            <p:cNvSpPr>
              <a:spLocks/>
            </p:cNvSpPr>
            <p:nvPr/>
          </p:nvSpPr>
          <p:spPr bwMode="auto">
            <a:xfrm>
              <a:off x="715" y="-1933"/>
              <a:ext cx="1291" cy="541"/>
            </a:xfrm>
            <a:custGeom>
              <a:avLst/>
              <a:gdLst>
                <a:gd name="T0" fmla="*/ 1506 w 2580"/>
                <a:gd name="T1" fmla="*/ 0 h 1083"/>
                <a:gd name="T2" fmla="*/ 1528 w 2580"/>
                <a:gd name="T3" fmla="*/ 1 h 1083"/>
                <a:gd name="T4" fmla="*/ 1549 w 2580"/>
                <a:gd name="T5" fmla="*/ 10 h 1083"/>
                <a:gd name="T6" fmla="*/ 1566 w 2580"/>
                <a:gd name="T7" fmla="*/ 22 h 1083"/>
                <a:gd name="T8" fmla="*/ 1579 w 2580"/>
                <a:gd name="T9" fmla="*/ 40 h 1083"/>
                <a:gd name="T10" fmla="*/ 1859 w 2580"/>
                <a:gd name="T11" fmla="*/ 514 h 1083"/>
                <a:gd name="T12" fmla="*/ 1859 w 2580"/>
                <a:gd name="T13" fmla="*/ 514 h 1083"/>
                <a:gd name="T14" fmla="*/ 2496 w 2580"/>
                <a:gd name="T15" fmla="*/ 514 h 1083"/>
                <a:gd name="T16" fmla="*/ 2523 w 2580"/>
                <a:gd name="T17" fmla="*/ 519 h 1083"/>
                <a:gd name="T18" fmla="*/ 2546 w 2580"/>
                <a:gd name="T19" fmla="*/ 531 h 1083"/>
                <a:gd name="T20" fmla="*/ 2564 w 2580"/>
                <a:gd name="T21" fmla="*/ 549 h 1083"/>
                <a:gd name="T22" fmla="*/ 2576 w 2580"/>
                <a:gd name="T23" fmla="*/ 571 h 1083"/>
                <a:gd name="T24" fmla="*/ 2580 w 2580"/>
                <a:gd name="T25" fmla="*/ 598 h 1083"/>
                <a:gd name="T26" fmla="*/ 2576 w 2580"/>
                <a:gd name="T27" fmla="*/ 624 h 1083"/>
                <a:gd name="T28" fmla="*/ 2564 w 2580"/>
                <a:gd name="T29" fmla="*/ 646 h 1083"/>
                <a:gd name="T30" fmla="*/ 2546 w 2580"/>
                <a:gd name="T31" fmla="*/ 664 h 1083"/>
                <a:gd name="T32" fmla="*/ 2523 w 2580"/>
                <a:gd name="T33" fmla="*/ 676 h 1083"/>
                <a:gd name="T34" fmla="*/ 2496 w 2580"/>
                <a:gd name="T35" fmla="*/ 681 h 1083"/>
                <a:gd name="T36" fmla="*/ 1811 w 2580"/>
                <a:gd name="T37" fmla="*/ 681 h 1083"/>
                <a:gd name="T38" fmla="*/ 1789 w 2580"/>
                <a:gd name="T39" fmla="*/ 678 h 1083"/>
                <a:gd name="T40" fmla="*/ 1769 w 2580"/>
                <a:gd name="T41" fmla="*/ 670 h 1083"/>
                <a:gd name="T42" fmla="*/ 1753 w 2580"/>
                <a:gd name="T43" fmla="*/ 657 h 1083"/>
                <a:gd name="T44" fmla="*/ 1739 w 2580"/>
                <a:gd name="T45" fmla="*/ 640 h 1083"/>
                <a:gd name="T46" fmla="*/ 1513 w 2580"/>
                <a:gd name="T47" fmla="*/ 255 h 1083"/>
                <a:gd name="T48" fmla="*/ 1104 w 2580"/>
                <a:gd name="T49" fmla="*/ 1038 h 1083"/>
                <a:gd name="T50" fmla="*/ 1092 w 2580"/>
                <a:gd name="T51" fmla="*/ 1054 h 1083"/>
                <a:gd name="T52" fmla="*/ 1077 w 2580"/>
                <a:gd name="T53" fmla="*/ 1068 h 1083"/>
                <a:gd name="T54" fmla="*/ 1059 w 2580"/>
                <a:gd name="T55" fmla="*/ 1078 h 1083"/>
                <a:gd name="T56" fmla="*/ 1038 w 2580"/>
                <a:gd name="T57" fmla="*/ 1083 h 1083"/>
                <a:gd name="T58" fmla="*/ 1031 w 2580"/>
                <a:gd name="T59" fmla="*/ 1083 h 1083"/>
                <a:gd name="T60" fmla="*/ 1005 w 2580"/>
                <a:gd name="T61" fmla="*/ 1078 h 1083"/>
                <a:gd name="T62" fmla="*/ 984 w 2580"/>
                <a:gd name="T63" fmla="*/ 1068 h 1083"/>
                <a:gd name="T64" fmla="*/ 965 w 2580"/>
                <a:gd name="T65" fmla="*/ 1051 h 1083"/>
                <a:gd name="T66" fmla="*/ 669 w 2580"/>
                <a:gd name="T67" fmla="*/ 681 h 1083"/>
                <a:gd name="T68" fmla="*/ 82 w 2580"/>
                <a:gd name="T69" fmla="*/ 681 h 1083"/>
                <a:gd name="T70" fmla="*/ 56 w 2580"/>
                <a:gd name="T71" fmla="*/ 676 h 1083"/>
                <a:gd name="T72" fmla="*/ 34 w 2580"/>
                <a:gd name="T73" fmla="*/ 664 h 1083"/>
                <a:gd name="T74" fmla="*/ 16 w 2580"/>
                <a:gd name="T75" fmla="*/ 646 h 1083"/>
                <a:gd name="T76" fmla="*/ 4 w 2580"/>
                <a:gd name="T77" fmla="*/ 624 h 1083"/>
                <a:gd name="T78" fmla="*/ 0 w 2580"/>
                <a:gd name="T79" fmla="*/ 598 h 1083"/>
                <a:gd name="T80" fmla="*/ 4 w 2580"/>
                <a:gd name="T81" fmla="*/ 571 h 1083"/>
                <a:gd name="T82" fmla="*/ 16 w 2580"/>
                <a:gd name="T83" fmla="*/ 549 h 1083"/>
                <a:gd name="T84" fmla="*/ 34 w 2580"/>
                <a:gd name="T85" fmla="*/ 531 h 1083"/>
                <a:gd name="T86" fmla="*/ 56 w 2580"/>
                <a:gd name="T87" fmla="*/ 519 h 1083"/>
                <a:gd name="T88" fmla="*/ 82 w 2580"/>
                <a:gd name="T89" fmla="*/ 514 h 1083"/>
                <a:gd name="T90" fmla="*/ 710 w 2580"/>
                <a:gd name="T91" fmla="*/ 514 h 1083"/>
                <a:gd name="T92" fmla="*/ 735 w 2580"/>
                <a:gd name="T93" fmla="*/ 519 h 1083"/>
                <a:gd name="T94" fmla="*/ 756 w 2580"/>
                <a:gd name="T95" fmla="*/ 529 h 1083"/>
                <a:gd name="T96" fmla="*/ 776 w 2580"/>
                <a:gd name="T97" fmla="*/ 546 h 1083"/>
                <a:gd name="T98" fmla="*/ 1016 w 2580"/>
                <a:gd name="T99" fmla="*/ 847 h 1083"/>
                <a:gd name="T100" fmla="*/ 1434 w 2580"/>
                <a:gd name="T101" fmla="*/ 45 h 1083"/>
                <a:gd name="T102" fmla="*/ 1447 w 2580"/>
                <a:gd name="T103" fmla="*/ 27 h 1083"/>
                <a:gd name="T104" fmla="*/ 1464 w 2580"/>
                <a:gd name="T105" fmla="*/ 12 h 1083"/>
                <a:gd name="T106" fmla="*/ 1485 w 2580"/>
                <a:gd name="T107" fmla="*/ 3 h 1083"/>
                <a:gd name="T108" fmla="*/ 1506 w 2580"/>
                <a:gd name="T109" fmla="*/ 0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80" h="1083">
                  <a:moveTo>
                    <a:pt x="1506" y="0"/>
                  </a:moveTo>
                  <a:lnTo>
                    <a:pt x="1528" y="1"/>
                  </a:lnTo>
                  <a:lnTo>
                    <a:pt x="1549" y="10"/>
                  </a:lnTo>
                  <a:lnTo>
                    <a:pt x="1566" y="22"/>
                  </a:lnTo>
                  <a:lnTo>
                    <a:pt x="1579" y="40"/>
                  </a:lnTo>
                  <a:lnTo>
                    <a:pt x="1859" y="514"/>
                  </a:lnTo>
                  <a:lnTo>
                    <a:pt x="1859" y="514"/>
                  </a:lnTo>
                  <a:lnTo>
                    <a:pt x="2496" y="514"/>
                  </a:lnTo>
                  <a:lnTo>
                    <a:pt x="2523" y="519"/>
                  </a:lnTo>
                  <a:lnTo>
                    <a:pt x="2546" y="531"/>
                  </a:lnTo>
                  <a:lnTo>
                    <a:pt x="2564" y="549"/>
                  </a:lnTo>
                  <a:lnTo>
                    <a:pt x="2576" y="571"/>
                  </a:lnTo>
                  <a:lnTo>
                    <a:pt x="2580" y="598"/>
                  </a:lnTo>
                  <a:lnTo>
                    <a:pt x="2576" y="624"/>
                  </a:lnTo>
                  <a:lnTo>
                    <a:pt x="2564" y="646"/>
                  </a:lnTo>
                  <a:lnTo>
                    <a:pt x="2546" y="664"/>
                  </a:lnTo>
                  <a:lnTo>
                    <a:pt x="2523" y="676"/>
                  </a:lnTo>
                  <a:lnTo>
                    <a:pt x="2496" y="681"/>
                  </a:lnTo>
                  <a:lnTo>
                    <a:pt x="1811" y="681"/>
                  </a:lnTo>
                  <a:lnTo>
                    <a:pt x="1789" y="678"/>
                  </a:lnTo>
                  <a:lnTo>
                    <a:pt x="1769" y="670"/>
                  </a:lnTo>
                  <a:lnTo>
                    <a:pt x="1753" y="657"/>
                  </a:lnTo>
                  <a:lnTo>
                    <a:pt x="1739" y="640"/>
                  </a:lnTo>
                  <a:lnTo>
                    <a:pt x="1513" y="255"/>
                  </a:lnTo>
                  <a:lnTo>
                    <a:pt x="1104" y="1038"/>
                  </a:lnTo>
                  <a:lnTo>
                    <a:pt x="1092" y="1054"/>
                  </a:lnTo>
                  <a:lnTo>
                    <a:pt x="1077" y="1068"/>
                  </a:lnTo>
                  <a:lnTo>
                    <a:pt x="1059" y="1078"/>
                  </a:lnTo>
                  <a:lnTo>
                    <a:pt x="1038" y="1083"/>
                  </a:lnTo>
                  <a:lnTo>
                    <a:pt x="1031" y="1083"/>
                  </a:lnTo>
                  <a:lnTo>
                    <a:pt x="1005" y="1078"/>
                  </a:lnTo>
                  <a:lnTo>
                    <a:pt x="984" y="1068"/>
                  </a:lnTo>
                  <a:lnTo>
                    <a:pt x="965" y="1051"/>
                  </a:lnTo>
                  <a:lnTo>
                    <a:pt x="669" y="681"/>
                  </a:lnTo>
                  <a:lnTo>
                    <a:pt x="82" y="681"/>
                  </a:lnTo>
                  <a:lnTo>
                    <a:pt x="56" y="676"/>
                  </a:lnTo>
                  <a:lnTo>
                    <a:pt x="34" y="664"/>
                  </a:lnTo>
                  <a:lnTo>
                    <a:pt x="16" y="646"/>
                  </a:lnTo>
                  <a:lnTo>
                    <a:pt x="4" y="624"/>
                  </a:lnTo>
                  <a:lnTo>
                    <a:pt x="0" y="598"/>
                  </a:lnTo>
                  <a:lnTo>
                    <a:pt x="4" y="571"/>
                  </a:lnTo>
                  <a:lnTo>
                    <a:pt x="16" y="549"/>
                  </a:lnTo>
                  <a:lnTo>
                    <a:pt x="34" y="531"/>
                  </a:lnTo>
                  <a:lnTo>
                    <a:pt x="56" y="519"/>
                  </a:lnTo>
                  <a:lnTo>
                    <a:pt x="82" y="514"/>
                  </a:lnTo>
                  <a:lnTo>
                    <a:pt x="710" y="514"/>
                  </a:lnTo>
                  <a:lnTo>
                    <a:pt x="735" y="519"/>
                  </a:lnTo>
                  <a:lnTo>
                    <a:pt x="756" y="529"/>
                  </a:lnTo>
                  <a:lnTo>
                    <a:pt x="776" y="546"/>
                  </a:lnTo>
                  <a:lnTo>
                    <a:pt x="1016" y="847"/>
                  </a:lnTo>
                  <a:lnTo>
                    <a:pt x="1434" y="45"/>
                  </a:lnTo>
                  <a:lnTo>
                    <a:pt x="1447" y="27"/>
                  </a:lnTo>
                  <a:lnTo>
                    <a:pt x="1464" y="12"/>
                  </a:lnTo>
                  <a:lnTo>
                    <a:pt x="1485" y="3"/>
                  </a:lnTo>
                  <a:lnTo>
                    <a:pt x="15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1209"/>
          <p:cNvGrpSpPr>
            <a:grpSpLocks noChangeAspect="1"/>
          </p:cNvGrpSpPr>
          <p:nvPr/>
        </p:nvGrpSpPr>
        <p:grpSpPr bwMode="auto">
          <a:xfrm>
            <a:off x="4491765" y="4139148"/>
            <a:ext cx="134054" cy="161354"/>
            <a:chOff x="1311" y="3377"/>
            <a:chExt cx="1920" cy="2311"/>
          </a:xfrm>
          <a:solidFill>
            <a:schemeClr val="accent6"/>
          </a:solidFill>
        </p:grpSpPr>
        <p:sp>
          <p:nvSpPr>
            <p:cNvPr id="70" name="Freeform 1211"/>
            <p:cNvSpPr>
              <a:spLocks noEditPoints="1"/>
            </p:cNvSpPr>
            <p:nvPr/>
          </p:nvSpPr>
          <p:spPr bwMode="auto">
            <a:xfrm>
              <a:off x="1754" y="3377"/>
              <a:ext cx="1034" cy="1263"/>
            </a:xfrm>
            <a:custGeom>
              <a:avLst/>
              <a:gdLst>
                <a:gd name="T0" fmla="*/ 832 w 2068"/>
                <a:gd name="T1" fmla="*/ 905 h 2526"/>
                <a:gd name="T2" fmla="*/ 626 w 2068"/>
                <a:gd name="T3" fmla="*/ 978 h 2526"/>
                <a:gd name="T4" fmla="*/ 479 w 2068"/>
                <a:gd name="T5" fmla="*/ 1073 h 2526"/>
                <a:gd name="T6" fmla="*/ 378 w 2068"/>
                <a:gd name="T7" fmla="*/ 1159 h 2526"/>
                <a:gd name="T8" fmla="*/ 309 w 2068"/>
                <a:gd name="T9" fmla="*/ 1204 h 2526"/>
                <a:gd name="T10" fmla="*/ 220 w 2068"/>
                <a:gd name="T11" fmla="*/ 1165 h 2526"/>
                <a:gd name="T12" fmla="*/ 161 w 2068"/>
                <a:gd name="T13" fmla="*/ 1082 h 2526"/>
                <a:gd name="T14" fmla="*/ 154 w 2068"/>
                <a:gd name="T15" fmla="*/ 1353 h 2526"/>
                <a:gd name="T16" fmla="*/ 214 w 2068"/>
                <a:gd name="T17" fmla="*/ 1667 h 2526"/>
                <a:gd name="T18" fmla="*/ 329 w 2068"/>
                <a:gd name="T19" fmla="*/ 1909 h 2526"/>
                <a:gd name="T20" fmla="*/ 468 w 2068"/>
                <a:gd name="T21" fmla="*/ 2084 h 2526"/>
                <a:gd name="T22" fmla="*/ 672 w 2068"/>
                <a:gd name="T23" fmla="*/ 2246 h 2526"/>
                <a:gd name="T24" fmla="*/ 881 w 2068"/>
                <a:gd name="T25" fmla="*/ 2346 h 2526"/>
                <a:gd name="T26" fmla="*/ 1034 w 2068"/>
                <a:gd name="T27" fmla="*/ 2375 h 2526"/>
                <a:gd name="T28" fmla="*/ 1188 w 2068"/>
                <a:gd name="T29" fmla="*/ 2346 h 2526"/>
                <a:gd name="T30" fmla="*/ 1397 w 2068"/>
                <a:gd name="T31" fmla="*/ 2246 h 2526"/>
                <a:gd name="T32" fmla="*/ 1599 w 2068"/>
                <a:gd name="T33" fmla="*/ 2084 h 2526"/>
                <a:gd name="T34" fmla="*/ 1738 w 2068"/>
                <a:gd name="T35" fmla="*/ 1909 h 2526"/>
                <a:gd name="T36" fmla="*/ 1855 w 2068"/>
                <a:gd name="T37" fmla="*/ 1667 h 2526"/>
                <a:gd name="T38" fmla="*/ 1915 w 2068"/>
                <a:gd name="T39" fmla="*/ 1353 h 2526"/>
                <a:gd name="T40" fmla="*/ 1908 w 2068"/>
                <a:gd name="T41" fmla="*/ 1082 h 2526"/>
                <a:gd name="T42" fmla="*/ 1849 w 2068"/>
                <a:gd name="T43" fmla="*/ 1165 h 2526"/>
                <a:gd name="T44" fmla="*/ 1759 w 2068"/>
                <a:gd name="T45" fmla="*/ 1204 h 2526"/>
                <a:gd name="T46" fmla="*/ 1690 w 2068"/>
                <a:gd name="T47" fmla="*/ 1159 h 2526"/>
                <a:gd name="T48" fmla="*/ 1589 w 2068"/>
                <a:gd name="T49" fmla="*/ 1073 h 2526"/>
                <a:gd name="T50" fmla="*/ 1443 w 2068"/>
                <a:gd name="T51" fmla="*/ 978 h 2526"/>
                <a:gd name="T52" fmla="*/ 1237 w 2068"/>
                <a:gd name="T53" fmla="*/ 905 h 2526"/>
                <a:gd name="T54" fmla="*/ 998 w 2068"/>
                <a:gd name="T55" fmla="*/ 408 h 2526"/>
                <a:gd name="T56" fmla="*/ 697 w 2068"/>
                <a:gd name="T57" fmla="*/ 461 h 2526"/>
                <a:gd name="T58" fmla="*/ 746 w 2068"/>
                <a:gd name="T59" fmla="*/ 586 h 2526"/>
                <a:gd name="T60" fmla="*/ 908 w 2068"/>
                <a:gd name="T61" fmla="*/ 622 h 2526"/>
                <a:gd name="T62" fmla="*/ 1159 w 2068"/>
                <a:gd name="T63" fmla="*/ 622 h 2526"/>
                <a:gd name="T64" fmla="*/ 1322 w 2068"/>
                <a:gd name="T65" fmla="*/ 586 h 2526"/>
                <a:gd name="T66" fmla="*/ 1372 w 2068"/>
                <a:gd name="T67" fmla="*/ 461 h 2526"/>
                <a:gd name="T68" fmla="*/ 1070 w 2068"/>
                <a:gd name="T69" fmla="*/ 408 h 2526"/>
                <a:gd name="T70" fmla="*/ 1225 w 2068"/>
                <a:gd name="T71" fmla="*/ 8 h 2526"/>
                <a:gd name="T72" fmla="*/ 1536 w 2068"/>
                <a:gd name="T73" fmla="*/ 76 h 2526"/>
                <a:gd name="T74" fmla="*/ 1759 w 2068"/>
                <a:gd name="T75" fmla="*/ 202 h 2526"/>
                <a:gd name="T76" fmla="*/ 1918 w 2068"/>
                <a:gd name="T77" fmla="*/ 391 h 2526"/>
                <a:gd name="T78" fmla="*/ 2022 w 2068"/>
                <a:gd name="T79" fmla="*/ 665 h 2526"/>
                <a:gd name="T80" fmla="*/ 2063 w 2068"/>
                <a:gd name="T81" fmla="*/ 1020 h 2526"/>
                <a:gd name="T82" fmla="*/ 2056 w 2068"/>
                <a:gd name="T83" fmla="*/ 1459 h 2526"/>
                <a:gd name="T84" fmla="*/ 1966 w 2068"/>
                <a:gd name="T85" fmla="*/ 1798 h 2526"/>
                <a:gd name="T86" fmla="*/ 1811 w 2068"/>
                <a:gd name="T87" fmla="*/ 2068 h 2526"/>
                <a:gd name="T88" fmla="*/ 1616 w 2068"/>
                <a:gd name="T89" fmla="*/ 2274 h 2526"/>
                <a:gd name="T90" fmla="*/ 1404 w 2068"/>
                <a:gd name="T91" fmla="*/ 2416 h 2526"/>
                <a:gd name="T92" fmla="*/ 1202 w 2068"/>
                <a:gd name="T93" fmla="*/ 2499 h 2526"/>
                <a:gd name="T94" fmla="*/ 1034 w 2068"/>
                <a:gd name="T95" fmla="*/ 2526 h 2526"/>
                <a:gd name="T96" fmla="*/ 866 w 2068"/>
                <a:gd name="T97" fmla="*/ 2499 h 2526"/>
                <a:gd name="T98" fmla="*/ 664 w 2068"/>
                <a:gd name="T99" fmla="*/ 2416 h 2526"/>
                <a:gd name="T100" fmla="*/ 453 w 2068"/>
                <a:gd name="T101" fmla="*/ 2274 h 2526"/>
                <a:gd name="T102" fmla="*/ 258 w 2068"/>
                <a:gd name="T103" fmla="*/ 2068 h 2526"/>
                <a:gd name="T104" fmla="*/ 102 w 2068"/>
                <a:gd name="T105" fmla="*/ 1798 h 2526"/>
                <a:gd name="T106" fmla="*/ 13 w 2068"/>
                <a:gd name="T107" fmla="*/ 1459 h 2526"/>
                <a:gd name="T108" fmla="*/ 6 w 2068"/>
                <a:gd name="T109" fmla="*/ 1020 h 2526"/>
                <a:gd name="T110" fmla="*/ 47 w 2068"/>
                <a:gd name="T111" fmla="*/ 665 h 2526"/>
                <a:gd name="T112" fmla="*/ 151 w 2068"/>
                <a:gd name="T113" fmla="*/ 391 h 2526"/>
                <a:gd name="T114" fmla="*/ 309 w 2068"/>
                <a:gd name="T115" fmla="*/ 202 h 2526"/>
                <a:gd name="T116" fmla="*/ 533 w 2068"/>
                <a:gd name="T117" fmla="*/ 76 h 2526"/>
                <a:gd name="T118" fmla="*/ 842 w 2068"/>
                <a:gd name="T119" fmla="*/ 8 h 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68" h="2526">
                  <a:moveTo>
                    <a:pt x="1034" y="885"/>
                  </a:moveTo>
                  <a:lnTo>
                    <a:pt x="961" y="888"/>
                  </a:lnTo>
                  <a:lnTo>
                    <a:pt x="894" y="895"/>
                  </a:lnTo>
                  <a:lnTo>
                    <a:pt x="832" y="905"/>
                  </a:lnTo>
                  <a:lnTo>
                    <a:pt x="774" y="919"/>
                  </a:lnTo>
                  <a:lnTo>
                    <a:pt x="721" y="937"/>
                  </a:lnTo>
                  <a:lnTo>
                    <a:pt x="671" y="957"/>
                  </a:lnTo>
                  <a:lnTo>
                    <a:pt x="626" y="978"/>
                  </a:lnTo>
                  <a:lnTo>
                    <a:pt x="583" y="1000"/>
                  </a:lnTo>
                  <a:lnTo>
                    <a:pt x="546" y="1024"/>
                  </a:lnTo>
                  <a:lnTo>
                    <a:pt x="510" y="1049"/>
                  </a:lnTo>
                  <a:lnTo>
                    <a:pt x="479" y="1073"/>
                  </a:lnTo>
                  <a:lnTo>
                    <a:pt x="450" y="1097"/>
                  </a:lnTo>
                  <a:lnTo>
                    <a:pt x="423" y="1120"/>
                  </a:lnTo>
                  <a:lnTo>
                    <a:pt x="399" y="1141"/>
                  </a:lnTo>
                  <a:lnTo>
                    <a:pt x="378" y="1159"/>
                  </a:lnTo>
                  <a:lnTo>
                    <a:pt x="359" y="1176"/>
                  </a:lnTo>
                  <a:lnTo>
                    <a:pt x="340" y="1189"/>
                  </a:lnTo>
                  <a:lnTo>
                    <a:pt x="324" y="1199"/>
                  </a:lnTo>
                  <a:lnTo>
                    <a:pt x="309" y="1204"/>
                  </a:lnTo>
                  <a:lnTo>
                    <a:pt x="295" y="1204"/>
                  </a:lnTo>
                  <a:lnTo>
                    <a:pt x="267" y="1197"/>
                  </a:lnTo>
                  <a:lnTo>
                    <a:pt x="242" y="1183"/>
                  </a:lnTo>
                  <a:lnTo>
                    <a:pt x="220" y="1165"/>
                  </a:lnTo>
                  <a:lnTo>
                    <a:pt x="200" y="1144"/>
                  </a:lnTo>
                  <a:lnTo>
                    <a:pt x="183" y="1121"/>
                  </a:lnTo>
                  <a:lnTo>
                    <a:pt x="170" y="1100"/>
                  </a:lnTo>
                  <a:lnTo>
                    <a:pt x="161" y="1082"/>
                  </a:lnTo>
                  <a:lnTo>
                    <a:pt x="154" y="1069"/>
                  </a:lnTo>
                  <a:lnTo>
                    <a:pt x="152" y="1165"/>
                  </a:lnTo>
                  <a:lnTo>
                    <a:pt x="151" y="1262"/>
                  </a:lnTo>
                  <a:lnTo>
                    <a:pt x="154" y="1353"/>
                  </a:lnTo>
                  <a:lnTo>
                    <a:pt x="162" y="1439"/>
                  </a:lnTo>
                  <a:lnTo>
                    <a:pt x="175" y="1519"/>
                  </a:lnTo>
                  <a:lnTo>
                    <a:pt x="193" y="1595"/>
                  </a:lnTo>
                  <a:lnTo>
                    <a:pt x="214" y="1667"/>
                  </a:lnTo>
                  <a:lnTo>
                    <a:pt x="239" y="1735"/>
                  </a:lnTo>
                  <a:lnTo>
                    <a:pt x="267" y="1797"/>
                  </a:lnTo>
                  <a:lnTo>
                    <a:pt x="297" y="1856"/>
                  </a:lnTo>
                  <a:lnTo>
                    <a:pt x="329" y="1909"/>
                  </a:lnTo>
                  <a:lnTo>
                    <a:pt x="363" y="1959"/>
                  </a:lnTo>
                  <a:lnTo>
                    <a:pt x="398" y="2005"/>
                  </a:lnTo>
                  <a:lnTo>
                    <a:pt x="433" y="2046"/>
                  </a:lnTo>
                  <a:lnTo>
                    <a:pt x="468" y="2084"/>
                  </a:lnTo>
                  <a:lnTo>
                    <a:pt x="503" y="2118"/>
                  </a:lnTo>
                  <a:lnTo>
                    <a:pt x="560" y="2165"/>
                  </a:lnTo>
                  <a:lnTo>
                    <a:pt x="616" y="2209"/>
                  </a:lnTo>
                  <a:lnTo>
                    <a:pt x="672" y="2246"/>
                  </a:lnTo>
                  <a:lnTo>
                    <a:pt x="727" y="2278"/>
                  </a:lnTo>
                  <a:lnTo>
                    <a:pt x="780" y="2305"/>
                  </a:lnTo>
                  <a:lnTo>
                    <a:pt x="832" y="2327"/>
                  </a:lnTo>
                  <a:lnTo>
                    <a:pt x="881" y="2346"/>
                  </a:lnTo>
                  <a:lnTo>
                    <a:pt x="926" y="2358"/>
                  </a:lnTo>
                  <a:lnTo>
                    <a:pt x="967" y="2368"/>
                  </a:lnTo>
                  <a:lnTo>
                    <a:pt x="1003" y="2372"/>
                  </a:lnTo>
                  <a:lnTo>
                    <a:pt x="1034" y="2375"/>
                  </a:lnTo>
                  <a:lnTo>
                    <a:pt x="1065" y="2372"/>
                  </a:lnTo>
                  <a:lnTo>
                    <a:pt x="1100" y="2368"/>
                  </a:lnTo>
                  <a:lnTo>
                    <a:pt x="1143" y="2358"/>
                  </a:lnTo>
                  <a:lnTo>
                    <a:pt x="1188" y="2346"/>
                  </a:lnTo>
                  <a:lnTo>
                    <a:pt x="1235" y="2327"/>
                  </a:lnTo>
                  <a:lnTo>
                    <a:pt x="1287" y="2305"/>
                  </a:lnTo>
                  <a:lnTo>
                    <a:pt x="1341" y="2278"/>
                  </a:lnTo>
                  <a:lnTo>
                    <a:pt x="1397" y="2246"/>
                  </a:lnTo>
                  <a:lnTo>
                    <a:pt x="1453" y="2209"/>
                  </a:lnTo>
                  <a:lnTo>
                    <a:pt x="1509" y="2165"/>
                  </a:lnTo>
                  <a:lnTo>
                    <a:pt x="1564" y="2118"/>
                  </a:lnTo>
                  <a:lnTo>
                    <a:pt x="1599" y="2084"/>
                  </a:lnTo>
                  <a:lnTo>
                    <a:pt x="1634" y="2046"/>
                  </a:lnTo>
                  <a:lnTo>
                    <a:pt x="1669" y="2005"/>
                  </a:lnTo>
                  <a:lnTo>
                    <a:pt x="1704" y="1959"/>
                  </a:lnTo>
                  <a:lnTo>
                    <a:pt x="1738" y="1909"/>
                  </a:lnTo>
                  <a:lnTo>
                    <a:pt x="1771" y="1856"/>
                  </a:lnTo>
                  <a:lnTo>
                    <a:pt x="1801" y="1797"/>
                  </a:lnTo>
                  <a:lnTo>
                    <a:pt x="1830" y="1735"/>
                  </a:lnTo>
                  <a:lnTo>
                    <a:pt x="1855" y="1667"/>
                  </a:lnTo>
                  <a:lnTo>
                    <a:pt x="1876" y="1595"/>
                  </a:lnTo>
                  <a:lnTo>
                    <a:pt x="1893" y="1519"/>
                  </a:lnTo>
                  <a:lnTo>
                    <a:pt x="1907" y="1439"/>
                  </a:lnTo>
                  <a:lnTo>
                    <a:pt x="1915" y="1353"/>
                  </a:lnTo>
                  <a:lnTo>
                    <a:pt x="1918" y="1262"/>
                  </a:lnTo>
                  <a:lnTo>
                    <a:pt x="1917" y="1165"/>
                  </a:lnTo>
                  <a:lnTo>
                    <a:pt x="1914" y="1069"/>
                  </a:lnTo>
                  <a:lnTo>
                    <a:pt x="1908" y="1082"/>
                  </a:lnTo>
                  <a:lnTo>
                    <a:pt x="1898" y="1100"/>
                  </a:lnTo>
                  <a:lnTo>
                    <a:pt x="1886" y="1121"/>
                  </a:lnTo>
                  <a:lnTo>
                    <a:pt x="1869" y="1144"/>
                  </a:lnTo>
                  <a:lnTo>
                    <a:pt x="1849" y="1165"/>
                  </a:lnTo>
                  <a:lnTo>
                    <a:pt x="1827" y="1183"/>
                  </a:lnTo>
                  <a:lnTo>
                    <a:pt x="1801" y="1197"/>
                  </a:lnTo>
                  <a:lnTo>
                    <a:pt x="1773" y="1204"/>
                  </a:lnTo>
                  <a:lnTo>
                    <a:pt x="1759" y="1204"/>
                  </a:lnTo>
                  <a:lnTo>
                    <a:pt x="1744" y="1199"/>
                  </a:lnTo>
                  <a:lnTo>
                    <a:pt x="1728" y="1189"/>
                  </a:lnTo>
                  <a:lnTo>
                    <a:pt x="1710" y="1176"/>
                  </a:lnTo>
                  <a:lnTo>
                    <a:pt x="1690" y="1159"/>
                  </a:lnTo>
                  <a:lnTo>
                    <a:pt x="1668" y="1141"/>
                  </a:lnTo>
                  <a:lnTo>
                    <a:pt x="1644" y="1120"/>
                  </a:lnTo>
                  <a:lnTo>
                    <a:pt x="1619" y="1097"/>
                  </a:lnTo>
                  <a:lnTo>
                    <a:pt x="1589" y="1073"/>
                  </a:lnTo>
                  <a:lnTo>
                    <a:pt x="1557" y="1049"/>
                  </a:lnTo>
                  <a:lnTo>
                    <a:pt x="1522" y="1024"/>
                  </a:lnTo>
                  <a:lnTo>
                    <a:pt x="1484" y="1000"/>
                  </a:lnTo>
                  <a:lnTo>
                    <a:pt x="1443" y="978"/>
                  </a:lnTo>
                  <a:lnTo>
                    <a:pt x="1397" y="957"/>
                  </a:lnTo>
                  <a:lnTo>
                    <a:pt x="1348" y="937"/>
                  </a:lnTo>
                  <a:lnTo>
                    <a:pt x="1294" y="919"/>
                  </a:lnTo>
                  <a:lnTo>
                    <a:pt x="1237" y="905"/>
                  </a:lnTo>
                  <a:lnTo>
                    <a:pt x="1173" y="895"/>
                  </a:lnTo>
                  <a:lnTo>
                    <a:pt x="1106" y="888"/>
                  </a:lnTo>
                  <a:lnTo>
                    <a:pt x="1034" y="885"/>
                  </a:lnTo>
                  <a:close/>
                  <a:moveTo>
                    <a:pt x="998" y="408"/>
                  </a:moveTo>
                  <a:lnTo>
                    <a:pt x="926" y="413"/>
                  </a:lnTo>
                  <a:lnTo>
                    <a:pt x="852" y="423"/>
                  </a:lnTo>
                  <a:lnTo>
                    <a:pt x="776" y="440"/>
                  </a:lnTo>
                  <a:lnTo>
                    <a:pt x="697" y="461"/>
                  </a:lnTo>
                  <a:lnTo>
                    <a:pt x="710" y="498"/>
                  </a:lnTo>
                  <a:lnTo>
                    <a:pt x="723" y="529"/>
                  </a:lnTo>
                  <a:lnTo>
                    <a:pt x="734" y="557"/>
                  </a:lnTo>
                  <a:lnTo>
                    <a:pt x="746" y="586"/>
                  </a:lnTo>
                  <a:lnTo>
                    <a:pt x="758" y="617"/>
                  </a:lnTo>
                  <a:lnTo>
                    <a:pt x="772" y="653"/>
                  </a:lnTo>
                  <a:lnTo>
                    <a:pt x="842" y="634"/>
                  </a:lnTo>
                  <a:lnTo>
                    <a:pt x="908" y="622"/>
                  </a:lnTo>
                  <a:lnTo>
                    <a:pt x="973" y="613"/>
                  </a:lnTo>
                  <a:lnTo>
                    <a:pt x="1034" y="612"/>
                  </a:lnTo>
                  <a:lnTo>
                    <a:pt x="1096" y="613"/>
                  </a:lnTo>
                  <a:lnTo>
                    <a:pt x="1159" y="622"/>
                  </a:lnTo>
                  <a:lnTo>
                    <a:pt x="1225" y="634"/>
                  </a:lnTo>
                  <a:lnTo>
                    <a:pt x="1296" y="653"/>
                  </a:lnTo>
                  <a:lnTo>
                    <a:pt x="1310" y="617"/>
                  </a:lnTo>
                  <a:lnTo>
                    <a:pt x="1322" y="586"/>
                  </a:lnTo>
                  <a:lnTo>
                    <a:pt x="1334" y="557"/>
                  </a:lnTo>
                  <a:lnTo>
                    <a:pt x="1345" y="529"/>
                  </a:lnTo>
                  <a:lnTo>
                    <a:pt x="1357" y="498"/>
                  </a:lnTo>
                  <a:lnTo>
                    <a:pt x="1372" y="461"/>
                  </a:lnTo>
                  <a:lnTo>
                    <a:pt x="1293" y="440"/>
                  </a:lnTo>
                  <a:lnTo>
                    <a:pt x="1217" y="423"/>
                  </a:lnTo>
                  <a:lnTo>
                    <a:pt x="1143" y="413"/>
                  </a:lnTo>
                  <a:lnTo>
                    <a:pt x="1070" y="408"/>
                  </a:lnTo>
                  <a:lnTo>
                    <a:pt x="998" y="408"/>
                  </a:lnTo>
                  <a:close/>
                  <a:moveTo>
                    <a:pt x="1034" y="0"/>
                  </a:moveTo>
                  <a:lnTo>
                    <a:pt x="1133" y="1"/>
                  </a:lnTo>
                  <a:lnTo>
                    <a:pt x="1225" y="8"/>
                  </a:lnTo>
                  <a:lnTo>
                    <a:pt x="1313" y="19"/>
                  </a:lnTo>
                  <a:lnTo>
                    <a:pt x="1393" y="33"/>
                  </a:lnTo>
                  <a:lnTo>
                    <a:pt x="1467" y="53"/>
                  </a:lnTo>
                  <a:lnTo>
                    <a:pt x="1536" y="76"/>
                  </a:lnTo>
                  <a:lnTo>
                    <a:pt x="1599" y="101"/>
                  </a:lnTo>
                  <a:lnTo>
                    <a:pt x="1657" y="132"/>
                  </a:lnTo>
                  <a:lnTo>
                    <a:pt x="1710" y="166"/>
                  </a:lnTo>
                  <a:lnTo>
                    <a:pt x="1759" y="202"/>
                  </a:lnTo>
                  <a:lnTo>
                    <a:pt x="1803" y="242"/>
                  </a:lnTo>
                  <a:lnTo>
                    <a:pt x="1844" y="285"/>
                  </a:lnTo>
                  <a:lnTo>
                    <a:pt x="1879" y="332"/>
                  </a:lnTo>
                  <a:lnTo>
                    <a:pt x="1918" y="391"/>
                  </a:lnTo>
                  <a:lnTo>
                    <a:pt x="1952" y="454"/>
                  </a:lnTo>
                  <a:lnTo>
                    <a:pt x="1980" y="520"/>
                  </a:lnTo>
                  <a:lnTo>
                    <a:pt x="2004" y="591"/>
                  </a:lnTo>
                  <a:lnTo>
                    <a:pt x="2022" y="665"/>
                  </a:lnTo>
                  <a:lnTo>
                    <a:pt x="2036" y="743"/>
                  </a:lnTo>
                  <a:lnTo>
                    <a:pt x="2047" y="821"/>
                  </a:lnTo>
                  <a:lnTo>
                    <a:pt x="2054" y="905"/>
                  </a:lnTo>
                  <a:lnTo>
                    <a:pt x="2063" y="1020"/>
                  </a:lnTo>
                  <a:lnTo>
                    <a:pt x="2067" y="1140"/>
                  </a:lnTo>
                  <a:lnTo>
                    <a:pt x="2068" y="1262"/>
                  </a:lnTo>
                  <a:lnTo>
                    <a:pt x="2066" y="1363"/>
                  </a:lnTo>
                  <a:lnTo>
                    <a:pt x="2056" y="1459"/>
                  </a:lnTo>
                  <a:lnTo>
                    <a:pt x="2040" y="1550"/>
                  </a:lnTo>
                  <a:lnTo>
                    <a:pt x="2021" y="1638"/>
                  </a:lnTo>
                  <a:lnTo>
                    <a:pt x="1995" y="1719"/>
                  </a:lnTo>
                  <a:lnTo>
                    <a:pt x="1966" y="1798"/>
                  </a:lnTo>
                  <a:lnTo>
                    <a:pt x="1932" y="1873"/>
                  </a:lnTo>
                  <a:lnTo>
                    <a:pt x="1896" y="1942"/>
                  </a:lnTo>
                  <a:lnTo>
                    <a:pt x="1855" y="2008"/>
                  </a:lnTo>
                  <a:lnTo>
                    <a:pt x="1811" y="2068"/>
                  </a:lnTo>
                  <a:lnTo>
                    <a:pt x="1765" y="2126"/>
                  </a:lnTo>
                  <a:lnTo>
                    <a:pt x="1717" y="2179"/>
                  </a:lnTo>
                  <a:lnTo>
                    <a:pt x="1667" y="2229"/>
                  </a:lnTo>
                  <a:lnTo>
                    <a:pt x="1616" y="2274"/>
                  </a:lnTo>
                  <a:lnTo>
                    <a:pt x="1563" y="2315"/>
                  </a:lnTo>
                  <a:lnTo>
                    <a:pt x="1511" y="2353"/>
                  </a:lnTo>
                  <a:lnTo>
                    <a:pt x="1457" y="2385"/>
                  </a:lnTo>
                  <a:lnTo>
                    <a:pt x="1404" y="2416"/>
                  </a:lnTo>
                  <a:lnTo>
                    <a:pt x="1352" y="2441"/>
                  </a:lnTo>
                  <a:lnTo>
                    <a:pt x="1300" y="2464"/>
                  </a:lnTo>
                  <a:lnTo>
                    <a:pt x="1251" y="2483"/>
                  </a:lnTo>
                  <a:lnTo>
                    <a:pt x="1202" y="2499"/>
                  </a:lnTo>
                  <a:lnTo>
                    <a:pt x="1155" y="2510"/>
                  </a:lnTo>
                  <a:lnTo>
                    <a:pt x="1112" y="2519"/>
                  </a:lnTo>
                  <a:lnTo>
                    <a:pt x="1071" y="2524"/>
                  </a:lnTo>
                  <a:lnTo>
                    <a:pt x="1034" y="2526"/>
                  </a:lnTo>
                  <a:lnTo>
                    <a:pt x="996" y="2524"/>
                  </a:lnTo>
                  <a:lnTo>
                    <a:pt x="956" y="2519"/>
                  </a:lnTo>
                  <a:lnTo>
                    <a:pt x="912" y="2510"/>
                  </a:lnTo>
                  <a:lnTo>
                    <a:pt x="866" y="2499"/>
                  </a:lnTo>
                  <a:lnTo>
                    <a:pt x="818" y="2483"/>
                  </a:lnTo>
                  <a:lnTo>
                    <a:pt x="767" y="2464"/>
                  </a:lnTo>
                  <a:lnTo>
                    <a:pt x="717" y="2441"/>
                  </a:lnTo>
                  <a:lnTo>
                    <a:pt x="664" y="2416"/>
                  </a:lnTo>
                  <a:lnTo>
                    <a:pt x="612" y="2385"/>
                  </a:lnTo>
                  <a:lnTo>
                    <a:pt x="558" y="2353"/>
                  </a:lnTo>
                  <a:lnTo>
                    <a:pt x="505" y="2315"/>
                  </a:lnTo>
                  <a:lnTo>
                    <a:pt x="453" y="2274"/>
                  </a:lnTo>
                  <a:lnTo>
                    <a:pt x="401" y="2229"/>
                  </a:lnTo>
                  <a:lnTo>
                    <a:pt x="352" y="2179"/>
                  </a:lnTo>
                  <a:lnTo>
                    <a:pt x="304" y="2126"/>
                  </a:lnTo>
                  <a:lnTo>
                    <a:pt x="258" y="2068"/>
                  </a:lnTo>
                  <a:lnTo>
                    <a:pt x="214" y="2008"/>
                  </a:lnTo>
                  <a:lnTo>
                    <a:pt x="173" y="1942"/>
                  </a:lnTo>
                  <a:lnTo>
                    <a:pt x="135" y="1873"/>
                  </a:lnTo>
                  <a:lnTo>
                    <a:pt x="102" y="1798"/>
                  </a:lnTo>
                  <a:lnTo>
                    <a:pt x="72" y="1719"/>
                  </a:lnTo>
                  <a:lnTo>
                    <a:pt x="48" y="1638"/>
                  </a:lnTo>
                  <a:lnTo>
                    <a:pt x="27" y="1550"/>
                  </a:lnTo>
                  <a:lnTo>
                    <a:pt x="13" y="1459"/>
                  </a:lnTo>
                  <a:lnTo>
                    <a:pt x="3" y="1363"/>
                  </a:lnTo>
                  <a:lnTo>
                    <a:pt x="0" y="1262"/>
                  </a:lnTo>
                  <a:lnTo>
                    <a:pt x="2" y="1140"/>
                  </a:lnTo>
                  <a:lnTo>
                    <a:pt x="6" y="1020"/>
                  </a:lnTo>
                  <a:lnTo>
                    <a:pt x="13" y="905"/>
                  </a:lnTo>
                  <a:lnTo>
                    <a:pt x="22" y="821"/>
                  </a:lnTo>
                  <a:lnTo>
                    <a:pt x="31" y="743"/>
                  </a:lnTo>
                  <a:lnTo>
                    <a:pt x="47" y="665"/>
                  </a:lnTo>
                  <a:lnTo>
                    <a:pt x="65" y="591"/>
                  </a:lnTo>
                  <a:lnTo>
                    <a:pt x="89" y="520"/>
                  </a:lnTo>
                  <a:lnTo>
                    <a:pt x="117" y="454"/>
                  </a:lnTo>
                  <a:lnTo>
                    <a:pt x="151" y="391"/>
                  </a:lnTo>
                  <a:lnTo>
                    <a:pt x="190" y="332"/>
                  </a:lnTo>
                  <a:lnTo>
                    <a:pt x="225" y="285"/>
                  </a:lnTo>
                  <a:lnTo>
                    <a:pt x="265" y="242"/>
                  </a:lnTo>
                  <a:lnTo>
                    <a:pt x="309" y="202"/>
                  </a:lnTo>
                  <a:lnTo>
                    <a:pt x="357" y="166"/>
                  </a:lnTo>
                  <a:lnTo>
                    <a:pt x="411" y="132"/>
                  </a:lnTo>
                  <a:lnTo>
                    <a:pt x="470" y="101"/>
                  </a:lnTo>
                  <a:lnTo>
                    <a:pt x="533" y="76"/>
                  </a:lnTo>
                  <a:lnTo>
                    <a:pt x="602" y="52"/>
                  </a:lnTo>
                  <a:lnTo>
                    <a:pt x="676" y="33"/>
                  </a:lnTo>
                  <a:lnTo>
                    <a:pt x="756" y="19"/>
                  </a:lnTo>
                  <a:lnTo>
                    <a:pt x="842" y="8"/>
                  </a:lnTo>
                  <a:lnTo>
                    <a:pt x="935" y="1"/>
                  </a:lnTo>
                  <a:lnTo>
                    <a:pt x="10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212"/>
            <p:cNvSpPr>
              <a:spLocks/>
            </p:cNvSpPr>
            <p:nvPr/>
          </p:nvSpPr>
          <p:spPr bwMode="auto">
            <a:xfrm>
              <a:off x="1311" y="4581"/>
              <a:ext cx="1920" cy="926"/>
            </a:xfrm>
            <a:custGeom>
              <a:avLst/>
              <a:gdLst>
                <a:gd name="T0" fmla="*/ 1423 w 3841"/>
                <a:gd name="T1" fmla="*/ 66 h 1852"/>
                <a:gd name="T2" fmla="*/ 1731 w 3841"/>
                <a:gd name="T3" fmla="*/ 198 h 1852"/>
                <a:gd name="T4" fmla="*/ 1920 w 3841"/>
                <a:gd name="T5" fmla="*/ 605 h 1852"/>
                <a:gd name="T6" fmla="*/ 2110 w 3841"/>
                <a:gd name="T7" fmla="*/ 198 h 1852"/>
                <a:gd name="T8" fmla="*/ 2416 w 3841"/>
                <a:gd name="T9" fmla="*/ 66 h 1852"/>
                <a:gd name="T10" fmla="*/ 2547 w 3841"/>
                <a:gd name="T11" fmla="*/ 0 h 1852"/>
                <a:gd name="T12" fmla="*/ 2654 w 3841"/>
                <a:gd name="T13" fmla="*/ 55 h 1852"/>
                <a:gd name="T14" fmla="*/ 2866 w 3841"/>
                <a:gd name="T15" fmla="*/ 169 h 1852"/>
                <a:gd name="T16" fmla="*/ 3100 w 3841"/>
                <a:gd name="T17" fmla="*/ 298 h 1852"/>
                <a:gd name="T18" fmla="*/ 3314 w 3841"/>
                <a:gd name="T19" fmla="*/ 418 h 1852"/>
                <a:gd name="T20" fmla="*/ 3460 w 3841"/>
                <a:gd name="T21" fmla="*/ 509 h 1852"/>
                <a:gd name="T22" fmla="*/ 3612 w 3841"/>
                <a:gd name="T23" fmla="*/ 681 h 1852"/>
                <a:gd name="T24" fmla="*/ 3724 w 3841"/>
                <a:gd name="T25" fmla="*/ 927 h 1852"/>
                <a:gd name="T26" fmla="*/ 3801 w 3841"/>
                <a:gd name="T27" fmla="*/ 1206 h 1852"/>
                <a:gd name="T28" fmla="*/ 3841 w 3841"/>
                <a:gd name="T29" fmla="*/ 1430 h 1852"/>
                <a:gd name="T30" fmla="*/ 3822 w 3841"/>
                <a:gd name="T31" fmla="*/ 1479 h 1852"/>
                <a:gd name="T32" fmla="*/ 3752 w 3841"/>
                <a:gd name="T33" fmla="*/ 1575 h 1852"/>
                <a:gd name="T34" fmla="*/ 3599 w 3841"/>
                <a:gd name="T35" fmla="*/ 1708 h 1852"/>
                <a:gd name="T36" fmla="*/ 3334 w 3841"/>
                <a:gd name="T37" fmla="*/ 1850 h 1852"/>
                <a:gd name="T38" fmla="*/ 3273 w 3841"/>
                <a:gd name="T39" fmla="*/ 1769 h 1852"/>
                <a:gd name="T40" fmla="*/ 3365 w 3841"/>
                <a:gd name="T41" fmla="*/ 1663 h 1852"/>
                <a:gd name="T42" fmla="*/ 3366 w 3841"/>
                <a:gd name="T43" fmla="*/ 1524 h 1852"/>
                <a:gd name="T44" fmla="*/ 3232 w 3841"/>
                <a:gd name="T45" fmla="*/ 1338 h 1852"/>
                <a:gd name="T46" fmla="*/ 3012 w 3841"/>
                <a:gd name="T47" fmla="*/ 1209 h 1852"/>
                <a:gd name="T48" fmla="*/ 2819 w 3841"/>
                <a:gd name="T49" fmla="*/ 1176 h 1852"/>
                <a:gd name="T50" fmla="*/ 2557 w 3841"/>
                <a:gd name="T51" fmla="*/ 1237 h 1852"/>
                <a:gd name="T52" fmla="*/ 2350 w 3841"/>
                <a:gd name="T53" fmla="*/ 1399 h 1852"/>
                <a:gd name="T54" fmla="*/ 1439 w 3841"/>
                <a:gd name="T55" fmla="*/ 1345 h 1852"/>
                <a:gd name="T56" fmla="*/ 1217 w 3841"/>
                <a:gd name="T57" fmla="*/ 1210 h 1852"/>
                <a:gd name="T58" fmla="*/ 954 w 3841"/>
                <a:gd name="T59" fmla="*/ 1181 h 1852"/>
                <a:gd name="T60" fmla="*/ 709 w 3841"/>
                <a:gd name="T61" fmla="*/ 1262 h 1852"/>
                <a:gd name="T62" fmla="*/ 523 w 3841"/>
                <a:gd name="T63" fmla="*/ 1437 h 1852"/>
                <a:gd name="T64" fmla="*/ 462 w 3841"/>
                <a:gd name="T65" fmla="*/ 1596 h 1852"/>
                <a:gd name="T66" fmla="*/ 511 w 3841"/>
                <a:gd name="T67" fmla="*/ 1725 h 1852"/>
                <a:gd name="T68" fmla="*/ 565 w 3841"/>
                <a:gd name="T69" fmla="*/ 1801 h 1852"/>
                <a:gd name="T70" fmla="*/ 358 w 3841"/>
                <a:gd name="T71" fmla="*/ 1780 h 1852"/>
                <a:gd name="T72" fmla="*/ 152 w 3841"/>
                <a:gd name="T73" fmla="*/ 1639 h 1852"/>
                <a:gd name="T74" fmla="*/ 45 w 3841"/>
                <a:gd name="T75" fmla="*/ 1521 h 1852"/>
                <a:gd name="T76" fmla="*/ 6 w 3841"/>
                <a:gd name="T77" fmla="*/ 1454 h 1852"/>
                <a:gd name="T78" fmla="*/ 4 w 3841"/>
                <a:gd name="T79" fmla="*/ 1387 h 1852"/>
                <a:gd name="T80" fmla="*/ 39 w 3841"/>
                <a:gd name="T81" fmla="*/ 1217 h 1852"/>
                <a:gd name="T82" fmla="*/ 104 w 3841"/>
                <a:gd name="T83" fmla="*/ 978 h 1852"/>
                <a:gd name="T84" fmla="*/ 204 w 3841"/>
                <a:gd name="T85" fmla="*/ 733 h 1852"/>
                <a:gd name="T86" fmla="*/ 340 w 3841"/>
                <a:gd name="T87" fmla="*/ 540 h 1852"/>
                <a:gd name="T88" fmla="*/ 483 w 3841"/>
                <a:gd name="T89" fmla="*/ 445 h 1852"/>
                <a:gd name="T90" fmla="*/ 684 w 3841"/>
                <a:gd name="T91" fmla="*/ 329 h 1852"/>
                <a:gd name="T92" fmla="*/ 919 w 3841"/>
                <a:gd name="T93" fmla="*/ 200 h 1852"/>
                <a:gd name="T94" fmla="*/ 1142 w 3841"/>
                <a:gd name="T95" fmla="*/ 79 h 1852"/>
                <a:gd name="T96" fmla="*/ 1294 w 3841"/>
                <a:gd name="T97" fmla="*/ 0 h 1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41" h="1852">
                  <a:moveTo>
                    <a:pt x="1314" y="0"/>
                  </a:moveTo>
                  <a:lnTo>
                    <a:pt x="1335" y="4"/>
                  </a:lnTo>
                  <a:lnTo>
                    <a:pt x="1353" y="14"/>
                  </a:lnTo>
                  <a:lnTo>
                    <a:pt x="1423" y="66"/>
                  </a:lnTo>
                  <a:lnTo>
                    <a:pt x="1498" y="110"/>
                  </a:lnTo>
                  <a:lnTo>
                    <a:pt x="1573" y="146"/>
                  </a:lnTo>
                  <a:lnTo>
                    <a:pt x="1651" y="176"/>
                  </a:lnTo>
                  <a:lnTo>
                    <a:pt x="1731" y="198"/>
                  </a:lnTo>
                  <a:lnTo>
                    <a:pt x="1753" y="207"/>
                  </a:lnTo>
                  <a:lnTo>
                    <a:pt x="1771" y="222"/>
                  </a:lnTo>
                  <a:lnTo>
                    <a:pt x="1783" y="243"/>
                  </a:lnTo>
                  <a:lnTo>
                    <a:pt x="1920" y="605"/>
                  </a:lnTo>
                  <a:lnTo>
                    <a:pt x="2058" y="243"/>
                  </a:lnTo>
                  <a:lnTo>
                    <a:pt x="2069" y="222"/>
                  </a:lnTo>
                  <a:lnTo>
                    <a:pt x="2088" y="207"/>
                  </a:lnTo>
                  <a:lnTo>
                    <a:pt x="2110" y="198"/>
                  </a:lnTo>
                  <a:lnTo>
                    <a:pt x="2189" y="176"/>
                  </a:lnTo>
                  <a:lnTo>
                    <a:pt x="2267" y="146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8" y="14"/>
                  </a:lnTo>
                  <a:lnTo>
                    <a:pt x="2506" y="4"/>
                  </a:lnTo>
                  <a:lnTo>
                    <a:pt x="2526" y="0"/>
                  </a:lnTo>
                  <a:lnTo>
                    <a:pt x="2547" y="0"/>
                  </a:lnTo>
                  <a:lnTo>
                    <a:pt x="2567" y="8"/>
                  </a:lnTo>
                  <a:lnTo>
                    <a:pt x="2571" y="10"/>
                  </a:lnTo>
                  <a:lnTo>
                    <a:pt x="2610" y="31"/>
                  </a:lnTo>
                  <a:lnTo>
                    <a:pt x="2654" y="55"/>
                  </a:lnTo>
                  <a:lnTo>
                    <a:pt x="2703" y="80"/>
                  </a:lnTo>
                  <a:lnTo>
                    <a:pt x="2755" y="108"/>
                  </a:lnTo>
                  <a:lnTo>
                    <a:pt x="2810" y="138"/>
                  </a:lnTo>
                  <a:lnTo>
                    <a:pt x="2866" y="169"/>
                  </a:lnTo>
                  <a:lnTo>
                    <a:pt x="2925" y="201"/>
                  </a:lnTo>
                  <a:lnTo>
                    <a:pt x="2984" y="233"/>
                  </a:lnTo>
                  <a:lnTo>
                    <a:pt x="3043" y="266"/>
                  </a:lnTo>
                  <a:lnTo>
                    <a:pt x="3100" y="298"/>
                  </a:lnTo>
                  <a:lnTo>
                    <a:pt x="3158" y="329"/>
                  </a:lnTo>
                  <a:lnTo>
                    <a:pt x="3213" y="360"/>
                  </a:lnTo>
                  <a:lnTo>
                    <a:pt x="3265" y="390"/>
                  </a:lnTo>
                  <a:lnTo>
                    <a:pt x="3314" y="418"/>
                  </a:lnTo>
                  <a:lnTo>
                    <a:pt x="3358" y="445"/>
                  </a:lnTo>
                  <a:lnTo>
                    <a:pt x="3398" y="469"/>
                  </a:lnTo>
                  <a:lnTo>
                    <a:pt x="3432" y="491"/>
                  </a:lnTo>
                  <a:lnTo>
                    <a:pt x="3460" y="509"/>
                  </a:lnTo>
                  <a:lnTo>
                    <a:pt x="3502" y="543"/>
                  </a:lnTo>
                  <a:lnTo>
                    <a:pt x="3542" y="582"/>
                  </a:lnTo>
                  <a:lnTo>
                    <a:pt x="3578" y="629"/>
                  </a:lnTo>
                  <a:lnTo>
                    <a:pt x="3612" y="681"/>
                  </a:lnTo>
                  <a:lnTo>
                    <a:pt x="3644" y="737"/>
                  </a:lnTo>
                  <a:lnTo>
                    <a:pt x="3672" y="798"/>
                  </a:lnTo>
                  <a:lnTo>
                    <a:pt x="3699" y="861"/>
                  </a:lnTo>
                  <a:lnTo>
                    <a:pt x="3724" y="927"/>
                  </a:lnTo>
                  <a:lnTo>
                    <a:pt x="3747" y="995"/>
                  </a:lnTo>
                  <a:lnTo>
                    <a:pt x="3766" y="1065"/>
                  </a:lnTo>
                  <a:lnTo>
                    <a:pt x="3785" y="1136"/>
                  </a:lnTo>
                  <a:lnTo>
                    <a:pt x="3801" y="1206"/>
                  </a:lnTo>
                  <a:lnTo>
                    <a:pt x="3815" y="1276"/>
                  </a:lnTo>
                  <a:lnTo>
                    <a:pt x="3828" y="1345"/>
                  </a:lnTo>
                  <a:lnTo>
                    <a:pt x="3839" y="1411"/>
                  </a:lnTo>
                  <a:lnTo>
                    <a:pt x="3841" y="1430"/>
                  </a:lnTo>
                  <a:lnTo>
                    <a:pt x="3837" y="1448"/>
                  </a:lnTo>
                  <a:lnTo>
                    <a:pt x="3834" y="1454"/>
                  </a:lnTo>
                  <a:lnTo>
                    <a:pt x="3830" y="1463"/>
                  </a:lnTo>
                  <a:lnTo>
                    <a:pt x="3822" y="1479"/>
                  </a:lnTo>
                  <a:lnTo>
                    <a:pt x="3811" y="1497"/>
                  </a:lnTo>
                  <a:lnTo>
                    <a:pt x="3796" y="1521"/>
                  </a:lnTo>
                  <a:lnTo>
                    <a:pt x="3776" y="1546"/>
                  </a:lnTo>
                  <a:lnTo>
                    <a:pt x="3752" y="1575"/>
                  </a:lnTo>
                  <a:lnTo>
                    <a:pt x="3723" y="1606"/>
                  </a:lnTo>
                  <a:lnTo>
                    <a:pt x="3688" y="1638"/>
                  </a:lnTo>
                  <a:lnTo>
                    <a:pt x="3647" y="1673"/>
                  </a:lnTo>
                  <a:lnTo>
                    <a:pt x="3599" y="1708"/>
                  </a:lnTo>
                  <a:lnTo>
                    <a:pt x="3544" y="1743"/>
                  </a:lnTo>
                  <a:lnTo>
                    <a:pt x="3483" y="1780"/>
                  </a:lnTo>
                  <a:lnTo>
                    <a:pt x="3412" y="1815"/>
                  </a:lnTo>
                  <a:lnTo>
                    <a:pt x="3334" y="1850"/>
                  </a:lnTo>
                  <a:lnTo>
                    <a:pt x="3307" y="1822"/>
                  </a:lnTo>
                  <a:lnTo>
                    <a:pt x="3276" y="1800"/>
                  </a:lnTo>
                  <a:lnTo>
                    <a:pt x="3241" y="1784"/>
                  </a:lnTo>
                  <a:lnTo>
                    <a:pt x="3273" y="1769"/>
                  </a:lnTo>
                  <a:lnTo>
                    <a:pt x="3303" y="1749"/>
                  </a:lnTo>
                  <a:lnTo>
                    <a:pt x="3328" y="1724"/>
                  </a:lnTo>
                  <a:lnTo>
                    <a:pt x="3349" y="1696"/>
                  </a:lnTo>
                  <a:lnTo>
                    <a:pt x="3365" y="1663"/>
                  </a:lnTo>
                  <a:lnTo>
                    <a:pt x="3374" y="1628"/>
                  </a:lnTo>
                  <a:lnTo>
                    <a:pt x="3377" y="1594"/>
                  </a:lnTo>
                  <a:lnTo>
                    <a:pt x="3374" y="1559"/>
                  </a:lnTo>
                  <a:lnTo>
                    <a:pt x="3366" y="1524"/>
                  </a:lnTo>
                  <a:lnTo>
                    <a:pt x="3352" y="1492"/>
                  </a:lnTo>
                  <a:lnTo>
                    <a:pt x="3317" y="1435"/>
                  </a:lnTo>
                  <a:lnTo>
                    <a:pt x="3277" y="1385"/>
                  </a:lnTo>
                  <a:lnTo>
                    <a:pt x="3232" y="1338"/>
                  </a:lnTo>
                  <a:lnTo>
                    <a:pt x="3182" y="1297"/>
                  </a:lnTo>
                  <a:lnTo>
                    <a:pt x="3129" y="1261"/>
                  </a:lnTo>
                  <a:lnTo>
                    <a:pt x="3072" y="1231"/>
                  </a:lnTo>
                  <a:lnTo>
                    <a:pt x="3012" y="1209"/>
                  </a:lnTo>
                  <a:lnTo>
                    <a:pt x="2950" y="1190"/>
                  </a:lnTo>
                  <a:lnTo>
                    <a:pt x="2885" y="1181"/>
                  </a:lnTo>
                  <a:lnTo>
                    <a:pt x="2819" y="1176"/>
                  </a:lnTo>
                  <a:lnTo>
                    <a:pt x="2819" y="1176"/>
                  </a:lnTo>
                  <a:lnTo>
                    <a:pt x="2751" y="1181"/>
                  </a:lnTo>
                  <a:lnTo>
                    <a:pt x="2683" y="1192"/>
                  </a:lnTo>
                  <a:lnTo>
                    <a:pt x="2619" y="1212"/>
                  </a:lnTo>
                  <a:lnTo>
                    <a:pt x="2557" y="1237"/>
                  </a:lnTo>
                  <a:lnTo>
                    <a:pt x="2498" y="1269"/>
                  </a:lnTo>
                  <a:lnTo>
                    <a:pt x="2442" y="1309"/>
                  </a:lnTo>
                  <a:lnTo>
                    <a:pt x="2391" y="1355"/>
                  </a:lnTo>
                  <a:lnTo>
                    <a:pt x="2350" y="1399"/>
                  </a:lnTo>
                  <a:lnTo>
                    <a:pt x="2317" y="1447"/>
                  </a:lnTo>
                  <a:lnTo>
                    <a:pt x="1524" y="1447"/>
                  </a:lnTo>
                  <a:lnTo>
                    <a:pt x="1483" y="1393"/>
                  </a:lnTo>
                  <a:lnTo>
                    <a:pt x="1439" y="1345"/>
                  </a:lnTo>
                  <a:lnTo>
                    <a:pt x="1389" y="1303"/>
                  </a:lnTo>
                  <a:lnTo>
                    <a:pt x="1336" y="1265"/>
                  </a:lnTo>
                  <a:lnTo>
                    <a:pt x="1278" y="1234"/>
                  </a:lnTo>
                  <a:lnTo>
                    <a:pt x="1217" y="1210"/>
                  </a:lnTo>
                  <a:lnTo>
                    <a:pt x="1153" y="1192"/>
                  </a:lnTo>
                  <a:lnTo>
                    <a:pt x="1087" y="1181"/>
                  </a:lnTo>
                  <a:lnTo>
                    <a:pt x="1020" y="1176"/>
                  </a:lnTo>
                  <a:lnTo>
                    <a:pt x="954" y="1181"/>
                  </a:lnTo>
                  <a:lnTo>
                    <a:pt x="889" y="1190"/>
                  </a:lnTo>
                  <a:lnTo>
                    <a:pt x="826" y="1209"/>
                  </a:lnTo>
                  <a:lnTo>
                    <a:pt x="767" y="1233"/>
                  </a:lnTo>
                  <a:lnTo>
                    <a:pt x="709" y="1262"/>
                  </a:lnTo>
                  <a:lnTo>
                    <a:pt x="656" y="1297"/>
                  </a:lnTo>
                  <a:lnTo>
                    <a:pt x="607" y="1340"/>
                  </a:lnTo>
                  <a:lnTo>
                    <a:pt x="562" y="1386"/>
                  </a:lnTo>
                  <a:lnTo>
                    <a:pt x="523" y="1437"/>
                  </a:lnTo>
                  <a:lnTo>
                    <a:pt x="487" y="1493"/>
                  </a:lnTo>
                  <a:lnTo>
                    <a:pt x="473" y="1527"/>
                  </a:lnTo>
                  <a:lnTo>
                    <a:pt x="465" y="1561"/>
                  </a:lnTo>
                  <a:lnTo>
                    <a:pt x="462" y="1596"/>
                  </a:lnTo>
                  <a:lnTo>
                    <a:pt x="466" y="1631"/>
                  </a:lnTo>
                  <a:lnTo>
                    <a:pt x="475" y="1665"/>
                  </a:lnTo>
                  <a:lnTo>
                    <a:pt x="490" y="1697"/>
                  </a:lnTo>
                  <a:lnTo>
                    <a:pt x="511" y="1725"/>
                  </a:lnTo>
                  <a:lnTo>
                    <a:pt x="538" y="1751"/>
                  </a:lnTo>
                  <a:lnTo>
                    <a:pt x="566" y="1770"/>
                  </a:lnTo>
                  <a:lnTo>
                    <a:pt x="598" y="1786"/>
                  </a:lnTo>
                  <a:lnTo>
                    <a:pt x="565" y="1801"/>
                  </a:lnTo>
                  <a:lnTo>
                    <a:pt x="534" y="1824"/>
                  </a:lnTo>
                  <a:lnTo>
                    <a:pt x="507" y="1852"/>
                  </a:lnTo>
                  <a:lnTo>
                    <a:pt x="428" y="1817"/>
                  </a:lnTo>
                  <a:lnTo>
                    <a:pt x="358" y="1780"/>
                  </a:lnTo>
                  <a:lnTo>
                    <a:pt x="296" y="1745"/>
                  </a:lnTo>
                  <a:lnTo>
                    <a:pt x="242" y="1708"/>
                  </a:lnTo>
                  <a:lnTo>
                    <a:pt x="194" y="1673"/>
                  </a:lnTo>
                  <a:lnTo>
                    <a:pt x="152" y="1639"/>
                  </a:lnTo>
                  <a:lnTo>
                    <a:pt x="117" y="1606"/>
                  </a:lnTo>
                  <a:lnTo>
                    <a:pt x="89" y="1575"/>
                  </a:lnTo>
                  <a:lnTo>
                    <a:pt x="63" y="1546"/>
                  </a:lnTo>
                  <a:lnTo>
                    <a:pt x="45" y="1521"/>
                  </a:lnTo>
                  <a:lnTo>
                    <a:pt x="30" y="1497"/>
                  </a:lnTo>
                  <a:lnTo>
                    <a:pt x="18" y="1479"/>
                  </a:lnTo>
                  <a:lnTo>
                    <a:pt x="11" y="1463"/>
                  </a:lnTo>
                  <a:lnTo>
                    <a:pt x="6" y="1454"/>
                  </a:lnTo>
                  <a:lnTo>
                    <a:pt x="4" y="1448"/>
                  </a:lnTo>
                  <a:lnTo>
                    <a:pt x="0" y="1430"/>
                  </a:lnTo>
                  <a:lnTo>
                    <a:pt x="0" y="1411"/>
                  </a:lnTo>
                  <a:lnTo>
                    <a:pt x="4" y="1387"/>
                  </a:lnTo>
                  <a:lnTo>
                    <a:pt x="11" y="1355"/>
                  </a:lnTo>
                  <a:lnTo>
                    <a:pt x="18" y="1314"/>
                  </a:lnTo>
                  <a:lnTo>
                    <a:pt x="28" y="1269"/>
                  </a:lnTo>
                  <a:lnTo>
                    <a:pt x="39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4" y="978"/>
                  </a:lnTo>
                  <a:lnTo>
                    <a:pt x="125" y="915"/>
                  </a:lnTo>
                  <a:lnTo>
                    <a:pt x="149" y="853"/>
                  </a:lnTo>
                  <a:lnTo>
                    <a:pt x="176" y="791"/>
                  </a:lnTo>
                  <a:lnTo>
                    <a:pt x="204" y="733"/>
                  </a:lnTo>
                  <a:lnTo>
                    <a:pt x="233" y="677"/>
                  </a:lnTo>
                  <a:lnTo>
                    <a:pt x="267" y="626"/>
                  </a:lnTo>
                  <a:lnTo>
                    <a:pt x="302" y="580"/>
                  </a:lnTo>
                  <a:lnTo>
                    <a:pt x="340" y="540"/>
                  </a:lnTo>
                  <a:lnTo>
                    <a:pt x="381" y="509"/>
                  </a:lnTo>
                  <a:lnTo>
                    <a:pt x="409" y="491"/>
                  </a:lnTo>
                  <a:lnTo>
                    <a:pt x="443" y="469"/>
                  </a:lnTo>
                  <a:lnTo>
                    <a:pt x="483" y="445"/>
                  </a:lnTo>
                  <a:lnTo>
                    <a:pt x="528" y="419"/>
                  </a:lnTo>
                  <a:lnTo>
                    <a:pt x="577" y="390"/>
                  </a:lnTo>
                  <a:lnTo>
                    <a:pt x="629" y="360"/>
                  </a:lnTo>
                  <a:lnTo>
                    <a:pt x="684" y="329"/>
                  </a:lnTo>
                  <a:lnTo>
                    <a:pt x="742" y="297"/>
                  </a:lnTo>
                  <a:lnTo>
                    <a:pt x="801" y="264"/>
                  </a:lnTo>
                  <a:lnTo>
                    <a:pt x="860" y="232"/>
                  </a:lnTo>
                  <a:lnTo>
                    <a:pt x="919" y="200"/>
                  </a:lnTo>
                  <a:lnTo>
                    <a:pt x="978" y="167"/>
                  </a:lnTo>
                  <a:lnTo>
                    <a:pt x="1035" y="136"/>
                  </a:lnTo>
                  <a:lnTo>
                    <a:pt x="1090" y="107"/>
                  </a:lnTo>
                  <a:lnTo>
                    <a:pt x="1142" y="79"/>
                  </a:lnTo>
                  <a:lnTo>
                    <a:pt x="1190" y="52"/>
                  </a:lnTo>
                  <a:lnTo>
                    <a:pt x="1235" y="29"/>
                  </a:lnTo>
                  <a:lnTo>
                    <a:pt x="1274" y="8"/>
                  </a:lnTo>
                  <a:lnTo>
                    <a:pt x="1294" y="0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213"/>
            <p:cNvSpPr>
              <a:spLocks/>
            </p:cNvSpPr>
            <p:nvPr/>
          </p:nvSpPr>
          <p:spPr bwMode="auto">
            <a:xfrm>
              <a:off x="1631" y="5260"/>
              <a:ext cx="1279" cy="428"/>
            </a:xfrm>
            <a:custGeom>
              <a:avLst/>
              <a:gdLst>
                <a:gd name="T0" fmla="*/ 2281 w 2558"/>
                <a:gd name="T1" fmla="*/ 12 h 858"/>
                <a:gd name="T2" fmla="*/ 2419 w 2558"/>
                <a:gd name="T3" fmla="*/ 74 h 858"/>
                <a:gd name="T4" fmla="*/ 2527 w 2558"/>
                <a:gd name="T5" fmla="*/ 178 h 858"/>
                <a:gd name="T6" fmla="*/ 2554 w 2558"/>
                <a:gd name="T7" fmla="*/ 248 h 858"/>
                <a:gd name="T8" fmla="*/ 2538 w 2558"/>
                <a:gd name="T9" fmla="*/ 259 h 858"/>
                <a:gd name="T10" fmla="*/ 2148 w 2558"/>
                <a:gd name="T11" fmla="*/ 269 h 858"/>
                <a:gd name="T12" fmla="*/ 2136 w 2558"/>
                <a:gd name="T13" fmla="*/ 323 h 858"/>
                <a:gd name="T14" fmla="*/ 2131 w 2558"/>
                <a:gd name="T15" fmla="*/ 428 h 858"/>
                <a:gd name="T16" fmla="*/ 2136 w 2558"/>
                <a:gd name="T17" fmla="*/ 534 h 858"/>
                <a:gd name="T18" fmla="*/ 2148 w 2558"/>
                <a:gd name="T19" fmla="*/ 587 h 858"/>
                <a:gd name="T20" fmla="*/ 2532 w 2558"/>
                <a:gd name="T21" fmla="*/ 596 h 858"/>
                <a:gd name="T22" fmla="*/ 2551 w 2558"/>
                <a:gd name="T23" fmla="*/ 603 h 858"/>
                <a:gd name="T24" fmla="*/ 2555 w 2558"/>
                <a:gd name="T25" fmla="*/ 634 h 858"/>
                <a:gd name="T26" fmla="*/ 2459 w 2558"/>
                <a:gd name="T27" fmla="*/ 752 h 858"/>
                <a:gd name="T28" fmla="*/ 2330 w 2558"/>
                <a:gd name="T29" fmla="*/ 829 h 858"/>
                <a:gd name="T30" fmla="*/ 2180 w 2558"/>
                <a:gd name="T31" fmla="*/ 858 h 858"/>
                <a:gd name="T32" fmla="*/ 2063 w 2558"/>
                <a:gd name="T33" fmla="*/ 841 h 858"/>
                <a:gd name="T34" fmla="*/ 1914 w 2558"/>
                <a:gd name="T35" fmla="*/ 765 h 858"/>
                <a:gd name="T36" fmla="*/ 1806 w 2558"/>
                <a:gd name="T37" fmla="*/ 638 h 858"/>
                <a:gd name="T38" fmla="*/ 758 w 2558"/>
                <a:gd name="T39" fmla="*/ 627 h 858"/>
                <a:gd name="T40" fmla="*/ 682 w 2558"/>
                <a:gd name="T41" fmla="*/ 731 h 858"/>
                <a:gd name="T42" fmla="*/ 543 w 2558"/>
                <a:gd name="T43" fmla="*/ 824 h 858"/>
                <a:gd name="T44" fmla="*/ 380 w 2558"/>
                <a:gd name="T45" fmla="*/ 858 h 858"/>
                <a:gd name="T46" fmla="*/ 278 w 2558"/>
                <a:gd name="T47" fmla="*/ 845 h 858"/>
                <a:gd name="T48" fmla="*/ 140 w 2558"/>
                <a:gd name="T49" fmla="*/ 784 h 858"/>
                <a:gd name="T50" fmla="*/ 32 w 2558"/>
                <a:gd name="T51" fmla="*/ 679 h 858"/>
                <a:gd name="T52" fmla="*/ 4 w 2558"/>
                <a:gd name="T53" fmla="*/ 610 h 858"/>
                <a:gd name="T54" fmla="*/ 19 w 2558"/>
                <a:gd name="T55" fmla="*/ 597 h 858"/>
                <a:gd name="T56" fmla="*/ 411 w 2558"/>
                <a:gd name="T57" fmla="*/ 587 h 858"/>
                <a:gd name="T58" fmla="*/ 422 w 2558"/>
                <a:gd name="T59" fmla="*/ 534 h 858"/>
                <a:gd name="T60" fmla="*/ 428 w 2558"/>
                <a:gd name="T61" fmla="*/ 428 h 858"/>
                <a:gd name="T62" fmla="*/ 421 w 2558"/>
                <a:gd name="T63" fmla="*/ 323 h 858"/>
                <a:gd name="T64" fmla="*/ 411 w 2558"/>
                <a:gd name="T65" fmla="*/ 269 h 858"/>
                <a:gd name="T66" fmla="*/ 19 w 2558"/>
                <a:gd name="T67" fmla="*/ 261 h 858"/>
                <a:gd name="T68" fmla="*/ 4 w 2558"/>
                <a:gd name="T69" fmla="*/ 250 h 858"/>
                <a:gd name="T70" fmla="*/ 31 w 2558"/>
                <a:gd name="T71" fmla="*/ 179 h 858"/>
                <a:gd name="T72" fmla="*/ 139 w 2558"/>
                <a:gd name="T73" fmla="*/ 74 h 858"/>
                <a:gd name="T74" fmla="*/ 276 w 2558"/>
                <a:gd name="T75" fmla="*/ 13 h 858"/>
                <a:gd name="T76" fmla="*/ 438 w 2558"/>
                <a:gd name="T77" fmla="*/ 5 h 858"/>
                <a:gd name="T78" fmla="*/ 598 w 2558"/>
                <a:gd name="T79" fmla="*/ 61 h 858"/>
                <a:gd name="T80" fmla="*/ 720 w 2558"/>
                <a:gd name="T81" fmla="*/ 172 h 858"/>
                <a:gd name="T82" fmla="*/ 1782 w 2558"/>
                <a:gd name="T83" fmla="*/ 269 h 858"/>
                <a:gd name="T84" fmla="*/ 1847 w 2558"/>
                <a:gd name="T85" fmla="*/ 158 h 858"/>
                <a:gd name="T86" fmla="*/ 1965 w 2558"/>
                <a:gd name="T87" fmla="*/ 57 h 858"/>
                <a:gd name="T88" fmla="*/ 2122 w 2558"/>
                <a:gd name="T89" fmla="*/ 3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58" h="858">
                  <a:moveTo>
                    <a:pt x="2178" y="0"/>
                  </a:moveTo>
                  <a:lnTo>
                    <a:pt x="2230" y="3"/>
                  </a:lnTo>
                  <a:lnTo>
                    <a:pt x="2281" y="12"/>
                  </a:lnTo>
                  <a:lnTo>
                    <a:pt x="2329" y="27"/>
                  </a:lnTo>
                  <a:lnTo>
                    <a:pt x="2375" y="47"/>
                  </a:lnTo>
                  <a:lnTo>
                    <a:pt x="2419" y="74"/>
                  </a:lnTo>
                  <a:lnTo>
                    <a:pt x="2458" y="103"/>
                  </a:lnTo>
                  <a:lnTo>
                    <a:pt x="2495" y="138"/>
                  </a:lnTo>
                  <a:lnTo>
                    <a:pt x="2527" y="178"/>
                  </a:lnTo>
                  <a:lnTo>
                    <a:pt x="2554" y="223"/>
                  </a:lnTo>
                  <a:lnTo>
                    <a:pt x="2558" y="236"/>
                  </a:lnTo>
                  <a:lnTo>
                    <a:pt x="2554" y="248"/>
                  </a:lnTo>
                  <a:lnTo>
                    <a:pt x="2549" y="252"/>
                  </a:lnTo>
                  <a:lnTo>
                    <a:pt x="2544" y="257"/>
                  </a:lnTo>
                  <a:lnTo>
                    <a:pt x="2538" y="259"/>
                  </a:lnTo>
                  <a:lnTo>
                    <a:pt x="2531" y="261"/>
                  </a:lnTo>
                  <a:lnTo>
                    <a:pt x="2150" y="261"/>
                  </a:lnTo>
                  <a:lnTo>
                    <a:pt x="2148" y="269"/>
                  </a:lnTo>
                  <a:lnTo>
                    <a:pt x="2143" y="283"/>
                  </a:lnTo>
                  <a:lnTo>
                    <a:pt x="2139" y="300"/>
                  </a:lnTo>
                  <a:lnTo>
                    <a:pt x="2136" y="323"/>
                  </a:lnTo>
                  <a:lnTo>
                    <a:pt x="2134" y="351"/>
                  </a:lnTo>
                  <a:lnTo>
                    <a:pt x="2131" y="386"/>
                  </a:lnTo>
                  <a:lnTo>
                    <a:pt x="2131" y="428"/>
                  </a:lnTo>
                  <a:lnTo>
                    <a:pt x="2132" y="471"/>
                  </a:lnTo>
                  <a:lnTo>
                    <a:pt x="2134" y="506"/>
                  </a:lnTo>
                  <a:lnTo>
                    <a:pt x="2136" y="534"/>
                  </a:lnTo>
                  <a:lnTo>
                    <a:pt x="2141" y="556"/>
                  </a:lnTo>
                  <a:lnTo>
                    <a:pt x="2143" y="575"/>
                  </a:lnTo>
                  <a:lnTo>
                    <a:pt x="2148" y="587"/>
                  </a:lnTo>
                  <a:lnTo>
                    <a:pt x="2150" y="596"/>
                  </a:lnTo>
                  <a:lnTo>
                    <a:pt x="2532" y="596"/>
                  </a:lnTo>
                  <a:lnTo>
                    <a:pt x="2532" y="596"/>
                  </a:lnTo>
                  <a:lnTo>
                    <a:pt x="2539" y="596"/>
                  </a:lnTo>
                  <a:lnTo>
                    <a:pt x="2545" y="599"/>
                  </a:lnTo>
                  <a:lnTo>
                    <a:pt x="2551" y="603"/>
                  </a:lnTo>
                  <a:lnTo>
                    <a:pt x="2555" y="608"/>
                  </a:lnTo>
                  <a:lnTo>
                    <a:pt x="2558" y="621"/>
                  </a:lnTo>
                  <a:lnTo>
                    <a:pt x="2555" y="634"/>
                  </a:lnTo>
                  <a:lnTo>
                    <a:pt x="2527" y="677"/>
                  </a:lnTo>
                  <a:lnTo>
                    <a:pt x="2495" y="717"/>
                  </a:lnTo>
                  <a:lnTo>
                    <a:pt x="2459" y="752"/>
                  </a:lnTo>
                  <a:lnTo>
                    <a:pt x="2419" y="783"/>
                  </a:lnTo>
                  <a:lnTo>
                    <a:pt x="2375" y="810"/>
                  </a:lnTo>
                  <a:lnTo>
                    <a:pt x="2330" y="829"/>
                  </a:lnTo>
                  <a:lnTo>
                    <a:pt x="2281" y="845"/>
                  </a:lnTo>
                  <a:lnTo>
                    <a:pt x="2232" y="853"/>
                  </a:lnTo>
                  <a:lnTo>
                    <a:pt x="2180" y="858"/>
                  </a:lnTo>
                  <a:lnTo>
                    <a:pt x="2180" y="858"/>
                  </a:lnTo>
                  <a:lnTo>
                    <a:pt x="2121" y="853"/>
                  </a:lnTo>
                  <a:lnTo>
                    <a:pt x="2063" y="841"/>
                  </a:lnTo>
                  <a:lnTo>
                    <a:pt x="2010" y="822"/>
                  </a:lnTo>
                  <a:lnTo>
                    <a:pt x="1961" y="797"/>
                  </a:lnTo>
                  <a:lnTo>
                    <a:pt x="1914" y="765"/>
                  </a:lnTo>
                  <a:lnTo>
                    <a:pt x="1874" y="727"/>
                  </a:lnTo>
                  <a:lnTo>
                    <a:pt x="1837" y="684"/>
                  </a:lnTo>
                  <a:lnTo>
                    <a:pt x="1806" y="638"/>
                  </a:lnTo>
                  <a:lnTo>
                    <a:pt x="1782" y="587"/>
                  </a:lnTo>
                  <a:lnTo>
                    <a:pt x="776" y="587"/>
                  </a:lnTo>
                  <a:lnTo>
                    <a:pt x="758" y="627"/>
                  </a:lnTo>
                  <a:lnTo>
                    <a:pt x="737" y="663"/>
                  </a:lnTo>
                  <a:lnTo>
                    <a:pt x="712" y="698"/>
                  </a:lnTo>
                  <a:lnTo>
                    <a:pt x="682" y="731"/>
                  </a:lnTo>
                  <a:lnTo>
                    <a:pt x="639" y="769"/>
                  </a:lnTo>
                  <a:lnTo>
                    <a:pt x="592" y="800"/>
                  </a:lnTo>
                  <a:lnTo>
                    <a:pt x="543" y="824"/>
                  </a:lnTo>
                  <a:lnTo>
                    <a:pt x="491" y="842"/>
                  </a:lnTo>
                  <a:lnTo>
                    <a:pt x="436" y="853"/>
                  </a:lnTo>
                  <a:lnTo>
                    <a:pt x="380" y="858"/>
                  </a:lnTo>
                  <a:lnTo>
                    <a:pt x="379" y="858"/>
                  </a:lnTo>
                  <a:lnTo>
                    <a:pt x="327" y="853"/>
                  </a:lnTo>
                  <a:lnTo>
                    <a:pt x="278" y="845"/>
                  </a:lnTo>
                  <a:lnTo>
                    <a:pt x="229" y="829"/>
                  </a:lnTo>
                  <a:lnTo>
                    <a:pt x="184" y="810"/>
                  </a:lnTo>
                  <a:lnTo>
                    <a:pt x="140" y="784"/>
                  </a:lnTo>
                  <a:lnTo>
                    <a:pt x="99" y="753"/>
                  </a:lnTo>
                  <a:lnTo>
                    <a:pt x="64" y="718"/>
                  </a:lnTo>
                  <a:lnTo>
                    <a:pt x="32" y="679"/>
                  </a:lnTo>
                  <a:lnTo>
                    <a:pt x="4" y="635"/>
                  </a:lnTo>
                  <a:lnTo>
                    <a:pt x="1" y="623"/>
                  </a:lnTo>
                  <a:lnTo>
                    <a:pt x="4" y="610"/>
                  </a:lnTo>
                  <a:lnTo>
                    <a:pt x="8" y="604"/>
                  </a:lnTo>
                  <a:lnTo>
                    <a:pt x="14" y="600"/>
                  </a:lnTo>
                  <a:lnTo>
                    <a:pt x="19" y="597"/>
                  </a:lnTo>
                  <a:lnTo>
                    <a:pt x="26" y="597"/>
                  </a:lnTo>
                  <a:lnTo>
                    <a:pt x="408" y="596"/>
                  </a:lnTo>
                  <a:lnTo>
                    <a:pt x="411" y="587"/>
                  </a:lnTo>
                  <a:lnTo>
                    <a:pt x="415" y="575"/>
                  </a:lnTo>
                  <a:lnTo>
                    <a:pt x="418" y="556"/>
                  </a:lnTo>
                  <a:lnTo>
                    <a:pt x="422" y="534"/>
                  </a:lnTo>
                  <a:lnTo>
                    <a:pt x="425" y="506"/>
                  </a:lnTo>
                  <a:lnTo>
                    <a:pt x="427" y="471"/>
                  </a:lnTo>
                  <a:lnTo>
                    <a:pt x="428" y="428"/>
                  </a:lnTo>
                  <a:lnTo>
                    <a:pt x="427" y="386"/>
                  </a:lnTo>
                  <a:lnTo>
                    <a:pt x="425" y="351"/>
                  </a:lnTo>
                  <a:lnTo>
                    <a:pt x="421" y="323"/>
                  </a:lnTo>
                  <a:lnTo>
                    <a:pt x="418" y="300"/>
                  </a:lnTo>
                  <a:lnTo>
                    <a:pt x="414" y="282"/>
                  </a:lnTo>
                  <a:lnTo>
                    <a:pt x="411" y="269"/>
                  </a:lnTo>
                  <a:lnTo>
                    <a:pt x="407" y="261"/>
                  </a:lnTo>
                  <a:lnTo>
                    <a:pt x="26" y="262"/>
                  </a:lnTo>
                  <a:lnTo>
                    <a:pt x="19" y="261"/>
                  </a:lnTo>
                  <a:lnTo>
                    <a:pt x="14" y="258"/>
                  </a:lnTo>
                  <a:lnTo>
                    <a:pt x="8" y="254"/>
                  </a:lnTo>
                  <a:lnTo>
                    <a:pt x="4" y="250"/>
                  </a:lnTo>
                  <a:lnTo>
                    <a:pt x="0" y="237"/>
                  </a:lnTo>
                  <a:lnTo>
                    <a:pt x="4" y="223"/>
                  </a:lnTo>
                  <a:lnTo>
                    <a:pt x="31" y="179"/>
                  </a:lnTo>
                  <a:lnTo>
                    <a:pt x="63" y="140"/>
                  </a:lnTo>
                  <a:lnTo>
                    <a:pt x="99" y="105"/>
                  </a:lnTo>
                  <a:lnTo>
                    <a:pt x="139" y="74"/>
                  </a:lnTo>
                  <a:lnTo>
                    <a:pt x="182" y="48"/>
                  </a:lnTo>
                  <a:lnTo>
                    <a:pt x="229" y="27"/>
                  </a:lnTo>
                  <a:lnTo>
                    <a:pt x="276" y="13"/>
                  </a:lnTo>
                  <a:lnTo>
                    <a:pt x="327" y="3"/>
                  </a:lnTo>
                  <a:lnTo>
                    <a:pt x="379" y="0"/>
                  </a:lnTo>
                  <a:lnTo>
                    <a:pt x="438" y="5"/>
                  </a:lnTo>
                  <a:lnTo>
                    <a:pt x="494" y="16"/>
                  </a:lnTo>
                  <a:lnTo>
                    <a:pt x="547" y="34"/>
                  </a:lnTo>
                  <a:lnTo>
                    <a:pt x="598" y="61"/>
                  </a:lnTo>
                  <a:lnTo>
                    <a:pt x="643" y="92"/>
                  </a:lnTo>
                  <a:lnTo>
                    <a:pt x="685" y="130"/>
                  </a:lnTo>
                  <a:lnTo>
                    <a:pt x="720" y="172"/>
                  </a:lnTo>
                  <a:lnTo>
                    <a:pt x="751" y="219"/>
                  </a:lnTo>
                  <a:lnTo>
                    <a:pt x="776" y="269"/>
                  </a:lnTo>
                  <a:lnTo>
                    <a:pt x="1782" y="269"/>
                  </a:lnTo>
                  <a:lnTo>
                    <a:pt x="1799" y="231"/>
                  </a:lnTo>
                  <a:lnTo>
                    <a:pt x="1822" y="193"/>
                  </a:lnTo>
                  <a:lnTo>
                    <a:pt x="1847" y="158"/>
                  </a:lnTo>
                  <a:lnTo>
                    <a:pt x="1876" y="126"/>
                  </a:lnTo>
                  <a:lnTo>
                    <a:pt x="1919" y="89"/>
                  </a:lnTo>
                  <a:lnTo>
                    <a:pt x="1965" y="57"/>
                  </a:lnTo>
                  <a:lnTo>
                    <a:pt x="2016" y="33"/>
                  </a:lnTo>
                  <a:lnTo>
                    <a:pt x="2067" y="15"/>
                  </a:lnTo>
                  <a:lnTo>
                    <a:pt x="2122" y="3"/>
                  </a:lnTo>
                  <a:lnTo>
                    <a:pt x="21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3" name="Freeform 1005"/>
          <p:cNvSpPr>
            <a:spLocks noEditPoints="1"/>
          </p:cNvSpPr>
          <p:nvPr/>
        </p:nvSpPr>
        <p:spPr bwMode="auto">
          <a:xfrm>
            <a:off x="5150071" y="2114741"/>
            <a:ext cx="150434" cy="150232"/>
          </a:xfrm>
          <a:custGeom>
            <a:avLst/>
            <a:gdLst>
              <a:gd name="T0" fmla="*/ 1466 w 4446"/>
              <a:gd name="T1" fmla="*/ 1188 h 4440"/>
              <a:gd name="T2" fmla="*/ 978 w 4446"/>
              <a:gd name="T3" fmla="*/ 1913 h 4440"/>
              <a:gd name="T4" fmla="*/ 1084 w 4446"/>
              <a:gd name="T5" fmla="*/ 2808 h 4440"/>
              <a:gd name="T6" fmla="*/ 1724 w 4446"/>
              <a:gd name="T7" fmla="*/ 3399 h 4440"/>
              <a:gd name="T8" fmla="*/ 2589 w 4446"/>
              <a:gd name="T9" fmla="*/ 3447 h 4440"/>
              <a:gd name="T10" fmla="*/ 2039 w 4446"/>
              <a:gd name="T11" fmla="*/ 2795 h 4440"/>
              <a:gd name="T12" fmla="*/ 1483 w 4446"/>
              <a:gd name="T13" fmla="*/ 2565 h 4440"/>
              <a:gd name="T14" fmla="*/ 1254 w 4446"/>
              <a:gd name="T15" fmla="*/ 1953 h 4440"/>
              <a:gd name="T16" fmla="*/ 1393 w 4446"/>
              <a:gd name="T17" fmla="*/ 1742 h 4440"/>
              <a:gd name="T18" fmla="*/ 1523 w 4446"/>
              <a:gd name="T19" fmla="*/ 1860 h 4440"/>
              <a:gd name="T20" fmla="*/ 1753 w 4446"/>
              <a:gd name="T21" fmla="*/ 2089 h 4440"/>
              <a:gd name="T22" fmla="*/ 1842 w 4446"/>
              <a:gd name="T23" fmla="*/ 2144 h 4440"/>
              <a:gd name="T24" fmla="*/ 2127 w 4446"/>
              <a:gd name="T25" fmla="*/ 2091 h 4440"/>
              <a:gd name="T26" fmla="*/ 2173 w 4446"/>
              <a:gd name="T27" fmla="*/ 1811 h 4440"/>
              <a:gd name="T28" fmla="*/ 2054 w 4446"/>
              <a:gd name="T29" fmla="*/ 1661 h 4440"/>
              <a:gd name="T30" fmla="*/ 1830 w 4446"/>
              <a:gd name="T31" fmla="*/ 1435 h 4440"/>
              <a:gd name="T32" fmla="*/ 1779 w 4446"/>
              <a:gd name="T33" fmla="*/ 1293 h 4440"/>
              <a:gd name="T34" fmla="*/ 2268 w 4446"/>
              <a:gd name="T35" fmla="*/ 1259 h 4440"/>
              <a:gd name="T36" fmla="*/ 2751 w 4446"/>
              <a:gd name="T37" fmla="*/ 1679 h 4440"/>
              <a:gd name="T38" fmla="*/ 2762 w 4446"/>
              <a:gd name="T39" fmla="*/ 2316 h 4440"/>
              <a:gd name="T40" fmla="*/ 3500 w 4446"/>
              <a:gd name="T41" fmla="*/ 2116 h 4440"/>
              <a:gd name="T42" fmla="*/ 3129 w 4446"/>
              <a:gd name="T43" fmla="*/ 1315 h 4440"/>
              <a:gd name="T44" fmla="*/ 2327 w 4446"/>
              <a:gd name="T45" fmla="*/ 944 h 4440"/>
              <a:gd name="T46" fmla="*/ 2582 w 4446"/>
              <a:gd name="T47" fmla="*/ 92 h 4440"/>
              <a:gd name="T48" fmla="*/ 2713 w 4446"/>
              <a:gd name="T49" fmla="*/ 499 h 4440"/>
              <a:gd name="T50" fmla="*/ 3160 w 4446"/>
              <a:gd name="T51" fmla="*/ 653 h 4440"/>
              <a:gd name="T52" fmla="*/ 3514 w 4446"/>
              <a:gd name="T53" fmla="*/ 464 h 4440"/>
              <a:gd name="T54" fmla="*/ 3981 w 4446"/>
              <a:gd name="T55" fmla="*/ 867 h 4440"/>
              <a:gd name="T56" fmla="*/ 3851 w 4446"/>
              <a:gd name="T57" fmla="*/ 1140 h 4440"/>
              <a:gd name="T58" fmla="*/ 3854 w 4446"/>
              <a:gd name="T59" fmla="*/ 1614 h 4440"/>
              <a:gd name="T60" fmla="*/ 4289 w 4446"/>
              <a:gd name="T61" fmla="*/ 1864 h 4440"/>
              <a:gd name="T62" fmla="*/ 4446 w 4446"/>
              <a:gd name="T63" fmla="*/ 2227 h 4440"/>
              <a:gd name="T64" fmla="*/ 4301 w 4446"/>
              <a:gd name="T65" fmla="*/ 2588 h 4440"/>
              <a:gd name="T66" fmla="*/ 3876 w 4446"/>
              <a:gd name="T67" fmla="*/ 2787 h 4440"/>
              <a:gd name="T68" fmla="*/ 3817 w 4446"/>
              <a:gd name="T69" fmla="*/ 3261 h 4440"/>
              <a:gd name="T70" fmla="*/ 3980 w 4446"/>
              <a:gd name="T71" fmla="*/ 3562 h 4440"/>
              <a:gd name="T72" fmla="*/ 3523 w 4446"/>
              <a:gd name="T73" fmla="*/ 3991 h 4440"/>
              <a:gd name="T74" fmla="*/ 3200 w 4446"/>
              <a:gd name="T75" fmla="*/ 3813 h 4440"/>
              <a:gd name="T76" fmla="*/ 2728 w 4446"/>
              <a:gd name="T77" fmla="*/ 3923 h 4440"/>
              <a:gd name="T78" fmla="*/ 2564 w 4446"/>
              <a:gd name="T79" fmla="*/ 4352 h 4440"/>
              <a:gd name="T80" fmla="*/ 1964 w 4446"/>
              <a:gd name="T81" fmla="*/ 4425 h 4440"/>
              <a:gd name="T82" fmla="*/ 1849 w 4446"/>
              <a:gd name="T83" fmla="*/ 4184 h 4440"/>
              <a:gd name="T84" fmla="*/ 1554 w 4446"/>
              <a:gd name="T85" fmla="*/ 3813 h 4440"/>
              <a:gd name="T86" fmla="*/ 1082 w 4446"/>
              <a:gd name="T87" fmla="*/ 3867 h 4440"/>
              <a:gd name="T88" fmla="*/ 830 w 4446"/>
              <a:gd name="T89" fmla="*/ 3951 h 4440"/>
              <a:gd name="T90" fmla="*/ 462 w 4446"/>
              <a:gd name="T91" fmla="*/ 3472 h 4440"/>
              <a:gd name="T92" fmla="*/ 653 w 4446"/>
              <a:gd name="T93" fmla="*/ 3094 h 4440"/>
              <a:gd name="T94" fmla="*/ 432 w 4446"/>
              <a:gd name="T95" fmla="*/ 2655 h 4440"/>
              <a:gd name="T96" fmla="*/ 54 w 4446"/>
              <a:gd name="T97" fmla="*/ 2536 h 4440"/>
              <a:gd name="T98" fmla="*/ 31 w 4446"/>
              <a:gd name="T99" fmla="*/ 1911 h 4440"/>
              <a:gd name="T100" fmla="*/ 385 w 4446"/>
              <a:gd name="T101" fmla="*/ 1800 h 4440"/>
              <a:gd name="T102" fmla="*/ 664 w 4446"/>
              <a:gd name="T103" fmla="*/ 1392 h 4440"/>
              <a:gd name="T104" fmla="*/ 485 w 4446"/>
              <a:gd name="T105" fmla="*/ 978 h 4440"/>
              <a:gd name="T106" fmla="*/ 752 w 4446"/>
              <a:gd name="T107" fmla="*/ 556 h 4440"/>
              <a:gd name="T108" fmla="*/ 1055 w 4446"/>
              <a:gd name="T109" fmla="*/ 526 h 4440"/>
              <a:gd name="T110" fmla="*/ 1516 w 4446"/>
              <a:gd name="T111" fmla="*/ 632 h 4440"/>
              <a:gd name="T112" fmla="*/ 1860 w 4446"/>
              <a:gd name="T113" fmla="*/ 261 h 4440"/>
              <a:gd name="T114" fmla="*/ 2106 w 4446"/>
              <a:gd name="T115" fmla="*/ 4 h 4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446" h="4440">
                <a:moveTo>
                  <a:pt x="2222" y="940"/>
                </a:moveTo>
                <a:lnTo>
                  <a:pt x="2117" y="944"/>
                </a:lnTo>
                <a:lnTo>
                  <a:pt x="2014" y="958"/>
                </a:lnTo>
                <a:lnTo>
                  <a:pt x="1915" y="978"/>
                </a:lnTo>
                <a:lnTo>
                  <a:pt x="1818" y="1005"/>
                </a:lnTo>
                <a:lnTo>
                  <a:pt x="1724" y="1042"/>
                </a:lnTo>
                <a:lnTo>
                  <a:pt x="1634" y="1084"/>
                </a:lnTo>
                <a:lnTo>
                  <a:pt x="1548" y="1132"/>
                </a:lnTo>
                <a:lnTo>
                  <a:pt x="1466" y="1188"/>
                </a:lnTo>
                <a:lnTo>
                  <a:pt x="1389" y="1249"/>
                </a:lnTo>
                <a:lnTo>
                  <a:pt x="1317" y="1315"/>
                </a:lnTo>
                <a:lnTo>
                  <a:pt x="1250" y="1388"/>
                </a:lnTo>
                <a:lnTo>
                  <a:pt x="1188" y="1465"/>
                </a:lnTo>
                <a:lnTo>
                  <a:pt x="1134" y="1546"/>
                </a:lnTo>
                <a:lnTo>
                  <a:pt x="1084" y="1633"/>
                </a:lnTo>
                <a:lnTo>
                  <a:pt x="1042" y="1722"/>
                </a:lnTo>
                <a:lnTo>
                  <a:pt x="1007" y="1815"/>
                </a:lnTo>
                <a:lnTo>
                  <a:pt x="978" y="1913"/>
                </a:lnTo>
                <a:lnTo>
                  <a:pt x="958" y="2013"/>
                </a:lnTo>
                <a:lnTo>
                  <a:pt x="946" y="2116"/>
                </a:lnTo>
                <a:lnTo>
                  <a:pt x="941" y="2220"/>
                </a:lnTo>
                <a:lnTo>
                  <a:pt x="946" y="2325"/>
                </a:lnTo>
                <a:lnTo>
                  <a:pt x="958" y="2428"/>
                </a:lnTo>
                <a:lnTo>
                  <a:pt x="978" y="2528"/>
                </a:lnTo>
                <a:lnTo>
                  <a:pt x="1007" y="2624"/>
                </a:lnTo>
                <a:lnTo>
                  <a:pt x="1042" y="2719"/>
                </a:lnTo>
                <a:lnTo>
                  <a:pt x="1084" y="2808"/>
                </a:lnTo>
                <a:lnTo>
                  <a:pt x="1134" y="2895"/>
                </a:lnTo>
                <a:lnTo>
                  <a:pt x="1188" y="2976"/>
                </a:lnTo>
                <a:lnTo>
                  <a:pt x="1250" y="3053"/>
                </a:lnTo>
                <a:lnTo>
                  <a:pt x="1317" y="3125"/>
                </a:lnTo>
                <a:lnTo>
                  <a:pt x="1389" y="3192"/>
                </a:lnTo>
                <a:lnTo>
                  <a:pt x="1466" y="3253"/>
                </a:lnTo>
                <a:lnTo>
                  <a:pt x="1548" y="3309"/>
                </a:lnTo>
                <a:lnTo>
                  <a:pt x="1634" y="3357"/>
                </a:lnTo>
                <a:lnTo>
                  <a:pt x="1724" y="3399"/>
                </a:lnTo>
                <a:lnTo>
                  <a:pt x="1818" y="3435"/>
                </a:lnTo>
                <a:lnTo>
                  <a:pt x="1915" y="3463"/>
                </a:lnTo>
                <a:lnTo>
                  <a:pt x="2014" y="3483"/>
                </a:lnTo>
                <a:lnTo>
                  <a:pt x="2117" y="3495"/>
                </a:lnTo>
                <a:lnTo>
                  <a:pt x="2222" y="3500"/>
                </a:lnTo>
                <a:lnTo>
                  <a:pt x="2318" y="3497"/>
                </a:lnTo>
                <a:lnTo>
                  <a:pt x="2410" y="3486"/>
                </a:lnTo>
                <a:lnTo>
                  <a:pt x="2501" y="3470"/>
                </a:lnTo>
                <a:lnTo>
                  <a:pt x="2589" y="3447"/>
                </a:lnTo>
                <a:lnTo>
                  <a:pt x="2674" y="3418"/>
                </a:lnTo>
                <a:lnTo>
                  <a:pt x="2757" y="3383"/>
                </a:lnTo>
                <a:lnTo>
                  <a:pt x="2837" y="3344"/>
                </a:lnTo>
                <a:lnTo>
                  <a:pt x="2913" y="3299"/>
                </a:lnTo>
                <a:lnTo>
                  <a:pt x="2345" y="2733"/>
                </a:lnTo>
                <a:lnTo>
                  <a:pt x="2272" y="2760"/>
                </a:lnTo>
                <a:lnTo>
                  <a:pt x="2196" y="2779"/>
                </a:lnTo>
                <a:lnTo>
                  <a:pt x="2119" y="2791"/>
                </a:lnTo>
                <a:lnTo>
                  <a:pt x="2039" y="2795"/>
                </a:lnTo>
                <a:lnTo>
                  <a:pt x="1968" y="2791"/>
                </a:lnTo>
                <a:lnTo>
                  <a:pt x="1901" y="2783"/>
                </a:lnTo>
                <a:lnTo>
                  <a:pt x="1834" y="2768"/>
                </a:lnTo>
                <a:lnTo>
                  <a:pt x="1769" y="2747"/>
                </a:lnTo>
                <a:lnTo>
                  <a:pt x="1707" y="2722"/>
                </a:lnTo>
                <a:lnTo>
                  <a:pt x="1646" y="2689"/>
                </a:lnTo>
                <a:lnTo>
                  <a:pt x="1589" y="2653"/>
                </a:lnTo>
                <a:lnTo>
                  <a:pt x="1533" y="2611"/>
                </a:lnTo>
                <a:lnTo>
                  <a:pt x="1483" y="2565"/>
                </a:lnTo>
                <a:lnTo>
                  <a:pt x="1432" y="2508"/>
                </a:lnTo>
                <a:lnTo>
                  <a:pt x="1387" y="2447"/>
                </a:lnTo>
                <a:lnTo>
                  <a:pt x="1348" y="2384"/>
                </a:lnTo>
                <a:lnTo>
                  <a:pt x="1315" y="2317"/>
                </a:lnTo>
                <a:lnTo>
                  <a:pt x="1290" y="2247"/>
                </a:lnTo>
                <a:lnTo>
                  <a:pt x="1271" y="2175"/>
                </a:lnTo>
                <a:lnTo>
                  <a:pt x="1258" y="2102"/>
                </a:lnTo>
                <a:lnTo>
                  <a:pt x="1253" y="2028"/>
                </a:lnTo>
                <a:lnTo>
                  <a:pt x="1254" y="1953"/>
                </a:lnTo>
                <a:lnTo>
                  <a:pt x="1264" y="1879"/>
                </a:lnTo>
                <a:lnTo>
                  <a:pt x="1280" y="1805"/>
                </a:lnTo>
                <a:lnTo>
                  <a:pt x="1290" y="1782"/>
                </a:lnTo>
                <a:lnTo>
                  <a:pt x="1303" y="1764"/>
                </a:lnTo>
                <a:lnTo>
                  <a:pt x="1321" y="1749"/>
                </a:lnTo>
                <a:lnTo>
                  <a:pt x="1341" y="1741"/>
                </a:lnTo>
                <a:lnTo>
                  <a:pt x="1363" y="1737"/>
                </a:lnTo>
                <a:lnTo>
                  <a:pt x="1376" y="1738"/>
                </a:lnTo>
                <a:lnTo>
                  <a:pt x="1393" y="1742"/>
                </a:lnTo>
                <a:lnTo>
                  <a:pt x="1410" y="1752"/>
                </a:lnTo>
                <a:lnTo>
                  <a:pt x="1428" y="1767"/>
                </a:lnTo>
                <a:lnTo>
                  <a:pt x="1431" y="1768"/>
                </a:lnTo>
                <a:lnTo>
                  <a:pt x="1437" y="1775"/>
                </a:lnTo>
                <a:lnTo>
                  <a:pt x="1448" y="1786"/>
                </a:lnTo>
                <a:lnTo>
                  <a:pt x="1462" y="1800"/>
                </a:lnTo>
                <a:lnTo>
                  <a:pt x="1479" y="1818"/>
                </a:lnTo>
                <a:lnTo>
                  <a:pt x="1500" y="1838"/>
                </a:lnTo>
                <a:lnTo>
                  <a:pt x="1523" y="1860"/>
                </a:lnTo>
                <a:lnTo>
                  <a:pt x="1547" y="1884"/>
                </a:lnTo>
                <a:lnTo>
                  <a:pt x="1573" y="1910"/>
                </a:lnTo>
                <a:lnTo>
                  <a:pt x="1600" y="1937"/>
                </a:lnTo>
                <a:lnTo>
                  <a:pt x="1627" y="1963"/>
                </a:lnTo>
                <a:lnTo>
                  <a:pt x="1653" y="1990"/>
                </a:lnTo>
                <a:lnTo>
                  <a:pt x="1680" y="2017"/>
                </a:lnTo>
                <a:lnTo>
                  <a:pt x="1706" y="2043"/>
                </a:lnTo>
                <a:lnTo>
                  <a:pt x="1730" y="2066"/>
                </a:lnTo>
                <a:lnTo>
                  <a:pt x="1753" y="2089"/>
                </a:lnTo>
                <a:lnTo>
                  <a:pt x="1773" y="2109"/>
                </a:lnTo>
                <a:lnTo>
                  <a:pt x="1791" y="2126"/>
                </a:lnTo>
                <a:lnTo>
                  <a:pt x="1806" y="2137"/>
                </a:lnTo>
                <a:lnTo>
                  <a:pt x="1821" y="2143"/>
                </a:lnTo>
                <a:lnTo>
                  <a:pt x="1833" y="2144"/>
                </a:lnTo>
                <a:lnTo>
                  <a:pt x="1836" y="2144"/>
                </a:lnTo>
                <a:lnTo>
                  <a:pt x="1837" y="2144"/>
                </a:lnTo>
                <a:lnTo>
                  <a:pt x="1842" y="2143"/>
                </a:lnTo>
                <a:lnTo>
                  <a:pt x="1842" y="2144"/>
                </a:lnTo>
                <a:lnTo>
                  <a:pt x="1887" y="2139"/>
                </a:lnTo>
                <a:lnTo>
                  <a:pt x="1933" y="2133"/>
                </a:lnTo>
                <a:lnTo>
                  <a:pt x="1979" y="2128"/>
                </a:lnTo>
                <a:lnTo>
                  <a:pt x="2021" y="2121"/>
                </a:lnTo>
                <a:lnTo>
                  <a:pt x="2060" y="2114"/>
                </a:lnTo>
                <a:lnTo>
                  <a:pt x="2093" y="2108"/>
                </a:lnTo>
                <a:lnTo>
                  <a:pt x="2117" y="2101"/>
                </a:lnTo>
                <a:lnTo>
                  <a:pt x="2123" y="2094"/>
                </a:lnTo>
                <a:lnTo>
                  <a:pt x="2127" y="2091"/>
                </a:lnTo>
                <a:lnTo>
                  <a:pt x="2130" y="2089"/>
                </a:lnTo>
                <a:lnTo>
                  <a:pt x="2136" y="2064"/>
                </a:lnTo>
                <a:lnTo>
                  <a:pt x="2143" y="2032"/>
                </a:lnTo>
                <a:lnTo>
                  <a:pt x="2150" y="1995"/>
                </a:lnTo>
                <a:lnTo>
                  <a:pt x="2155" y="1952"/>
                </a:lnTo>
                <a:lnTo>
                  <a:pt x="2162" y="1907"/>
                </a:lnTo>
                <a:lnTo>
                  <a:pt x="2167" y="1863"/>
                </a:lnTo>
                <a:lnTo>
                  <a:pt x="2172" y="1818"/>
                </a:lnTo>
                <a:lnTo>
                  <a:pt x="2173" y="1811"/>
                </a:lnTo>
                <a:lnTo>
                  <a:pt x="2173" y="1803"/>
                </a:lnTo>
                <a:lnTo>
                  <a:pt x="2173" y="1792"/>
                </a:lnTo>
                <a:lnTo>
                  <a:pt x="2170" y="1780"/>
                </a:lnTo>
                <a:lnTo>
                  <a:pt x="2163" y="1771"/>
                </a:lnTo>
                <a:lnTo>
                  <a:pt x="2147" y="1753"/>
                </a:lnTo>
                <a:lnTo>
                  <a:pt x="2127" y="1734"/>
                </a:lnTo>
                <a:lnTo>
                  <a:pt x="2105" y="1711"/>
                </a:lnTo>
                <a:lnTo>
                  <a:pt x="2079" y="1687"/>
                </a:lnTo>
                <a:lnTo>
                  <a:pt x="2054" y="1661"/>
                </a:lnTo>
                <a:lnTo>
                  <a:pt x="2027" y="1633"/>
                </a:lnTo>
                <a:lnTo>
                  <a:pt x="1999" y="1606"/>
                </a:lnTo>
                <a:lnTo>
                  <a:pt x="1972" y="1577"/>
                </a:lnTo>
                <a:lnTo>
                  <a:pt x="1944" y="1550"/>
                </a:lnTo>
                <a:lnTo>
                  <a:pt x="1918" y="1525"/>
                </a:lnTo>
                <a:lnTo>
                  <a:pt x="1892" y="1499"/>
                </a:lnTo>
                <a:lnTo>
                  <a:pt x="1869" y="1476"/>
                </a:lnTo>
                <a:lnTo>
                  <a:pt x="1849" y="1454"/>
                </a:lnTo>
                <a:lnTo>
                  <a:pt x="1830" y="1435"/>
                </a:lnTo>
                <a:lnTo>
                  <a:pt x="1815" y="1420"/>
                </a:lnTo>
                <a:lnTo>
                  <a:pt x="1804" y="1410"/>
                </a:lnTo>
                <a:lnTo>
                  <a:pt x="1796" y="1401"/>
                </a:lnTo>
                <a:lnTo>
                  <a:pt x="1795" y="1400"/>
                </a:lnTo>
                <a:lnTo>
                  <a:pt x="1780" y="1381"/>
                </a:lnTo>
                <a:lnTo>
                  <a:pt x="1771" y="1359"/>
                </a:lnTo>
                <a:lnTo>
                  <a:pt x="1766" y="1338"/>
                </a:lnTo>
                <a:lnTo>
                  <a:pt x="1769" y="1315"/>
                </a:lnTo>
                <a:lnTo>
                  <a:pt x="1779" y="1293"/>
                </a:lnTo>
                <a:lnTo>
                  <a:pt x="1792" y="1276"/>
                </a:lnTo>
                <a:lnTo>
                  <a:pt x="1810" y="1262"/>
                </a:lnTo>
                <a:lnTo>
                  <a:pt x="1832" y="1253"/>
                </a:lnTo>
                <a:lnTo>
                  <a:pt x="1899" y="1238"/>
                </a:lnTo>
                <a:lnTo>
                  <a:pt x="1968" y="1228"/>
                </a:lnTo>
                <a:lnTo>
                  <a:pt x="2039" y="1226"/>
                </a:lnTo>
                <a:lnTo>
                  <a:pt x="2116" y="1228"/>
                </a:lnTo>
                <a:lnTo>
                  <a:pt x="2193" y="1240"/>
                </a:lnTo>
                <a:lnTo>
                  <a:pt x="2268" y="1259"/>
                </a:lnTo>
                <a:lnTo>
                  <a:pt x="2340" y="1285"/>
                </a:lnTo>
                <a:lnTo>
                  <a:pt x="2409" y="1318"/>
                </a:lnTo>
                <a:lnTo>
                  <a:pt x="2474" y="1357"/>
                </a:lnTo>
                <a:lnTo>
                  <a:pt x="2536" y="1403"/>
                </a:lnTo>
                <a:lnTo>
                  <a:pt x="2594" y="1454"/>
                </a:lnTo>
                <a:lnTo>
                  <a:pt x="2640" y="1506"/>
                </a:lnTo>
                <a:lnTo>
                  <a:pt x="2682" y="1561"/>
                </a:lnTo>
                <a:lnTo>
                  <a:pt x="2720" y="1618"/>
                </a:lnTo>
                <a:lnTo>
                  <a:pt x="2751" y="1679"/>
                </a:lnTo>
                <a:lnTo>
                  <a:pt x="2777" y="1741"/>
                </a:lnTo>
                <a:lnTo>
                  <a:pt x="2797" y="1806"/>
                </a:lnTo>
                <a:lnTo>
                  <a:pt x="2812" y="1872"/>
                </a:lnTo>
                <a:lnTo>
                  <a:pt x="2820" y="1940"/>
                </a:lnTo>
                <a:lnTo>
                  <a:pt x="2824" y="2010"/>
                </a:lnTo>
                <a:lnTo>
                  <a:pt x="2820" y="2089"/>
                </a:lnTo>
                <a:lnTo>
                  <a:pt x="2808" y="2167"/>
                </a:lnTo>
                <a:lnTo>
                  <a:pt x="2789" y="2243"/>
                </a:lnTo>
                <a:lnTo>
                  <a:pt x="2762" y="2316"/>
                </a:lnTo>
                <a:lnTo>
                  <a:pt x="3323" y="2876"/>
                </a:lnTo>
                <a:lnTo>
                  <a:pt x="3369" y="2792"/>
                </a:lnTo>
                <a:lnTo>
                  <a:pt x="3410" y="2704"/>
                </a:lnTo>
                <a:lnTo>
                  <a:pt x="3442" y="2613"/>
                </a:lnTo>
                <a:lnTo>
                  <a:pt x="3469" y="2519"/>
                </a:lnTo>
                <a:lnTo>
                  <a:pt x="3488" y="2421"/>
                </a:lnTo>
                <a:lnTo>
                  <a:pt x="3500" y="2323"/>
                </a:lnTo>
                <a:lnTo>
                  <a:pt x="3505" y="2220"/>
                </a:lnTo>
                <a:lnTo>
                  <a:pt x="3500" y="2116"/>
                </a:lnTo>
                <a:lnTo>
                  <a:pt x="3488" y="2013"/>
                </a:lnTo>
                <a:lnTo>
                  <a:pt x="3467" y="1913"/>
                </a:lnTo>
                <a:lnTo>
                  <a:pt x="3439" y="1815"/>
                </a:lnTo>
                <a:lnTo>
                  <a:pt x="3404" y="1722"/>
                </a:lnTo>
                <a:lnTo>
                  <a:pt x="3361" y="1633"/>
                </a:lnTo>
                <a:lnTo>
                  <a:pt x="3312" y="1546"/>
                </a:lnTo>
                <a:lnTo>
                  <a:pt x="3257" y="1465"/>
                </a:lnTo>
                <a:lnTo>
                  <a:pt x="3196" y="1388"/>
                </a:lnTo>
                <a:lnTo>
                  <a:pt x="3129" y="1315"/>
                </a:lnTo>
                <a:lnTo>
                  <a:pt x="3057" y="1249"/>
                </a:lnTo>
                <a:lnTo>
                  <a:pt x="2980" y="1188"/>
                </a:lnTo>
                <a:lnTo>
                  <a:pt x="2898" y="1132"/>
                </a:lnTo>
                <a:lnTo>
                  <a:pt x="2812" y="1084"/>
                </a:lnTo>
                <a:lnTo>
                  <a:pt x="2722" y="1042"/>
                </a:lnTo>
                <a:lnTo>
                  <a:pt x="2628" y="1005"/>
                </a:lnTo>
                <a:lnTo>
                  <a:pt x="2531" y="978"/>
                </a:lnTo>
                <a:lnTo>
                  <a:pt x="2430" y="958"/>
                </a:lnTo>
                <a:lnTo>
                  <a:pt x="2327" y="944"/>
                </a:lnTo>
                <a:lnTo>
                  <a:pt x="2222" y="940"/>
                </a:lnTo>
                <a:close/>
                <a:moveTo>
                  <a:pt x="2231" y="0"/>
                </a:moveTo>
                <a:lnTo>
                  <a:pt x="2357" y="4"/>
                </a:lnTo>
                <a:lnTo>
                  <a:pt x="2482" y="15"/>
                </a:lnTo>
                <a:lnTo>
                  <a:pt x="2509" y="22"/>
                </a:lnTo>
                <a:lnTo>
                  <a:pt x="2532" y="32"/>
                </a:lnTo>
                <a:lnTo>
                  <a:pt x="2554" y="49"/>
                </a:lnTo>
                <a:lnTo>
                  <a:pt x="2570" y="69"/>
                </a:lnTo>
                <a:lnTo>
                  <a:pt x="2582" y="92"/>
                </a:lnTo>
                <a:lnTo>
                  <a:pt x="2589" y="118"/>
                </a:lnTo>
                <a:lnTo>
                  <a:pt x="2590" y="145"/>
                </a:lnTo>
                <a:lnTo>
                  <a:pt x="2590" y="202"/>
                </a:lnTo>
                <a:lnTo>
                  <a:pt x="2597" y="256"/>
                </a:lnTo>
                <a:lnTo>
                  <a:pt x="2609" y="310"/>
                </a:lnTo>
                <a:lnTo>
                  <a:pt x="2627" y="361"/>
                </a:lnTo>
                <a:lnTo>
                  <a:pt x="2651" y="410"/>
                </a:lnTo>
                <a:lnTo>
                  <a:pt x="2680" y="456"/>
                </a:lnTo>
                <a:lnTo>
                  <a:pt x="2713" y="499"/>
                </a:lnTo>
                <a:lnTo>
                  <a:pt x="2751" y="537"/>
                </a:lnTo>
                <a:lnTo>
                  <a:pt x="2793" y="572"/>
                </a:lnTo>
                <a:lnTo>
                  <a:pt x="2841" y="602"/>
                </a:lnTo>
                <a:lnTo>
                  <a:pt x="2891" y="626"/>
                </a:lnTo>
                <a:lnTo>
                  <a:pt x="2942" y="644"/>
                </a:lnTo>
                <a:lnTo>
                  <a:pt x="2995" y="656"/>
                </a:lnTo>
                <a:lnTo>
                  <a:pt x="3051" y="661"/>
                </a:lnTo>
                <a:lnTo>
                  <a:pt x="3105" y="660"/>
                </a:lnTo>
                <a:lnTo>
                  <a:pt x="3160" y="653"/>
                </a:lnTo>
                <a:lnTo>
                  <a:pt x="3215" y="641"/>
                </a:lnTo>
                <a:lnTo>
                  <a:pt x="3266" y="624"/>
                </a:lnTo>
                <a:lnTo>
                  <a:pt x="3316" y="601"/>
                </a:lnTo>
                <a:lnTo>
                  <a:pt x="3364" y="574"/>
                </a:lnTo>
                <a:lnTo>
                  <a:pt x="3407" y="540"/>
                </a:lnTo>
                <a:lnTo>
                  <a:pt x="3445" y="502"/>
                </a:lnTo>
                <a:lnTo>
                  <a:pt x="3467" y="484"/>
                </a:lnTo>
                <a:lnTo>
                  <a:pt x="3490" y="471"/>
                </a:lnTo>
                <a:lnTo>
                  <a:pt x="3514" y="464"/>
                </a:lnTo>
                <a:lnTo>
                  <a:pt x="3540" y="461"/>
                </a:lnTo>
                <a:lnTo>
                  <a:pt x="3567" y="465"/>
                </a:lnTo>
                <a:lnTo>
                  <a:pt x="3591" y="475"/>
                </a:lnTo>
                <a:lnTo>
                  <a:pt x="3614" y="488"/>
                </a:lnTo>
                <a:lnTo>
                  <a:pt x="3709" y="569"/>
                </a:lnTo>
                <a:lnTo>
                  <a:pt x="3800" y="656"/>
                </a:lnTo>
                <a:lnTo>
                  <a:pt x="3885" y="747"/>
                </a:lnTo>
                <a:lnTo>
                  <a:pt x="3966" y="844"/>
                </a:lnTo>
                <a:lnTo>
                  <a:pt x="3981" y="867"/>
                </a:lnTo>
                <a:lnTo>
                  <a:pt x="3989" y="891"/>
                </a:lnTo>
                <a:lnTo>
                  <a:pt x="3994" y="917"/>
                </a:lnTo>
                <a:lnTo>
                  <a:pt x="3991" y="943"/>
                </a:lnTo>
                <a:lnTo>
                  <a:pt x="3984" y="969"/>
                </a:lnTo>
                <a:lnTo>
                  <a:pt x="3971" y="992"/>
                </a:lnTo>
                <a:lnTo>
                  <a:pt x="3953" y="1012"/>
                </a:lnTo>
                <a:lnTo>
                  <a:pt x="3914" y="1051"/>
                </a:lnTo>
                <a:lnTo>
                  <a:pt x="3880" y="1094"/>
                </a:lnTo>
                <a:lnTo>
                  <a:pt x="3851" y="1140"/>
                </a:lnTo>
                <a:lnTo>
                  <a:pt x="3830" y="1190"/>
                </a:lnTo>
                <a:lnTo>
                  <a:pt x="3812" y="1240"/>
                </a:lnTo>
                <a:lnTo>
                  <a:pt x="3800" y="1293"/>
                </a:lnTo>
                <a:lnTo>
                  <a:pt x="3793" y="1347"/>
                </a:lnTo>
                <a:lnTo>
                  <a:pt x="3793" y="1400"/>
                </a:lnTo>
                <a:lnTo>
                  <a:pt x="3798" y="1454"/>
                </a:lnTo>
                <a:lnTo>
                  <a:pt x="3811" y="1508"/>
                </a:lnTo>
                <a:lnTo>
                  <a:pt x="3828" y="1560"/>
                </a:lnTo>
                <a:lnTo>
                  <a:pt x="3854" y="1614"/>
                </a:lnTo>
                <a:lnTo>
                  <a:pt x="3887" y="1663"/>
                </a:lnTo>
                <a:lnTo>
                  <a:pt x="3923" y="1707"/>
                </a:lnTo>
                <a:lnTo>
                  <a:pt x="3965" y="1748"/>
                </a:lnTo>
                <a:lnTo>
                  <a:pt x="4011" y="1782"/>
                </a:lnTo>
                <a:lnTo>
                  <a:pt x="4061" y="1810"/>
                </a:lnTo>
                <a:lnTo>
                  <a:pt x="4114" y="1833"/>
                </a:lnTo>
                <a:lnTo>
                  <a:pt x="4170" y="1851"/>
                </a:lnTo>
                <a:lnTo>
                  <a:pt x="4228" y="1861"/>
                </a:lnTo>
                <a:lnTo>
                  <a:pt x="4289" y="1864"/>
                </a:lnTo>
                <a:lnTo>
                  <a:pt x="4316" y="1867"/>
                </a:lnTo>
                <a:lnTo>
                  <a:pt x="4343" y="1875"/>
                </a:lnTo>
                <a:lnTo>
                  <a:pt x="4369" y="1888"/>
                </a:lnTo>
                <a:lnTo>
                  <a:pt x="4392" y="1905"/>
                </a:lnTo>
                <a:lnTo>
                  <a:pt x="4411" y="1925"/>
                </a:lnTo>
                <a:lnTo>
                  <a:pt x="4424" y="1948"/>
                </a:lnTo>
                <a:lnTo>
                  <a:pt x="4432" y="1974"/>
                </a:lnTo>
                <a:lnTo>
                  <a:pt x="4442" y="2099"/>
                </a:lnTo>
                <a:lnTo>
                  <a:pt x="4446" y="2227"/>
                </a:lnTo>
                <a:lnTo>
                  <a:pt x="4442" y="2352"/>
                </a:lnTo>
                <a:lnTo>
                  <a:pt x="4431" y="2478"/>
                </a:lnTo>
                <a:lnTo>
                  <a:pt x="4424" y="2505"/>
                </a:lnTo>
                <a:lnTo>
                  <a:pt x="4413" y="2530"/>
                </a:lnTo>
                <a:lnTo>
                  <a:pt x="4396" y="2550"/>
                </a:lnTo>
                <a:lnTo>
                  <a:pt x="4377" y="2567"/>
                </a:lnTo>
                <a:lnTo>
                  <a:pt x="4353" y="2580"/>
                </a:lnTo>
                <a:lnTo>
                  <a:pt x="4328" y="2586"/>
                </a:lnTo>
                <a:lnTo>
                  <a:pt x="4301" y="2588"/>
                </a:lnTo>
                <a:lnTo>
                  <a:pt x="4273" y="2586"/>
                </a:lnTo>
                <a:lnTo>
                  <a:pt x="4214" y="2590"/>
                </a:lnTo>
                <a:lnTo>
                  <a:pt x="4157" y="2601"/>
                </a:lnTo>
                <a:lnTo>
                  <a:pt x="4103" y="2618"/>
                </a:lnTo>
                <a:lnTo>
                  <a:pt x="4050" y="2641"/>
                </a:lnTo>
                <a:lnTo>
                  <a:pt x="4000" y="2669"/>
                </a:lnTo>
                <a:lnTo>
                  <a:pt x="3954" y="2704"/>
                </a:lnTo>
                <a:lnTo>
                  <a:pt x="3912" y="2743"/>
                </a:lnTo>
                <a:lnTo>
                  <a:pt x="3876" y="2787"/>
                </a:lnTo>
                <a:lnTo>
                  <a:pt x="3845" y="2835"/>
                </a:lnTo>
                <a:lnTo>
                  <a:pt x="3819" y="2888"/>
                </a:lnTo>
                <a:lnTo>
                  <a:pt x="3800" y="2941"/>
                </a:lnTo>
                <a:lnTo>
                  <a:pt x="3788" y="2995"/>
                </a:lnTo>
                <a:lnTo>
                  <a:pt x="3781" y="3049"/>
                </a:lnTo>
                <a:lnTo>
                  <a:pt x="3781" y="3103"/>
                </a:lnTo>
                <a:lnTo>
                  <a:pt x="3788" y="3157"/>
                </a:lnTo>
                <a:lnTo>
                  <a:pt x="3800" y="3210"/>
                </a:lnTo>
                <a:lnTo>
                  <a:pt x="3817" y="3261"/>
                </a:lnTo>
                <a:lnTo>
                  <a:pt x="3840" y="3310"/>
                </a:lnTo>
                <a:lnTo>
                  <a:pt x="3869" y="3357"/>
                </a:lnTo>
                <a:lnTo>
                  <a:pt x="3904" y="3401"/>
                </a:lnTo>
                <a:lnTo>
                  <a:pt x="3943" y="3441"/>
                </a:lnTo>
                <a:lnTo>
                  <a:pt x="3961" y="3462"/>
                </a:lnTo>
                <a:lnTo>
                  <a:pt x="3975" y="3485"/>
                </a:lnTo>
                <a:lnTo>
                  <a:pt x="3981" y="3510"/>
                </a:lnTo>
                <a:lnTo>
                  <a:pt x="3984" y="3536"/>
                </a:lnTo>
                <a:lnTo>
                  <a:pt x="3980" y="3562"/>
                </a:lnTo>
                <a:lnTo>
                  <a:pt x="3971" y="3587"/>
                </a:lnTo>
                <a:lnTo>
                  <a:pt x="3956" y="3610"/>
                </a:lnTo>
                <a:lnTo>
                  <a:pt x="3874" y="3706"/>
                </a:lnTo>
                <a:lnTo>
                  <a:pt x="3786" y="3798"/>
                </a:lnTo>
                <a:lnTo>
                  <a:pt x="3694" y="3884"/>
                </a:lnTo>
                <a:lnTo>
                  <a:pt x="3597" y="3965"/>
                </a:lnTo>
                <a:lnTo>
                  <a:pt x="3574" y="3980"/>
                </a:lnTo>
                <a:lnTo>
                  <a:pt x="3549" y="3988"/>
                </a:lnTo>
                <a:lnTo>
                  <a:pt x="3523" y="3991"/>
                </a:lnTo>
                <a:lnTo>
                  <a:pt x="3498" y="3989"/>
                </a:lnTo>
                <a:lnTo>
                  <a:pt x="3472" y="3981"/>
                </a:lnTo>
                <a:lnTo>
                  <a:pt x="3449" y="3969"/>
                </a:lnTo>
                <a:lnTo>
                  <a:pt x="3429" y="3951"/>
                </a:lnTo>
                <a:lnTo>
                  <a:pt x="3391" y="3913"/>
                </a:lnTo>
                <a:lnTo>
                  <a:pt x="3347" y="3881"/>
                </a:lnTo>
                <a:lnTo>
                  <a:pt x="3301" y="3854"/>
                </a:lnTo>
                <a:lnTo>
                  <a:pt x="3251" y="3831"/>
                </a:lnTo>
                <a:lnTo>
                  <a:pt x="3200" y="3813"/>
                </a:lnTo>
                <a:lnTo>
                  <a:pt x="3146" y="3801"/>
                </a:lnTo>
                <a:lnTo>
                  <a:pt x="3091" y="3794"/>
                </a:lnTo>
                <a:lnTo>
                  <a:pt x="3037" y="3793"/>
                </a:lnTo>
                <a:lnTo>
                  <a:pt x="2983" y="3798"/>
                </a:lnTo>
                <a:lnTo>
                  <a:pt x="2930" y="3809"/>
                </a:lnTo>
                <a:lnTo>
                  <a:pt x="2879" y="3826"/>
                </a:lnTo>
                <a:lnTo>
                  <a:pt x="2823" y="3853"/>
                </a:lnTo>
                <a:lnTo>
                  <a:pt x="2773" y="3885"/>
                </a:lnTo>
                <a:lnTo>
                  <a:pt x="2728" y="3923"/>
                </a:lnTo>
                <a:lnTo>
                  <a:pt x="2688" y="3966"/>
                </a:lnTo>
                <a:lnTo>
                  <a:pt x="2652" y="4015"/>
                </a:lnTo>
                <a:lnTo>
                  <a:pt x="2624" y="4066"/>
                </a:lnTo>
                <a:lnTo>
                  <a:pt x="2601" y="4120"/>
                </a:lnTo>
                <a:lnTo>
                  <a:pt x="2585" y="4179"/>
                </a:lnTo>
                <a:lnTo>
                  <a:pt x="2575" y="4238"/>
                </a:lnTo>
                <a:lnTo>
                  <a:pt x="2574" y="4299"/>
                </a:lnTo>
                <a:lnTo>
                  <a:pt x="2573" y="4326"/>
                </a:lnTo>
                <a:lnTo>
                  <a:pt x="2564" y="4352"/>
                </a:lnTo>
                <a:lnTo>
                  <a:pt x="2552" y="4375"/>
                </a:lnTo>
                <a:lnTo>
                  <a:pt x="2535" y="4394"/>
                </a:lnTo>
                <a:lnTo>
                  <a:pt x="2514" y="4410"/>
                </a:lnTo>
                <a:lnTo>
                  <a:pt x="2491" y="4421"/>
                </a:lnTo>
                <a:lnTo>
                  <a:pt x="2464" y="4426"/>
                </a:lnTo>
                <a:lnTo>
                  <a:pt x="2342" y="4437"/>
                </a:lnTo>
                <a:lnTo>
                  <a:pt x="2220" y="4440"/>
                </a:lnTo>
                <a:lnTo>
                  <a:pt x="2092" y="4437"/>
                </a:lnTo>
                <a:lnTo>
                  <a:pt x="1964" y="4425"/>
                </a:lnTo>
                <a:lnTo>
                  <a:pt x="1937" y="4419"/>
                </a:lnTo>
                <a:lnTo>
                  <a:pt x="1913" y="4407"/>
                </a:lnTo>
                <a:lnTo>
                  <a:pt x="1892" y="4391"/>
                </a:lnTo>
                <a:lnTo>
                  <a:pt x="1876" y="4372"/>
                </a:lnTo>
                <a:lnTo>
                  <a:pt x="1864" y="4349"/>
                </a:lnTo>
                <a:lnTo>
                  <a:pt x="1856" y="4323"/>
                </a:lnTo>
                <a:lnTo>
                  <a:pt x="1855" y="4295"/>
                </a:lnTo>
                <a:lnTo>
                  <a:pt x="1855" y="4239"/>
                </a:lnTo>
                <a:lnTo>
                  <a:pt x="1849" y="4184"/>
                </a:lnTo>
                <a:lnTo>
                  <a:pt x="1837" y="4131"/>
                </a:lnTo>
                <a:lnTo>
                  <a:pt x="1818" y="4078"/>
                </a:lnTo>
                <a:lnTo>
                  <a:pt x="1795" y="4030"/>
                </a:lnTo>
                <a:lnTo>
                  <a:pt x="1766" y="3984"/>
                </a:lnTo>
                <a:lnTo>
                  <a:pt x="1733" y="3942"/>
                </a:lnTo>
                <a:lnTo>
                  <a:pt x="1695" y="3903"/>
                </a:lnTo>
                <a:lnTo>
                  <a:pt x="1651" y="3867"/>
                </a:lnTo>
                <a:lnTo>
                  <a:pt x="1605" y="3838"/>
                </a:lnTo>
                <a:lnTo>
                  <a:pt x="1554" y="3813"/>
                </a:lnTo>
                <a:lnTo>
                  <a:pt x="1502" y="3796"/>
                </a:lnTo>
                <a:lnTo>
                  <a:pt x="1449" y="3785"/>
                </a:lnTo>
                <a:lnTo>
                  <a:pt x="1395" y="3780"/>
                </a:lnTo>
                <a:lnTo>
                  <a:pt x="1340" y="3780"/>
                </a:lnTo>
                <a:lnTo>
                  <a:pt x="1286" y="3786"/>
                </a:lnTo>
                <a:lnTo>
                  <a:pt x="1231" y="3798"/>
                </a:lnTo>
                <a:lnTo>
                  <a:pt x="1179" y="3816"/>
                </a:lnTo>
                <a:lnTo>
                  <a:pt x="1128" y="3839"/>
                </a:lnTo>
                <a:lnTo>
                  <a:pt x="1082" y="3867"/>
                </a:lnTo>
                <a:lnTo>
                  <a:pt x="1039" y="3900"/>
                </a:lnTo>
                <a:lnTo>
                  <a:pt x="1000" y="3938"/>
                </a:lnTo>
                <a:lnTo>
                  <a:pt x="979" y="3957"/>
                </a:lnTo>
                <a:lnTo>
                  <a:pt x="956" y="3969"/>
                </a:lnTo>
                <a:lnTo>
                  <a:pt x="931" y="3977"/>
                </a:lnTo>
                <a:lnTo>
                  <a:pt x="905" y="3978"/>
                </a:lnTo>
                <a:lnTo>
                  <a:pt x="879" y="3976"/>
                </a:lnTo>
                <a:lnTo>
                  <a:pt x="853" y="3966"/>
                </a:lnTo>
                <a:lnTo>
                  <a:pt x="830" y="3951"/>
                </a:lnTo>
                <a:lnTo>
                  <a:pt x="736" y="3870"/>
                </a:lnTo>
                <a:lnTo>
                  <a:pt x="645" y="3784"/>
                </a:lnTo>
                <a:lnTo>
                  <a:pt x="559" y="3693"/>
                </a:lnTo>
                <a:lnTo>
                  <a:pt x="480" y="3596"/>
                </a:lnTo>
                <a:lnTo>
                  <a:pt x="465" y="3574"/>
                </a:lnTo>
                <a:lnTo>
                  <a:pt x="457" y="3548"/>
                </a:lnTo>
                <a:lnTo>
                  <a:pt x="452" y="3523"/>
                </a:lnTo>
                <a:lnTo>
                  <a:pt x="455" y="3497"/>
                </a:lnTo>
                <a:lnTo>
                  <a:pt x="462" y="3472"/>
                </a:lnTo>
                <a:lnTo>
                  <a:pt x="474" y="3449"/>
                </a:lnTo>
                <a:lnTo>
                  <a:pt x="493" y="3429"/>
                </a:lnTo>
                <a:lnTo>
                  <a:pt x="531" y="3389"/>
                </a:lnTo>
                <a:lnTo>
                  <a:pt x="565" y="3345"/>
                </a:lnTo>
                <a:lnTo>
                  <a:pt x="593" y="3299"/>
                </a:lnTo>
                <a:lnTo>
                  <a:pt x="616" y="3251"/>
                </a:lnTo>
                <a:lnTo>
                  <a:pt x="634" y="3199"/>
                </a:lnTo>
                <a:lnTo>
                  <a:pt x="646" y="3146"/>
                </a:lnTo>
                <a:lnTo>
                  <a:pt x="653" y="3094"/>
                </a:lnTo>
                <a:lnTo>
                  <a:pt x="653" y="3040"/>
                </a:lnTo>
                <a:lnTo>
                  <a:pt x="646" y="2985"/>
                </a:lnTo>
                <a:lnTo>
                  <a:pt x="635" y="2933"/>
                </a:lnTo>
                <a:lnTo>
                  <a:pt x="616" y="2880"/>
                </a:lnTo>
                <a:lnTo>
                  <a:pt x="591" y="2826"/>
                </a:lnTo>
                <a:lnTo>
                  <a:pt x="558" y="2776"/>
                </a:lnTo>
                <a:lnTo>
                  <a:pt x="520" y="2730"/>
                </a:lnTo>
                <a:lnTo>
                  <a:pt x="478" y="2689"/>
                </a:lnTo>
                <a:lnTo>
                  <a:pt x="432" y="2655"/>
                </a:lnTo>
                <a:lnTo>
                  <a:pt x="382" y="2626"/>
                </a:lnTo>
                <a:lnTo>
                  <a:pt x="329" y="2604"/>
                </a:lnTo>
                <a:lnTo>
                  <a:pt x="274" y="2588"/>
                </a:lnTo>
                <a:lnTo>
                  <a:pt x="217" y="2578"/>
                </a:lnTo>
                <a:lnTo>
                  <a:pt x="160" y="2576"/>
                </a:lnTo>
                <a:lnTo>
                  <a:pt x="131" y="2573"/>
                </a:lnTo>
                <a:lnTo>
                  <a:pt x="104" y="2565"/>
                </a:lnTo>
                <a:lnTo>
                  <a:pt x="77" y="2553"/>
                </a:lnTo>
                <a:lnTo>
                  <a:pt x="54" y="2536"/>
                </a:lnTo>
                <a:lnTo>
                  <a:pt x="35" y="2516"/>
                </a:lnTo>
                <a:lnTo>
                  <a:pt x="20" y="2493"/>
                </a:lnTo>
                <a:lnTo>
                  <a:pt x="14" y="2466"/>
                </a:lnTo>
                <a:lnTo>
                  <a:pt x="3" y="2340"/>
                </a:lnTo>
                <a:lnTo>
                  <a:pt x="0" y="2214"/>
                </a:lnTo>
                <a:lnTo>
                  <a:pt x="4" y="2087"/>
                </a:lnTo>
                <a:lnTo>
                  <a:pt x="15" y="1961"/>
                </a:lnTo>
                <a:lnTo>
                  <a:pt x="20" y="1936"/>
                </a:lnTo>
                <a:lnTo>
                  <a:pt x="31" y="1911"/>
                </a:lnTo>
                <a:lnTo>
                  <a:pt x="46" y="1891"/>
                </a:lnTo>
                <a:lnTo>
                  <a:pt x="65" y="1875"/>
                </a:lnTo>
                <a:lnTo>
                  <a:pt x="88" y="1863"/>
                </a:lnTo>
                <a:lnTo>
                  <a:pt x="114" y="1855"/>
                </a:lnTo>
                <a:lnTo>
                  <a:pt x="144" y="1853"/>
                </a:lnTo>
                <a:lnTo>
                  <a:pt x="207" y="1849"/>
                </a:lnTo>
                <a:lnTo>
                  <a:pt x="270" y="1840"/>
                </a:lnTo>
                <a:lnTo>
                  <a:pt x="329" y="1822"/>
                </a:lnTo>
                <a:lnTo>
                  <a:pt x="385" y="1800"/>
                </a:lnTo>
                <a:lnTo>
                  <a:pt x="438" y="1771"/>
                </a:lnTo>
                <a:lnTo>
                  <a:pt x="486" y="1737"/>
                </a:lnTo>
                <a:lnTo>
                  <a:pt x="530" y="1698"/>
                </a:lnTo>
                <a:lnTo>
                  <a:pt x="568" y="1654"/>
                </a:lnTo>
                <a:lnTo>
                  <a:pt x="600" y="1606"/>
                </a:lnTo>
                <a:lnTo>
                  <a:pt x="627" y="1553"/>
                </a:lnTo>
                <a:lnTo>
                  <a:pt x="645" y="1500"/>
                </a:lnTo>
                <a:lnTo>
                  <a:pt x="658" y="1446"/>
                </a:lnTo>
                <a:lnTo>
                  <a:pt x="664" y="1392"/>
                </a:lnTo>
                <a:lnTo>
                  <a:pt x="664" y="1336"/>
                </a:lnTo>
                <a:lnTo>
                  <a:pt x="658" y="1284"/>
                </a:lnTo>
                <a:lnTo>
                  <a:pt x="646" y="1230"/>
                </a:lnTo>
                <a:lnTo>
                  <a:pt x="629" y="1180"/>
                </a:lnTo>
                <a:lnTo>
                  <a:pt x="606" y="1130"/>
                </a:lnTo>
                <a:lnTo>
                  <a:pt x="576" y="1082"/>
                </a:lnTo>
                <a:lnTo>
                  <a:pt x="542" y="1039"/>
                </a:lnTo>
                <a:lnTo>
                  <a:pt x="503" y="998"/>
                </a:lnTo>
                <a:lnTo>
                  <a:pt x="485" y="978"/>
                </a:lnTo>
                <a:lnTo>
                  <a:pt x="471" y="955"/>
                </a:lnTo>
                <a:lnTo>
                  <a:pt x="465" y="931"/>
                </a:lnTo>
                <a:lnTo>
                  <a:pt x="462" y="905"/>
                </a:lnTo>
                <a:lnTo>
                  <a:pt x="466" y="878"/>
                </a:lnTo>
                <a:lnTo>
                  <a:pt x="474" y="854"/>
                </a:lnTo>
                <a:lnTo>
                  <a:pt x="489" y="831"/>
                </a:lnTo>
                <a:lnTo>
                  <a:pt x="572" y="735"/>
                </a:lnTo>
                <a:lnTo>
                  <a:pt x="658" y="643"/>
                </a:lnTo>
                <a:lnTo>
                  <a:pt x="752" y="556"/>
                </a:lnTo>
                <a:lnTo>
                  <a:pt x="849" y="475"/>
                </a:lnTo>
                <a:lnTo>
                  <a:pt x="872" y="461"/>
                </a:lnTo>
                <a:lnTo>
                  <a:pt x="897" y="452"/>
                </a:lnTo>
                <a:lnTo>
                  <a:pt x="923" y="449"/>
                </a:lnTo>
                <a:lnTo>
                  <a:pt x="948" y="452"/>
                </a:lnTo>
                <a:lnTo>
                  <a:pt x="973" y="459"/>
                </a:lnTo>
                <a:lnTo>
                  <a:pt x="996" y="471"/>
                </a:lnTo>
                <a:lnTo>
                  <a:pt x="1016" y="490"/>
                </a:lnTo>
                <a:lnTo>
                  <a:pt x="1055" y="526"/>
                </a:lnTo>
                <a:lnTo>
                  <a:pt x="1099" y="559"/>
                </a:lnTo>
                <a:lnTo>
                  <a:pt x="1145" y="587"/>
                </a:lnTo>
                <a:lnTo>
                  <a:pt x="1195" y="610"/>
                </a:lnTo>
                <a:lnTo>
                  <a:pt x="1246" y="628"/>
                </a:lnTo>
                <a:lnTo>
                  <a:pt x="1300" y="640"/>
                </a:lnTo>
                <a:lnTo>
                  <a:pt x="1355" y="647"/>
                </a:lnTo>
                <a:lnTo>
                  <a:pt x="1409" y="647"/>
                </a:lnTo>
                <a:lnTo>
                  <a:pt x="1463" y="643"/>
                </a:lnTo>
                <a:lnTo>
                  <a:pt x="1516" y="632"/>
                </a:lnTo>
                <a:lnTo>
                  <a:pt x="1567" y="614"/>
                </a:lnTo>
                <a:lnTo>
                  <a:pt x="1622" y="588"/>
                </a:lnTo>
                <a:lnTo>
                  <a:pt x="1672" y="555"/>
                </a:lnTo>
                <a:lnTo>
                  <a:pt x="1718" y="517"/>
                </a:lnTo>
                <a:lnTo>
                  <a:pt x="1758" y="473"/>
                </a:lnTo>
                <a:lnTo>
                  <a:pt x="1792" y="426"/>
                </a:lnTo>
                <a:lnTo>
                  <a:pt x="1822" y="375"/>
                </a:lnTo>
                <a:lnTo>
                  <a:pt x="1845" y="319"/>
                </a:lnTo>
                <a:lnTo>
                  <a:pt x="1860" y="261"/>
                </a:lnTo>
                <a:lnTo>
                  <a:pt x="1869" y="202"/>
                </a:lnTo>
                <a:lnTo>
                  <a:pt x="1871" y="141"/>
                </a:lnTo>
                <a:lnTo>
                  <a:pt x="1875" y="110"/>
                </a:lnTo>
                <a:lnTo>
                  <a:pt x="1884" y="81"/>
                </a:lnTo>
                <a:lnTo>
                  <a:pt x="1902" y="55"/>
                </a:lnTo>
                <a:lnTo>
                  <a:pt x="1924" y="35"/>
                </a:lnTo>
                <a:lnTo>
                  <a:pt x="1951" y="22"/>
                </a:lnTo>
                <a:lnTo>
                  <a:pt x="1982" y="14"/>
                </a:lnTo>
                <a:lnTo>
                  <a:pt x="2106" y="4"/>
                </a:lnTo>
                <a:lnTo>
                  <a:pt x="223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1233"/>
          <p:cNvSpPr>
            <a:spLocks noEditPoints="1"/>
          </p:cNvSpPr>
          <p:nvPr/>
        </p:nvSpPr>
        <p:spPr bwMode="auto">
          <a:xfrm>
            <a:off x="5555118" y="3351842"/>
            <a:ext cx="165332" cy="165230"/>
          </a:xfrm>
          <a:custGeom>
            <a:avLst/>
            <a:gdLst>
              <a:gd name="T0" fmla="*/ 4899 w 6560"/>
              <a:gd name="T1" fmla="*/ 4212 h 6556"/>
              <a:gd name="T2" fmla="*/ 5625 w 6560"/>
              <a:gd name="T3" fmla="*/ 4937 h 6556"/>
              <a:gd name="T4" fmla="*/ 5734 w 6560"/>
              <a:gd name="T5" fmla="*/ 5169 h 6556"/>
              <a:gd name="T6" fmla="*/ 5535 w 6560"/>
              <a:gd name="T7" fmla="*/ 5326 h 6556"/>
              <a:gd name="T8" fmla="*/ 4530 w 6560"/>
              <a:gd name="T9" fmla="*/ 5213 h 6556"/>
              <a:gd name="T10" fmla="*/ 4556 w 6560"/>
              <a:gd name="T11" fmla="*/ 4174 h 6556"/>
              <a:gd name="T12" fmla="*/ 4795 w 6560"/>
              <a:gd name="T13" fmla="*/ 3694 h 6556"/>
              <a:gd name="T14" fmla="*/ 4139 w 6560"/>
              <a:gd name="T15" fmla="*/ 3969 h 6556"/>
              <a:gd name="T16" fmla="*/ 3746 w 6560"/>
              <a:gd name="T17" fmla="*/ 4553 h 6556"/>
              <a:gd name="T18" fmla="*/ 3746 w 6560"/>
              <a:gd name="T19" fmla="*/ 5282 h 6556"/>
              <a:gd name="T20" fmla="*/ 4139 w 6560"/>
              <a:gd name="T21" fmla="*/ 5864 h 6556"/>
              <a:gd name="T22" fmla="*/ 4795 w 6560"/>
              <a:gd name="T23" fmla="*/ 6139 h 6556"/>
              <a:gd name="T24" fmla="*/ 5505 w 6560"/>
              <a:gd name="T25" fmla="*/ 5998 h 6556"/>
              <a:gd name="T26" fmla="*/ 6002 w 6560"/>
              <a:gd name="T27" fmla="*/ 5502 h 6556"/>
              <a:gd name="T28" fmla="*/ 6143 w 6560"/>
              <a:gd name="T29" fmla="*/ 4792 h 6556"/>
              <a:gd name="T30" fmla="*/ 5868 w 6560"/>
              <a:gd name="T31" fmla="*/ 4136 h 6556"/>
              <a:gd name="T32" fmla="*/ 5286 w 6560"/>
              <a:gd name="T33" fmla="*/ 3743 h 6556"/>
              <a:gd name="T34" fmla="*/ 2870 w 6560"/>
              <a:gd name="T35" fmla="*/ 4507 h 6556"/>
              <a:gd name="T36" fmla="*/ 820 w 6560"/>
              <a:gd name="T37" fmla="*/ 4507 h 6556"/>
              <a:gd name="T38" fmla="*/ 5463 w 6560"/>
              <a:gd name="T39" fmla="*/ 3371 h 6556"/>
              <a:gd name="T40" fmla="*/ 6125 w 6560"/>
              <a:gd name="T41" fmla="*/ 3805 h 6556"/>
              <a:gd name="T42" fmla="*/ 6506 w 6560"/>
              <a:gd name="T43" fmla="*/ 4503 h 6556"/>
              <a:gd name="T44" fmla="*/ 6506 w 6560"/>
              <a:gd name="T45" fmla="*/ 5330 h 6556"/>
              <a:gd name="T46" fmla="*/ 6125 w 6560"/>
              <a:gd name="T47" fmla="*/ 6028 h 6556"/>
              <a:gd name="T48" fmla="*/ 5463 w 6560"/>
              <a:gd name="T49" fmla="*/ 6464 h 6556"/>
              <a:gd name="T50" fmla="*/ 4639 w 6560"/>
              <a:gd name="T51" fmla="*/ 6532 h 6556"/>
              <a:gd name="T52" fmla="*/ 3909 w 6560"/>
              <a:gd name="T53" fmla="*/ 6207 h 6556"/>
              <a:gd name="T54" fmla="*/ 3423 w 6560"/>
              <a:gd name="T55" fmla="*/ 5585 h 6556"/>
              <a:gd name="T56" fmla="*/ 3285 w 6560"/>
              <a:gd name="T57" fmla="*/ 4776 h 6556"/>
              <a:gd name="T58" fmla="*/ 3550 w 6560"/>
              <a:gd name="T59" fmla="*/ 4015 h 6556"/>
              <a:gd name="T60" fmla="*/ 4131 w 6560"/>
              <a:gd name="T61" fmla="*/ 3480 h 6556"/>
              <a:gd name="T62" fmla="*/ 4921 w 6560"/>
              <a:gd name="T63" fmla="*/ 3279 h 6556"/>
              <a:gd name="T64" fmla="*/ 2050 w 6560"/>
              <a:gd name="T65" fmla="*/ 2460 h 6556"/>
              <a:gd name="T66" fmla="*/ 1640 w 6560"/>
              <a:gd name="T67" fmla="*/ 2460 h 6556"/>
              <a:gd name="T68" fmla="*/ 614 w 6560"/>
              <a:gd name="T69" fmla="*/ 1025 h 6556"/>
              <a:gd name="T70" fmla="*/ 784 w 6560"/>
              <a:gd name="T71" fmla="*/ 1355 h 6556"/>
              <a:gd name="T72" fmla="*/ 1155 w 6560"/>
              <a:gd name="T73" fmla="*/ 1413 h 6556"/>
              <a:gd name="T74" fmla="*/ 1414 w 6560"/>
              <a:gd name="T75" fmla="*/ 1154 h 6556"/>
              <a:gd name="T76" fmla="*/ 3899 w 6560"/>
              <a:gd name="T77" fmla="*/ 1090 h 6556"/>
              <a:gd name="T78" fmla="*/ 4117 w 6560"/>
              <a:gd name="T79" fmla="*/ 1389 h 6556"/>
              <a:gd name="T80" fmla="*/ 4494 w 6560"/>
              <a:gd name="T81" fmla="*/ 1389 h 6556"/>
              <a:gd name="T82" fmla="*/ 4709 w 6560"/>
              <a:gd name="T83" fmla="*/ 1090 h 6556"/>
              <a:gd name="T84" fmla="*/ 5090 w 6560"/>
              <a:gd name="T85" fmla="*/ 871 h 6556"/>
              <a:gd name="T86" fmla="*/ 5323 w 6560"/>
              <a:gd name="T87" fmla="*/ 1198 h 6556"/>
              <a:gd name="T88" fmla="*/ 411 w 6560"/>
              <a:gd name="T89" fmla="*/ 4876 h 6556"/>
              <a:gd name="T90" fmla="*/ 445 w 6560"/>
              <a:gd name="T91" fmla="*/ 5326 h 6556"/>
              <a:gd name="T92" fmla="*/ 86 w 6560"/>
              <a:gd name="T93" fmla="*/ 5143 h 6556"/>
              <a:gd name="T94" fmla="*/ 6 w 6560"/>
              <a:gd name="T95" fmla="*/ 1198 h 6556"/>
              <a:gd name="T96" fmla="*/ 239 w 6560"/>
              <a:gd name="T97" fmla="*/ 871 h 6556"/>
              <a:gd name="T98" fmla="*/ 4394 w 6560"/>
              <a:gd name="T99" fmla="*/ 22 h 6556"/>
              <a:gd name="T100" fmla="*/ 4510 w 6560"/>
              <a:gd name="T101" fmla="*/ 1025 h 6556"/>
              <a:gd name="T102" fmla="*/ 4352 w 6560"/>
              <a:gd name="T103" fmla="*/ 1224 h 6556"/>
              <a:gd name="T104" fmla="*/ 4121 w 6560"/>
              <a:gd name="T105" fmla="*/ 1114 h 6556"/>
              <a:gd name="T106" fmla="*/ 4145 w 6560"/>
              <a:gd name="T107" fmla="*/ 78 h 6556"/>
              <a:gd name="T108" fmla="*/ 1071 w 6560"/>
              <a:gd name="T109" fmla="*/ 6 h 6556"/>
              <a:gd name="T110" fmla="*/ 1231 w 6560"/>
              <a:gd name="T111" fmla="*/ 205 h 6556"/>
              <a:gd name="T112" fmla="*/ 1115 w 6560"/>
              <a:gd name="T113" fmla="*/ 1208 h 6556"/>
              <a:gd name="T114" fmla="*/ 866 w 6560"/>
              <a:gd name="T115" fmla="*/ 1152 h 6556"/>
              <a:gd name="T116" fmla="*/ 842 w 6560"/>
              <a:gd name="T117" fmla="*/ 116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60" h="6556">
                <a:moveTo>
                  <a:pt x="4715" y="4098"/>
                </a:moveTo>
                <a:lnTo>
                  <a:pt x="4761" y="4102"/>
                </a:lnTo>
                <a:lnTo>
                  <a:pt x="4805" y="4118"/>
                </a:lnTo>
                <a:lnTo>
                  <a:pt x="4843" y="4142"/>
                </a:lnTo>
                <a:lnTo>
                  <a:pt x="4875" y="4174"/>
                </a:lnTo>
                <a:lnTo>
                  <a:pt x="4899" y="4212"/>
                </a:lnTo>
                <a:lnTo>
                  <a:pt x="4915" y="4256"/>
                </a:lnTo>
                <a:lnTo>
                  <a:pt x="4921" y="4302"/>
                </a:lnTo>
                <a:lnTo>
                  <a:pt x="4921" y="4918"/>
                </a:lnTo>
                <a:lnTo>
                  <a:pt x="5535" y="4918"/>
                </a:lnTo>
                <a:lnTo>
                  <a:pt x="5581" y="4922"/>
                </a:lnTo>
                <a:lnTo>
                  <a:pt x="5625" y="4937"/>
                </a:lnTo>
                <a:lnTo>
                  <a:pt x="5662" y="4961"/>
                </a:lnTo>
                <a:lnTo>
                  <a:pt x="5694" y="4993"/>
                </a:lnTo>
                <a:lnTo>
                  <a:pt x="5718" y="5031"/>
                </a:lnTo>
                <a:lnTo>
                  <a:pt x="5734" y="5075"/>
                </a:lnTo>
                <a:lnTo>
                  <a:pt x="5740" y="5123"/>
                </a:lnTo>
                <a:lnTo>
                  <a:pt x="5734" y="5169"/>
                </a:lnTo>
                <a:lnTo>
                  <a:pt x="5718" y="5213"/>
                </a:lnTo>
                <a:lnTo>
                  <a:pt x="5694" y="5250"/>
                </a:lnTo>
                <a:lnTo>
                  <a:pt x="5662" y="5282"/>
                </a:lnTo>
                <a:lnTo>
                  <a:pt x="5625" y="5306"/>
                </a:lnTo>
                <a:lnTo>
                  <a:pt x="5581" y="5322"/>
                </a:lnTo>
                <a:lnTo>
                  <a:pt x="5535" y="5326"/>
                </a:lnTo>
                <a:lnTo>
                  <a:pt x="4715" y="5326"/>
                </a:lnTo>
                <a:lnTo>
                  <a:pt x="4667" y="5322"/>
                </a:lnTo>
                <a:lnTo>
                  <a:pt x="4625" y="5306"/>
                </a:lnTo>
                <a:lnTo>
                  <a:pt x="4587" y="5282"/>
                </a:lnTo>
                <a:lnTo>
                  <a:pt x="4556" y="5250"/>
                </a:lnTo>
                <a:lnTo>
                  <a:pt x="4530" y="5213"/>
                </a:lnTo>
                <a:lnTo>
                  <a:pt x="4516" y="5169"/>
                </a:lnTo>
                <a:lnTo>
                  <a:pt x="4510" y="5123"/>
                </a:lnTo>
                <a:lnTo>
                  <a:pt x="4510" y="4302"/>
                </a:lnTo>
                <a:lnTo>
                  <a:pt x="4516" y="4256"/>
                </a:lnTo>
                <a:lnTo>
                  <a:pt x="4530" y="4212"/>
                </a:lnTo>
                <a:lnTo>
                  <a:pt x="4556" y="4174"/>
                </a:lnTo>
                <a:lnTo>
                  <a:pt x="4587" y="4142"/>
                </a:lnTo>
                <a:lnTo>
                  <a:pt x="4625" y="4118"/>
                </a:lnTo>
                <a:lnTo>
                  <a:pt x="4667" y="4102"/>
                </a:lnTo>
                <a:lnTo>
                  <a:pt x="4715" y="4098"/>
                </a:lnTo>
                <a:close/>
                <a:moveTo>
                  <a:pt x="4921" y="3688"/>
                </a:moveTo>
                <a:lnTo>
                  <a:pt x="4795" y="3694"/>
                </a:lnTo>
                <a:lnTo>
                  <a:pt x="4671" y="3714"/>
                </a:lnTo>
                <a:lnTo>
                  <a:pt x="4554" y="3743"/>
                </a:lnTo>
                <a:lnTo>
                  <a:pt x="4442" y="3785"/>
                </a:lnTo>
                <a:lnTo>
                  <a:pt x="4334" y="3837"/>
                </a:lnTo>
                <a:lnTo>
                  <a:pt x="4232" y="3899"/>
                </a:lnTo>
                <a:lnTo>
                  <a:pt x="4139" y="3969"/>
                </a:lnTo>
                <a:lnTo>
                  <a:pt x="4051" y="4048"/>
                </a:lnTo>
                <a:lnTo>
                  <a:pt x="3971" y="4136"/>
                </a:lnTo>
                <a:lnTo>
                  <a:pt x="3899" y="4230"/>
                </a:lnTo>
                <a:lnTo>
                  <a:pt x="3837" y="4331"/>
                </a:lnTo>
                <a:lnTo>
                  <a:pt x="3786" y="4439"/>
                </a:lnTo>
                <a:lnTo>
                  <a:pt x="3746" y="4553"/>
                </a:lnTo>
                <a:lnTo>
                  <a:pt x="3714" y="4670"/>
                </a:lnTo>
                <a:lnTo>
                  <a:pt x="3696" y="4792"/>
                </a:lnTo>
                <a:lnTo>
                  <a:pt x="3690" y="4918"/>
                </a:lnTo>
                <a:lnTo>
                  <a:pt x="3696" y="5043"/>
                </a:lnTo>
                <a:lnTo>
                  <a:pt x="3714" y="5165"/>
                </a:lnTo>
                <a:lnTo>
                  <a:pt x="3746" y="5282"/>
                </a:lnTo>
                <a:lnTo>
                  <a:pt x="3786" y="5396"/>
                </a:lnTo>
                <a:lnTo>
                  <a:pt x="3837" y="5502"/>
                </a:lnTo>
                <a:lnTo>
                  <a:pt x="3899" y="5603"/>
                </a:lnTo>
                <a:lnTo>
                  <a:pt x="3971" y="5699"/>
                </a:lnTo>
                <a:lnTo>
                  <a:pt x="4051" y="5787"/>
                </a:lnTo>
                <a:lnTo>
                  <a:pt x="4139" y="5864"/>
                </a:lnTo>
                <a:lnTo>
                  <a:pt x="4232" y="5936"/>
                </a:lnTo>
                <a:lnTo>
                  <a:pt x="4334" y="5998"/>
                </a:lnTo>
                <a:lnTo>
                  <a:pt x="4442" y="6050"/>
                </a:lnTo>
                <a:lnTo>
                  <a:pt x="4554" y="6092"/>
                </a:lnTo>
                <a:lnTo>
                  <a:pt x="4671" y="6122"/>
                </a:lnTo>
                <a:lnTo>
                  <a:pt x="4795" y="6139"/>
                </a:lnTo>
                <a:lnTo>
                  <a:pt x="4921" y="6145"/>
                </a:lnTo>
                <a:lnTo>
                  <a:pt x="5046" y="6139"/>
                </a:lnTo>
                <a:lnTo>
                  <a:pt x="5168" y="6122"/>
                </a:lnTo>
                <a:lnTo>
                  <a:pt x="5286" y="6092"/>
                </a:lnTo>
                <a:lnTo>
                  <a:pt x="5397" y="6050"/>
                </a:lnTo>
                <a:lnTo>
                  <a:pt x="5505" y="5998"/>
                </a:lnTo>
                <a:lnTo>
                  <a:pt x="5607" y="5936"/>
                </a:lnTo>
                <a:lnTo>
                  <a:pt x="5702" y="5864"/>
                </a:lnTo>
                <a:lnTo>
                  <a:pt x="5788" y="5787"/>
                </a:lnTo>
                <a:lnTo>
                  <a:pt x="5868" y="5699"/>
                </a:lnTo>
                <a:lnTo>
                  <a:pt x="5940" y="5603"/>
                </a:lnTo>
                <a:lnTo>
                  <a:pt x="6002" y="5502"/>
                </a:lnTo>
                <a:lnTo>
                  <a:pt x="6053" y="5396"/>
                </a:lnTo>
                <a:lnTo>
                  <a:pt x="6093" y="5282"/>
                </a:lnTo>
                <a:lnTo>
                  <a:pt x="6125" y="5165"/>
                </a:lnTo>
                <a:lnTo>
                  <a:pt x="6143" y="5043"/>
                </a:lnTo>
                <a:lnTo>
                  <a:pt x="6149" y="4918"/>
                </a:lnTo>
                <a:lnTo>
                  <a:pt x="6143" y="4792"/>
                </a:lnTo>
                <a:lnTo>
                  <a:pt x="6125" y="4670"/>
                </a:lnTo>
                <a:lnTo>
                  <a:pt x="6093" y="4553"/>
                </a:lnTo>
                <a:lnTo>
                  <a:pt x="6053" y="4439"/>
                </a:lnTo>
                <a:lnTo>
                  <a:pt x="6002" y="4331"/>
                </a:lnTo>
                <a:lnTo>
                  <a:pt x="5940" y="4230"/>
                </a:lnTo>
                <a:lnTo>
                  <a:pt x="5868" y="4136"/>
                </a:lnTo>
                <a:lnTo>
                  <a:pt x="5788" y="4048"/>
                </a:lnTo>
                <a:lnTo>
                  <a:pt x="5702" y="3969"/>
                </a:lnTo>
                <a:lnTo>
                  <a:pt x="5607" y="3899"/>
                </a:lnTo>
                <a:lnTo>
                  <a:pt x="5505" y="3837"/>
                </a:lnTo>
                <a:lnTo>
                  <a:pt x="5397" y="3785"/>
                </a:lnTo>
                <a:lnTo>
                  <a:pt x="5286" y="3743"/>
                </a:lnTo>
                <a:lnTo>
                  <a:pt x="5168" y="3714"/>
                </a:lnTo>
                <a:lnTo>
                  <a:pt x="5046" y="3694"/>
                </a:lnTo>
                <a:lnTo>
                  <a:pt x="4921" y="3688"/>
                </a:lnTo>
                <a:close/>
                <a:moveTo>
                  <a:pt x="2050" y="3688"/>
                </a:moveTo>
                <a:lnTo>
                  <a:pt x="2870" y="3688"/>
                </a:lnTo>
                <a:lnTo>
                  <a:pt x="2870" y="4507"/>
                </a:lnTo>
                <a:lnTo>
                  <a:pt x="2050" y="4507"/>
                </a:lnTo>
                <a:lnTo>
                  <a:pt x="2050" y="3688"/>
                </a:lnTo>
                <a:close/>
                <a:moveTo>
                  <a:pt x="820" y="3688"/>
                </a:moveTo>
                <a:lnTo>
                  <a:pt x="1640" y="3688"/>
                </a:lnTo>
                <a:lnTo>
                  <a:pt x="1640" y="4507"/>
                </a:lnTo>
                <a:lnTo>
                  <a:pt x="820" y="4507"/>
                </a:lnTo>
                <a:lnTo>
                  <a:pt x="820" y="3688"/>
                </a:lnTo>
                <a:close/>
                <a:moveTo>
                  <a:pt x="4921" y="3279"/>
                </a:moveTo>
                <a:lnTo>
                  <a:pt x="5062" y="3285"/>
                </a:lnTo>
                <a:lnTo>
                  <a:pt x="5200" y="3303"/>
                </a:lnTo>
                <a:lnTo>
                  <a:pt x="5333" y="3331"/>
                </a:lnTo>
                <a:lnTo>
                  <a:pt x="5463" y="3371"/>
                </a:lnTo>
                <a:lnTo>
                  <a:pt x="5589" y="3421"/>
                </a:lnTo>
                <a:lnTo>
                  <a:pt x="5708" y="3480"/>
                </a:lnTo>
                <a:lnTo>
                  <a:pt x="5822" y="3548"/>
                </a:lnTo>
                <a:lnTo>
                  <a:pt x="5930" y="3626"/>
                </a:lnTo>
                <a:lnTo>
                  <a:pt x="6031" y="3712"/>
                </a:lnTo>
                <a:lnTo>
                  <a:pt x="6125" y="3805"/>
                </a:lnTo>
                <a:lnTo>
                  <a:pt x="6211" y="3907"/>
                </a:lnTo>
                <a:lnTo>
                  <a:pt x="6289" y="4015"/>
                </a:lnTo>
                <a:lnTo>
                  <a:pt x="6359" y="4128"/>
                </a:lnTo>
                <a:lnTo>
                  <a:pt x="6416" y="4248"/>
                </a:lnTo>
                <a:lnTo>
                  <a:pt x="6466" y="4373"/>
                </a:lnTo>
                <a:lnTo>
                  <a:pt x="6506" y="4503"/>
                </a:lnTo>
                <a:lnTo>
                  <a:pt x="6536" y="4638"/>
                </a:lnTo>
                <a:lnTo>
                  <a:pt x="6554" y="4776"/>
                </a:lnTo>
                <a:lnTo>
                  <a:pt x="6560" y="4918"/>
                </a:lnTo>
                <a:lnTo>
                  <a:pt x="6554" y="5059"/>
                </a:lnTo>
                <a:lnTo>
                  <a:pt x="6536" y="5197"/>
                </a:lnTo>
                <a:lnTo>
                  <a:pt x="6506" y="5330"/>
                </a:lnTo>
                <a:lnTo>
                  <a:pt x="6466" y="5460"/>
                </a:lnTo>
                <a:lnTo>
                  <a:pt x="6416" y="5585"/>
                </a:lnTo>
                <a:lnTo>
                  <a:pt x="6359" y="5705"/>
                </a:lnTo>
                <a:lnTo>
                  <a:pt x="6289" y="5821"/>
                </a:lnTo>
                <a:lnTo>
                  <a:pt x="6211" y="5928"/>
                </a:lnTo>
                <a:lnTo>
                  <a:pt x="6125" y="6028"/>
                </a:lnTo>
                <a:lnTo>
                  <a:pt x="6031" y="6122"/>
                </a:lnTo>
                <a:lnTo>
                  <a:pt x="5930" y="6207"/>
                </a:lnTo>
                <a:lnTo>
                  <a:pt x="5822" y="6285"/>
                </a:lnTo>
                <a:lnTo>
                  <a:pt x="5708" y="6355"/>
                </a:lnTo>
                <a:lnTo>
                  <a:pt x="5589" y="6415"/>
                </a:lnTo>
                <a:lnTo>
                  <a:pt x="5463" y="6464"/>
                </a:lnTo>
                <a:lnTo>
                  <a:pt x="5333" y="6504"/>
                </a:lnTo>
                <a:lnTo>
                  <a:pt x="5200" y="6532"/>
                </a:lnTo>
                <a:lnTo>
                  <a:pt x="5062" y="6550"/>
                </a:lnTo>
                <a:lnTo>
                  <a:pt x="4921" y="6556"/>
                </a:lnTo>
                <a:lnTo>
                  <a:pt x="4779" y="6550"/>
                </a:lnTo>
                <a:lnTo>
                  <a:pt x="4639" y="6532"/>
                </a:lnTo>
                <a:lnTo>
                  <a:pt x="4506" y="6504"/>
                </a:lnTo>
                <a:lnTo>
                  <a:pt x="4376" y="6464"/>
                </a:lnTo>
                <a:lnTo>
                  <a:pt x="4250" y="6415"/>
                </a:lnTo>
                <a:lnTo>
                  <a:pt x="4131" y="6355"/>
                </a:lnTo>
                <a:lnTo>
                  <a:pt x="4017" y="6285"/>
                </a:lnTo>
                <a:lnTo>
                  <a:pt x="3909" y="6207"/>
                </a:lnTo>
                <a:lnTo>
                  <a:pt x="3808" y="6122"/>
                </a:lnTo>
                <a:lnTo>
                  <a:pt x="3714" y="6028"/>
                </a:lnTo>
                <a:lnTo>
                  <a:pt x="3628" y="5928"/>
                </a:lnTo>
                <a:lnTo>
                  <a:pt x="3550" y="5821"/>
                </a:lnTo>
                <a:lnTo>
                  <a:pt x="3482" y="5705"/>
                </a:lnTo>
                <a:lnTo>
                  <a:pt x="3423" y="5585"/>
                </a:lnTo>
                <a:lnTo>
                  <a:pt x="3373" y="5460"/>
                </a:lnTo>
                <a:lnTo>
                  <a:pt x="3333" y="5330"/>
                </a:lnTo>
                <a:lnTo>
                  <a:pt x="3303" y="5197"/>
                </a:lnTo>
                <a:lnTo>
                  <a:pt x="3285" y="5059"/>
                </a:lnTo>
                <a:lnTo>
                  <a:pt x="3279" y="4918"/>
                </a:lnTo>
                <a:lnTo>
                  <a:pt x="3285" y="4776"/>
                </a:lnTo>
                <a:lnTo>
                  <a:pt x="3303" y="4638"/>
                </a:lnTo>
                <a:lnTo>
                  <a:pt x="3333" y="4503"/>
                </a:lnTo>
                <a:lnTo>
                  <a:pt x="3373" y="4373"/>
                </a:lnTo>
                <a:lnTo>
                  <a:pt x="3423" y="4248"/>
                </a:lnTo>
                <a:lnTo>
                  <a:pt x="3482" y="4128"/>
                </a:lnTo>
                <a:lnTo>
                  <a:pt x="3550" y="4015"/>
                </a:lnTo>
                <a:lnTo>
                  <a:pt x="3628" y="3907"/>
                </a:lnTo>
                <a:lnTo>
                  <a:pt x="3714" y="3805"/>
                </a:lnTo>
                <a:lnTo>
                  <a:pt x="3808" y="3712"/>
                </a:lnTo>
                <a:lnTo>
                  <a:pt x="3909" y="3626"/>
                </a:lnTo>
                <a:lnTo>
                  <a:pt x="4017" y="3548"/>
                </a:lnTo>
                <a:lnTo>
                  <a:pt x="4131" y="3480"/>
                </a:lnTo>
                <a:lnTo>
                  <a:pt x="4250" y="3421"/>
                </a:lnTo>
                <a:lnTo>
                  <a:pt x="4376" y="3371"/>
                </a:lnTo>
                <a:lnTo>
                  <a:pt x="4506" y="3331"/>
                </a:lnTo>
                <a:lnTo>
                  <a:pt x="4639" y="3303"/>
                </a:lnTo>
                <a:lnTo>
                  <a:pt x="4779" y="3285"/>
                </a:lnTo>
                <a:lnTo>
                  <a:pt x="4921" y="3279"/>
                </a:lnTo>
                <a:close/>
                <a:moveTo>
                  <a:pt x="3279" y="2460"/>
                </a:moveTo>
                <a:lnTo>
                  <a:pt x="4099" y="2460"/>
                </a:lnTo>
                <a:lnTo>
                  <a:pt x="4099" y="3279"/>
                </a:lnTo>
                <a:lnTo>
                  <a:pt x="3279" y="3279"/>
                </a:lnTo>
                <a:lnTo>
                  <a:pt x="3279" y="2460"/>
                </a:lnTo>
                <a:close/>
                <a:moveTo>
                  <a:pt x="2050" y="2460"/>
                </a:moveTo>
                <a:lnTo>
                  <a:pt x="2870" y="2460"/>
                </a:lnTo>
                <a:lnTo>
                  <a:pt x="2870" y="3279"/>
                </a:lnTo>
                <a:lnTo>
                  <a:pt x="2050" y="3279"/>
                </a:lnTo>
                <a:lnTo>
                  <a:pt x="2050" y="2460"/>
                </a:lnTo>
                <a:close/>
                <a:moveTo>
                  <a:pt x="820" y="2460"/>
                </a:moveTo>
                <a:lnTo>
                  <a:pt x="1640" y="2460"/>
                </a:lnTo>
                <a:lnTo>
                  <a:pt x="1640" y="3279"/>
                </a:lnTo>
                <a:lnTo>
                  <a:pt x="820" y="3279"/>
                </a:lnTo>
                <a:lnTo>
                  <a:pt x="820" y="2460"/>
                </a:lnTo>
                <a:close/>
                <a:moveTo>
                  <a:pt x="445" y="819"/>
                </a:moveTo>
                <a:lnTo>
                  <a:pt x="614" y="819"/>
                </a:lnTo>
                <a:lnTo>
                  <a:pt x="614" y="1025"/>
                </a:lnTo>
                <a:lnTo>
                  <a:pt x="620" y="1090"/>
                </a:lnTo>
                <a:lnTo>
                  <a:pt x="636" y="1154"/>
                </a:lnTo>
                <a:lnTo>
                  <a:pt x="660" y="1212"/>
                </a:lnTo>
                <a:lnTo>
                  <a:pt x="694" y="1266"/>
                </a:lnTo>
                <a:lnTo>
                  <a:pt x="736" y="1314"/>
                </a:lnTo>
                <a:lnTo>
                  <a:pt x="784" y="1355"/>
                </a:lnTo>
                <a:lnTo>
                  <a:pt x="836" y="1389"/>
                </a:lnTo>
                <a:lnTo>
                  <a:pt x="896" y="1413"/>
                </a:lnTo>
                <a:lnTo>
                  <a:pt x="959" y="1429"/>
                </a:lnTo>
                <a:lnTo>
                  <a:pt x="1025" y="1435"/>
                </a:lnTo>
                <a:lnTo>
                  <a:pt x="1091" y="1429"/>
                </a:lnTo>
                <a:lnTo>
                  <a:pt x="1155" y="1413"/>
                </a:lnTo>
                <a:lnTo>
                  <a:pt x="1213" y="1389"/>
                </a:lnTo>
                <a:lnTo>
                  <a:pt x="1267" y="1355"/>
                </a:lnTo>
                <a:lnTo>
                  <a:pt x="1314" y="1314"/>
                </a:lnTo>
                <a:lnTo>
                  <a:pt x="1356" y="1266"/>
                </a:lnTo>
                <a:lnTo>
                  <a:pt x="1388" y="1212"/>
                </a:lnTo>
                <a:lnTo>
                  <a:pt x="1414" y="1154"/>
                </a:lnTo>
                <a:lnTo>
                  <a:pt x="1430" y="1090"/>
                </a:lnTo>
                <a:lnTo>
                  <a:pt x="1434" y="1025"/>
                </a:lnTo>
                <a:lnTo>
                  <a:pt x="1434" y="819"/>
                </a:lnTo>
                <a:lnTo>
                  <a:pt x="3895" y="819"/>
                </a:lnTo>
                <a:lnTo>
                  <a:pt x="3895" y="1025"/>
                </a:lnTo>
                <a:lnTo>
                  <a:pt x="3899" y="1090"/>
                </a:lnTo>
                <a:lnTo>
                  <a:pt x="3915" y="1154"/>
                </a:lnTo>
                <a:lnTo>
                  <a:pt x="3941" y="1212"/>
                </a:lnTo>
                <a:lnTo>
                  <a:pt x="3973" y="1266"/>
                </a:lnTo>
                <a:lnTo>
                  <a:pt x="4015" y="1314"/>
                </a:lnTo>
                <a:lnTo>
                  <a:pt x="4063" y="1355"/>
                </a:lnTo>
                <a:lnTo>
                  <a:pt x="4117" y="1389"/>
                </a:lnTo>
                <a:lnTo>
                  <a:pt x="4175" y="1413"/>
                </a:lnTo>
                <a:lnTo>
                  <a:pt x="4238" y="1429"/>
                </a:lnTo>
                <a:lnTo>
                  <a:pt x="4304" y="1435"/>
                </a:lnTo>
                <a:lnTo>
                  <a:pt x="4372" y="1429"/>
                </a:lnTo>
                <a:lnTo>
                  <a:pt x="4434" y="1413"/>
                </a:lnTo>
                <a:lnTo>
                  <a:pt x="4494" y="1389"/>
                </a:lnTo>
                <a:lnTo>
                  <a:pt x="4548" y="1355"/>
                </a:lnTo>
                <a:lnTo>
                  <a:pt x="4595" y="1314"/>
                </a:lnTo>
                <a:lnTo>
                  <a:pt x="4635" y="1266"/>
                </a:lnTo>
                <a:lnTo>
                  <a:pt x="4669" y="1212"/>
                </a:lnTo>
                <a:lnTo>
                  <a:pt x="4693" y="1154"/>
                </a:lnTo>
                <a:lnTo>
                  <a:pt x="4709" y="1090"/>
                </a:lnTo>
                <a:lnTo>
                  <a:pt x="4715" y="1025"/>
                </a:lnTo>
                <a:lnTo>
                  <a:pt x="4715" y="819"/>
                </a:lnTo>
                <a:lnTo>
                  <a:pt x="4887" y="819"/>
                </a:lnTo>
                <a:lnTo>
                  <a:pt x="4958" y="825"/>
                </a:lnTo>
                <a:lnTo>
                  <a:pt x="5026" y="843"/>
                </a:lnTo>
                <a:lnTo>
                  <a:pt x="5090" y="871"/>
                </a:lnTo>
                <a:lnTo>
                  <a:pt x="5148" y="907"/>
                </a:lnTo>
                <a:lnTo>
                  <a:pt x="5200" y="951"/>
                </a:lnTo>
                <a:lnTo>
                  <a:pt x="5244" y="1005"/>
                </a:lnTo>
                <a:lnTo>
                  <a:pt x="5280" y="1062"/>
                </a:lnTo>
                <a:lnTo>
                  <a:pt x="5307" y="1128"/>
                </a:lnTo>
                <a:lnTo>
                  <a:pt x="5323" y="1198"/>
                </a:lnTo>
                <a:lnTo>
                  <a:pt x="5329" y="1270"/>
                </a:lnTo>
                <a:lnTo>
                  <a:pt x="5329" y="2868"/>
                </a:lnTo>
                <a:lnTo>
                  <a:pt x="4921" y="2868"/>
                </a:lnTo>
                <a:lnTo>
                  <a:pt x="4921" y="2049"/>
                </a:lnTo>
                <a:lnTo>
                  <a:pt x="411" y="2049"/>
                </a:lnTo>
                <a:lnTo>
                  <a:pt x="411" y="4876"/>
                </a:lnTo>
                <a:lnTo>
                  <a:pt x="415" y="4896"/>
                </a:lnTo>
                <a:lnTo>
                  <a:pt x="427" y="4912"/>
                </a:lnTo>
                <a:lnTo>
                  <a:pt x="445" y="4918"/>
                </a:lnTo>
                <a:lnTo>
                  <a:pt x="2870" y="4918"/>
                </a:lnTo>
                <a:lnTo>
                  <a:pt x="2870" y="5326"/>
                </a:lnTo>
                <a:lnTo>
                  <a:pt x="445" y="5326"/>
                </a:lnTo>
                <a:lnTo>
                  <a:pt x="373" y="5320"/>
                </a:lnTo>
                <a:lnTo>
                  <a:pt x="303" y="5304"/>
                </a:lnTo>
                <a:lnTo>
                  <a:pt x="239" y="5276"/>
                </a:lnTo>
                <a:lnTo>
                  <a:pt x="182" y="5240"/>
                </a:lnTo>
                <a:lnTo>
                  <a:pt x="130" y="5195"/>
                </a:lnTo>
                <a:lnTo>
                  <a:pt x="86" y="5143"/>
                </a:lnTo>
                <a:lnTo>
                  <a:pt x="50" y="5083"/>
                </a:lnTo>
                <a:lnTo>
                  <a:pt x="22" y="5019"/>
                </a:lnTo>
                <a:lnTo>
                  <a:pt x="6" y="4949"/>
                </a:lnTo>
                <a:lnTo>
                  <a:pt x="0" y="4876"/>
                </a:lnTo>
                <a:lnTo>
                  <a:pt x="0" y="1270"/>
                </a:lnTo>
                <a:lnTo>
                  <a:pt x="6" y="1198"/>
                </a:lnTo>
                <a:lnTo>
                  <a:pt x="22" y="1128"/>
                </a:lnTo>
                <a:lnTo>
                  <a:pt x="50" y="1062"/>
                </a:lnTo>
                <a:lnTo>
                  <a:pt x="86" y="1005"/>
                </a:lnTo>
                <a:lnTo>
                  <a:pt x="130" y="951"/>
                </a:lnTo>
                <a:lnTo>
                  <a:pt x="182" y="907"/>
                </a:lnTo>
                <a:lnTo>
                  <a:pt x="239" y="871"/>
                </a:lnTo>
                <a:lnTo>
                  <a:pt x="303" y="843"/>
                </a:lnTo>
                <a:lnTo>
                  <a:pt x="373" y="825"/>
                </a:lnTo>
                <a:lnTo>
                  <a:pt x="445" y="819"/>
                </a:lnTo>
                <a:close/>
                <a:moveTo>
                  <a:pt x="4304" y="0"/>
                </a:moveTo>
                <a:lnTo>
                  <a:pt x="4352" y="6"/>
                </a:lnTo>
                <a:lnTo>
                  <a:pt x="4394" y="22"/>
                </a:lnTo>
                <a:lnTo>
                  <a:pt x="4434" y="46"/>
                </a:lnTo>
                <a:lnTo>
                  <a:pt x="4464" y="78"/>
                </a:lnTo>
                <a:lnTo>
                  <a:pt x="4490" y="116"/>
                </a:lnTo>
                <a:lnTo>
                  <a:pt x="4504" y="157"/>
                </a:lnTo>
                <a:lnTo>
                  <a:pt x="4510" y="205"/>
                </a:lnTo>
                <a:lnTo>
                  <a:pt x="4510" y="1025"/>
                </a:lnTo>
                <a:lnTo>
                  <a:pt x="4504" y="1072"/>
                </a:lnTo>
                <a:lnTo>
                  <a:pt x="4490" y="1114"/>
                </a:lnTo>
                <a:lnTo>
                  <a:pt x="4464" y="1152"/>
                </a:lnTo>
                <a:lnTo>
                  <a:pt x="4434" y="1184"/>
                </a:lnTo>
                <a:lnTo>
                  <a:pt x="4394" y="1208"/>
                </a:lnTo>
                <a:lnTo>
                  <a:pt x="4352" y="1224"/>
                </a:lnTo>
                <a:lnTo>
                  <a:pt x="4304" y="1230"/>
                </a:lnTo>
                <a:lnTo>
                  <a:pt x="4258" y="1224"/>
                </a:lnTo>
                <a:lnTo>
                  <a:pt x="4214" y="1208"/>
                </a:lnTo>
                <a:lnTo>
                  <a:pt x="4177" y="1184"/>
                </a:lnTo>
                <a:lnTo>
                  <a:pt x="4145" y="1152"/>
                </a:lnTo>
                <a:lnTo>
                  <a:pt x="4121" y="1114"/>
                </a:lnTo>
                <a:lnTo>
                  <a:pt x="4105" y="1072"/>
                </a:lnTo>
                <a:lnTo>
                  <a:pt x="4099" y="1025"/>
                </a:lnTo>
                <a:lnTo>
                  <a:pt x="4099" y="205"/>
                </a:lnTo>
                <a:lnTo>
                  <a:pt x="4105" y="157"/>
                </a:lnTo>
                <a:lnTo>
                  <a:pt x="4121" y="116"/>
                </a:lnTo>
                <a:lnTo>
                  <a:pt x="4145" y="78"/>
                </a:lnTo>
                <a:lnTo>
                  <a:pt x="4177" y="46"/>
                </a:lnTo>
                <a:lnTo>
                  <a:pt x="4214" y="22"/>
                </a:lnTo>
                <a:lnTo>
                  <a:pt x="4258" y="6"/>
                </a:lnTo>
                <a:lnTo>
                  <a:pt x="4304" y="0"/>
                </a:lnTo>
                <a:close/>
                <a:moveTo>
                  <a:pt x="1025" y="0"/>
                </a:moveTo>
                <a:lnTo>
                  <a:pt x="1071" y="6"/>
                </a:lnTo>
                <a:lnTo>
                  <a:pt x="1115" y="22"/>
                </a:lnTo>
                <a:lnTo>
                  <a:pt x="1153" y="46"/>
                </a:lnTo>
                <a:lnTo>
                  <a:pt x="1185" y="78"/>
                </a:lnTo>
                <a:lnTo>
                  <a:pt x="1209" y="116"/>
                </a:lnTo>
                <a:lnTo>
                  <a:pt x="1225" y="157"/>
                </a:lnTo>
                <a:lnTo>
                  <a:pt x="1231" y="205"/>
                </a:lnTo>
                <a:lnTo>
                  <a:pt x="1231" y="1025"/>
                </a:lnTo>
                <a:lnTo>
                  <a:pt x="1225" y="1072"/>
                </a:lnTo>
                <a:lnTo>
                  <a:pt x="1209" y="1114"/>
                </a:lnTo>
                <a:lnTo>
                  <a:pt x="1185" y="1152"/>
                </a:lnTo>
                <a:lnTo>
                  <a:pt x="1153" y="1184"/>
                </a:lnTo>
                <a:lnTo>
                  <a:pt x="1115" y="1208"/>
                </a:lnTo>
                <a:lnTo>
                  <a:pt x="1071" y="1224"/>
                </a:lnTo>
                <a:lnTo>
                  <a:pt x="1025" y="1230"/>
                </a:lnTo>
                <a:lnTo>
                  <a:pt x="977" y="1224"/>
                </a:lnTo>
                <a:lnTo>
                  <a:pt x="935" y="1208"/>
                </a:lnTo>
                <a:lnTo>
                  <a:pt x="898" y="1184"/>
                </a:lnTo>
                <a:lnTo>
                  <a:pt x="866" y="1152"/>
                </a:lnTo>
                <a:lnTo>
                  <a:pt x="842" y="1114"/>
                </a:lnTo>
                <a:lnTo>
                  <a:pt x="826" y="1072"/>
                </a:lnTo>
                <a:lnTo>
                  <a:pt x="820" y="1025"/>
                </a:lnTo>
                <a:lnTo>
                  <a:pt x="820" y="205"/>
                </a:lnTo>
                <a:lnTo>
                  <a:pt x="826" y="157"/>
                </a:lnTo>
                <a:lnTo>
                  <a:pt x="842" y="116"/>
                </a:lnTo>
                <a:lnTo>
                  <a:pt x="866" y="78"/>
                </a:lnTo>
                <a:lnTo>
                  <a:pt x="898" y="46"/>
                </a:lnTo>
                <a:lnTo>
                  <a:pt x="935" y="22"/>
                </a:lnTo>
                <a:lnTo>
                  <a:pt x="977" y="6"/>
                </a:lnTo>
                <a:lnTo>
                  <a:pt x="1025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5" name="Group 1254"/>
          <p:cNvGrpSpPr>
            <a:grpSpLocks noChangeAspect="1"/>
          </p:cNvGrpSpPr>
          <p:nvPr/>
        </p:nvGrpSpPr>
        <p:grpSpPr bwMode="auto">
          <a:xfrm>
            <a:off x="5543596" y="2658140"/>
            <a:ext cx="157896" cy="156650"/>
            <a:chOff x="3311" y="3798"/>
            <a:chExt cx="760" cy="754"/>
          </a:xfrm>
          <a:solidFill>
            <a:schemeClr val="accent3"/>
          </a:solidFill>
        </p:grpSpPr>
        <p:sp>
          <p:nvSpPr>
            <p:cNvPr id="76" name="Freeform 1256"/>
            <p:cNvSpPr>
              <a:spLocks/>
            </p:cNvSpPr>
            <p:nvPr/>
          </p:nvSpPr>
          <p:spPr bwMode="auto">
            <a:xfrm>
              <a:off x="3652" y="3874"/>
              <a:ext cx="419" cy="667"/>
            </a:xfrm>
            <a:custGeom>
              <a:avLst/>
              <a:gdLst>
                <a:gd name="T0" fmla="*/ 788 w 2091"/>
                <a:gd name="T1" fmla="*/ 34 h 3334"/>
                <a:gd name="T2" fmla="*/ 986 w 2091"/>
                <a:gd name="T3" fmla="*/ 288 h 3334"/>
                <a:gd name="T4" fmla="*/ 1263 w 2091"/>
                <a:gd name="T5" fmla="*/ 616 h 3334"/>
                <a:gd name="T6" fmla="*/ 1409 w 2091"/>
                <a:gd name="T7" fmla="*/ 500 h 3334"/>
                <a:gd name="T8" fmla="*/ 1769 w 2091"/>
                <a:gd name="T9" fmla="*/ 455 h 3334"/>
                <a:gd name="T10" fmla="*/ 1880 w 2091"/>
                <a:gd name="T11" fmla="*/ 643 h 3334"/>
                <a:gd name="T12" fmla="*/ 1971 w 2091"/>
                <a:gd name="T13" fmla="*/ 843 h 3334"/>
                <a:gd name="T14" fmla="*/ 2036 w 2091"/>
                <a:gd name="T15" fmla="*/ 1054 h 3334"/>
                <a:gd name="T16" fmla="*/ 2077 w 2091"/>
                <a:gd name="T17" fmla="*/ 1275 h 3334"/>
                <a:gd name="T18" fmla="*/ 2091 w 2091"/>
                <a:gd name="T19" fmla="*/ 1504 h 3334"/>
                <a:gd name="T20" fmla="*/ 2076 w 2091"/>
                <a:gd name="T21" fmla="*/ 1742 h 3334"/>
                <a:gd name="T22" fmla="*/ 2032 w 2091"/>
                <a:gd name="T23" fmla="*/ 1972 h 3334"/>
                <a:gd name="T24" fmla="*/ 1961 w 2091"/>
                <a:gd name="T25" fmla="*/ 2190 h 3334"/>
                <a:gd name="T26" fmla="*/ 1864 w 2091"/>
                <a:gd name="T27" fmla="*/ 2396 h 3334"/>
                <a:gd name="T28" fmla="*/ 1746 w 2091"/>
                <a:gd name="T29" fmla="*/ 2588 h 3334"/>
                <a:gd name="T30" fmla="*/ 1603 w 2091"/>
                <a:gd name="T31" fmla="*/ 2763 h 3334"/>
                <a:gd name="T32" fmla="*/ 1442 w 2091"/>
                <a:gd name="T33" fmla="*/ 2920 h 3334"/>
                <a:gd name="T34" fmla="*/ 1263 w 2091"/>
                <a:gd name="T35" fmla="*/ 3058 h 3334"/>
                <a:gd name="T36" fmla="*/ 1069 w 2091"/>
                <a:gd name="T37" fmla="*/ 3175 h 3334"/>
                <a:gd name="T38" fmla="*/ 859 w 2091"/>
                <a:gd name="T39" fmla="*/ 3267 h 3334"/>
                <a:gd name="T40" fmla="*/ 637 w 2091"/>
                <a:gd name="T41" fmla="*/ 3334 h 3334"/>
                <a:gd name="T42" fmla="*/ 998 w 2091"/>
                <a:gd name="T43" fmla="*/ 2993 h 3334"/>
                <a:gd name="T44" fmla="*/ 1309 w 2091"/>
                <a:gd name="T45" fmla="*/ 2658 h 3334"/>
                <a:gd name="T46" fmla="*/ 1193 w 2091"/>
                <a:gd name="T47" fmla="*/ 2061 h 3334"/>
                <a:gd name="T48" fmla="*/ 920 w 2091"/>
                <a:gd name="T49" fmla="*/ 1856 h 3334"/>
                <a:gd name="T50" fmla="*/ 544 w 2091"/>
                <a:gd name="T51" fmla="*/ 1775 h 3334"/>
                <a:gd name="T52" fmla="*/ 298 w 2091"/>
                <a:gd name="T53" fmla="*/ 1714 h 3334"/>
                <a:gd name="T54" fmla="*/ 214 w 2091"/>
                <a:gd name="T55" fmla="*/ 1548 h 3334"/>
                <a:gd name="T56" fmla="*/ 36 w 2091"/>
                <a:gd name="T57" fmla="*/ 1626 h 3334"/>
                <a:gd name="T58" fmla="*/ 147 w 2091"/>
                <a:gd name="T59" fmla="*/ 1402 h 3334"/>
                <a:gd name="T60" fmla="*/ 380 w 2091"/>
                <a:gd name="T61" fmla="*/ 1471 h 3334"/>
                <a:gd name="T62" fmla="*/ 637 w 2091"/>
                <a:gd name="T63" fmla="*/ 1082 h 3334"/>
                <a:gd name="T64" fmla="*/ 1134 w 2091"/>
                <a:gd name="T65" fmla="*/ 947 h 3334"/>
                <a:gd name="T66" fmla="*/ 924 w 2091"/>
                <a:gd name="T67" fmla="*/ 630 h 3334"/>
                <a:gd name="T68" fmla="*/ 714 w 2091"/>
                <a:gd name="T69" fmla="*/ 461 h 3334"/>
                <a:gd name="T70" fmla="*/ 470 w 2091"/>
                <a:gd name="T71" fmla="*/ 392 h 3334"/>
                <a:gd name="T72" fmla="*/ 233 w 2091"/>
                <a:gd name="T73" fmla="*/ 551 h 3334"/>
                <a:gd name="T74" fmla="*/ 372 w 2091"/>
                <a:gd name="T75" fmla="*/ 392 h 3334"/>
                <a:gd name="T76" fmla="*/ 578 w 2091"/>
                <a:gd name="T77" fmla="*/ 234 h 3334"/>
                <a:gd name="T78" fmla="*/ 692 w 2091"/>
                <a:gd name="T79" fmla="*/ 376 h 3334"/>
                <a:gd name="T80" fmla="*/ 866 w 2091"/>
                <a:gd name="T81" fmla="*/ 349 h 3334"/>
                <a:gd name="T82" fmla="*/ 605 w 2091"/>
                <a:gd name="T83" fmla="*/ 81 h 3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91" h="3334">
                  <a:moveTo>
                    <a:pt x="610" y="0"/>
                  </a:moveTo>
                  <a:lnTo>
                    <a:pt x="788" y="34"/>
                  </a:lnTo>
                  <a:lnTo>
                    <a:pt x="939" y="169"/>
                  </a:lnTo>
                  <a:lnTo>
                    <a:pt x="986" y="288"/>
                  </a:lnTo>
                  <a:lnTo>
                    <a:pt x="1022" y="400"/>
                  </a:lnTo>
                  <a:lnTo>
                    <a:pt x="1263" y="616"/>
                  </a:lnTo>
                  <a:lnTo>
                    <a:pt x="1325" y="635"/>
                  </a:lnTo>
                  <a:lnTo>
                    <a:pt x="1409" y="500"/>
                  </a:lnTo>
                  <a:lnTo>
                    <a:pt x="1712" y="473"/>
                  </a:lnTo>
                  <a:lnTo>
                    <a:pt x="1769" y="455"/>
                  </a:lnTo>
                  <a:lnTo>
                    <a:pt x="1827" y="547"/>
                  </a:lnTo>
                  <a:lnTo>
                    <a:pt x="1880" y="643"/>
                  </a:lnTo>
                  <a:lnTo>
                    <a:pt x="1929" y="741"/>
                  </a:lnTo>
                  <a:lnTo>
                    <a:pt x="1971" y="843"/>
                  </a:lnTo>
                  <a:lnTo>
                    <a:pt x="2007" y="947"/>
                  </a:lnTo>
                  <a:lnTo>
                    <a:pt x="2036" y="1054"/>
                  </a:lnTo>
                  <a:lnTo>
                    <a:pt x="2060" y="1163"/>
                  </a:lnTo>
                  <a:lnTo>
                    <a:pt x="2077" y="1275"/>
                  </a:lnTo>
                  <a:lnTo>
                    <a:pt x="2088" y="1389"/>
                  </a:lnTo>
                  <a:lnTo>
                    <a:pt x="2091" y="1504"/>
                  </a:lnTo>
                  <a:lnTo>
                    <a:pt x="2087" y="1624"/>
                  </a:lnTo>
                  <a:lnTo>
                    <a:pt x="2076" y="1742"/>
                  </a:lnTo>
                  <a:lnTo>
                    <a:pt x="2057" y="1859"/>
                  </a:lnTo>
                  <a:lnTo>
                    <a:pt x="2032" y="1972"/>
                  </a:lnTo>
                  <a:lnTo>
                    <a:pt x="2000" y="2082"/>
                  </a:lnTo>
                  <a:lnTo>
                    <a:pt x="1961" y="2190"/>
                  </a:lnTo>
                  <a:lnTo>
                    <a:pt x="1916" y="2295"/>
                  </a:lnTo>
                  <a:lnTo>
                    <a:pt x="1864" y="2396"/>
                  </a:lnTo>
                  <a:lnTo>
                    <a:pt x="1807" y="2493"/>
                  </a:lnTo>
                  <a:lnTo>
                    <a:pt x="1746" y="2588"/>
                  </a:lnTo>
                  <a:lnTo>
                    <a:pt x="1676" y="2677"/>
                  </a:lnTo>
                  <a:lnTo>
                    <a:pt x="1603" y="2763"/>
                  </a:lnTo>
                  <a:lnTo>
                    <a:pt x="1525" y="2844"/>
                  </a:lnTo>
                  <a:lnTo>
                    <a:pt x="1442" y="2920"/>
                  </a:lnTo>
                  <a:lnTo>
                    <a:pt x="1355" y="2992"/>
                  </a:lnTo>
                  <a:lnTo>
                    <a:pt x="1263" y="3058"/>
                  </a:lnTo>
                  <a:lnTo>
                    <a:pt x="1168" y="3119"/>
                  </a:lnTo>
                  <a:lnTo>
                    <a:pt x="1069" y="3175"/>
                  </a:lnTo>
                  <a:lnTo>
                    <a:pt x="965" y="3224"/>
                  </a:lnTo>
                  <a:lnTo>
                    <a:pt x="859" y="3267"/>
                  </a:lnTo>
                  <a:lnTo>
                    <a:pt x="750" y="3305"/>
                  </a:lnTo>
                  <a:lnTo>
                    <a:pt x="637" y="3334"/>
                  </a:lnTo>
                  <a:lnTo>
                    <a:pt x="672" y="3210"/>
                  </a:lnTo>
                  <a:lnTo>
                    <a:pt x="998" y="2993"/>
                  </a:lnTo>
                  <a:lnTo>
                    <a:pt x="1084" y="2762"/>
                  </a:lnTo>
                  <a:lnTo>
                    <a:pt x="1309" y="2658"/>
                  </a:lnTo>
                  <a:lnTo>
                    <a:pt x="1523" y="2254"/>
                  </a:lnTo>
                  <a:lnTo>
                    <a:pt x="1193" y="2061"/>
                  </a:lnTo>
                  <a:lnTo>
                    <a:pt x="1022" y="1869"/>
                  </a:lnTo>
                  <a:lnTo>
                    <a:pt x="920" y="1856"/>
                  </a:lnTo>
                  <a:lnTo>
                    <a:pt x="719" y="1802"/>
                  </a:lnTo>
                  <a:lnTo>
                    <a:pt x="544" y="1775"/>
                  </a:lnTo>
                  <a:lnTo>
                    <a:pt x="392" y="1818"/>
                  </a:lnTo>
                  <a:lnTo>
                    <a:pt x="298" y="1714"/>
                  </a:lnTo>
                  <a:lnTo>
                    <a:pt x="205" y="1687"/>
                  </a:lnTo>
                  <a:lnTo>
                    <a:pt x="214" y="1548"/>
                  </a:lnTo>
                  <a:lnTo>
                    <a:pt x="102" y="1552"/>
                  </a:lnTo>
                  <a:lnTo>
                    <a:pt x="36" y="1626"/>
                  </a:lnTo>
                  <a:lnTo>
                    <a:pt x="0" y="1471"/>
                  </a:lnTo>
                  <a:lnTo>
                    <a:pt x="147" y="1402"/>
                  </a:lnTo>
                  <a:lnTo>
                    <a:pt x="298" y="1471"/>
                  </a:lnTo>
                  <a:lnTo>
                    <a:pt x="380" y="1471"/>
                  </a:lnTo>
                  <a:lnTo>
                    <a:pt x="410" y="1352"/>
                  </a:lnTo>
                  <a:lnTo>
                    <a:pt x="637" y="1082"/>
                  </a:lnTo>
                  <a:lnTo>
                    <a:pt x="951" y="924"/>
                  </a:lnTo>
                  <a:lnTo>
                    <a:pt x="1134" y="947"/>
                  </a:lnTo>
                  <a:lnTo>
                    <a:pt x="1151" y="859"/>
                  </a:lnTo>
                  <a:lnTo>
                    <a:pt x="924" y="630"/>
                  </a:lnTo>
                  <a:lnTo>
                    <a:pt x="839" y="461"/>
                  </a:lnTo>
                  <a:lnTo>
                    <a:pt x="714" y="461"/>
                  </a:lnTo>
                  <a:lnTo>
                    <a:pt x="637" y="417"/>
                  </a:lnTo>
                  <a:lnTo>
                    <a:pt x="470" y="392"/>
                  </a:lnTo>
                  <a:lnTo>
                    <a:pt x="436" y="590"/>
                  </a:lnTo>
                  <a:lnTo>
                    <a:pt x="233" y="551"/>
                  </a:lnTo>
                  <a:lnTo>
                    <a:pt x="217" y="427"/>
                  </a:lnTo>
                  <a:lnTo>
                    <a:pt x="372" y="392"/>
                  </a:lnTo>
                  <a:lnTo>
                    <a:pt x="424" y="171"/>
                  </a:lnTo>
                  <a:lnTo>
                    <a:pt x="578" y="234"/>
                  </a:lnTo>
                  <a:lnTo>
                    <a:pt x="574" y="328"/>
                  </a:lnTo>
                  <a:lnTo>
                    <a:pt x="692" y="376"/>
                  </a:lnTo>
                  <a:lnTo>
                    <a:pt x="770" y="400"/>
                  </a:lnTo>
                  <a:lnTo>
                    <a:pt x="866" y="349"/>
                  </a:lnTo>
                  <a:lnTo>
                    <a:pt x="781" y="250"/>
                  </a:lnTo>
                  <a:lnTo>
                    <a:pt x="605" y="81"/>
                  </a:lnTo>
                  <a:lnTo>
                    <a:pt x="6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257"/>
            <p:cNvSpPr>
              <a:spLocks/>
            </p:cNvSpPr>
            <p:nvPr/>
          </p:nvSpPr>
          <p:spPr bwMode="auto">
            <a:xfrm>
              <a:off x="3311" y="3979"/>
              <a:ext cx="441" cy="573"/>
            </a:xfrm>
            <a:custGeom>
              <a:avLst/>
              <a:gdLst>
                <a:gd name="T0" fmla="*/ 261 w 2205"/>
                <a:gd name="T1" fmla="*/ 106 h 2865"/>
                <a:gd name="T2" fmla="*/ 581 w 2205"/>
                <a:gd name="T3" fmla="*/ 176 h 2865"/>
                <a:gd name="T4" fmla="*/ 1098 w 2205"/>
                <a:gd name="T5" fmla="*/ 443 h 2865"/>
                <a:gd name="T6" fmla="*/ 1370 w 2205"/>
                <a:gd name="T7" fmla="*/ 1109 h 2865"/>
                <a:gd name="T8" fmla="*/ 1416 w 2205"/>
                <a:gd name="T9" fmla="*/ 980 h 2865"/>
                <a:gd name="T10" fmla="*/ 1837 w 2205"/>
                <a:gd name="T11" fmla="*/ 1269 h 2865"/>
                <a:gd name="T12" fmla="*/ 2106 w 2205"/>
                <a:gd name="T13" fmla="*/ 1448 h 2865"/>
                <a:gd name="T14" fmla="*/ 2118 w 2205"/>
                <a:gd name="T15" fmla="*/ 1964 h 2865"/>
                <a:gd name="T16" fmla="*/ 2121 w 2205"/>
                <a:gd name="T17" fmla="*/ 1978 h 2865"/>
                <a:gd name="T18" fmla="*/ 2131 w 2205"/>
                <a:gd name="T19" fmla="*/ 2011 h 2865"/>
                <a:gd name="T20" fmla="*/ 2146 w 2205"/>
                <a:gd name="T21" fmla="*/ 2058 h 2865"/>
                <a:gd name="T22" fmla="*/ 2162 w 2205"/>
                <a:gd name="T23" fmla="*/ 2113 h 2865"/>
                <a:gd name="T24" fmla="*/ 2177 w 2205"/>
                <a:gd name="T25" fmla="*/ 2168 h 2865"/>
                <a:gd name="T26" fmla="*/ 2192 w 2205"/>
                <a:gd name="T27" fmla="*/ 2217 h 2865"/>
                <a:gd name="T28" fmla="*/ 2202 w 2205"/>
                <a:gd name="T29" fmla="*/ 2253 h 2865"/>
                <a:gd name="T30" fmla="*/ 2205 w 2205"/>
                <a:gd name="T31" fmla="*/ 2270 h 2865"/>
                <a:gd name="T32" fmla="*/ 2202 w 2205"/>
                <a:gd name="T33" fmla="*/ 2286 h 2865"/>
                <a:gd name="T34" fmla="*/ 2193 w 2205"/>
                <a:gd name="T35" fmla="*/ 2323 h 2865"/>
                <a:gd name="T36" fmla="*/ 2181 w 2205"/>
                <a:gd name="T37" fmla="*/ 2374 h 2865"/>
                <a:gd name="T38" fmla="*/ 2166 w 2205"/>
                <a:gd name="T39" fmla="*/ 2433 h 2865"/>
                <a:gd name="T40" fmla="*/ 2150 w 2205"/>
                <a:gd name="T41" fmla="*/ 2495 h 2865"/>
                <a:gd name="T42" fmla="*/ 2136 w 2205"/>
                <a:gd name="T43" fmla="*/ 2549 h 2865"/>
                <a:gd name="T44" fmla="*/ 2125 w 2205"/>
                <a:gd name="T45" fmla="*/ 2592 h 2865"/>
                <a:gd name="T46" fmla="*/ 2119 w 2205"/>
                <a:gd name="T47" fmla="*/ 2616 h 2865"/>
                <a:gd name="T48" fmla="*/ 2137 w 2205"/>
                <a:gd name="T49" fmla="*/ 2848 h 2865"/>
                <a:gd name="T50" fmla="*/ 1979 w 2205"/>
                <a:gd name="T51" fmla="*/ 2863 h 2865"/>
                <a:gd name="T52" fmla="*/ 1779 w 2205"/>
                <a:gd name="T53" fmla="*/ 2862 h 2865"/>
                <a:gd name="T54" fmla="*/ 1545 w 2205"/>
                <a:gd name="T55" fmla="*/ 2832 h 2865"/>
                <a:gd name="T56" fmla="*/ 1321 w 2205"/>
                <a:gd name="T57" fmla="*/ 2776 h 2865"/>
                <a:gd name="T58" fmla="*/ 1108 w 2205"/>
                <a:gd name="T59" fmla="*/ 2693 h 2865"/>
                <a:gd name="T60" fmla="*/ 909 w 2205"/>
                <a:gd name="T61" fmla="*/ 2588 h 2865"/>
                <a:gd name="T62" fmla="*/ 723 w 2205"/>
                <a:gd name="T63" fmla="*/ 2460 h 2865"/>
                <a:gd name="T64" fmla="*/ 556 w 2205"/>
                <a:gd name="T65" fmla="*/ 2313 h 2865"/>
                <a:gd name="T66" fmla="*/ 407 w 2205"/>
                <a:gd name="T67" fmla="*/ 2146 h 2865"/>
                <a:gd name="T68" fmla="*/ 278 w 2205"/>
                <a:gd name="T69" fmla="*/ 1963 h 2865"/>
                <a:gd name="T70" fmla="*/ 172 w 2205"/>
                <a:gd name="T71" fmla="*/ 1766 h 2865"/>
                <a:gd name="T72" fmla="*/ 90 w 2205"/>
                <a:gd name="T73" fmla="*/ 1555 h 2865"/>
                <a:gd name="T74" fmla="*/ 33 w 2205"/>
                <a:gd name="T75" fmla="*/ 1331 h 2865"/>
                <a:gd name="T76" fmla="*/ 3 w 2205"/>
                <a:gd name="T77" fmla="*/ 1099 h 2865"/>
                <a:gd name="T78" fmla="*/ 3 w 2205"/>
                <a:gd name="T79" fmla="*/ 865 h 2865"/>
                <a:gd name="T80" fmla="*/ 31 w 2205"/>
                <a:gd name="T81" fmla="*/ 641 h 2865"/>
                <a:gd name="T82" fmla="*/ 84 w 2205"/>
                <a:gd name="T83" fmla="*/ 427 h 2865"/>
                <a:gd name="T84" fmla="*/ 162 w 2205"/>
                <a:gd name="T85" fmla="*/ 223 h 2865"/>
                <a:gd name="T86" fmla="*/ 261 w 2205"/>
                <a:gd name="T87" fmla="*/ 30 h 2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05" h="2865">
                  <a:moveTo>
                    <a:pt x="397" y="0"/>
                  </a:moveTo>
                  <a:lnTo>
                    <a:pt x="261" y="106"/>
                  </a:lnTo>
                  <a:lnTo>
                    <a:pt x="368" y="176"/>
                  </a:lnTo>
                  <a:lnTo>
                    <a:pt x="581" y="176"/>
                  </a:lnTo>
                  <a:lnTo>
                    <a:pt x="898" y="120"/>
                  </a:lnTo>
                  <a:lnTo>
                    <a:pt x="1098" y="443"/>
                  </a:lnTo>
                  <a:lnTo>
                    <a:pt x="1098" y="743"/>
                  </a:lnTo>
                  <a:lnTo>
                    <a:pt x="1370" y="1109"/>
                  </a:lnTo>
                  <a:lnTo>
                    <a:pt x="1416" y="1109"/>
                  </a:lnTo>
                  <a:lnTo>
                    <a:pt x="1416" y="980"/>
                  </a:lnTo>
                  <a:lnTo>
                    <a:pt x="1521" y="1199"/>
                  </a:lnTo>
                  <a:lnTo>
                    <a:pt x="1837" y="1269"/>
                  </a:lnTo>
                  <a:lnTo>
                    <a:pt x="1979" y="1410"/>
                  </a:lnTo>
                  <a:lnTo>
                    <a:pt x="2106" y="1448"/>
                  </a:lnTo>
                  <a:lnTo>
                    <a:pt x="1979" y="1710"/>
                  </a:lnTo>
                  <a:lnTo>
                    <a:pt x="2118" y="1964"/>
                  </a:lnTo>
                  <a:lnTo>
                    <a:pt x="2119" y="1968"/>
                  </a:lnTo>
                  <a:lnTo>
                    <a:pt x="2121" y="1978"/>
                  </a:lnTo>
                  <a:lnTo>
                    <a:pt x="2126" y="1993"/>
                  </a:lnTo>
                  <a:lnTo>
                    <a:pt x="2131" y="2011"/>
                  </a:lnTo>
                  <a:lnTo>
                    <a:pt x="2139" y="2033"/>
                  </a:lnTo>
                  <a:lnTo>
                    <a:pt x="2146" y="2058"/>
                  </a:lnTo>
                  <a:lnTo>
                    <a:pt x="2153" y="2085"/>
                  </a:lnTo>
                  <a:lnTo>
                    <a:pt x="2162" y="2113"/>
                  </a:lnTo>
                  <a:lnTo>
                    <a:pt x="2169" y="2141"/>
                  </a:lnTo>
                  <a:lnTo>
                    <a:pt x="2177" y="2168"/>
                  </a:lnTo>
                  <a:lnTo>
                    <a:pt x="2184" y="2194"/>
                  </a:lnTo>
                  <a:lnTo>
                    <a:pt x="2192" y="2217"/>
                  </a:lnTo>
                  <a:lnTo>
                    <a:pt x="2197" y="2237"/>
                  </a:lnTo>
                  <a:lnTo>
                    <a:pt x="2202" y="2253"/>
                  </a:lnTo>
                  <a:lnTo>
                    <a:pt x="2204" y="2264"/>
                  </a:lnTo>
                  <a:lnTo>
                    <a:pt x="2205" y="2270"/>
                  </a:lnTo>
                  <a:lnTo>
                    <a:pt x="2204" y="2275"/>
                  </a:lnTo>
                  <a:lnTo>
                    <a:pt x="2202" y="2286"/>
                  </a:lnTo>
                  <a:lnTo>
                    <a:pt x="2198" y="2302"/>
                  </a:lnTo>
                  <a:lnTo>
                    <a:pt x="2193" y="2323"/>
                  </a:lnTo>
                  <a:lnTo>
                    <a:pt x="2187" y="2347"/>
                  </a:lnTo>
                  <a:lnTo>
                    <a:pt x="2181" y="2374"/>
                  </a:lnTo>
                  <a:lnTo>
                    <a:pt x="2173" y="2404"/>
                  </a:lnTo>
                  <a:lnTo>
                    <a:pt x="2166" y="2433"/>
                  </a:lnTo>
                  <a:lnTo>
                    <a:pt x="2157" y="2464"/>
                  </a:lnTo>
                  <a:lnTo>
                    <a:pt x="2150" y="2495"/>
                  </a:lnTo>
                  <a:lnTo>
                    <a:pt x="2142" y="2523"/>
                  </a:lnTo>
                  <a:lnTo>
                    <a:pt x="2136" y="2549"/>
                  </a:lnTo>
                  <a:lnTo>
                    <a:pt x="2130" y="2572"/>
                  </a:lnTo>
                  <a:lnTo>
                    <a:pt x="2125" y="2592"/>
                  </a:lnTo>
                  <a:lnTo>
                    <a:pt x="2121" y="2608"/>
                  </a:lnTo>
                  <a:lnTo>
                    <a:pt x="2119" y="2616"/>
                  </a:lnTo>
                  <a:lnTo>
                    <a:pt x="2118" y="2620"/>
                  </a:lnTo>
                  <a:lnTo>
                    <a:pt x="2137" y="2848"/>
                  </a:lnTo>
                  <a:lnTo>
                    <a:pt x="2059" y="2857"/>
                  </a:lnTo>
                  <a:lnTo>
                    <a:pt x="1979" y="2863"/>
                  </a:lnTo>
                  <a:lnTo>
                    <a:pt x="1899" y="2865"/>
                  </a:lnTo>
                  <a:lnTo>
                    <a:pt x="1779" y="2862"/>
                  </a:lnTo>
                  <a:lnTo>
                    <a:pt x="1661" y="2851"/>
                  </a:lnTo>
                  <a:lnTo>
                    <a:pt x="1545" y="2832"/>
                  </a:lnTo>
                  <a:lnTo>
                    <a:pt x="1431" y="2808"/>
                  </a:lnTo>
                  <a:lnTo>
                    <a:pt x="1321" y="2776"/>
                  </a:lnTo>
                  <a:lnTo>
                    <a:pt x="1213" y="2738"/>
                  </a:lnTo>
                  <a:lnTo>
                    <a:pt x="1108" y="2693"/>
                  </a:lnTo>
                  <a:lnTo>
                    <a:pt x="1007" y="2644"/>
                  </a:lnTo>
                  <a:lnTo>
                    <a:pt x="909" y="2588"/>
                  </a:lnTo>
                  <a:lnTo>
                    <a:pt x="814" y="2528"/>
                  </a:lnTo>
                  <a:lnTo>
                    <a:pt x="723" y="2460"/>
                  </a:lnTo>
                  <a:lnTo>
                    <a:pt x="638" y="2389"/>
                  </a:lnTo>
                  <a:lnTo>
                    <a:pt x="556" y="2313"/>
                  </a:lnTo>
                  <a:lnTo>
                    <a:pt x="480" y="2232"/>
                  </a:lnTo>
                  <a:lnTo>
                    <a:pt x="407" y="2146"/>
                  </a:lnTo>
                  <a:lnTo>
                    <a:pt x="340" y="2057"/>
                  </a:lnTo>
                  <a:lnTo>
                    <a:pt x="278" y="1963"/>
                  </a:lnTo>
                  <a:lnTo>
                    <a:pt x="222" y="1866"/>
                  </a:lnTo>
                  <a:lnTo>
                    <a:pt x="172" y="1766"/>
                  </a:lnTo>
                  <a:lnTo>
                    <a:pt x="127" y="1661"/>
                  </a:lnTo>
                  <a:lnTo>
                    <a:pt x="90" y="1555"/>
                  </a:lnTo>
                  <a:lnTo>
                    <a:pt x="58" y="1444"/>
                  </a:lnTo>
                  <a:lnTo>
                    <a:pt x="33" y="1331"/>
                  </a:lnTo>
                  <a:lnTo>
                    <a:pt x="15" y="1217"/>
                  </a:lnTo>
                  <a:lnTo>
                    <a:pt x="3" y="1099"/>
                  </a:lnTo>
                  <a:lnTo>
                    <a:pt x="0" y="980"/>
                  </a:lnTo>
                  <a:lnTo>
                    <a:pt x="3" y="865"/>
                  </a:lnTo>
                  <a:lnTo>
                    <a:pt x="13" y="752"/>
                  </a:lnTo>
                  <a:lnTo>
                    <a:pt x="31" y="641"/>
                  </a:lnTo>
                  <a:lnTo>
                    <a:pt x="54" y="533"/>
                  </a:lnTo>
                  <a:lnTo>
                    <a:pt x="84" y="427"/>
                  </a:lnTo>
                  <a:lnTo>
                    <a:pt x="120" y="324"/>
                  </a:lnTo>
                  <a:lnTo>
                    <a:pt x="162" y="223"/>
                  </a:lnTo>
                  <a:lnTo>
                    <a:pt x="209" y="125"/>
                  </a:lnTo>
                  <a:lnTo>
                    <a:pt x="261" y="30"/>
                  </a:lnTo>
                  <a:lnTo>
                    <a:pt x="3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258"/>
            <p:cNvSpPr>
              <a:spLocks noEditPoints="1"/>
            </p:cNvSpPr>
            <p:nvPr/>
          </p:nvSpPr>
          <p:spPr bwMode="auto">
            <a:xfrm>
              <a:off x="3398" y="3798"/>
              <a:ext cx="455" cy="137"/>
            </a:xfrm>
            <a:custGeom>
              <a:avLst/>
              <a:gdLst>
                <a:gd name="T0" fmla="*/ 971 w 2275"/>
                <a:gd name="T1" fmla="*/ 203 h 686"/>
                <a:gd name="T2" fmla="*/ 967 w 2275"/>
                <a:gd name="T3" fmla="*/ 210 h 686"/>
                <a:gd name="T4" fmla="*/ 959 w 2275"/>
                <a:gd name="T5" fmla="*/ 220 h 686"/>
                <a:gd name="T6" fmla="*/ 946 w 2275"/>
                <a:gd name="T7" fmla="*/ 231 h 686"/>
                <a:gd name="T8" fmla="*/ 933 w 2275"/>
                <a:gd name="T9" fmla="*/ 243 h 686"/>
                <a:gd name="T10" fmla="*/ 915 w 2275"/>
                <a:gd name="T11" fmla="*/ 255 h 686"/>
                <a:gd name="T12" fmla="*/ 899 w 2275"/>
                <a:gd name="T13" fmla="*/ 268 h 686"/>
                <a:gd name="T14" fmla="*/ 883 w 2275"/>
                <a:gd name="T15" fmla="*/ 279 h 686"/>
                <a:gd name="T16" fmla="*/ 868 w 2275"/>
                <a:gd name="T17" fmla="*/ 289 h 686"/>
                <a:gd name="T18" fmla="*/ 857 w 2275"/>
                <a:gd name="T19" fmla="*/ 296 h 686"/>
                <a:gd name="T20" fmla="*/ 850 w 2275"/>
                <a:gd name="T21" fmla="*/ 301 h 686"/>
                <a:gd name="T22" fmla="*/ 846 w 2275"/>
                <a:gd name="T23" fmla="*/ 303 h 686"/>
                <a:gd name="T24" fmla="*/ 971 w 2275"/>
                <a:gd name="T25" fmla="*/ 376 h 686"/>
                <a:gd name="T26" fmla="*/ 1230 w 2275"/>
                <a:gd name="T27" fmla="*/ 308 h 686"/>
                <a:gd name="T28" fmla="*/ 1169 w 2275"/>
                <a:gd name="T29" fmla="*/ 203 h 686"/>
                <a:gd name="T30" fmla="*/ 1056 w 2275"/>
                <a:gd name="T31" fmla="*/ 238 h 686"/>
                <a:gd name="T32" fmla="*/ 971 w 2275"/>
                <a:gd name="T33" fmla="*/ 203 h 686"/>
                <a:gd name="T34" fmla="*/ 1740 w 2275"/>
                <a:gd name="T35" fmla="*/ 81 h 686"/>
                <a:gd name="T36" fmla="*/ 1545 w 2275"/>
                <a:gd name="T37" fmla="*/ 188 h 686"/>
                <a:gd name="T38" fmla="*/ 1435 w 2275"/>
                <a:gd name="T39" fmla="*/ 257 h 686"/>
                <a:gd name="T40" fmla="*/ 1512 w 2275"/>
                <a:gd name="T41" fmla="*/ 307 h 686"/>
                <a:gd name="T42" fmla="*/ 1684 w 2275"/>
                <a:gd name="T43" fmla="*/ 289 h 686"/>
                <a:gd name="T44" fmla="*/ 1864 w 2275"/>
                <a:gd name="T45" fmla="*/ 154 h 686"/>
                <a:gd name="T46" fmla="*/ 1740 w 2275"/>
                <a:gd name="T47" fmla="*/ 81 h 686"/>
                <a:gd name="T48" fmla="*/ 1465 w 2275"/>
                <a:gd name="T49" fmla="*/ 0 h 686"/>
                <a:gd name="T50" fmla="*/ 1573 w 2275"/>
                <a:gd name="T51" fmla="*/ 3 h 686"/>
                <a:gd name="T52" fmla="*/ 1680 w 2275"/>
                <a:gd name="T53" fmla="*/ 12 h 686"/>
                <a:gd name="T54" fmla="*/ 1784 w 2275"/>
                <a:gd name="T55" fmla="*/ 27 h 686"/>
                <a:gd name="T56" fmla="*/ 1886 w 2275"/>
                <a:gd name="T57" fmla="*/ 48 h 686"/>
                <a:gd name="T58" fmla="*/ 1987 w 2275"/>
                <a:gd name="T59" fmla="*/ 74 h 686"/>
                <a:gd name="T60" fmla="*/ 2086 w 2275"/>
                <a:gd name="T61" fmla="*/ 104 h 686"/>
                <a:gd name="T62" fmla="*/ 2181 w 2275"/>
                <a:gd name="T63" fmla="*/ 140 h 686"/>
                <a:gd name="T64" fmla="*/ 2275 w 2275"/>
                <a:gd name="T65" fmla="*/ 181 h 686"/>
                <a:gd name="T66" fmla="*/ 2206 w 2275"/>
                <a:gd name="T67" fmla="*/ 192 h 686"/>
                <a:gd name="T68" fmla="*/ 2020 w 2275"/>
                <a:gd name="T69" fmla="*/ 163 h 686"/>
                <a:gd name="T70" fmla="*/ 1888 w 2275"/>
                <a:gd name="T71" fmla="*/ 250 h 686"/>
                <a:gd name="T72" fmla="*/ 1794 w 2275"/>
                <a:gd name="T73" fmla="*/ 354 h 686"/>
                <a:gd name="T74" fmla="*/ 1455 w 2275"/>
                <a:gd name="T75" fmla="*/ 384 h 686"/>
                <a:gd name="T76" fmla="*/ 1315 w 2275"/>
                <a:gd name="T77" fmla="*/ 362 h 686"/>
                <a:gd name="T78" fmla="*/ 1220 w 2275"/>
                <a:gd name="T79" fmla="*/ 511 h 686"/>
                <a:gd name="T80" fmla="*/ 940 w 2275"/>
                <a:gd name="T81" fmla="*/ 527 h 686"/>
                <a:gd name="T82" fmla="*/ 764 w 2275"/>
                <a:gd name="T83" fmla="*/ 476 h 686"/>
                <a:gd name="T84" fmla="*/ 610 w 2275"/>
                <a:gd name="T85" fmla="*/ 561 h 686"/>
                <a:gd name="T86" fmla="*/ 272 w 2275"/>
                <a:gd name="T87" fmla="*/ 608 h 686"/>
                <a:gd name="T88" fmla="*/ 1 w 2275"/>
                <a:gd name="T89" fmla="*/ 686 h 686"/>
                <a:gd name="T90" fmla="*/ 0 w 2275"/>
                <a:gd name="T91" fmla="*/ 686 h 686"/>
                <a:gd name="T92" fmla="*/ 73 w 2275"/>
                <a:gd name="T93" fmla="*/ 604 h 686"/>
                <a:gd name="T94" fmla="*/ 150 w 2275"/>
                <a:gd name="T95" fmla="*/ 527 h 686"/>
                <a:gd name="T96" fmla="*/ 230 w 2275"/>
                <a:gd name="T97" fmla="*/ 453 h 686"/>
                <a:gd name="T98" fmla="*/ 315 w 2275"/>
                <a:gd name="T99" fmla="*/ 385 h 686"/>
                <a:gd name="T100" fmla="*/ 404 w 2275"/>
                <a:gd name="T101" fmla="*/ 322 h 686"/>
                <a:gd name="T102" fmla="*/ 497 w 2275"/>
                <a:gd name="T103" fmla="*/ 264 h 686"/>
                <a:gd name="T104" fmla="*/ 592 w 2275"/>
                <a:gd name="T105" fmla="*/ 210 h 686"/>
                <a:gd name="T106" fmla="*/ 693 w 2275"/>
                <a:gd name="T107" fmla="*/ 162 h 686"/>
                <a:gd name="T108" fmla="*/ 795 w 2275"/>
                <a:gd name="T109" fmla="*/ 120 h 686"/>
                <a:gd name="T110" fmla="*/ 901 w 2275"/>
                <a:gd name="T111" fmla="*/ 85 h 686"/>
                <a:gd name="T112" fmla="*/ 1009 w 2275"/>
                <a:gd name="T113" fmla="*/ 55 h 686"/>
                <a:gd name="T114" fmla="*/ 1119 w 2275"/>
                <a:gd name="T115" fmla="*/ 31 h 686"/>
                <a:gd name="T116" fmla="*/ 1233 w 2275"/>
                <a:gd name="T117" fmla="*/ 14 h 686"/>
                <a:gd name="T118" fmla="*/ 1348 w 2275"/>
                <a:gd name="T119" fmla="*/ 4 h 686"/>
                <a:gd name="T120" fmla="*/ 1465 w 2275"/>
                <a:gd name="T121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75" h="686">
                  <a:moveTo>
                    <a:pt x="971" y="203"/>
                  </a:moveTo>
                  <a:lnTo>
                    <a:pt x="967" y="210"/>
                  </a:lnTo>
                  <a:lnTo>
                    <a:pt x="959" y="220"/>
                  </a:lnTo>
                  <a:lnTo>
                    <a:pt x="946" y="231"/>
                  </a:lnTo>
                  <a:lnTo>
                    <a:pt x="933" y="243"/>
                  </a:lnTo>
                  <a:lnTo>
                    <a:pt x="915" y="255"/>
                  </a:lnTo>
                  <a:lnTo>
                    <a:pt x="899" y="268"/>
                  </a:lnTo>
                  <a:lnTo>
                    <a:pt x="883" y="279"/>
                  </a:lnTo>
                  <a:lnTo>
                    <a:pt x="868" y="289"/>
                  </a:lnTo>
                  <a:lnTo>
                    <a:pt x="857" y="296"/>
                  </a:lnTo>
                  <a:lnTo>
                    <a:pt x="850" y="301"/>
                  </a:lnTo>
                  <a:lnTo>
                    <a:pt x="846" y="303"/>
                  </a:lnTo>
                  <a:lnTo>
                    <a:pt x="971" y="376"/>
                  </a:lnTo>
                  <a:lnTo>
                    <a:pt x="1230" y="308"/>
                  </a:lnTo>
                  <a:lnTo>
                    <a:pt x="1169" y="203"/>
                  </a:lnTo>
                  <a:lnTo>
                    <a:pt x="1056" y="238"/>
                  </a:lnTo>
                  <a:lnTo>
                    <a:pt x="971" y="203"/>
                  </a:lnTo>
                  <a:close/>
                  <a:moveTo>
                    <a:pt x="1740" y="81"/>
                  </a:moveTo>
                  <a:lnTo>
                    <a:pt x="1545" y="188"/>
                  </a:lnTo>
                  <a:lnTo>
                    <a:pt x="1435" y="257"/>
                  </a:lnTo>
                  <a:lnTo>
                    <a:pt x="1512" y="307"/>
                  </a:lnTo>
                  <a:lnTo>
                    <a:pt x="1684" y="289"/>
                  </a:lnTo>
                  <a:lnTo>
                    <a:pt x="1864" y="154"/>
                  </a:lnTo>
                  <a:lnTo>
                    <a:pt x="1740" y="81"/>
                  </a:lnTo>
                  <a:close/>
                  <a:moveTo>
                    <a:pt x="1465" y="0"/>
                  </a:moveTo>
                  <a:lnTo>
                    <a:pt x="1573" y="3"/>
                  </a:lnTo>
                  <a:lnTo>
                    <a:pt x="1680" y="12"/>
                  </a:lnTo>
                  <a:lnTo>
                    <a:pt x="1784" y="27"/>
                  </a:lnTo>
                  <a:lnTo>
                    <a:pt x="1886" y="48"/>
                  </a:lnTo>
                  <a:lnTo>
                    <a:pt x="1987" y="74"/>
                  </a:lnTo>
                  <a:lnTo>
                    <a:pt x="2086" y="104"/>
                  </a:lnTo>
                  <a:lnTo>
                    <a:pt x="2181" y="140"/>
                  </a:lnTo>
                  <a:lnTo>
                    <a:pt x="2275" y="181"/>
                  </a:lnTo>
                  <a:lnTo>
                    <a:pt x="2206" y="192"/>
                  </a:lnTo>
                  <a:lnTo>
                    <a:pt x="2020" y="163"/>
                  </a:lnTo>
                  <a:lnTo>
                    <a:pt x="1888" y="250"/>
                  </a:lnTo>
                  <a:lnTo>
                    <a:pt x="1794" y="354"/>
                  </a:lnTo>
                  <a:lnTo>
                    <a:pt x="1455" y="384"/>
                  </a:lnTo>
                  <a:lnTo>
                    <a:pt x="1315" y="362"/>
                  </a:lnTo>
                  <a:lnTo>
                    <a:pt x="1220" y="511"/>
                  </a:lnTo>
                  <a:lnTo>
                    <a:pt x="940" y="527"/>
                  </a:lnTo>
                  <a:lnTo>
                    <a:pt x="764" y="476"/>
                  </a:lnTo>
                  <a:lnTo>
                    <a:pt x="610" y="561"/>
                  </a:lnTo>
                  <a:lnTo>
                    <a:pt x="272" y="608"/>
                  </a:lnTo>
                  <a:lnTo>
                    <a:pt x="1" y="686"/>
                  </a:lnTo>
                  <a:lnTo>
                    <a:pt x="0" y="686"/>
                  </a:lnTo>
                  <a:lnTo>
                    <a:pt x="73" y="604"/>
                  </a:lnTo>
                  <a:lnTo>
                    <a:pt x="150" y="527"/>
                  </a:lnTo>
                  <a:lnTo>
                    <a:pt x="230" y="453"/>
                  </a:lnTo>
                  <a:lnTo>
                    <a:pt x="315" y="385"/>
                  </a:lnTo>
                  <a:lnTo>
                    <a:pt x="404" y="322"/>
                  </a:lnTo>
                  <a:lnTo>
                    <a:pt x="497" y="264"/>
                  </a:lnTo>
                  <a:lnTo>
                    <a:pt x="592" y="210"/>
                  </a:lnTo>
                  <a:lnTo>
                    <a:pt x="693" y="162"/>
                  </a:lnTo>
                  <a:lnTo>
                    <a:pt x="795" y="120"/>
                  </a:lnTo>
                  <a:lnTo>
                    <a:pt x="901" y="85"/>
                  </a:lnTo>
                  <a:lnTo>
                    <a:pt x="1009" y="55"/>
                  </a:lnTo>
                  <a:lnTo>
                    <a:pt x="1119" y="31"/>
                  </a:lnTo>
                  <a:lnTo>
                    <a:pt x="1233" y="14"/>
                  </a:lnTo>
                  <a:lnTo>
                    <a:pt x="1348" y="4"/>
                  </a:lnTo>
                  <a:lnTo>
                    <a:pt x="14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9" name="Group 1271"/>
          <p:cNvGrpSpPr>
            <a:grpSpLocks noChangeAspect="1"/>
          </p:cNvGrpSpPr>
          <p:nvPr/>
        </p:nvGrpSpPr>
        <p:grpSpPr bwMode="auto">
          <a:xfrm>
            <a:off x="3828087" y="3913887"/>
            <a:ext cx="156866" cy="156708"/>
            <a:chOff x="5516" y="3626"/>
            <a:chExt cx="1981" cy="1979"/>
          </a:xfrm>
          <a:solidFill>
            <a:schemeClr val="accent1"/>
          </a:solidFill>
        </p:grpSpPr>
        <p:sp>
          <p:nvSpPr>
            <p:cNvPr id="80" name="Freeform 1273"/>
            <p:cNvSpPr>
              <a:spLocks/>
            </p:cNvSpPr>
            <p:nvPr/>
          </p:nvSpPr>
          <p:spPr bwMode="auto">
            <a:xfrm>
              <a:off x="5524" y="4270"/>
              <a:ext cx="491" cy="498"/>
            </a:xfrm>
            <a:custGeom>
              <a:avLst/>
              <a:gdLst>
                <a:gd name="T0" fmla="*/ 980 w 980"/>
                <a:gd name="T1" fmla="*/ 0 h 996"/>
                <a:gd name="T2" fmla="*/ 952 w 980"/>
                <a:gd name="T3" fmla="*/ 46 h 996"/>
                <a:gd name="T4" fmla="*/ 921 w 980"/>
                <a:gd name="T5" fmla="*/ 94 h 996"/>
                <a:gd name="T6" fmla="*/ 890 w 980"/>
                <a:gd name="T7" fmla="*/ 145 h 996"/>
                <a:gd name="T8" fmla="*/ 856 w 980"/>
                <a:gd name="T9" fmla="*/ 198 h 996"/>
                <a:gd name="T10" fmla="*/ 819 w 980"/>
                <a:gd name="T11" fmla="*/ 255 h 996"/>
                <a:gd name="T12" fmla="*/ 781 w 980"/>
                <a:gd name="T13" fmla="*/ 314 h 996"/>
                <a:gd name="T14" fmla="*/ 740 w 980"/>
                <a:gd name="T15" fmla="*/ 376 h 996"/>
                <a:gd name="T16" fmla="*/ 696 w 980"/>
                <a:gd name="T17" fmla="*/ 444 h 996"/>
                <a:gd name="T18" fmla="*/ 649 w 980"/>
                <a:gd name="T19" fmla="*/ 514 h 996"/>
                <a:gd name="T20" fmla="*/ 599 w 980"/>
                <a:gd name="T21" fmla="*/ 588 h 996"/>
                <a:gd name="T22" fmla="*/ 546 w 980"/>
                <a:gd name="T23" fmla="*/ 665 h 996"/>
                <a:gd name="T24" fmla="*/ 491 w 980"/>
                <a:gd name="T25" fmla="*/ 748 h 996"/>
                <a:gd name="T26" fmla="*/ 431 w 980"/>
                <a:gd name="T27" fmla="*/ 834 h 996"/>
                <a:gd name="T28" fmla="*/ 369 w 980"/>
                <a:gd name="T29" fmla="*/ 926 h 996"/>
                <a:gd name="T30" fmla="*/ 347 w 980"/>
                <a:gd name="T31" fmla="*/ 960 h 996"/>
                <a:gd name="T32" fmla="*/ 331 w 980"/>
                <a:gd name="T33" fmla="*/ 996 h 996"/>
                <a:gd name="T34" fmla="*/ 0 w 980"/>
                <a:gd name="T35" fmla="*/ 666 h 996"/>
                <a:gd name="T36" fmla="*/ 2 w 980"/>
                <a:gd name="T37" fmla="*/ 664 h 996"/>
                <a:gd name="T38" fmla="*/ 8 w 980"/>
                <a:gd name="T39" fmla="*/ 657 h 996"/>
                <a:gd name="T40" fmla="*/ 18 w 980"/>
                <a:gd name="T41" fmla="*/ 645 h 996"/>
                <a:gd name="T42" fmla="*/ 30 w 980"/>
                <a:gd name="T43" fmla="*/ 629 h 996"/>
                <a:gd name="T44" fmla="*/ 47 w 980"/>
                <a:gd name="T45" fmla="*/ 609 h 996"/>
                <a:gd name="T46" fmla="*/ 66 w 980"/>
                <a:gd name="T47" fmla="*/ 588 h 996"/>
                <a:gd name="T48" fmla="*/ 89 w 980"/>
                <a:gd name="T49" fmla="*/ 561 h 996"/>
                <a:gd name="T50" fmla="*/ 115 w 980"/>
                <a:gd name="T51" fmla="*/ 533 h 996"/>
                <a:gd name="T52" fmla="*/ 144 w 980"/>
                <a:gd name="T53" fmla="*/ 503 h 996"/>
                <a:gd name="T54" fmla="*/ 174 w 980"/>
                <a:gd name="T55" fmla="*/ 471 h 996"/>
                <a:gd name="T56" fmla="*/ 208 w 980"/>
                <a:gd name="T57" fmla="*/ 438 h 996"/>
                <a:gd name="T58" fmla="*/ 244 w 980"/>
                <a:gd name="T59" fmla="*/ 403 h 996"/>
                <a:gd name="T60" fmla="*/ 283 w 980"/>
                <a:gd name="T61" fmla="*/ 368 h 996"/>
                <a:gd name="T62" fmla="*/ 324 w 980"/>
                <a:gd name="T63" fmla="*/ 332 h 996"/>
                <a:gd name="T64" fmla="*/ 366 w 980"/>
                <a:gd name="T65" fmla="*/ 296 h 996"/>
                <a:gd name="T66" fmla="*/ 410 w 980"/>
                <a:gd name="T67" fmla="*/ 261 h 996"/>
                <a:gd name="T68" fmla="*/ 457 w 980"/>
                <a:gd name="T69" fmla="*/ 226 h 996"/>
                <a:gd name="T70" fmla="*/ 504 w 980"/>
                <a:gd name="T71" fmla="*/ 192 h 996"/>
                <a:gd name="T72" fmla="*/ 554 w 980"/>
                <a:gd name="T73" fmla="*/ 160 h 996"/>
                <a:gd name="T74" fmla="*/ 603 w 980"/>
                <a:gd name="T75" fmla="*/ 130 h 996"/>
                <a:gd name="T76" fmla="*/ 655 w 980"/>
                <a:gd name="T77" fmla="*/ 102 h 996"/>
                <a:gd name="T78" fmla="*/ 707 w 980"/>
                <a:gd name="T79" fmla="*/ 76 h 996"/>
                <a:gd name="T80" fmla="*/ 761 w 980"/>
                <a:gd name="T81" fmla="*/ 54 h 996"/>
                <a:gd name="T82" fmla="*/ 815 w 980"/>
                <a:gd name="T83" fmla="*/ 35 h 996"/>
                <a:gd name="T84" fmla="*/ 870 w 980"/>
                <a:gd name="T85" fmla="*/ 19 h 996"/>
                <a:gd name="T86" fmla="*/ 925 w 980"/>
                <a:gd name="T87" fmla="*/ 7 h 996"/>
                <a:gd name="T88" fmla="*/ 980 w 980"/>
                <a:gd name="T8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0" h="996">
                  <a:moveTo>
                    <a:pt x="980" y="0"/>
                  </a:moveTo>
                  <a:lnTo>
                    <a:pt x="952" y="46"/>
                  </a:lnTo>
                  <a:lnTo>
                    <a:pt x="921" y="94"/>
                  </a:lnTo>
                  <a:lnTo>
                    <a:pt x="890" y="145"/>
                  </a:lnTo>
                  <a:lnTo>
                    <a:pt x="856" y="198"/>
                  </a:lnTo>
                  <a:lnTo>
                    <a:pt x="819" y="255"/>
                  </a:lnTo>
                  <a:lnTo>
                    <a:pt x="781" y="314"/>
                  </a:lnTo>
                  <a:lnTo>
                    <a:pt x="740" y="376"/>
                  </a:lnTo>
                  <a:lnTo>
                    <a:pt x="696" y="444"/>
                  </a:lnTo>
                  <a:lnTo>
                    <a:pt x="649" y="514"/>
                  </a:lnTo>
                  <a:lnTo>
                    <a:pt x="599" y="588"/>
                  </a:lnTo>
                  <a:lnTo>
                    <a:pt x="546" y="665"/>
                  </a:lnTo>
                  <a:lnTo>
                    <a:pt x="491" y="748"/>
                  </a:lnTo>
                  <a:lnTo>
                    <a:pt x="431" y="834"/>
                  </a:lnTo>
                  <a:lnTo>
                    <a:pt x="369" y="926"/>
                  </a:lnTo>
                  <a:lnTo>
                    <a:pt x="347" y="960"/>
                  </a:lnTo>
                  <a:lnTo>
                    <a:pt x="331" y="996"/>
                  </a:lnTo>
                  <a:lnTo>
                    <a:pt x="0" y="666"/>
                  </a:lnTo>
                  <a:lnTo>
                    <a:pt x="2" y="664"/>
                  </a:lnTo>
                  <a:lnTo>
                    <a:pt x="8" y="657"/>
                  </a:lnTo>
                  <a:lnTo>
                    <a:pt x="18" y="645"/>
                  </a:lnTo>
                  <a:lnTo>
                    <a:pt x="30" y="629"/>
                  </a:lnTo>
                  <a:lnTo>
                    <a:pt x="47" y="609"/>
                  </a:lnTo>
                  <a:lnTo>
                    <a:pt x="66" y="588"/>
                  </a:lnTo>
                  <a:lnTo>
                    <a:pt x="89" y="561"/>
                  </a:lnTo>
                  <a:lnTo>
                    <a:pt x="115" y="533"/>
                  </a:lnTo>
                  <a:lnTo>
                    <a:pt x="144" y="503"/>
                  </a:lnTo>
                  <a:lnTo>
                    <a:pt x="174" y="471"/>
                  </a:lnTo>
                  <a:lnTo>
                    <a:pt x="208" y="438"/>
                  </a:lnTo>
                  <a:lnTo>
                    <a:pt x="244" y="403"/>
                  </a:lnTo>
                  <a:lnTo>
                    <a:pt x="283" y="368"/>
                  </a:lnTo>
                  <a:lnTo>
                    <a:pt x="324" y="332"/>
                  </a:lnTo>
                  <a:lnTo>
                    <a:pt x="366" y="296"/>
                  </a:lnTo>
                  <a:lnTo>
                    <a:pt x="410" y="261"/>
                  </a:lnTo>
                  <a:lnTo>
                    <a:pt x="457" y="226"/>
                  </a:lnTo>
                  <a:lnTo>
                    <a:pt x="504" y="192"/>
                  </a:lnTo>
                  <a:lnTo>
                    <a:pt x="554" y="160"/>
                  </a:lnTo>
                  <a:lnTo>
                    <a:pt x="603" y="130"/>
                  </a:lnTo>
                  <a:lnTo>
                    <a:pt x="655" y="102"/>
                  </a:lnTo>
                  <a:lnTo>
                    <a:pt x="707" y="76"/>
                  </a:lnTo>
                  <a:lnTo>
                    <a:pt x="761" y="54"/>
                  </a:lnTo>
                  <a:lnTo>
                    <a:pt x="815" y="35"/>
                  </a:lnTo>
                  <a:lnTo>
                    <a:pt x="870" y="19"/>
                  </a:lnTo>
                  <a:lnTo>
                    <a:pt x="925" y="7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274"/>
            <p:cNvSpPr>
              <a:spLocks/>
            </p:cNvSpPr>
            <p:nvPr/>
          </p:nvSpPr>
          <p:spPr bwMode="auto">
            <a:xfrm>
              <a:off x="6354" y="5106"/>
              <a:ext cx="498" cy="489"/>
            </a:xfrm>
            <a:custGeom>
              <a:avLst/>
              <a:gdLst>
                <a:gd name="T0" fmla="*/ 998 w 998"/>
                <a:gd name="T1" fmla="*/ 0 h 979"/>
                <a:gd name="T2" fmla="*/ 990 w 998"/>
                <a:gd name="T3" fmla="*/ 55 h 979"/>
                <a:gd name="T4" fmla="*/ 978 w 998"/>
                <a:gd name="T5" fmla="*/ 111 h 979"/>
                <a:gd name="T6" fmla="*/ 963 w 998"/>
                <a:gd name="T7" fmla="*/ 165 h 979"/>
                <a:gd name="T8" fmla="*/ 943 w 998"/>
                <a:gd name="T9" fmla="*/ 220 h 979"/>
                <a:gd name="T10" fmla="*/ 920 w 998"/>
                <a:gd name="T11" fmla="*/ 273 h 979"/>
                <a:gd name="T12" fmla="*/ 895 w 998"/>
                <a:gd name="T13" fmla="*/ 326 h 979"/>
                <a:gd name="T14" fmla="*/ 867 w 998"/>
                <a:gd name="T15" fmla="*/ 377 h 979"/>
                <a:gd name="T16" fmla="*/ 837 w 998"/>
                <a:gd name="T17" fmla="*/ 427 h 979"/>
                <a:gd name="T18" fmla="*/ 804 w 998"/>
                <a:gd name="T19" fmla="*/ 477 h 979"/>
                <a:gd name="T20" fmla="*/ 770 w 998"/>
                <a:gd name="T21" fmla="*/ 524 h 979"/>
                <a:gd name="T22" fmla="*/ 736 w 998"/>
                <a:gd name="T23" fmla="*/ 570 h 979"/>
                <a:gd name="T24" fmla="*/ 700 w 998"/>
                <a:gd name="T25" fmla="*/ 614 h 979"/>
                <a:gd name="T26" fmla="*/ 665 w 998"/>
                <a:gd name="T27" fmla="*/ 657 h 979"/>
                <a:gd name="T28" fmla="*/ 629 w 998"/>
                <a:gd name="T29" fmla="*/ 698 h 979"/>
                <a:gd name="T30" fmla="*/ 594 w 998"/>
                <a:gd name="T31" fmla="*/ 736 h 979"/>
                <a:gd name="T32" fmla="*/ 559 w 998"/>
                <a:gd name="T33" fmla="*/ 771 h 979"/>
                <a:gd name="T34" fmla="*/ 525 w 998"/>
                <a:gd name="T35" fmla="*/ 805 h 979"/>
                <a:gd name="T36" fmla="*/ 494 w 998"/>
                <a:gd name="T37" fmla="*/ 837 h 979"/>
                <a:gd name="T38" fmla="*/ 463 w 998"/>
                <a:gd name="T39" fmla="*/ 866 h 979"/>
                <a:gd name="T40" fmla="*/ 434 w 998"/>
                <a:gd name="T41" fmla="*/ 891 h 979"/>
                <a:gd name="T42" fmla="*/ 409 w 998"/>
                <a:gd name="T43" fmla="*/ 914 h 979"/>
                <a:gd name="T44" fmla="*/ 386 w 998"/>
                <a:gd name="T45" fmla="*/ 933 h 979"/>
                <a:gd name="T46" fmla="*/ 367 w 998"/>
                <a:gd name="T47" fmla="*/ 949 h 979"/>
                <a:gd name="T48" fmla="*/ 351 w 998"/>
                <a:gd name="T49" fmla="*/ 962 h 979"/>
                <a:gd name="T50" fmla="*/ 340 w 998"/>
                <a:gd name="T51" fmla="*/ 972 h 979"/>
                <a:gd name="T52" fmla="*/ 333 w 998"/>
                <a:gd name="T53" fmla="*/ 978 h 979"/>
                <a:gd name="T54" fmla="*/ 330 w 998"/>
                <a:gd name="T55" fmla="*/ 979 h 979"/>
                <a:gd name="T56" fmla="*/ 0 w 998"/>
                <a:gd name="T57" fmla="*/ 649 h 979"/>
                <a:gd name="T58" fmla="*/ 35 w 998"/>
                <a:gd name="T59" fmla="*/ 633 h 979"/>
                <a:gd name="T60" fmla="*/ 70 w 998"/>
                <a:gd name="T61" fmla="*/ 612 h 979"/>
                <a:gd name="T62" fmla="*/ 161 w 998"/>
                <a:gd name="T63" fmla="*/ 549 h 979"/>
                <a:gd name="T64" fmla="*/ 248 w 998"/>
                <a:gd name="T65" fmla="*/ 490 h 979"/>
                <a:gd name="T66" fmla="*/ 330 w 998"/>
                <a:gd name="T67" fmla="*/ 433 h 979"/>
                <a:gd name="T68" fmla="*/ 409 w 998"/>
                <a:gd name="T69" fmla="*/ 381 h 979"/>
                <a:gd name="T70" fmla="*/ 483 w 998"/>
                <a:gd name="T71" fmla="*/ 332 h 979"/>
                <a:gd name="T72" fmla="*/ 553 w 998"/>
                <a:gd name="T73" fmla="*/ 285 h 979"/>
                <a:gd name="T74" fmla="*/ 619 w 998"/>
                <a:gd name="T75" fmla="*/ 241 h 979"/>
                <a:gd name="T76" fmla="*/ 682 w 998"/>
                <a:gd name="T77" fmla="*/ 200 h 979"/>
                <a:gd name="T78" fmla="*/ 743 w 998"/>
                <a:gd name="T79" fmla="*/ 162 h 979"/>
                <a:gd name="T80" fmla="*/ 799 w 998"/>
                <a:gd name="T81" fmla="*/ 125 h 979"/>
                <a:gd name="T82" fmla="*/ 853 w 998"/>
                <a:gd name="T83" fmla="*/ 92 h 979"/>
                <a:gd name="T84" fmla="*/ 903 w 998"/>
                <a:gd name="T85" fmla="*/ 59 h 979"/>
                <a:gd name="T86" fmla="*/ 952 w 998"/>
                <a:gd name="T87" fmla="*/ 29 h 979"/>
                <a:gd name="T88" fmla="*/ 998 w 998"/>
                <a:gd name="T8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8" h="979">
                  <a:moveTo>
                    <a:pt x="998" y="0"/>
                  </a:moveTo>
                  <a:lnTo>
                    <a:pt x="990" y="55"/>
                  </a:lnTo>
                  <a:lnTo>
                    <a:pt x="978" y="111"/>
                  </a:lnTo>
                  <a:lnTo>
                    <a:pt x="963" y="165"/>
                  </a:lnTo>
                  <a:lnTo>
                    <a:pt x="943" y="220"/>
                  </a:lnTo>
                  <a:lnTo>
                    <a:pt x="920" y="273"/>
                  </a:lnTo>
                  <a:lnTo>
                    <a:pt x="895" y="326"/>
                  </a:lnTo>
                  <a:lnTo>
                    <a:pt x="867" y="377"/>
                  </a:lnTo>
                  <a:lnTo>
                    <a:pt x="837" y="427"/>
                  </a:lnTo>
                  <a:lnTo>
                    <a:pt x="804" y="477"/>
                  </a:lnTo>
                  <a:lnTo>
                    <a:pt x="770" y="524"/>
                  </a:lnTo>
                  <a:lnTo>
                    <a:pt x="736" y="570"/>
                  </a:lnTo>
                  <a:lnTo>
                    <a:pt x="700" y="614"/>
                  </a:lnTo>
                  <a:lnTo>
                    <a:pt x="665" y="657"/>
                  </a:lnTo>
                  <a:lnTo>
                    <a:pt x="629" y="698"/>
                  </a:lnTo>
                  <a:lnTo>
                    <a:pt x="594" y="736"/>
                  </a:lnTo>
                  <a:lnTo>
                    <a:pt x="559" y="771"/>
                  </a:lnTo>
                  <a:lnTo>
                    <a:pt x="525" y="805"/>
                  </a:lnTo>
                  <a:lnTo>
                    <a:pt x="494" y="837"/>
                  </a:lnTo>
                  <a:lnTo>
                    <a:pt x="463" y="866"/>
                  </a:lnTo>
                  <a:lnTo>
                    <a:pt x="434" y="891"/>
                  </a:lnTo>
                  <a:lnTo>
                    <a:pt x="409" y="914"/>
                  </a:lnTo>
                  <a:lnTo>
                    <a:pt x="386" y="933"/>
                  </a:lnTo>
                  <a:lnTo>
                    <a:pt x="367" y="949"/>
                  </a:lnTo>
                  <a:lnTo>
                    <a:pt x="351" y="962"/>
                  </a:lnTo>
                  <a:lnTo>
                    <a:pt x="340" y="972"/>
                  </a:lnTo>
                  <a:lnTo>
                    <a:pt x="333" y="978"/>
                  </a:lnTo>
                  <a:lnTo>
                    <a:pt x="330" y="979"/>
                  </a:lnTo>
                  <a:lnTo>
                    <a:pt x="0" y="649"/>
                  </a:lnTo>
                  <a:lnTo>
                    <a:pt x="35" y="633"/>
                  </a:lnTo>
                  <a:lnTo>
                    <a:pt x="70" y="612"/>
                  </a:lnTo>
                  <a:lnTo>
                    <a:pt x="161" y="549"/>
                  </a:lnTo>
                  <a:lnTo>
                    <a:pt x="248" y="490"/>
                  </a:lnTo>
                  <a:lnTo>
                    <a:pt x="330" y="433"/>
                  </a:lnTo>
                  <a:lnTo>
                    <a:pt x="409" y="381"/>
                  </a:lnTo>
                  <a:lnTo>
                    <a:pt x="483" y="332"/>
                  </a:lnTo>
                  <a:lnTo>
                    <a:pt x="553" y="285"/>
                  </a:lnTo>
                  <a:lnTo>
                    <a:pt x="619" y="241"/>
                  </a:lnTo>
                  <a:lnTo>
                    <a:pt x="682" y="200"/>
                  </a:lnTo>
                  <a:lnTo>
                    <a:pt x="743" y="162"/>
                  </a:lnTo>
                  <a:lnTo>
                    <a:pt x="799" y="125"/>
                  </a:lnTo>
                  <a:lnTo>
                    <a:pt x="853" y="92"/>
                  </a:lnTo>
                  <a:lnTo>
                    <a:pt x="903" y="59"/>
                  </a:lnTo>
                  <a:lnTo>
                    <a:pt x="952" y="29"/>
                  </a:lnTo>
                  <a:lnTo>
                    <a:pt x="9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275"/>
            <p:cNvSpPr>
              <a:spLocks/>
            </p:cNvSpPr>
            <p:nvPr/>
          </p:nvSpPr>
          <p:spPr bwMode="auto">
            <a:xfrm>
              <a:off x="5516" y="4987"/>
              <a:ext cx="618" cy="618"/>
            </a:xfrm>
            <a:custGeom>
              <a:avLst/>
              <a:gdLst>
                <a:gd name="T0" fmla="*/ 496 w 1237"/>
                <a:gd name="T1" fmla="*/ 0 h 1235"/>
                <a:gd name="T2" fmla="*/ 532 w 1237"/>
                <a:gd name="T3" fmla="*/ 36 h 1235"/>
                <a:gd name="T4" fmla="*/ 502 w 1237"/>
                <a:gd name="T5" fmla="*/ 104 h 1235"/>
                <a:gd name="T6" fmla="*/ 474 w 1237"/>
                <a:gd name="T7" fmla="*/ 173 h 1235"/>
                <a:gd name="T8" fmla="*/ 447 w 1237"/>
                <a:gd name="T9" fmla="*/ 248 h 1235"/>
                <a:gd name="T10" fmla="*/ 423 w 1237"/>
                <a:gd name="T11" fmla="*/ 324 h 1235"/>
                <a:gd name="T12" fmla="*/ 403 w 1237"/>
                <a:gd name="T13" fmla="*/ 401 h 1235"/>
                <a:gd name="T14" fmla="*/ 375 w 1237"/>
                <a:gd name="T15" fmla="*/ 522 h 1235"/>
                <a:gd name="T16" fmla="*/ 353 w 1237"/>
                <a:gd name="T17" fmla="*/ 644 h 1235"/>
                <a:gd name="T18" fmla="*/ 335 w 1237"/>
                <a:gd name="T19" fmla="*/ 767 h 1235"/>
                <a:gd name="T20" fmla="*/ 323 w 1237"/>
                <a:gd name="T21" fmla="*/ 890 h 1235"/>
                <a:gd name="T22" fmla="*/ 320 w 1237"/>
                <a:gd name="T23" fmla="*/ 915 h 1235"/>
                <a:gd name="T24" fmla="*/ 423 w 1237"/>
                <a:gd name="T25" fmla="*/ 906 h 1235"/>
                <a:gd name="T26" fmla="*/ 526 w 1237"/>
                <a:gd name="T27" fmla="*/ 893 h 1235"/>
                <a:gd name="T28" fmla="*/ 647 w 1237"/>
                <a:gd name="T29" fmla="*/ 874 h 1235"/>
                <a:gd name="T30" fmla="*/ 766 w 1237"/>
                <a:gd name="T31" fmla="*/ 849 h 1235"/>
                <a:gd name="T32" fmla="*/ 885 w 1237"/>
                <a:gd name="T33" fmla="*/ 820 h 1235"/>
                <a:gd name="T34" fmla="*/ 1002 w 1237"/>
                <a:gd name="T35" fmla="*/ 784 h 1235"/>
                <a:gd name="T36" fmla="*/ 1060 w 1237"/>
                <a:gd name="T37" fmla="*/ 763 h 1235"/>
                <a:gd name="T38" fmla="*/ 1117 w 1237"/>
                <a:gd name="T39" fmla="*/ 740 h 1235"/>
                <a:gd name="T40" fmla="*/ 1173 w 1237"/>
                <a:gd name="T41" fmla="*/ 717 h 1235"/>
                <a:gd name="T42" fmla="*/ 1200 w 1237"/>
                <a:gd name="T43" fmla="*/ 704 h 1235"/>
                <a:gd name="T44" fmla="*/ 1237 w 1237"/>
                <a:gd name="T45" fmla="*/ 740 h 1235"/>
                <a:gd name="T46" fmla="*/ 1194 w 1237"/>
                <a:gd name="T47" fmla="*/ 797 h 1235"/>
                <a:gd name="T48" fmla="*/ 1147 w 1237"/>
                <a:gd name="T49" fmla="*/ 851 h 1235"/>
                <a:gd name="T50" fmla="*/ 1095 w 1237"/>
                <a:gd name="T51" fmla="*/ 901 h 1235"/>
                <a:gd name="T52" fmla="*/ 1041 w 1237"/>
                <a:gd name="T53" fmla="*/ 947 h 1235"/>
                <a:gd name="T54" fmla="*/ 983 w 1237"/>
                <a:gd name="T55" fmla="*/ 989 h 1235"/>
                <a:gd name="T56" fmla="*/ 922 w 1237"/>
                <a:gd name="T57" fmla="*/ 1027 h 1235"/>
                <a:gd name="T58" fmla="*/ 858 w 1237"/>
                <a:gd name="T59" fmla="*/ 1062 h 1235"/>
                <a:gd name="T60" fmla="*/ 794 w 1237"/>
                <a:gd name="T61" fmla="*/ 1094 h 1235"/>
                <a:gd name="T62" fmla="*/ 728 w 1237"/>
                <a:gd name="T63" fmla="*/ 1123 h 1235"/>
                <a:gd name="T64" fmla="*/ 661 w 1237"/>
                <a:gd name="T65" fmla="*/ 1147 h 1235"/>
                <a:gd name="T66" fmla="*/ 594 w 1237"/>
                <a:gd name="T67" fmla="*/ 1169 h 1235"/>
                <a:gd name="T68" fmla="*/ 491 w 1237"/>
                <a:gd name="T69" fmla="*/ 1196 h 1235"/>
                <a:gd name="T70" fmla="*/ 386 w 1237"/>
                <a:gd name="T71" fmla="*/ 1217 h 1235"/>
                <a:gd name="T72" fmla="*/ 280 w 1237"/>
                <a:gd name="T73" fmla="*/ 1229 h 1235"/>
                <a:gd name="T74" fmla="*/ 174 w 1237"/>
                <a:gd name="T75" fmla="*/ 1235 h 1235"/>
                <a:gd name="T76" fmla="*/ 151 w 1237"/>
                <a:gd name="T77" fmla="*/ 1235 h 1235"/>
                <a:gd name="T78" fmla="*/ 128 w 1237"/>
                <a:gd name="T79" fmla="*/ 1233 h 1235"/>
                <a:gd name="T80" fmla="*/ 106 w 1237"/>
                <a:gd name="T81" fmla="*/ 1228 h 1235"/>
                <a:gd name="T82" fmla="*/ 80 w 1237"/>
                <a:gd name="T83" fmla="*/ 1217 h 1235"/>
                <a:gd name="T84" fmla="*/ 57 w 1237"/>
                <a:gd name="T85" fmla="*/ 1201 h 1235"/>
                <a:gd name="T86" fmla="*/ 36 w 1237"/>
                <a:gd name="T87" fmla="*/ 1182 h 1235"/>
                <a:gd name="T88" fmla="*/ 21 w 1237"/>
                <a:gd name="T89" fmla="*/ 1159 h 1235"/>
                <a:gd name="T90" fmla="*/ 8 w 1237"/>
                <a:gd name="T91" fmla="*/ 1134 h 1235"/>
                <a:gd name="T92" fmla="*/ 1 w 1237"/>
                <a:gd name="T93" fmla="*/ 1106 h 1235"/>
                <a:gd name="T94" fmla="*/ 0 w 1237"/>
                <a:gd name="T95" fmla="*/ 1073 h 1235"/>
                <a:gd name="T96" fmla="*/ 0 w 1237"/>
                <a:gd name="T97" fmla="*/ 1041 h 1235"/>
                <a:gd name="T98" fmla="*/ 6 w 1237"/>
                <a:gd name="T99" fmla="*/ 947 h 1235"/>
                <a:gd name="T100" fmla="*/ 18 w 1237"/>
                <a:gd name="T101" fmla="*/ 855 h 1235"/>
                <a:gd name="T102" fmla="*/ 35 w 1237"/>
                <a:gd name="T103" fmla="*/ 762 h 1235"/>
                <a:gd name="T104" fmla="*/ 57 w 1237"/>
                <a:gd name="T105" fmla="*/ 671 h 1235"/>
                <a:gd name="T106" fmla="*/ 85 w 1237"/>
                <a:gd name="T107" fmla="*/ 582 h 1235"/>
                <a:gd name="T108" fmla="*/ 115 w 1237"/>
                <a:gd name="T109" fmla="*/ 501 h 1235"/>
                <a:gd name="T110" fmla="*/ 150 w 1237"/>
                <a:gd name="T111" fmla="*/ 421 h 1235"/>
                <a:gd name="T112" fmla="*/ 190 w 1237"/>
                <a:gd name="T113" fmla="*/ 345 h 1235"/>
                <a:gd name="T114" fmla="*/ 235 w 1237"/>
                <a:gd name="T115" fmla="*/ 270 h 1235"/>
                <a:gd name="T116" fmla="*/ 285 w 1237"/>
                <a:gd name="T117" fmla="*/ 200 h 1235"/>
                <a:gd name="T118" fmla="*/ 331 w 1237"/>
                <a:gd name="T119" fmla="*/ 144 h 1235"/>
                <a:gd name="T120" fmla="*/ 382 w 1237"/>
                <a:gd name="T121" fmla="*/ 92 h 1235"/>
                <a:gd name="T122" fmla="*/ 438 w 1237"/>
                <a:gd name="T123" fmla="*/ 44 h 1235"/>
                <a:gd name="T124" fmla="*/ 496 w 1237"/>
                <a:gd name="T125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7" h="1235">
                  <a:moveTo>
                    <a:pt x="496" y="0"/>
                  </a:moveTo>
                  <a:lnTo>
                    <a:pt x="532" y="36"/>
                  </a:lnTo>
                  <a:lnTo>
                    <a:pt x="502" y="104"/>
                  </a:lnTo>
                  <a:lnTo>
                    <a:pt x="474" y="173"/>
                  </a:lnTo>
                  <a:lnTo>
                    <a:pt x="447" y="248"/>
                  </a:lnTo>
                  <a:lnTo>
                    <a:pt x="423" y="324"/>
                  </a:lnTo>
                  <a:lnTo>
                    <a:pt x="403" y="401"/>
                  </a:lnTo>
                  <a:lnTo>
                    <a:pt x="375" y="522"/>
                  </a:lnTo>
                  <a:lnTo>
                    <a:pt x="353" y="644"/>
                  </a:lnTo>
                  <a:lnTo>
                    <a:pt x="335" y="767"/>
                  </a:lnTo>
                  <a:lnTo>
                    <a:pt x="323" y="890"/>
                  </a:lnTo>
                  <a:lnTo>
                    <a:pt x="320" y="915"/>
                  </a:lnTo>
                  <a:lnTo>
                    <a:pt x="423" y="906"/>
                  </a:lnTo>
                  <a:lnTo>
                    <a:pt x="526" y="893"/>
                  </a:lnTo>
                  <a:lnTo>
                    <a:pt x="647" y="874"/>
                  </a:lnTo>
                  <a:lnTo>
                    <a:pt x="766" y="849"/>
                  </a:lnTo>
                  <a:lnTo>
                    <a:pt x="885" y="820"/>
                  </a:lnTo>
                  <a:lnTo>
                    <a:pt x="1002" y="784"/>
                  </a:lnTo>
                  <a:lnTo>
                    <a:pt x="1060" y="763"/>
                  </a:lnTo>
                  <a:lnTo>
                    <a:pt x="1117" y="740"/>
                  </a:lnTo>
                  <a:lnTo>
                    <a:pt x="1173" y="717"/>
                  </a:lnTo>
                  <a:lnTo>
                    <a:pt x="1200" y="704"/>
                  </a:lnTo>
                  <a:lnTo>
                    <a:pt x="1237" y="740"/>
                  </a:lnTo>
                  <a:lnTo>
                    <a:pt x="1194" y="797"/>
                  </a:lnTo>
                  <a:lnTo>
                    <a:pt x="1147" y="851"/>
                  </a:lnTo>
                  <a:lnTo>
                    <a:pt x="1095" y="901"/>
                  </a:lnTo>
                  <a:lnTo>
                    <a:pt x="1041" y="947"/>
                  </a:lnTo>
                  <a:lnTo>
                    <a:pt x="983" y="989"/>
                  </a:lnTo>
                  <a:lnTo>
                    <a:pt x="922" y="1027"/>
                  </a:lnTo>
                  <a:lnTo>
                    <a:pt x="858" y="1062"/>
                  </a:lnTo>
                  <a:lnTo>
                    <a:pt x="794" y="1094"/>
                  </a:lnTo>
                  <a:lnTo>
                    <a:pt x="728" y="1123"/>
                  </a:lnTo>
                  <a:lnTo>
                    <a:pt x="661" y="1147"/>
                  </a:lnTo>
                  <a:lnTo>
                    <a:pt x="594" y="1169"/>
                  </a:lnTo>
                  <a:lnTo>
                    <a:pt x="491" y="1196"/>
                  </a:lnTo>
                  <a:lnTo>
                    <a:pt x="386" y="1217"/>
                  </a:lnTo>
                  <a:lnTo>
                    <a:pt x="280" y="1229"/>
                  </a:lnTo>
                  <a:lnTo>
                    <a:pt x="174" y="1235"/>
                  </a:lnTo>
                  <a:lnTo>
                    <a:pt x="151" y="1235"/>
                  </a:lnTo>
                  <a:lnTo>
                    <a:pt x="128" y="1233"/>
                  </a:lnTo>
                  <a:lnTo>
                    <a:pt x="106" y="1228"/>
                  </a:lnTo>
                  <a:lnTo>
                    <a:pt x="80" y="1217"/>
                  </a:lnTo>
                  <a:lnTo>
                    <a:pt x="57" y="1201"/>
                  </a:lnTo>
                  <a:lnTo>
                    <a:pt x="36" y="1182"/>
                  </a:lnTo>
                  <a:lnTo>
                    <a:pt x="21" y="1159"/>
                  </a:lnTo>
                  <a:lnTo>
                    <a:pt x="8" y="1134"/>
                  </a:lnTo>
                  <a:lnTo>
                    <a:pt x="1" y="1106"/>
                  </a:lnTo>
                  <a:lnTo>
                    <a:pt x="0" y="1073"/>
                  </a:lnTo>
                  <a:lnTo>
                    <a:pt x="0" y="1041"/>
                  </a:lnTo>
                  <a:lnTo>
                    <a:pt x="6" y="947"/>
                  </a:lnTo>
                  <a:lnTo>
                    <a:pt x="18" y="855"/>
                  </a:lnTo>
                  <a:lnTo>
                    <a:pt x="35" y="762"/>
                  </a:lnTo>
                  <a:lnTo>
                    <a:pt x="57" y="671"/>
                  </a:lnTo>
                  <a:lnTo>
                    <a:pt x="85" y="582"/>
                  </a:lnTo>
                  <a:lnTo>
                    <a:pt x="115" y="501"/>
                  </a:lnTo>
                  <a:lnTo>
                    <a:pt x="150" y="421"/>
                  </a:lnTo>
                  <a:lnTo>
                    <a:pt x="190" y="345"/>
                  </a:lnTo>
                  <a:lnTo>
                    <a:pt x="235" y="270"/>
                  </a:lnTo>
                  <a:lnTo>
                    <a:pt x="285" y="200"/>
                  </a:lnTo>
                  <a:lnTo>
                    <a:pt x="331" y="144"/>
                  </a:lnTo>
                  <a:lnTo>
                    <a:pt x="382" y="92"/>
                  </a:lnTo>
                  <a:lnTo>
                    <a:pt x="438" y="44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276"/>
            <p:cNvSpPr>
              <a:spLocks noEditPoints="1"/>
            </p:cNvSpPr>
            <p:nvPr/>
          </p:nvSpPr>
          <p:spPr bwMode="auto">
            <a:xfrm>
              <a:off x="5766" y="3626"/>
              <a:ext cx="1731" cy="1729"/>
            </a:xfrm>
            <a:custGeom>
              <a:avLst/>
              <a:gdLst>
                <a:gd name="T0" fmla="*/ 1977 w 3461"/>
                <a:gd name="T1" fmla="*/ 939 h 3456"/>
                <a:gd name="T2" fmla="*/ 1837 w 3461"/>
                <a:gd name="T3" fmla="*/ 996 h 3456"/>
                <a:gd name="T4" fmla="*/ 1719 w 3461"/>
                <a:gd name="T5" fmla="*/ 1101 h 3456"/>
                <a:gd name="T6" fmla="*/ 1646 w 3461"/>
                <a:gd name="T7" fmla="*/ 1235 h 3456"/>
                <a:gd name="T8" fmla="*/ 1621 w 3461"/>
                <a:gd name="T9" fmla="*/ 1382 h 3456"/>
                <a:gd name="T10" fmla="*/ 1646 w 3461"/>
                <a:gd name="T11" fmla="*/ 1529 h 3456"/>
                <a:gd name="T12" fmla="*/ 1719 w 3461"/>
                <a:gd name="T13" fmla="*/ 1665 h 3456"/>
                <a:gd name="T14" fmla="*/ 1837 w 3461"/>
                <a:gd name="T15" fmla="*/ 1770 h 3456"/>
                <a:gd name="T16" fmla="*/ 1977 w 3461"/>
                <a:gd name="T17" fmla="*/ 1826 h 3456"/>
                <a:gd name="T18" fmla="*/ 2127 w 3461"/>
                <a:gd name="T19" fmla="*/ 1835 h 3456"/>
                <a:gd name="T20" fmla="*/ 2270 w 3461"/>
                <a:gd name="T21" fmla="*/ 1794 h 3456"/>
                <a:gd name="T22" fmla="*/ 2399 w 3461"/>
                <a:gd name="T23" fmla="*/ 1705 h 3456"/>
                <a:gd name="T24" fmla="*/ 2488 w 3461"/>
                <a:gd name="T25" fmla="*/ 1577 h 3456"/>
                <a:gd name="T26" fmla="*/ 2529 w 3461"/>
                <a:gd name="T27" fmla="*/ 1433 h 3456"/>
                <a:gd name="T28" fmla="*/ 2521 w 3461"/>
                <a:gd name="T29" fmla="*/ 1283 h 3456"/>
                <a:gd name="T30" fmla="*/ 2464 w 3461"/>
                <a:gd name="T31" fmla="*/ 1143 h 3456"/>
                <a:gd name="T32" fmla="*/ 2359 w 3461"/>
                <a:gd name="T33" fmla="*/ 1026 h 3456"/>
                <a:gd name="T34" fmla="*/ 2225 w 3461"/>
                <a:gd name="T35" fmla="*/ 952 h 3456"/>
                <a:gd name="T36" fmla="*/ 2076 w 3461"/>
                <a:gd name="T37" fmla="*/ 928 h 3456"/>
                <a:gd name="T38" fmla="*/ 3351 w 3461"/>
                <a:gd name="T39" fmla="*/ 2 h 3456"/>
                <a:gd name="T40" fmla="*/ 3421 w 3461"/>
                <a:gd name="T41" fmla="*/ 40 h 3456"/>
                <a:gd name="T42" fmla="*/ 3459 w 3461"/>
                <a:gd name="T43" fmla="*/ 111 h 3456"/>
                <a:gd name="T44" fmla="*/ 3457 w 3461"/>
                <a:gd name="T45" fmla="*/ 256 h 3456"/>
                <a:gd name="T46" fmla="*/ 3444 w 3461"/>
                <a:gd name="T47" fmla="*/ 471 h 3456"/>
                <a:gd name="T48" fmla="*/ 3416 w 3461"/>
                <a:gd name="T49" fmla="*/ 722 h 3456"/>
                <a:gd name="T50" fmla="*/ 3372 w 3461"/>
                <a:gd name="T51" fmla="*/ 997 h 3456"/>
                <a:gd name="T52" fmla="*/ 3304 w 3461"/>
                <a:gd name="T53" fmla="*/ 1283 h 3456"/>
                <a:gd name="T54" fmla="*/ 3210 w 3461"/>
                <a:gd name="T55" fmla="*/ 1569 h 3456"/>
                <a:gd name="T56" fmla="*/ 3083 w 3461"/>
                <a:gd name="T57" fmla="*/ 1845 h 3456"/>
                <a:gd name="T58" fmla="*/ 2922 w 3461"/>
                <a:gd name="T59" fmla="*/ 2094 h 3456"/>
                <a:gd name="T60" fmla="*/ 2738 w 3461"/>
                <a:gd name="T61" fmla="*/ 2296 h 3456"/>
                <a:gd name="T62" fmla="*/ 2592 w 3461"/>
                <a:gd name="T63" fmla="*/ 2431 h 3456"/>
                <a:gd name="T64" fmla="*/ 2457 w 3461"/>
                <a:gd name="T65" fmla="*/ 2538 h 3456"/>
                <a:gd name="T66" fmla="*/ 2318 w 3461"/>
                <a:gd name="T67" fmla="*/ 2635 h 3456"/>
                <a:gd name="T68" fmla="*/ 2156 w 3461"/>
                <a:gd name="T69" fmla="*/ 2738 h 3456"/>
                <a:gd name="T70" fmla="*/ 2003 w 3461"/>
                <a:gd name="T71" fmla="*/ 2833 h 3456"/>
                <a:gd name="T72" fmla="*/ 1849 w 3461"/>
                <a:gd name="T73" fmla="*/ 2931 h 3456"/>
                <a:gd name="T74" fmla="*/ 1665 w 3461"/>
                <a:gd name="T75" fmla="*/ 3049 h 3456"/>
                <a:gd name="T76" fmla="*/ 1449 w 3461"/>
                <a:gd name="T77" fmla="*/ 3193 h 3456"/>
                <a:gd name="T78" fmla="*/ 1193 w 3461"/>
                <a:gd name="T79" fmla="*/ 3366 h 3456"/>
                <a:gd name="T80" fmla="*/ 1048 w 3461"/>
                <a:gd name="T81" fmla="*/ 3453 h 3456"/>
                <a:gd name="T82" fmla="*/ 969 w 3461"/>
                <a:gd name="T83" fmla="*/ 3445 h 3456"/>
                <a:gd name="T84" fmla="*/ 40 w 3461"/>
                <a:gd name="T85" fmla="*/ 2534 h 3456"/>
                <a:gd name="T86" fmla="*/ 3 w 3461"/>
                <a:gd name="T87" fmla="*/ 2463 h 3456"/>
                <a:gd name="T88" fmla="*/ 11 w 3461"/>
                <a:gd name="T89" fmla="*/ 2383 h 3456"/>
                <a:gd name="T90" fmla="*/ 152 w 3461"/>
                <a:gd name="T91" fmla="*/ 2175 h 3456"/>
                <a:gd name="T92" fmla="*/ 315 w 3461"/>
                <a:gd name="T93" fmla="*/ 1934 h 3456"/>
                <a:gd name="T94" fmla="*/ 449 w 3461"/>
                <a:gd name="T95" fmla="*/ 1729 h 3456"/>
                <a:gd name="T96" fmla="*/ 560 w 3461"/>
                <a:gd name="T97" fmla="*/ 1556 h 3456"/>
                <a:gd name="T98" fmla="*/ 653 w 3461"/>
                <a:gd name="T99" fmla="*/ 1409 h 3456"/>
                <a:gd name="T100" fmla="*/ 755 w 3461"/>
                <a:gd name="T101" fmla="*/ 1246 h 3456"/>
                <a:gd name="T102" fmla="*/ 855 w 3461"/>
                <a:gd name="T103" fmla="*/ 1094 h 3456"/>
                <a:gd name="T104" fmla="*/ 953 w 3461"/>
                <a:gd name="T105" fmla="*/ 957 h 3456"/>
                <a:gd name="T106" fmla="*/ 1068 w 3461"/>
                <a:gd name="T107" fmla="*/ 822 h 3456"/>
                <a:gd name="T108" fmla="*/ 1215 w 3461"/>
                <a:gd name="T109" fmla="*/ 667 h 3456"/>
                <a:gd name="T110" fmla="*/ 1442 w 3461"/>
                <a:gd name="T111" fmla="*/ 480 h 3456"/>
                <a:gd name="T112" fmla="*/ 1704 w 3461"/>
                <a:gd name="T113" fmla="*/ 332 h 3456"/>
                <a:gd name="T114" fmla="*/ 1983 w 3461"/>
                <a:gd name="T115" fmla="*/ 217 h 3456"/>
                <a:gd name="T116" fmla="*/ 2272 w 3461"/>
                <a:gd name="T117" fmla="*/ 131 h 3456"/>
                <a:gd name="T118" fmla="*/ 2556 w 3461"/>
                <a:gd name="T119" fmla="*/ 72 h 3456"/>
                <a:gd name="T120" fmla="*/ 2824 w 3461"/>
                <a:gd name="T121" fmla="*/ 34 h 3456"/>
                <a:gd name="T122" fmla="*/ 3065 w 3461"/>
                <a:gd name="T123" fmla="*/ 11 h 3456"/>
                <a:gd name="T124" fmla="*/ 3265 w 3461"/>
                <a:gd name="T125" fmla="*/ 1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1" h="3456">
                  <a:moveTo>
                    <a:pt x="2076" y="928"/>
                  </a:moveTo>
                  <a:lnTo>
                    <a:pt x="2026" y="931"/>
                  </a:lnTo>
                  <a:lnTo>
                    <a:pt x="1977" y="939"/>
                  </a:lnTo>
                  <a:lnTo>
                    <a:pt x="1928" y="952"/>
                  </a:lnTo>
                  <a:lnTo>
                    <a:pt x="1881" y="972"/>
                  </a:lnTo>
                  <a:lnTo>
                    <a:pt x="1837" y="996"/>
                  </a:lnTo>
                  <a:lnTo>
                    <a:pt x="1794" y="1026"/>
                  </a:lnTo>
                  <a:lnTo>
                    <a:pt x="1754" y="1061"/>
                  </a:lnTo>
                  <a:lnTo>
                    <a:pt x="1719" y="1101"/>
                  </a:lnTo>
                  <a:lnTo>
                    <a:pt x="1689" y="1143"/>
                  </a:lnTo>
                  <a:lnTo>
                    <a:pt x="1665" y="1188"/>
                  </a:lnTo>
                  <a:lnTo>
                    <a:pt x="1646" y="1235"/>
                  </a:lnTo>
                  <a:lnTo>
                    <a:pt x="1632" y="1283"/>
                  </a:lnTo>
                  <a:lnTo>
                    <a:pt x="1624" y="1333"/>
                  </a:lnTo>
                  <a:lnTo>
                    <a:pt x="1621" y="1382"/>
                  </a:lnTo>
                  <a:lnTo>
                    <a:pt x="1624" y="1433"/>
                  </a:lnTo>
                  <a:lnTo>
                    <a:pt x="1632" y="1481"/>
                  </a:lnTo>
                  <a:lnTo>
                    <a:pt x="1646" y="1529"/>
                  </a:lnTo>
                  <a:lnTo>
                    <a:pt x="1665" y="1577"/>
                  </a:lnTo>
                  <a:lnTo>
                    <a:pt x="1689" y="1622"/>
                  </a:lnTo>
                  <a:lnTo>
                    <a:pt x="1719" y="1665"/>
                  </a:lnTo>
                  <a:lnTo>
                    <a:pt x="1754" y="1705"/>
                  </a:lnTo>
                  <a:lnTo>
                    <a:pt x="1794" y="1740"/>
                  </a:lnTo>
                  <a:lnTo>
                    <a:pt x="1837" y="1770"/>
                  </a:lnTo>
                  <a:lnTo>
                    <a:pt x="1881" y="1794"/>
                  </a:lnTo>
                  <a:lnTo>
                    <a:pt x="1928" y="1813"/>
                  </a:lnTo>
                  <a:lnTo>
                    <a:pt x="1977" y="1826"/>
                  </a:lnTo>
                  <a:lnTo>
                    <a:pt x="2026" y="1835"/>
                  </a:lnTo>
                  <a:lnTo>
                    <a:pt x="2076" y="1837"/>
                  </a:lnTo>
                  <a:lnTo>
                    <a:pt x="2127" y="1835"/>
                  </a:lnTo>
                  <a:lnTo>
                    <a:pt x="2175" y="1826"/>
                  </a:lnTo>
                  <a:lnTo>
                    <a:pt x="2225" y="1813"/>
                  </a:lnTo>
                  <a:lnTo>
                    <a:pt x="2270" y="1794"/>
                  </a:lnTo>
                  <a:lnTo>
                    <a:pt x="2316" y="1770"/>
                  </a:lnTo>
                  <a:lnTo>
                    <a:pt x="2359" y="1740"/>
                  </a:lnTo>
                  <a:lnTo>
                    <a:pt x="2399" y="1705"/>
                  </a:lnTo>
                  <a:lnTo>
                    <a:pt x="2434" y="1665"/>
                  </a:lnTo>
                  <a:lnTo>
                    <a:pt x="2464" y="1622"/>
                  </a:lnTo>
                  <a:lnTo>
                    <a:pt x="2488" y="1577"/>
                  </a:lnTo>
                  <a:lnTo>
                    <a:pt x="2507" y="1529"/>
                  </a:lnTo>
                  <a:lnTo>
                    <a:pt x="2521" y="1481"/>
                  </a:lnTo>
                  <a:lnTo>
                    <a:pt x="2529" y="1433"/>
                  </a:lnTo>
                  <a:lnTo>
                    <a:pt x="2532" y="1382"/>
                  </a:lnTo>
                  <a:lnTo>
                    <a:pt x="2529" y="1333"/>
                  </a:lnTo>
                  <a:lnTo>
                    <a:pt x="2521" y="1283"/>
                  </a:lnTo>
                  <a:lnTo>
                    <a:pt x="2507" y="1235"/>
                  </a:lnTo>
                  <a:lnTo>
                    <a:pt x="2488" y="1188"/>
                  </a:lnTo>
                  <a:lnTo>
                    <a:pt x="2464" y="1143"/>
                  </a:lnTo>
                  <a:lnTo>
                    <a:pt x="2434" y="1101"/>
                  </a:lnTo>
                  <a:lnTo>
                    <a:pt x="2399" y="1061"/>
                  </a:lnTo>
                  <a:lnTo>
                    <a:pt x="2359" y="1026"/>
                  </a:lnTo>
                  <a:lnTo>
                    <a:pt x="2316" y="996"/>
                  </a:lnTo>
                  <a:lnTo>
                    <a:pt x="2270" y="972"/>
                  </a:lnTo>
                  <a:lnTo>
                    <a:pt x="2225" y="952"/>
                  </a:lnTo>
                  <a:lnTo>
                    <a:pt x="2175" y="939"/>
                  </a:lnTo>
                  <a:lnTo>
                    <a:pt x="2127" y="931"/>
                  </a:lnTo>
                  <a:lnTo>
                    <a:pt x="2076" y="928"/>
                  </a:lnTo>
                  <a:close/>
                  <a:moveTo>
                    <a:pt x="3322" y="0"/>
                  </a:moveTo>
                  <a:lnTo>
                    <a:pt x="3325" y="0"/>
                  </a:lnTo>
                  <a:lnTo>
                    <a:pt x="3351" y="2"/>
                  </a:lnTo>
                  <a:lnTo>
                    <a:pt x="3377" y="10"/>
                  </a:lnTo>
                  <a:lnTo>
                    <a:pt x="3401" y="23"/>
                  </a:lnTo>
                  <a:lnTo>
                    <a:pt x="3421" y="40"/>
                  </a:lnTo>
                  <a:lnTo>
                    <a:pt x="3438" y="60"/>
                  </a:lnTo>
                  <a:lnTo>
                    <a:pt x="3451" y="86"/>
                  </a:lnTo>
                  <a:lnTo>
                    <a:pt x="3459" y="111"/>
                  </a:lnTo>
                  <a:lnTo>
                    <a:pt x="3461" y="139"/>
                  </a:lnTo>
                  <a:lnTo>
                    <a:pt x="3460" y="194"/>
                  </a:lnTo>
                  <a:lnTo>
                    <a:pt x="3457" y="256"/>
                  </a:lnTo>
                  <a:lnTo>
                    <a:pt x="3454" y="323"/>
                  </a:lnTo>
                  <a:lnTo>
                    <a:pt x="3450" y="395"/>
                  </a:lnTo>
                  <a:lnTo>
                    <a:pt x="3444" y="471"/>
                  </a:lnTo>
                  <a:lnTo>
                    <a:pt x="3437" y="552"/>
                  </a:lnTo>
                  <a:lnTo>
                    <a:pt x="3427" y="635"/>
                  </a:lnTo>
                  <a:lnTo>
                    <a:pt x="3416" y="722"/>
                  </a:lnTo>
                  <a:lnTo>
                    <a:pt x="3404" y="811"/>
                  </a:lnTo>
                  <a:lnTo>
                    <a:pt x="3389" y="903"/>
                  </a:lnTo>
                  <a:lnTo>
                    <a:pt x="3372" y="997"/>
                  </a:lnTo>
                  <a:lnTo>
                    <a:pt x="3351" y="1091"/>
                  </a:lnTo>
                  <a:lnTo>
                    <a:pt x="3329" y="1187"/>
                  </a:lnTo>
                  <a:lnTo>
                    <a:pt x="3304" y="1283"/>
                  </a:lnTo>
                  <a:lnTo>
                    <a:pt x="3275" y="1380"/>
                  </a:lnTo>
                  <a:lnTo>
                    <a:pt x="3244" y="1475"/>
                  </a:lnTo>
                  <a:lnTo>
                    <a:pt x="3210" y="1569"/>
                  </a:lnTo>
                  <a:lnTo>
                    <a:pt x="3171" y="1663"/>
                  </a:lnTo>
                  <a:lnTo>
                    <a:pt x="3129" y="1755"/>
                  </a:lnTo>
                  <a:lnTo>
                    <a:pt x="3083" y="1845"/>
                  </a:lnTo>
                  <a:lnTo>
                    <a:pt x="3033" y="1932"/>
                  </a:lnTo>
                  <a:lnTo>
                    <a:pt x="2980" y="2015"/>
                  </a:lnTo>
                  <a:lnTo>
                    <a:pt x="2922" y="2094"/>
                  </a:lnTo>
                  <a:lnTo>
                    <a:pt x="2859" y="2172"/>
                  </a:lnTo>
                  <a:lnTo>
                    <a:pt x="2793" y="2243"/>
                  </a:lnTo>
                  <a:lnTo>
                    <a:pt x="2738" y="2296"/>
                  </a:lnTo>
                  <a:lnTo>
                    <a:pt x="2686" y="2346"/>
                  </a:lnTo>
                  <a:lnTo>
                    <a:pt x="2638" y="2390"/>
                  </a:lnTo>
                  <a:lnTo>
                    <a:pt x="2592" y="2431"/>
                  </a:lnTo>
                  <a:lnTo>
                    <a:pt x="2546" y="2469"/>
                  </a:lnTo>
                  <a:lnTo>
                    <a:pt x="2501" y="2504"/>
                  </a:lnTo>
                  <a:lnTo>
                    <a:pt x="2457" y="2538"/>
                  </a:lnTo>
                  <a:lnTo>
                    <a:pt x="2412" y="2571"/>
                  </a:lnTo>
                  <a:lnTo>
                    <a:pt x="2366" y="2603"/>
                  </a:lnTo>
                  <a:lnTo>
                    <a:pt x="2318" y="2635"/>
                  </a:lnTo>
                  <a:lnTo>
                    <a:pt x="2267" y="2668"/>
                  </a:lnTo>
                  <a:lnTo>
                    <a:pt x="2214" y="2702"/>
                  </a:lnTo>
                  <a:lnTo>
                    <a:pt x="2156" y="2738"/>
                  </a:lnTo>
                  <a:lnTo>
                    <a:pt x="2094" y="2777"/>
                  </a:lnTo>
                  <a:lnTo>
                    <a:pt x="2050" y="2804"/>
                  </a:lnTo>
                  <a:lnTo>
                    <a:pt x="2003" y="2833"/>
                  </a:lnTo>
                  <a:lnTo>
                    <a:pt x="1955" y="2865"/>
                  </a:lnTo>
                  <a:lnTo>
                    <a:pt x="1903" y="2897"/>
                  </a:lnTo>
                  <a:lnTo>
                    <a:pt x="1849" y="2931"/>
                  </a:lnTo>
                  <a:lnTo>
                    <a:pt x="1791" y="2969"/>
                  </a:lnTo>
                  <a:lnTo>
                    <a:pt x="1729" y="3007"/>
                  </a:lnTo>
                  <a:lnTo>
                    <a:pt x="1665" y="3049"/>
                  </a:lnTo>
                  <a:lnTo>
                    <a:pt x="1597" y="3094"/>
                  </a:lnTo>
                  <a:lnTo>
                    <a:pt x="1525" y="3142"/>
                  </a:lnTo>
                  <a:lnTo>
                    <a:pt x="1449" y="3193"/>
                  </a:lnTo>
                  <a:lnTo>
                    <a:pt x="1368" y="3247"/>
                  </a:lnTo>
                  <a:lnTo>
                    <a:pt x="1283" y="3304"/>
                  </a:lnTo>
                  <a:lnTo>
                    <a:pt x="1193" y="3366"/>
                  </a:lnTo>
                  <a:lnTo>
                    <a:pt x="1099" y="3431"/>
                  </a:lnTo>
                  <a:lnTo>
                    <a:pt x="1074" y="3445"/>
                  </a:lnTo>
                  <a:lnTo>
                    <a:pt x="1048" y="3453"/>
                  </a:lnTo>
                  <a:lnTo>
                    <a:pt x="1021" y="3456"/>
                  </a:lnTo>
                  <a:lnTo>
                    <a:pt x="994" y="3454"/>
                  </a:lnTo>
                  <a:lnTo>
                    <a:pt x="969" y="3445"/>
                  </a:lnTo>
                  <a:lnTo>
                    <a:pt x="946" y="3433"/>
                  </a:lnTo>
                  <a:lnTo>
                    <a:pt x="924" y="3415"/>
                  </a:lnTo>
                  <a:lnTo>
                    <a:pt x="40" y="2534"/>
                  </a:lnTo>
                  <a:lnTo>
                    <a:pt x="23" y="2512"/>
                  </a:lnTo>
                  <a:lnTo>
                    <a:pt x="10" y="2488"/>
                  </a:lnTo>
                  <a:lnTo>
                    <a:pt x="3" y="2463"/>
                  </a:lnTo>
                  <a:lnTo>
                    <a:pt x="0" y="2436"/>
                  </a:lnTo>
                  <a:lnTo>
                    <a:pt x="3" y="2408"/>
                  </a:lnTo>
                  <a:lnTo>
                    <a:pt x="11" y="2383"/>
                  </a:lnTo>
                  <a:lnTo>
                    <a:pt x="25" y="2359"/>
                  </a:lnTo>
                  <a:lnTo>
                    <a:pt x="90" y="2265"/>
                  </a:lnTo>
                  <a:lnTo>
                    <a:pt x="152" y="2175"/>
                  </a:lnTo>
                  <a:lnTo>
                    <a:pt x="210" y="2090"/>
                  </a:lnTo>
                  <a:lnTo>
                    <a:pt x="264" y="2010"/>
                  </a:lnTo>
                  <a:lnTo>
                    <a:pt x="315" y="1934"/>
                  </a:lnTo>
                  <a:lnTo>
                    <a:pt x="362" y="1861"/>
                  </a:lnTo>
                  <a:lnTo>
                    <a:pt x="407" y="1794"/>
                  </a:lnTo>
                  <a:lnTo>
                    <a:pt x="449" y="1729"/>
                  </a:lnTo>
                  <a:lnTo>
                    <a:pt x="489" y="1668"/>
                  </a:lnTo>
                  <a:lnTo>
                    <a:pt x="525" y="1610"/>
                  </a:lnTo>
                  <a:lnTo>
                    <a:pt x="560" y="1556"/>
                  </a:lnTo>
                  <a:lnTo>
                    <a:pt x="593" y="1504"/>
                  </a:lnTo>
                  <a:lnTo>
                    <a:pt x="624" y="1456"/>
                  </a:lnTo>
                  <a:lnTo>
                    <a:pt x="653" y="1409"/>
                  </a:lnTo>
                  <a:lnTo>
                    <a:pt x="681" y="1365"/>
                  </a:lnTo>
                  <a:lnTo>
                    <a:pt x="718" y="1303"/>
                  </a:lnTo>
                  <a:lnTo>
                    <a:pt x="755" y="1246"/>
                  </a:lnTo>
                  <a:lnTo>
                    <a:pt x="790" y="1193"/>
                  </a:lnTo>
                  <a:lnTo>
                    <a:pt x="822" y="1142"/>
                  </a:lnTo>
                  <a:lnTo>
                    <a:pt x="855" y="1094"/>
                  </a:lnTo>
                  <a:lnTo>
                    <a:pt x="886" y="1048"/>
                  </a:lnTo>
                  <a:lnTo>
                    <a:pt x="919" y="1002"/>
                  </a:lnTo>
                  <a:lnTo>
                    <a:pt x="953" y="957"/>
                  </a:lnTo>
                  <a:lnTo>
                    <a:pt x="989" y="914"/>
                  </a:lnTo>
                  <a:lnTo>
                    <a:pt x="1027" y="868"/>
                  </a:lnTo>
                  <a:lnTo>
                    <a:pt x="1068" y="822"/>
                  </a:lnTo>
                  <a:lnTo>
                    <a:pt x="1112" y="773"/>
                  </a:lnTo>
                  <a:lnTo>
                    <a:pt x="1161" y="722"/>
                  </a:lnTo>
                  <a:lnTo>
                    <a:pt x="1215" y="667"/>
                  </a:lnTo>
                  <a:lnTo>
                    <a:pt x="1287" y="601"/>
                  </a:lnTo>
                  <a:lnTo>
                    <a:pt x="1363" y="538"/>
                  </a:lnTo>
                  <a:lnTo>
                    <a:pt x="1442" y="480"/>
                  </a:lnTo>
                  <a:lnTo>
                    <a:pt x="1527" y="427"/>
                  </a:lnTo>
                  <a:lnTo>
                    <a:pt x="1613" y="378"/>
                  </a:lnTo>
                  <a:lnTo>
                    <a:pt x="1704" y="332"/>
                  </a:lnTo>
                  <a:lnTo>
                    <a:pt x="1794" y="290"/>
                  </a:lnTo>
                  <a:lnTo>
                    <a:pt x="1889" y="252"/>
                  </a:lnTo>
                  <a:lnTo>
                    <a:pt x="1983" y="217"/>
                  </a:lnTo>
                  <a:lnTo>
                    <a:pt x="2080" y="186"/>
                  </a:lnTo>
                  <a:lnTo>
                    <a:pt x="2175" y="157"/>
                  </a:lnTo>
                  <a:lnTo>
                    <a:pt x="2272" y="131"/>
                  </a:lnTo>
                  <a:lnTo>
                    <a:pt x="2367" y="110"/>
                  </a:lnTo>
                  <a:lnTo>
                    <a:pt x="2463" y="89"/>
                  </a:lnTo>
                  <a:lnTo>
                    <a:pt x="2556" y="72"/>
                  </a:lnTo>
                  <a:lnTo>
                    <a:pt x="2648" y="57"/>
                  </a:lnTo>
                  <a:lnTo>
                    <a:pt x="2737" y="45"/>
                  </a:lnTo>
                  <a:lnTo>
                    <a:pt x="2824" y="34"/>
                  </a:lnTo>
                  <a:lnTo>
                    <a:pt x="2909" y="24"/>
                  </a:lnTo>
                  <a:lnTo>
                    <a:pt x="2988" y="17"/>
                  </a:lnTo>
                  <a:lnTo>
                    <a:pt x="3065" y="11"/>
                  </a:lnTo>
                  <a:lnTo>
                    <a:pt x="3137" y="6"/>
                  </a:lnTo>
                  <a:lnTo>
                    <a:pt x="3204" y="3"/>
                  </a:lnTo>
                  <a:lnTo>
                    <a:pt x="3265" y="1"/>
                  </a:lnTo>
                  <a:lnTo>
                    <a:pt x="3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4" name="Freeform 1489"/>
          <p:cNvSpPr>
            <a:spLocks noEditPoints="1"/>
          </p:cNvSpPr>
          <p:nvPr/>
        </p:nvSpPr>
        <p:spPr bwMode="auto">
          <a:xfrm>
            <a:off x="3432049" y="3350950"/>
            <a:ext cx="191006" cy="169046"/>
          </a:xfrm>
          <a:custGeom>
            <a:avLst/>
            <a:gdLst>
              <a:gd name="T0" fmla="*/ 1724 w 3366"/>
              <a:gd name="T1" fmla="*/ 1859 h 2980"/>
              <a:gd name="T2" fmla="*/ 2365 w 3366"/>
              <a:gd name="T3" fmla="*/ 2383 h 2980"/>
              <a:gd name="T4" fmla="*/ 2690 w 3366"/>
              <a:gd name="T5" fmla="*/ 2208 h 2980"/>
              <a:gd name="T6" fmla="*/ 2690 w 3366"/>
              <a:gd name="T7" fmla="*/ 2389 h 2980"/>
              <a:gd name="T8" fmla="*/ 1724 w 3366"/>
              <a:gd name="T9" fmla="*/ 2980 h 2980"/>
              <a:gd name="T10" fmla="*/ 1724 w 3366"/>
              <a:gd name="T11" fmla="*/ 2980 h 2980"/>
              <a:gd name="T12" fmla="*/ 1724 w 3366"/>
              <a:gd name="T13" fmla="*/ 1859 h 2980"/>
              <a:gd name="T14" fmla="*/ 1642 w 3366"/>
              <a:gd name="T15" fmla="*/ 1859 h 2980"/>
              <a:gd name="T16" fmla="*/ 1642 w 3366"/>
              <a:gd name="T17" fmla="*/ 2980 h 2980"/>
              <a:gd name="T18" fmla="*/ 1642 w 3366"/>
              <a:gd name="T19" fmla="*/ 2980 h 2980"/>
              <a:gd name="T20" fmla="*/ 676 w 3366"/>
              <a:gd name="T21" fmla="*/ 2389 h 2980"/>
              <a:gd name="T22" fmla="*/ 676 w 3366"/>
              <a:gd name="T23" fmla="*/ 2208 h 2980"/>
              <a:gd name="T24" fmla="*/ 1001 w 3366"/>
              <a:gd name="T25" fmla="*/ 2383 h 2980"/>
              <a:gd name="T26" fmla="*/ 1642 w 3366"/>
              <a:gd name="T27" fmla="*/ 1859 h 2980"/>
              <a:gd name="T28" fmla="*/ 2738 w 3366"/>
              <a:gd name="T29" fmla="*/ 1235 h 2980"/>
              <a:gd name="T30" fmla="*/ 3319 w 3366"/>
              <a:gd name="T31" fmla="*/ 1725 h 2980"/>
              <a:gd name="T32" fmla="*/ 2352 w 3366"/>
              <a:gd name="T33" fmla="*/ 2288 h 2980"/>
              <a:gd name="T34" fmla="*/ 1790 w 3366"/>
              <a:gd name="T35" fmla="*/ 1805 h 2980"/>
              <a:gd name="T36" fmla="*/ 2738 w 3366"/>
              <a:gd name="T37" fmla="*/ 1235 h 2980"/>
              <a:gd name="T38" fmla="*/ 629 w 3366"/>
              <a:gd name="T39" fmla="*/ 1235 h 2980"/>
              <a:gd name="T40" fmla="*/ 1576 w 3366"/>
              <a:gd name="T41" fmla="*/ 1805 h 2980"/>
              <a:gd name="T42" fmla="*/ 1015 w 3366"/>
              <a:gd name="T43" fmla="*/ 2288 h 2980"/>
              <a:gd name="T44" fmla="*/ 48 w 3366"/>
              <a:gd name="T45" fmla="*/ 1725 h 2980"/>
              <a:gd name="T46" fmla="*/ 629 w 3366"/>
              <a:gd name="T47" fmla="*/ 1235 h 2980"/>
              <a:gd name="T48" fmla="*/ 2358 w 3366"/>
              <a:gd name="T49" fmla="*/ 0 h 2980"/>
              <a:gd name="T50" fmla="*/ 3366 w 3366"/>
              <a:gd name="T51" fmla="*/ 618 h 2980"/>
              <a:gd name="T52" fmla="*/ 2731 w 3366"/>
              <a:gd name="T53" fmla="*/ 1135 h 2980"/>
              <a:gd name="T54" fmla="*/ 1724 w 3366"/>
              <a:gd name="T55" fmla="*/ 524 h 2980"/>
              <a:gd name="T56" fmla="*/ 2358 w 3366"/>
              <a:gd name="T57" fmla="*/ 0 h 2980"/>
              <a:gd name="T58" fmla="*/ 1008 w 3366"/>
              <a:gd name="T59" fmla="*/ 0 h 2980"/>
              <a:gd name="T60" fmla="*/ 1642 w 3366"/>
              <a:gd name="T61" fmla="*/ 524 h 2980"/>
              <a:gd name="T62" fmla="*/ 635 w 3366"/>
              <a:gd name="T63" fmla="*/ 1135 h 2980"/>
              <a:gd name="T64" fmla="*/ 0 w 3366"/>
              <a:gd name="T65" fmla="*/ 618 h 2980"/>
              <a:gd name="T66" fmla="*/ 1008 w 3366"/>
              <a:gd name="T67" fmla="*/ 0 h 2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366" h="2980">
                <a:moveTo>
                  <a:pt x="1724" y="1859"/>
                </a:moveTo>
                <a:lnTo>
                  <a:pt x="2365" y="2383"/>
                </a:lnTo>
                <a:lnTo>
                  <a:pt x="2690" y="2208"/>
                </a:lnTo>
                <a:lnTo>
                  <a:pt x="2690" y="2389"/>
                </a:lnTo>
                <a:lnTo>
                  <a:pt x="1724" y="2980"/>
                </a:lnTo>
                <a:lnTo>
                  <a:pt x="1724" y="2980"/>
                </a:lnTo>
                <a:lnTo>
                  <a:pt x="1724" y="1859"/>
                </a:lnTo>
                <a:close/>
                <a:moveTo>
                  <a:pt x="1642" y="1859"/>
                </a:moveTo>
                <a:lnTo>
                  <a:pt x="1642" y="2980"/>
                </a:lnTo>
                <a:lnTo>
                  <a:pt x="1642" y="2980"/>
                </a:lnTo>
                <a:lnTo>
                  <a:pt x="676" y="2389"/>
                </a:lnTo>
                <a:lnTo>
                  <a:pt x="676" y="2208"/>
                </a:lnTo>
                <a:lnTo>
                  <a:pt x="1001" y="2383"/>
                </a:lnTo>
                <a:lnTo>
                  <a:pt x="1642" y="1859"/>
                </a:lnTo>
                <a:close/>
                <a:moveTo>
                  <a:pt x="2738" y="1235"/>
                </a:moveTo>
                <a:lnTo>
                  <a:pt x="3319" y="1725"/>
                </a:lnTo>
                <a:lnTo>
                  <a:pt x="2352" y="2288"/>
                </a:lnTo>
                <a:lnTo>
                  <a:pt x="1790" y="1805"/>
                </a:lnTo>
                <a:lnTo>
                  <a:pt x="2738" y="1235"/>
                </a:lnTo>
                <a:close/>
                <a:moveTo>
                  <a:pt x="629" y="1235"/>
                </a:moveTo>
                <a:lnTo>
                  <a:pt x="1576" y="1805"/>
                </a:lnTo>
                <a:lnTo>
                  <a:pt x="1015" y="2288"/>
                </a:lnTo>
                <a:lnTo>
                  <a:pt x="48" y="1725"/>
                </a:lnTo>
                <a:lnTo>
                  <a:pt x="629" y="1235"/>
                </a:lnTo>
                <a:close/>
                <a:moveTo>
                  <a:pt x="2358" y="0"/>
                </a:moveTo>
                <a:lnTo>
                  <a:pt x="3366" y="618"/>
                </a:lnTo>
                <a:lnTo>
                  <a:pt x="2731" y="1135"/>
                </a:lnTo>
                <a:lnTo>
                  <a:pt x="1724" y="524"/>
                </a:lnTo>
                <a:lnTo>
                  <a:pt x="2358" y="0"/>
                </a:lnTo>
                <a:close/>
                <a:moveTo>
                  <a:pt x="1008" y="0"/>
                </a:moveTo>
                <a:lnTo>
                  <a:pt x="1642" y="524"/>
                </a:lnTo>
                <a:lnTo>
                  <a:pt x="635" y="1135"/>
                </a:lnTo>
                <a:lnTo>
                  <a:pt x="0" y="618"/>
                </a:lnTo>
                <a:lnTo>
                  <a:pt x="100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77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7 k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1AAD96"/>
      </a:accent1>
      <a:accent2>
        <a:srgbClr val="A9C370"/>
      </a:accent2>
      <a:accent3>
        <a:srgbClr val="F5AE3B"/>
      </a:accent3>
      <a:accent4>
        <a:srgbClr val="CC4E3D"/>
      </a:accent4>
      <a:accent5>
        <a:srgbClr val="56687C"/>
      </a:accent5>
      <a:accent6>
        <a:srgbClr val="94A4B5"/>
      </a:accent6>
      <a:hlink>
        <a:srgbClr val="FFFFFF"/>
      </a:hlink>
      <a:folHlink>
        <a:srgbClr val="595959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38952</TotalTime>
  <Words>199</Words>
  <Application>Microsoft Office PowerPoint</Application>
  <PresentationFormat>On-screen Show (16:9)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Roboto</vt:lpstr>
      <vt:lpstr>Roboto (Body)</vt:lpstr>
      <vt:lpstr>Default Theme</vt:lpstr>
      <vt:lpstr>Circle– 10 Periods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admin</cp:lastModifiedBy>
  <cp:revision>4494</cp:revision>
  <dcterms:created xsi:type="dcterms:W3CDTF">2015-09-08T18:46:55Z</dcterms:created>
  <dcterms:modified xsi:type="dcterms:W3CDTF">2022-02-03T16:31:50Z</dcterms:modified>
</cp:coreProperties>
</file>