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445" r:id="rId2"/>
  </p:sldIdLst>
  <p:sldSz cx="9144000" cy="5143500" type="screen16x9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23B40"/>
    <a:srgbClr val="D9D9D9"/>
    <a:srgbClr val="FFC000"/>
    <a:srgbClr val="D7182A"/>
    <a:srgbClr val="00BFF2"/>
    <a:srgbClr val="3C5CA9"/>
    <a:srgbClr val="CB4A40"/>
    <a:srgbClr val="51627F"/>
    <a:srgbClr val="FF340B"/>
    <a:srgbClr val="F5F5F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A111915-BE36-4E01-A7E5-04B1672EAD32}" styleName="Light Style 2 - Accent 5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</a:tcStyle>
    </a:band1H>
    <a:band1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1V>
    <a:band2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5"/>
        </a:fillRef>
      </a:tcStyle>
    </a:firstRow>
  </a:tblStyle>
  <a:tblStyle styleId="{17292A2E-F333-43FB-9621-5CBBE7FDCDCB}" styleName="Light Style 2 - Accent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3" autoAdjust="0"/>
    <p:restoredTop sz="95226" autoAdjust="0"/>
  </p:normalViewPr>
  <p:slideViewPr>
    <p:cSldViewPr>
      <p:cViewPr varScale="1">
        <p:scale>
          <a:sx n="93" d="100"/>
          <a:sy n="93" d="100"/>
        </p:scale>
        <p:origin x="726" y="84"/>
      </p:cViewPr>
      <p:guideLst>
        <p:guide orient="horz" pos="1620"/>
        <p:guide pos="2880"/>
      </p:guideLst>
    </p:cSldViewPr>
  </p:slideViewPr>
  <p:outlineViewPr>
    <p:cViewPr>
      <p:scale>
        <a:sx n="100" d="100"/>
        <a:sy n="100" d="100"/>
      </p:scale>
      <p:origin x="0" y="-979325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50" d="100"/>
        <a:sy n="50" d="100"/>
      </p:scale>
      <p:origin x="0" y="0"/>
    </p:cViewPr>
  </p:sorterViewPr>
  <p:notesViewPr>
    <p:cSldViewPr>
      <p:cViewPr varScale="1">
        <p:scale>
          <a:sx n="65" d="100"/>
          <a:sy n="65" d="100"/>
        </p:scale>
        <p:origin x="2299" y="48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0D0CDCF-B072-4CC6-B2A3-B1C4F4AE3FFA}" type="datetimeFigureOut">
              <a:rPr lang="en-US" smtClean="0"/>
              <a:pPr/>
              <a:t>2/3/2022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888197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663E9E0-D922-418E-8BFA-E41C87CB1E68}" type="datetimeFigureOut">
              <a:rPr lang="en-US" smtClean="0"/>
              <a:pPr/>
              <a:t>2/3/2022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7D2F9E-D167-4ED3-83EC-AE46EA34BEC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3772013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Infographic_P0000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 bwMode="auto">
          <a:xfrm>
            <a:off x="0" y="0"/>
            <a:ext cx="9144000" cy="5143500"/>
          </a:xfrm>
          <a:prstGeom prst="rect">
            <a:avLst/>
          </a:prstGeom>
          <a:gradFill flip="none" rotWithShape="1">
            <a:gsLst>
              <a:gs pos="0">
                <a:schemeClr val="tx1"/>
              </a:gs>
              <a:gs pos="50000">
                <a:schemeClr val="tx2"/>
              </a:gs>
              <a:gs pos="90000">
                <a:srgbClr val="323B40"/>
              </a:gs>
            </a:gsLst>
            <a:lin ang="18900000" scaled="1"/>
            <a:tileRect/>
          </a:gra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5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381000" y="883820"/>
            <a:ext cx="8368363" cy="173255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ctr">
              <a:buNone/>
              <a:defRPr sz="1200" b="0" baseline="0">
                <a:solidFill>
                  <a:schemeClr val="bg1">
                    <a:lumMod val="95000"/>
                  </a:schemeClr>
                </a:solidFill>
                <a:latin typeface="+mn-lt"/>
                <a:ea typeface="Roboto" panose="02000000000000000000" pitchFamily="2" charset="0"/>
              </a:defRPr>
            </a:lvl1pPr>
            <a:lvl2pPr marL="457189" indent="0">
              <a:buNone/>
              <a:defRPr sz="1200"/>
            </a:lvl2pPr>
            <a:lvl3pPr marL="914377" indent="0">
              <a:buNone/>
              <a:defRPr sz="1000"/>
            </a:lvl3pPr>
            <a:lvl4pPr marL="1371566" indent="0">
              <a:buNone/>
              <a:defRPr sz="900"/>
            </a:lvl4pPr>
            <a:lvl5pPr marL="1828754" indent="0">
              <a:buNone/>
              <a:defRPr sz="900"/>
            </a:lvl5pPr>
            <a:lvl6pPr marL="2285943" indent="0">
              <a:buNone/>
              <a:defRPr sz="900"/>
            </a:lvl6pPr>
            <a:lvl7pPr marL="2743131" indent="0">
              <a:buNone/>
              <a:defRPr sz="900"/>
            </a:lvl7pPr>
            <a:lvl8pPr marL="3200320" indent="0">
              <a:buNone/>
              <a:defRPr sz="900"/>
            </a:lvl8pPr>
            <a:lvl9pPr marL="3657509" indent="0">
              <a:buNone/>
              <a:defRPr sz="900"/>
            </a:lvl9pPr>
          </a:lstStyle>
          <a:p>
            <a:pPr lvl="0"/>
            <a:r>
              <a:rPr lang="en-US" dirty="0" smtClean="0"/>
              <a:t>CLICK TO EDITE SUBTITLE</a:t>
            </a:r>
          </a:p>
        </p:txBody>
      </p:sp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381000" y="341313"/>
            <a:ext cx="8368363" cy="495383"/>
          </a:xfrm>
          <a:prstGeom prst="rect">
            <a:avLst/>
          </a:prstGeom>
        </p:spPr>
        <p:txBody>
          <a:bodyPr lIns="0" tIns="0" rIns="0" bIns="0" anchor="ctr"/>
          <a:lstStyle>
            <a:lvl1pPr algn="ctr">
              <a:defRPr sz="3600">
                <a:solidFill>
                  <a:schemeClr val="bg1">
                    <a:lumMod val="95000"/>
                  </a:schemeClr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6289387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ctr" defTabSz="914377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891" indent="-342891" algn="l" defTabSz="914377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32" indent="-285744" algn="l" defTabSz="914377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971" indent="-228594" algn="l" defTabSz="914377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160" indent="-228594" algn="l" defTabSz="914377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349" indent="-228594" algn="l" defTabSz="914377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537" indent="-228594" algn="l" defTabSz="914377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726" indent="-228594" algn="l" defTabSz="914377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914" indent="-228594" algn="l" defTabSz="914377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103" indent="-228594" algn="l" defTabSz="914377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8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77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566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754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943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131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32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50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ext Placeholder 19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/>
              <a:t>Enter your subhead line here</a:t>
            </a:r>
          </a:p>
        </p:txBody>
      </p:sp>
      <p:sp>
        <p:nvSpPr>
          <p:cNvPr id="19" name="Title 1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Circle– </a:t>
            </a:r>
            <a:r>
              <a:rPr lang="en-US" dirty="0" smtClean="0"/>
              <a:t>3 </a:t>
            </a:r>
            <a:r>
              <a:rPr lang="en-US" dirty="0"/>
              <a:t>Periods</a:t>
            </a:r>
          </a:p>
        </p:txBody>
      </p:sp>
      <p:grpSp>
        <p:nvGrpSpPr>
          <p:cNvPr id="4" name="Group 3"/>
          <p:cNvGrpSpPr/>
          <p:nvPr/>
        </p:nvGrpSpPr>
        <p:grpSpPr>
          <a:xfrm>
            <a:off x="2633086" y="1153803"/>
            <a:ext cx="3877828" cy="3877824"/>
            <a:chOff x="50335" y="692247"/>
            <a:chExt cx="1838262" cy="1838260"/>
          </a:xfrm>
        </p:grpSpPr>
        <p:grpSp>
          <p:nvGrpSpPr>
            <p:cNvPr id="5" name="Group 4"/>
            <p:cNvGrpSpPr/>
            <p:nvPr/>
          </p:nvGrpSpPr>
          <p:grpSpPr>
            <a:xfrm>
              <a:off x="50335" y="692247"/>
              <a:ext cx="1838262" cy="1838260"/>
              <a:chOff x="50335" y="692247"/>
              <a:chExt cx="1838262" cy="1838260"/>
            </a:xfrm>
          </p:grpSpPr>
          <p:sp>
            <p:nvSpPr>
              <p:cNvPr id="12" name="Freeform 83"/>
              <p:cNvSpPr>
                <a:spLocks/>
              </p:cNvSpPr>
              <p:nvPr/>
            </p:nvSpPr>
            <p:spPr bwMode="auto">
              <a:xfrm>
                <a:off x="50335" y="692247"/>
                <a:ext cx="1838262" cy="1838260"/>
              </a:xfrm>
              <a:custGeom>
                <a:avLst/>
                <a:gdLst>
                  <a:gd name="T0" fmla="*/ 1063 w 3781"/>
                  <a:gd name="T1" fmla="*/ 457 h 3780"/>
                  <a:gd name="T2" fmla="*/ 3324 w 3781"/>
                  <a:gd name="T3" fmla="*/ 1063 h 3780"/>
                  <a:gd name="T4" fmla="*/ 2717 w 3781"/>
                  <a:gd name="T5" fmla="*/ 3323 h 3780"/>
                  <a:gd name="T6" fmla="*/ 457 w 3781"/>
                  <a:gd name="T7" fmla="*/ 2717 h 3780"/>
                  <a:gd name="T8" fmla="*/ 1063 w 3781"/>
                  <a:gd name="T9" fmla="*/ 457 h 37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781" h="3780">
                    <a:moveTo>
                      <a:pt x="1063" y="457"/>
                    </a:moveTo>
                    <a:cubicBezTo>
                      <a:pt x="1855" y="0"/>
                      <a:pt x="2867" y="271"/>
                      <a:pt x="3324" y="1063"/>
                    </a:cubicBezTo>
                    <a:cubicBezTo>
                      <a:pt x="3781" y="1854"/>
                      <a:pt x="3509" y="2866"/>
                      <a:pt x="2717" y="3323"/>
                    </a:cubicBezTo>
                    <a:cubicBezTo>
                      <a:pt x="1925" y="3780"/>
                      <a:pt x="913" y="3509"/>
                      <a:pt x="457" y="2717"/>
                    </a:cubicBezTo>
                    <a:cubicBezTo>
                      <a:pt x="0" y="1926"/>
                      <a:pt x="272" y="914"/>
                      <a:pt x="1063" y="457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" name="Freeform 95"/>
              <p:cNvSpPr>
                <a:spLocks/>
              </p:cNvSpPr>
              <p:nvPr/>
            </p:nvSpPr>
            <p:spPr bwMode="auto">
              <a:xfrm>
                <a:off x="969563" y="1257229"/>
                <a:ext cx="808951" cy="1063126"/>
              </a:xfrm>
              <a:custGeom>
                <a:avLst/>
                <a:gdLst>
                  <a:gd name="T0" fmla="*/ 1332 w 1755"/>
                  <a:gd name="T1" fmla="*/ 0 h 2306"/>
                  <a:gd name="T2" fmla="*/ 0 w 1755"/>
                  <a:gd name="T3" fmla="*/ 768 h 2306"/>
                  <a:gd name="T4" fmla="*/ 0 w 1755"/>
                  <a:gd name="T5" fmla="*/ 2305 h 2306"/>
                  <a:gd name="T6" fmla="*/ 768 w 1755"/>
                  <a:gd name="T7" fmla="*/ 2099 h 2306"/>
                  <a:gd name="T8" fmla="*/ 1332 w 1755"/>
                  <a:gd name="T9" fmla="*/ 0 h 230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755" h="2306">
                    <a:moveTo>
                      <a:pt x="1332" y="0"/>
                    </a:moveTo>
                    <a:cubicBezTo>
                      <a:pt x="0" y="768"/>
                      <a:pt x="0" y="768"/>
                      <a:pt x="0" y="768"/>
                    </a:cubicBezTo>
                    <a:cubicBezTo>
                      <a:pt x="0" y="2305"/>
                      <a:pt x="0" y="2305"/>
                      <a:pt x="0" y="2305"/>
                    </a:cubicBezTo>
                    <a:cubicBezTo>
                      <a:pt x="260" y="2306"/>
                      <a:pt x="526" y="2239"/>
                      <a:pt x="768" y="2099"/>
                    </a:cubicBezTo>
                    <a:cubicBezTo>
                      <a:pt x="1502" y="1675"/>
                      <a:pt x="1755" y="734"/>
                      <a:pt x="1332" y="0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4" name="Freeform 93"/>
              <p:cNvSpPr>
                <a:spLocks/>
              </p:cNvSpPr>
              <p:nvPr/>
            </p:nvSpPr>
            <p:spPr bwMode="auto">
              <a:xfrm>
                <a:off x="356266" y="801353"/>
                <a:ext cx="1226789" cy="809536"/>
              </a:xfrm>
              <a:custGeom>
                <a:avLst/>
                <a:gdLst>
                  <a:gd name="T0" fmla="*/ 1330 w 2662"/>
                  <a:gd name="T1" fmla="*/ 1756 h 1756"/>
                  <a:gd name="T2" fmla="*/ 2662 w 2662"/>
                  <a:gd name="T3" fmla="*/ 988 h 1756"/>
                  <a:gd name="T4" fmla="*/ 562 w 2662"/>
                  <a:gd name="T5" fmla="*/ 424 h 1756"/>
                  <a:gd name="T6" fmla="*/ 0 w 2662"/>
                  <a:gd name="T7" fmla="*/ 987 h 1756"/>
                  <a:gd name="T8" fmla="*/ 1330 w 2662"/>
                  <a:gd name="T9" fmla="*/ 1756 h 1756"/>
                  <a:gd name="T10" fmla="*/ 1330 w 2662"/>
                  <a:gd name="T11" fmla="*/ 1756 h 17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662" h="1756">
                    <a:moveTo>
                      <a:pt x="1330" y="1756"/>
                    </a:moveTo>
                    <a:cubicBezTo>
                      <a:pt x="2662" y="988"/>
                      <a:pt x="2662" y="988"/>
                      <a:pt x="2662" y="988"/>
                    </a:cubicBezTo>
                    <a:cubicBezTo>
                      <a:pt x="2238" y="253"/>
                      <a:pt x="1296" y="0"/>
                      <a:pt x="562" y="424"/>
                    </a:cubicBezTo>
                    <a:cubicBezTo>
                      <a:pt x="320" y="564"/>
                      <a:pt x="129" y="760"/>
                      <a:pt x="0" y="987"/>
                    </a:cubicBezTo>
                    <a:cubicBezTo>
                      <a:pt x="1330" y="1756"/>
                      <a:pt x="1330" y="1756"/>
                      <a:pt x="1330" y="1756"/>
                    </a:cubicBezTo>
                    <a:cubicBezTo>
                      <a:pt x="1330" y="1756"/>
                      <a:pt x="1330" y="1756"/>
                      <a:pt x="1330" y="1756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" name="Freeform 94"/>
              <p:cNvSpPr>
                <a:spLocks/>
              </p:cNvSpPr>
              <p:nvPr/>
            </p:nvSpPr>
            <p:spPr bwMode="auto">
              <a:xfrm>
                <a:off x="224400" y="1256839"/>
                <a:ext cx="744383" cy="1063126"/>
              </a:xfrm>
              <a:custGeom>
                <a:avLst/>
                <a:gdLst>
                  <a:gd name="T0" fmla="*/ 1615 w 1615"/>
                  <a:gd name="T1" fmla="*/ 2306 h 2306"/>
                  <a:gd name="T2" fmla="*/ 1615 w 1615"/>
                  <a:gd name="T3" fmla="*/ 770 h 2306"/>
                  <a:gd name="T4" fmla="*/ 285 w 1615"/>
                  <a:gd name="T5" fmla="*/ 0 h 2306"/>
                  <a:gd name="T6" fmla="*/ 284 w 1615"/>
                  <a:gd name="T7" fmla="*/ 1538 h 2306"/>
                  <a:gd name="T8" fmla="*/ 1615 w 1615"/>
                  <a:gd name="T9" fmla="*/ 2306 h 230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615" h="2306">
                    <a:moveTo>
                      <a:pt x="1615" y="2306"/>
                    </a:moveTo>
                    <a:cubicBezTo>
                      <a:pt x="1615" y="770"/>
                      <a:pt x="1615" y="770"/>
                      <a:pt x="1615" y="770"/>
                    </a:cubicBezTo>
                    <a:cubicBezTo>
                      <a:pt x="285" y="0"/>
                      <a:pt x="285" y="0"/>
                      <a:pt x="285" y="0"/>
                    </a:cubicBezTo>
                    <a:cubicBezTo>
                      <a:pt x="20" y="461"/>
                      <a:pt x="0" y="1045"/>
                      <a:pt x="284" y="1538"/>
                    </a:cubicBezTo>
                    <a:cubicBezTo>
                      <a:pt x="568" y="2029"/>
                      <a:pt x="1084" y="2304"/>
                      <a:pt x="1615" y="2306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" name="Oval 244"/>
              <p:cNvSpPr>
                <a:spLocks noChangeArrowheads="1"/>
              </p:cNvSpPr>
              <p:nvPr/>
            </p:nvSpPr>
            <p:spPr bwMode="auto">
              <a:xfrm>
                <a:off x="858569" y="972818"/>
                <a:ext cx="219843" cy="220038"/>
              </a:xfrm>
              <a:prstGeom prst="ellipse">
                <a:avLst/>
              </a:prstGeom>
              <a:solidFill>
                <a:srgbClr val="FFFFFF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" name="Freeform 245"/>
              <p:cNvSpPr>
                <a:spLocks/>
              </p:cNvSpPr>
              <p:nvPr/>
            </p:nvSpPr>
            <p:spPr bwMode="auto">
              <a:xfrm>
                <a:off x="385722" y="1750948"/>
                <a:ext cx="250664" cy="251249"/>
              </a:xfrm>
              <a:custGeom>
                <a:avLst/>
                <a:gdLst>
                  <a:gd name="T0" fmla="*/ 153 w 544"/>
                  <a:gd name="T1" fmla="*/ 66 h 545"/>
                  <a:gd name="T2" fmla="*/ 479 w 544"/>
                  <a:gd name="T3" fmla="*/ 153 h 545"/>
                  <a:gd name="T4" fmla="*/ 391 w 544"/>
                  <a:gd name="T5" fmla="*/ 479 h 545"/>
                  <a:gd name="T6" fmla="*/ 65 w 544"/>
                  <a:gd name="T7" fmla="*/ 391 h 545"/>
                  <a:gd name="T8" fmla="*/ 153 w 544"/>
                  <a:gd name="T9" fmla="*/ 66 h 5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4" h="545">
                    <a:moveTo>
                      <a:pt x="153" y="66"/>
                    </a:moveTo>
                    <a:cubicBezTo>
                      <a:pt x="267" y="0"/>
                      <a:pt x="413" y="39"/>
                      <a:pt x="479" y="153"/>
                    </a:cubicBezTo>
                    <a:cubicBezTo>
                      <a:pt x="544" y="267"/>
                      <a:pt x="505" y="413"/>
                      <a:pt x="391" y="479"/>
                    </a:cubicBezTo>
                    <a:cubicBezTo>
                      <a:pt x="277" y="545"/>
                      <a:pt x="131" y="505"/>
                      <a:pt x="65" y="391"/>
                    </a:cubicBezTo>
                    <a:cubicBezTo>
                      <a:pt x="0" y="277"/>
                      <a:pt x="39" y="132"/>
                      <a:pt x="153" y="66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" name="Freeform 246"/>
              <p:cNvSpPr>
                <a:spLocks/>
              </p:cNvSpPr>
              <p:nvPr/>
            </p:nvSpPr>
            <p:spPr bwMode="auto">
              <a:xfrm>
                <a:off x="1301375" y="1750168"/>
                <a:ext cx="251249" cy="251249"/>
              </a:xfrm>
              <a:custGeom>
                <a:avLst/>
                <a:gdLst>
                  <a:gd name="T0" fmla="*/ 153 w 545"/>
                  <a:gd name="T1" fmla="*/ 479 h 545"/>
                  <a:gd name="T2" fmla="*/ 66 w 545"/>
                  <a:gd name="T3" fmla="*/ 153 h 545"/>
                  <a:gd name="T4" fmla="*/ 392 w 545"/>
                  <a:gd name="T5" fmla="*/ 66 h 545"/>
                  <a:gd name="T6" fmla="*/ 479 w 545"/>
                  <a:gd name="T7" fmla="*/ 392 h 545"/>
                  <a:gd name="T8" fmla="*/ 153 w 545"/>
                  <a:gd name="T9" fmla="*/ 479 h 5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45" h="545">
                    <a:moveTo>
                      <a:pt x="153" y="479"/>
                    </a:moveTo>
                    <a:cubicBezTo>
                      <a:pt x="39" y="413"/>
                      <a:pt x="0" y="267"/>
                      <a:pt x="66" y="153"/>
                    </a:cubicBezTo>
                    <a:cubicBezTo>
                      <a:pt x="132" y="39"/>
                      <a:pt x="278" y="0"/>
                      <a:pt x="392" y="66"/>
                    </a:cubicBezTo>
                    <a:cubicBezTo>
                      <a:pt x="506" y="132"/>
                      <a:pt x="545" y="278"/>
                      <a:pt x="479" y="392"/>
                    </a:cubicBezTo>
                    <a:cubicBezTo>
                      <a:pt x="413" y="506"/>
                      <a:pt x="267" y="545"/>
                      <a:pt x="153" y="479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40000"/>
                  </a:prstClr>
                </a:outerShdw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" name="Group 5"/>
            <p:cNvGrpSpPr/>
            <p:nvPr/>
          </p:nvGrpSpPr>
          <p:grpSpPr>
            <a:xfrm>
              <a:off x="643134" y="1237771"/>
              <a:ext cx="656474" cy="690062"/>
              <a:chOff x="680931" y="1385457"/>
              <a:chExt cx="577070" cy="606594"/>
            </a:xfrm>
          </p:grpSpPr>
          <p:sp>
            <p:nvSpPr>
              <p:cNvPr id="7" name="Freeform 914"/>
              <p:cNvSpPr>
                <a:spLocks/>
              </p:cNvSpPr>
              <p:nvPr/>
            </p:nvSpPr>
            <p:spPr bwMode="auto">
              <a:xfrm>
                <a:off x="680931" y="1385457"/>
                <a:ext cx="577070" cy="606594"/>
              </a:xfrm>
              <a:custGeom>
                <a:avLst/>
                <a:gdLst>
                  <a:gd name="T0" fmla="*/ 1638 w 1638"/>
                  <a:gd name="T1" fmla="*/ 1414 h 1722"/>
                  <a:gd name="T2" fmla="*/ 1554 w 1638"/>
                  <a:gd name="T3" fmla="*/ 1191 h 1722"/>
                  <a:gd name="T4" fmla="*/ 1601 w 1638"/>
                  <a:gd name="T5" fmla="*/ 939 h 1722"/>
                  <a:gd name="T6" fmla="*/ 955 w 1638"/>
                  <a:gd name="T7" fmla="*/ 167 h 1722"/>
                  <a:gd name="T8" fmla="*/ 815 w 1638"/>
                  <a:gd name="T9" fmla="*/ 0 h 1722"/>
                  <a:gd name="T10" fmla="*/ 674 w 1638"/>
                  <a:gd name="T11" fmla="*/ 167 h 1722"/>
                  <a:gd name="T12" fmla="*/ 39 w 1638"/>
                  <a:gd name="T13" fmla="*/ 939 h 1722"/>
                  <a:gd name="T14" fmla="*/ 84 w 1638"/>
                  <a:gd name="T15" fmla="*/ 1200 h 1722"/>
                  <a:gd name="T16" fmla="*/ 0 w 1638"/>
                  <a:gd name="T17" fmla="*/ 1414 h 1722"/>
                  <a:gd name="T18" fmla="*/ 226 w 1638"/>
                  <a:gd name="T19" fmla="*/ 1452 h 1722"/>
                  <a:gd name="T20" fmla="*/ 815 w 1638"/>
                  <a:gd name="T21" fmla="*/ 1722 h 1722"/>
                  <a:gd name="T22" fmla="*/ 1414 w 1638"/>
                  <a:gd name="T23" fmla="*/ 1443 h 1722"/>
                  <a:gd name="T24" fmla="*/ 1638 w 1638"/>
                  <a:gd name="T25" fmla="*/ 1414 h 17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638" h="1722">
                    <a:moveTo>
                      <a:pt x="1638" y="1414"/>
                    </a:moveTo>
                    <a:cubicBezTo>
                      <a:pt x="1554" y="1191"/>
                      <a:pt x="1554" y="1191"/>
                      <a:pt x="1554" y="1191"/>
                    </a:cubicBezTo>
                    <a:cubicBezTo>
                      <a:pt x="1583" y="1107"/>
                      <a:pt x="1601" y="1023"/>
                      <a:pt x="1601" y="939"/>
                    </a:cubicBezTo>
                    <a:cubicBezTo>
                      <a:pt x="1601" y="558"/>
                      <a:pt x="1320" y="232"/>
                      <a:pt x="955" y="167"/>
                    </a:cubicBezTo>
                    <a:cubicBezTo>
                      <a:pt x="815" y="0"/>
                      <a:pt x="815" y="0"/>
                      <a:pt x="815" y="0"/>
                    </a:cubicBezTo>
                    <a:cubicBezTo>
                      <a:pt x="674" y="167"/>
                      <a:pt x="674" y="167"/>
                      <a:pt x="674" y="167"/>
                    </a:cubicBezTo>
                    <a:cubicBezTo>
                      <a:pt x="309" y="232"/>
                      <a:pt x="39" y="558"/>
                      <a:pt x="39" y="939"/>
                    </a:cubicBezTo>
                    <a:cubicBezTo>
                      <a:pt x="39" y="1033"/>
                      <a:pt x="57" y="1117"/>
                      <a:pt x="84" y="1200"/>
                    </a:cubicBezTo>
                    <a:cubicBezTo>
                      <a:pt x="0" y="1414"/>
                      <a:pt x="0" y="1414"/>
                      <a:pt x="0" y="1414"/>
                    </a:cubicBezTo>
                    <a:cubicBezTo>
                      <a:pt x="226" y="1452"/>
                      <a:pt x="226" y="1452"/>
                      <a:pt x="226" y="1452"/>
                    </a:cubicBezTo>
                    <a:cubicBezTo>
                      <a:pt x="366" y="1609"/>
                      <a:pt x="581" y="1722"/>
                      <a:pt x="815" y="1722"/>
                    </a:cubicBezTo>
                    <a:cubicBezTo>
                      <a:pt x="1058" y="1722"/>
                      <a:pt x="1263" y="1609"/>
                      <a:pt x="1414" y="1443"/>
                    </a:cubicBezTo>
                    <a:cubicBezTo>
                      <a:pt x="1638" y="1414"/>
                      <a:pt x="1638" y="1414"/>
                      <a:pt x="1638" y="1414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>
                <a:outerShdw blurRad="812800" sx="116000" sy="116000" algn="ctr" rotWithShape="0">
                  <a:prstClr val="black">
                    <a:alpha val="16000"/>
                  </a:prstClr>
                </a:outerShdw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grpSp>
            <p:nvGrpSpPr>
              <p:cNvPr id="8" name="Group 7"/>
              <p:cNvGrpSpPr/>
              <p:nvPr/>
            </p:nvGrpSpPr>
            <p:grpSpPr>
              <a:xfrm>
                <a:off x="742211" y="1488444"/>
                <a:ext cx="454511" cy="456240"/>
                <a:chOff x="-87440" y="412649"/>
                <a:chExt cx="1024328" cy="1028219"/>
              </a:xfrm>
            </p:grpSpPr>
            <p:sp>
              <p:nvSpPr>
                <p:cNvPr id="9" name="Freeform 789"/>
                <p:cNvSpPr>
                  <a:spLocks/>
                </p:cNvSpPr>
                <p:nvPr/>
              </p:nvSpPr>
              <p:spPr bwMode="auto">
                <a:xfrm>
                  <a:off x="-12709" y="412649"/>
                  <a:ext cx="871492" cy="264938"/>
                </a:xfrm>
                <a:custGeom>
                  <a:avLst/>
                  <a:gdLst>
                    <a:gd name="T0" fmla="*/ 1422 w 2843"/>
                    <a:gd name="T1" fmla="*/ 0 h 864"/>
                    <a:gd name="T2" fmla="*/ 0 w 2843"/>
                    <a:gd name="T3" fmla="*/ 802 h 864"/>
                    <a:gd name="T4" fmla="*/ 106 w 2843"/>
                    <a:gd name="T5" fmla="*/ 864 h 864"/>
                    <a:gd name="T6" fmla="*/ 1427 w 2843"/>
                    <a:gd name="T7" fmla="*/ 125 h 864"/>
                    <a:gd name="T8" fmla="*/ 2745 w 2843"/>
                    <a:gd name="T9" fmla="*/ 860 h 864"/>
                    <a:gd name="T10" fmla="*/ 2843 w 2843"/>
                    <a:gd name="T11" fmla="*/ 802 h 864"/>
                    <a:gd name="T12" fmla="*/ 1422 w 2843"/>
                    <a:gd name="T13" fmla="*/ 0 h 86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2843" h="864">
                      <a:moveTo>
                        <a:pt x="1422" y="0"/>
                      </a:moveTo>
                      <a:cubicBezTo>
                        <a:pt x="841" y="0"/>
                        <a:pt x="311" y="299"/>
                        <a:pt x="0" y="802"/>
                      </a:cubicBezTo>
                      <a:cubicBezTo>
                        <a:pt x="37" y="824"/>
                        <a:pt x="72" y="844"/>
                        <a:pt x="106" y="864"/>
                      </a:cubicBezTo>
                      <a:cubicBezTo>
                        <a:pt x="379" y="421"/>
                        <a:pt x="869" y="125"/>
                        <a:pt x="1427" y="125"/>
                      </a:cubicBezTo>
                      <a:cubicBezTo>
                        <a:pt x="1984" y="125"/>
                        <a:pt x="2472" y="419"/>
                        <a:pt x="2745" y="860"/>
                      </a:cubicBezTo>
                      <a:cubicBezTo>
                        <a:pt x="2843" y="802"/>
                        <a:pt x="2843" y="802"/>
                        <a:pt x="2843" y="802"/>
                      </a:cubicBezTo>
                      <a:cubicBezTo>
                        <a:pt x="2536" y="307"/>
                        <a:pt x="1993" y="0"/>
                        <a:pt x="1422" y="0"/>
                      </a:cubicBezTo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0" name="Freeform 790"/>
                <p:cNvSpPr>
                  <a:spLocks/>
                </p:cNvSpPr>
                <p:nvPr/>
              </p:nvSpPr>
              <p:spPr bwMode="auto">
                <a:xfrm>
                  <a:off x="434910" y="680958"/>
                  <a:ext cx="501978" cy="759910"/>
                </a:xfrm>
                <a:custGeom>
                  <a:avLst/>
                  <a:gdLst>
                    <a:gd name="T0" fmla="*/ 1437 w 1638"/>
                    <a:gd name="T1" fmla="*/ 0 h 2479"/>
                    <a:gd name="T2" fmla="*/ 1332 w 1638"/>
                    <a:gd name="T3" fmla="*/ 61 h 2479"/>
                    <a:gd name="T4" fmla="*/ 1520 w 1638"/>
                    <a:gd name="T5" fmla="*/ 802 h 2479"/>
                    <a:gd name="T6" fmla="*/ 0 w 1638"/>
                    <a:gd name="T7" fmla="*/ 2354 h 2479"/>
                    <a:gd name="T8" fmla="*/ 0 w 1638"/>
                    <a:gd name="T9" fmla="*/ 2479 h 2479"/>
                    <a:gd name="T10" fmla="*/ 1638 w 1638"/>
                    <a:gd name="T11" fmla="*/ 801 h 2479"/>
                    <a:gd name="T12" fmla="*/ 1437 w 1638"/>
                    <a:gd name="T13" fmla="*/ 0 h 247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1638" h="2479">
                      <a:moveTo>
                        <a:pt x="1437" y="0"/>
                      </a:moveTo>
                      <a:cubicBezTo>
                        <a:pt x="1332" y="61"/>
                        <a:pt x="1332" y="61"/>
                        <a:pt x="1332" y="61"/>
                      </a:cubicBezTo>
                      <a:cubicBezTo>
                        <a:pt x="1452" y="280"/>
                        <a:pt x="1520" y="533"/>
                        <a:pt x="1520" y="802"/>
                      </a:cubicBezTo>
                      <a:cubicBezTo>
                        <a:pt x="1520" y="1648"/>
                        <a:pt x="842" y="2336"/>
                        <a:pt x="0" y="2354"/>
                      </a:cubicBezTo>
                      <a:cubicBezTo>
                        <a:pt x="0" y="2479"/>
                        <a:pt x="0" y="2479"/>
                        <a:pt x="0" y="2479"/>
                      </a:cubicBezTo>
                      <a:cubicBezTo>
                        <a:pt x="920" y="2448"/>
                        <a:pt x="1638" y="1715"/>
                        <a:pt x="1638" y="801"/>
                      </a:cubicBezTo>
                      <a:cubicBezTo>
                        <a:pt x="1638" y="513"/>
                        <a:pt x="1569" y="236"/>
                        <a:pt x="1437" y="0"/>
                      </a:cubicBezTo>
                    </a:path>
                  </a:pathLst>
                </a:custGeom>
                <a:solidFill>
                  <a:schemeClr val="accent2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1" name="Freeform 791"/>
                <p:cNvSpPr>
                  <a:spLocks/>
                </p:cNvSpPr>
                <p:nvPr/>
              </p:nvSpPr>
              <p:spPr bwMode="auto">
                <a:xfrm>
                  <a:off x="-87440" y="680958"/>
                  <a:ext cx="498086" cy="759910"/>
                </a:xfrm>
                <a:custGeom>
                  <a:avLst/>
                  <a:gdLst>
                    <a:gd name="T0" fmla="*/ 200 w 1625"/>
                    <a:gd name="T1" fmla="*/ 0 h 2479"/>
                    <a:gd name="T2" fmla="*/ 0 w 1625"/>
                    <a:gd name="T3" fmla="*/ 801 h 2479"/>
                    <a:gd name="T4" fmla="*/ 1625 w 1625"/>
                    <a:gd name="T5" fmla="*/ 2479 h 2479"/>
                    <a:gd name="T6" fmla="*/ 1625 w 1625"/>
                    <a:gd name="T7" fmla="*/ 2354 h 2479"/>
                    <a:gd name="T8" fmla="*/ 120 w 1625"/>
                    <a:gd name="T9" fmla="*/ 802 h 2479"/>
                    <a:gd name="T10" fmla="*/ 307 w 1625"/>
                    <a:gd name="T11" fmla="*/ 62 h 2479"/>
                    <a:gd name="T12" fmla="*/ 200 w 1625"/>
                    <a:gd name="T13" fmla="*/ 0 h 247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1625" h="2479">
                      <a:moveTo>
                        <a:pt x="200" y="0"/>
                      </a:moveTo>
                      <a:cubicBezTo>
                        <a:pt x="69" y="236"/>
                        <a:pt x="0" y="513"/>
                        <a:pt x="0" y="801"/>
                      </a:cubicBezTo>
                      <a:cubicBezTo>
                        <a:pt x="0" y="1715"/>
                        <a:pt x="711" y="2448"/>
                        <a:pt x="1625" y="2479"/>
                      </a:cubicBezTo>
                      <a:cubicBezTo>
                        <a:pt x="1625" y="2354"/>
                        <a:pt x="1625" y="2354"/>
                        <a:pt x="1625" y="2354"/>
                      </a:cubicBezTo>
                      <a:cubicBezTo>
                        <a:pt x="790" y="2328"/>
                        <a:pt x="120" y="1643"/>
                        <a:pt x="120" y="802"/>
                      </a:cubicBezTo>
                      <a:cubicBezTo>
                        <a:pt x="120" y="534"/>
                        <a:pt x="188" y="282"/>
                        <a:pt x="307" y="62"/>
                      </a:cubicBezTo>
                      <a:cubicBezTo>
                        <a:pt x="200" y="0"/>
                        <a:pt x="200" y="0"/>
                        <a:pt x="200" y="0"/>
                      </a:cubicBezTo>
                    </a:path>
                  </a:pathLst>
                </a:custGeom>
                <a:solidFill>
                  <a:schemeClr val="accent3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</p:grpSp>
      <p:sp>
        <p:nvSpPr>
          <p:cNvPr id="21" name="Rectangle 20"/>
          <p:cNvSpPr/>
          <p:nvPr/>
        </p:nvSpPr>
        <p:spPr>
          <a:xfrm>
            <a:off x="388175" y="2757109"/>
            <a:ext cx="2252942" cy="6463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40000"/>
              </a:lnSpc>
            </a:pPr>
            <a:r>
              <a:rPr lang="en-US" sz="1200" b="1" dirty="0">
                <a:solidFill>
                  <a:schemeClr val="accent3"/>
                </a:solidFill>
              </a:rPr>
              <a:t>Your Title </a:t>
            </a:r>
            <a:r>
              <a:rPr lang="en-US" sz="1200" b="1" dirty="0" smtClean="0">
                <a:solidFill>
                  <a:schemeClr val="accent3"/>
                </a:solidFill>
              </a:rPr>
              <a:t>Here</a:t>
            </a:r>
          </a:p>
          <a:p>
            <a:pPr algn="r">
              <a:lnSpc>
                <a:spcPct val="140000"/>
              </a:lnSpc>
            </a:pPr>
            <a:r>
              <a:rPr lang="en-US" sz="900" dirty="0" smtClean="0">
                <a:solidFill>
                  <a:schemeClr val="bg1">
                    <a:lumMod val="95000"/>
                  </a:schemeClr>
                </a:solidFill>
                <a:latin typeface="Roboto (Body)"/>
              </a:rPr>
              <a:t>This </a:t>
            </a:r>
            <a:r>
              <a:rPr lang="en-US" sz="900" dirty="0">
                <a:solidFill>
                  <a:schemeClr val="bg1">
                    <a:lumMod val="95000"/>
                  </a:schemeClr>
                </a:solidFill>
                <a:latin typeface="Roboto (Body)"/>
              </a:rPr>
              <a:t>is a sample text. You simply add your own text and description here. </a:t>
            </a:r>
          </a:p>
        </p:txBody>
      </p:sp>
      <p:sp>
        <p:nvSpPr>
          <p:cNvPr id="22" name="Rectangle 21"/>
          <p:cNvSpPr/>
          <p:nvPr/>
        </p:nvSpPr>
        <p:spPr>
          <a:xfrm>
            <a:off x="6502883" y="1883149"/>
            <a:ext cx="2252942" cy="6463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40000"/>
              </a:lnSpc>
            </a:pPr>
            <a:r>
              <a:rPr lang="en-US" sz="1200" b="1" dirty="0">
                <a:solidFill>
                  <a:schemeClr val="accent1"/>
                </a:solidFill>
              </a:rPr>
              <a:t>Your Title </a:t>
            </a:r>
            <a:r>
              <a:rPr lang="en-US" sz="1200" b="1" dirty="0" smtClean="0">
                <a:solidFill>
                  <a:schemeClr val="accent1"/>
                </a:solidFill>
              </a:rPr>
              <a:t>Here</a:t>
            </a:r>
          </a:p>
          <a:p>
            <a:pPr>
              <a:lnSpc>
                <a:spcPct val="140000"/>
              </a:lnSpc>
            </a:pPr>
            <a:r>
              <a:rPr lang="en-US" sz="900" dirty="0" smtClean="0">
                <a:solidFill>
                  <a:schemeClr val="bg1">
                    <a:lumMod val="95000"/>
                  </a:schemeClr>
                </a:solidFill>
                <a:latin typeface="Roboto (Body)"/>
              </a:rPr>
              <a:t>This </a:t>
            </a:r>
            <a:r>
              <a:rPr lang="en-US" sz="900" dirty="0">
                <a:solidFill>
                  <a:schemeClr val="bg1">
                    <a:lumMod val="95000"/>
                  </a:schemeClr>
                </a:solidFill>
                <a:latin typeface="Roboto (Body)"/>
              </a:rPr>
              <a:t>is a sample text. You simply add your own text and description here. </a:t>
            </a:r>
          </a:p>
        </p:txBody>
      </p:sp>
      <p:sp>
        <p:nvSpPr>
          <p:cNvPr id="23" name="Rectangle 22"/>
          <p:cNvSpPr/>
          <p:nvPr/>
        </p:nvSpPr>
        <p:spPr>
          <a:xfrm>
            <a:off x="6502883" y="3631068"/>
            <a:ext cx="2252942" cy="6463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40000"/>
              </a:lnSpc>
            </a:pPr>
            <a:r>
              <a:rPr lang="en-US" sz="1200" b="1" dirty="0">
                <a:solidFill>
                  <a:schemeClr val="accent2"/>
                </a:solidFill>
              </a:rPr>
              <a:t>Your Title </a:t>
            </a:r>
            <a:r>
              <a:rPr lang="en-US" sz="1200" b="1" dirty="0" smtClean="0">
                <a:solidFill>
                  <a:schemeClr val="accent2"/>
                </a:solidFill>
              </a:rPr>
              <a:t>Here</a:t>
            </a:r>
          </a:p>
          <a:p>
            <a:pPr>
              <a:lnSpc>
                <a:spcPct val="140000"/>
              </a:lnSpc>
            </a:pPr>
            <a:r>
              <a:rPr lang="en-US" sz="900" dirty="0" smtClean="0">
                <a:solidFill>
                  <a:schemeClr val="bg1">
                    <a:lumMod val="95000"/>
                  </a:schemeClr>
                </a:solidFill>
                <a:latin typeface="Roboto (Body)"/>
              </a:rPr>
              <a:t>This </a:t>
            </a:r>
            <a:r>
              <a:rPr lang="en-US" sz="900" dirty="0">
                <a:solidFill>
                  <a:schemeClr val="bg1">
                    <a:lumMod val="95000"/>
                  </a:schemeClr>
                </a:solidFill>
                <a:latin typeface="Roboto (Body)"/>
              </a:rPr>
              <a:t>is a sample text. You simply add your own text and description here. </a:t>
            </a:r>
          </a:p>
        </p:txBody>
      </p:sp>
      <p:grpSp>
        <p:nvGrpSpPr>
          <p:cNvPr id="24" name="Group 958"/>
          <p:cNvGrpSpPr>
            <a:grpSpLocks noChangeAspect="1"/>
          </p:cNvGrpSpPr>
          <p:nvPr/>
        </p:nvGrpSpPr>
        <p:grpSpPr bwMode="auto">
          <a:xfrm>
            <a:off x="4486493" y="1898440"/>
            <a:ext cx="140534" cy="154082"/>
            <a:chOff x="-3127" y="-1343"/>
            <a:chExt cx="2852" cy="3127"/>
          </a:xfrm>
          <a:solidFill>
            <a:schemeClr val="accent1"/>
          </a:solidFill>
        </p:grpSpPr>
        <p:sp>
          <p:nvSpPr>
            <p:cNvPr id="25" name="Freeform 960"/>
            <p:cNvSpPr>
              <a:spLocks/>
            </p:cNvSpPr>
            <p:nvPr/>
          </p:nvSpPr>
          <p:spPr bwMode="auto">
            <a:xfrm>
              <a:off x="-3127" y="-991"/>
              <a:ext cx="2852" cy="2234"/>
            </a:xfrm>
            <a:custGeom>
              <a:avLst/>
              <a:gdLst>
                <a:gd name="T0" fmla="*/ 281 w 5704"/>
                <a:gd name="T1" fmla="*/ 8 h 4470"/>
                <a:gd name="T2" fmla="*/ 1078 w 5704"/>
                <a:gd name="T3" fmla="*/ 248 h 4470"/>
                <a:gd name="T4" fmla="*/ 1140 w 5704"/>
                <a:gd name="T5" fmla="*/ 297 h 4470"/>
                <a:gd name="T6" fmla="*/ 1182 w 5704"/>
                <a:gd name="T7" fmla="*/ 364 h 4470"/>
                <a:gd name="T8" fmla="*/ 1196 w 5704"/>
                <a:gd name="T9" fmla="*/ 407 h 4470"/>
                <a:gd name="T10" fmla="*/ 1386 w 5704"/>
                <a:gd name="T11" fmla="*/ 1176 h 4470"/>
                <a:gd name="T12" fmla="*/ 5385 w 5704"/>
                <a:gd name="T13" fmla="*/ 1547 h 4470"/>
                <a:gd name="T14" fmla="*/ 5499 w 5704"/>
                <a:gd name="T15" fmla="*/ 1577 h 4470"/>
                <a:gd name="T16" fmla="*/ 5594 w 5704"/>
                <a:gd name="T17" fmla="*/ 1636 h 4470"/>
                <a:gd name="T18" fmla="*/ 5663 w 5704"/>
                <a:gd name="T19" fmla="*/ 1722 h 4470"/>
                <a:gd name="T20" fmla="*/ 5701 w 5704"/>
                <a:gd name="T21" fmla="*/ 1822 h 4470"/>
                <a:gd name="T22" fmla="*/ 5699 w 5704"/>
                <a:gd name="T23" fmla="*/ 1933 h 4470"/>
                <a:gd name="T24" fmla="*/ 5419 w 5704"/>
                <a:gd name="T25" fmla="*/ 3312 h 4470"/>
                <a:gd name="T26" fmla="*/ 5358 w 5704"/>
                <a:gd name="T27" fmla="*/ 3409 h 4470"/>
                <a:gd name="T28" fmla="*/ 5265 w 5704"/>
                <a:gd name="T29" fmla="*/ 3479 h 4470"/>
                <a:gd name="T30" fmla="*/ 5151 w 5704"/>
                <a:gd name="T31" fmla="*/ 3519 h 4470"/>
                <a:gd name="T32" fmla="*/ 1842 w 5704"/>
                <a:gd name="T33" fmla="*/ 3523 h 4470"/>
                <a:gd name="T34" fmla="*/ 5032 w 5704"/>
                <a:gd name="T35" fmla="*/ 4029 h 4470"/>
                <a:gd name="T36" fmla="*/ 5128 w 5704"/>
                <a:gd name="T37" fmla="*/ 4051 h 4470"/>
                <a:gd name="T38" fmla="*/ 5203 w 5704"/>
                <a:gd name="T39" fmla="*/ 4110 h 4470"/>
                <a:gd name="T40" fmla="*/ 5246 w 5704"/>
                <a:gd name="T41" fmla="*/ 4198 h 4470"/>
                <a:gd name="T42" fmla="*/ 5246 w 5704"/>
                <a:gd name="T43" fmla="*/ 4299 h 4470"/>
                <a:gd name="T44" fmla="*/ 5203 w 5704"/>
                <a:gd name="T45" fmla="*/ 4386 h 4470"/>
                <a:gd name="T46" fmla="*/ 5128 w 5704"/>
                <a:gd name="T47" fmla="*/ 4447 h 4470"/>
                <a:gd name="T48" fmla="*/ 5032 w 5704"/>
                <a:gd name="T49" fmla="*/ 4468 h 4470"/>
                <a:gd name="T50" fmla="*/ 1720 w 5704"/>
                <a:gd name="T51" fmla="*/ 4466 h 4470"/>
                <a:gd name="T52" fmla="*/ 1639 w 5704"/>
                <a:gd name="T53" fmla="*/ 4428 h 4470"/>
                <a:gd name="T54" fmla="*/ 1578 w 5704"/>
                <a:gd name="T55" fmla="*/ 4363 h 4470"/>
                <a:gd name="T56" fmla="*/ 1547 w 5704"/>
                <a:gd name="T57" fmla="*/ 4280 h 4470"/>
                <a:gd name="T58" fmla="*/ 158 w 5704"/>
                <a:gd name="T59" fmla="*/ 432 h 4470"/>
                <a:gd name="T60" fmla="*/ 80 w 5704"/>
                <a:gd name="T61" fmla="*/ 392 h 4470"/>
                <a:gd name="T62" fmla="*/ 25 w 5704"/>
                <a:gd name="T63" fmla="*/ 326 h 4470"/>
                <a:gd name="T64" fmla="*/ 0 w 5704"/>
                <a:gd name="T65" fmla="*/ 246 h 4470"/>
                <a:gd name="T66" fmla="*/ 8 w 5704"/>
                <a:gd name="T67" fmla="*/ 158 h 4470"/>
                <a:gd name="T68" fmla="*/ 49 w 5704"/>
                <a:gd name="T69" fmla="*/ 80 h 4470"/>
                <a:gd name="T70" fmla="*/ 114 w 5704"/>
                <a:gd name="T71" fmla="*/ 27 h 4470"/>
                <a:gd name="T72" fmla="*/ 194 w 5704"/>
                <a:gd name="T73" fmla="*/ 0 h 44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5704" h="4470">
                  <a:moveTo>
                    <a:pt x="238" y="0"/>
                  </a:moveTo>
                  <a:lnTo>
                    <a:pt x="281" y="8"/>
                  </a:lnTo>
                  <a:lnTo>
                    <a:pt x="1038" y="232"/>
                  </a:lnTo>
                  <a:lnTo>
                    <a:pt x="1078" y="248"/>
                  </a:lnTo>
                  <a:lnTo>
                    <a:pt x="1112" y="269"/>
                  </a:lnTo>
                  <a:lnTo>
                    <a:pt x="1140" y="297"/>
                  </a:lnTo>
                  <a:lnTo>
                    <a:pt x="1163" y="328"/>
                  </a:lnTo>
                  <a:lnTo>
                    <a:pt x="1182" y="364"/>
                  </a:lnTo>
                  <a:lnTo>
                    <a:pt x="1190" y="385"/>
                  </a:lnTo>
                  <a:lnTo>
                    <a:pt x="1196" y="407"/>
                  </a:lnTo>
                  <a:lnTo>
                    <a:pt x="1355" y="1176"/>
                  </a:lnTo>
                  <a:lnTo>
                    <a:pt x="1386" y="1176"/>
                  </a:lnTo>
                  <a:lnTo>
                    <a:pt x="1418" y="1178"/>
                  </a:lnTo>
                  <a:lnTo>
                    <a:pt x="5385" y="1547"/>
                  </a:lnTo>
                  <a:lnTo>
                    <a:pt x="5444" y="1558"/>
                  </a:lnTo>
                  <a:lnTo>
                    <a:pt x="5499" y="1577"/>
                  </a:lnTo>
                  <a:lnTo>
                    <a:pt x="5550" y="1604"/>
                  </a:lnTo>
                  <a:lnTo>
                    <a:pt x="5594" y="1636"/>
                  </a:lnTo>
                  <a:lnTo>
                    <a:pt x="5632" y="1676"/>
                  </a:lnTo>
                  <a:lnTo>
                    <a:pt x="5663" y="1722"/>
                  </a:lnTo>
                  <a:lnTo>
                    <a:pt x="5685" y="1769"/>
                  </a:lnTo>
                  <a:lnTo>
                    <a:pt x="5701" y="1822"/>
                  </a:lnTo>
                  <a:lnTo>
                    <a:pt x="5704" y="1876"/>
                  </a:lnTo>
                  <a:lnTo>
                    <a:pt x="5699" y="1933"/>
                  </a:lnTo>
                  <a:lnTo>
                    <a:pt x="5436" y="3256"/>
                  </a:lnTo>
                  <a:lnTo>
                    <a:pt x="5419" y="3312"/>
                  </a:lnTo>
                  <a:lnTo>
                    <a:pt x="5393" y="3363"/>
                  </a:lnTo>
                  <a:lnTo>
                    <a:pt x="5358" y="3409"/>
                  </a:lnTo>
                  <a:lnTo>
                    <a:pt x="5315" y="3448"/>
                  </a:lnTo>
                  <a:lnTo>
                    <a:pt x="5265" y="3479"/>
                  </a:lnTo>
                  <a:lnTo>
                    <a:pt x="5210" y="3504"/>
                  </a:lnTo>
                  <a:lnTo>
                    <a:pt x="5151" y="3519"/>
                  </a:lnTo>
                  <a:lnTo>
                    <a:pt x="5089" y="3523"/>
                  </a:lnTo>
                  <a:lnTo>
                    <a:pt x="1842" y="3523"/>
                  </a:lnTo>
                  <a:lnTo>
                    <a:pt x="1946" y="4030"/>
                  </a:lnTo>
                  <a:lnTo>
                    <a:pt x="5032" y="4029"/>
                  </a:lnTo>
                  <a:lnTo>
                    <a:pt x="5081" y="4034"/>
                  </a:lnTo>
                  <a:lnTo>
                    <a:pt x="5128" y="4051"/>
                  </a:lnTo>
                  <a:lnTo>
                    <a:pt x="5168" y="4076"/>
                  </a:lnTo>
                  <a:lnTo>
                    <a:pt x="5203" y="4110"/>
                  </a:lnTo>
                  <a:lnTo>
                    <a:pt x="5229" y="4152"/>
                  </a:lnTo>
                  <a:lnTo>
                    <a:pt x="5246" y="4198"/>
                  </a:lnTo>
                  <a:lnTo>
                    <a:pt x="5252" y="4249"/>
                  </a:lnTo>
                  <a:lnTo>
                    <a:pt x="5246" y="4299"/>
                  </a:lnTo>
                  <a:lnTo>
                    <a:pt x="5229" y="4346"/>
                  </a:lnTo>
                  <a:lnTo>
                    <a:pt x="5203" y="4386"/>
                  </a:lnTo>
                  <a:lnTo>
                    <a:pt x="5168" y="4420"/>
                  </a:lnTo>
                  <a:lnTo>
                    <a:pt x="5128" y="4447"/>
                  </a:lnTo>
                  <a:lnTo>
                    <a:pt x="5081" y="4462"/>
                  </a:lnTo>
                  <a:lnTo>
                    <a:pt x="5032" y="4468"/>
                  </a:lnTo>
                  <a:lnTo>
                    <a:pt x="1766" y="4470"/>
                  </a:lnTo>
                  <a:lnTo>
                    <a:pt x="1720" y="4466"/>
                  </a:lnTo>
                  <a:lnTo>
                    <a:pt x="1677" y="4451"/>
                  </a:lnTo>
                  <a:lnTo>
                    <a:pt x="1639" y="4428"/>
                  </a:lnTo>
                  <a:lnTo>
                    <a:pt x="1604" y="4399"/>
                  </a:lnTo>
                  <a:lnTo>
                    <a:pt x="1578" y="4363"/>
                  </a:lnTo>
                  <a:lnTo>
                    <a:pt x="1559" y="4323"/>
                  </a:lnTo>
                  <a:lnTo>
                    <a:pt x="1547" y="4280"/>
                  </a:lnTo>
                  <a:lnTo>
                    <a:pt x="789" y="619"/>
                  </a:lnTo>
                  <a:lnTo>
                    <a:pt x="158" y="432"/>
                  </a:lnTo>
                  <a:lnTo>
                    <a:pt x="116" y="415"/>
                  </a:lnTo>
                  <a:lnTo>
                    <a:pt x="80" y="392"/>
                  </a:lnTo>
                  <a:lnTo>
                    <a:pt x="49" y="362"/>
                  </a:lnTo>
                  <a:lnTo>
                    <a:pt x="25" y="326"/>
                  </a:lnTo>
                  <a:lnTo>
                    <a:pt x="10" y="288"/>
                  </a:lnTo>
                  <a:lnTo>
                    <a:pt x="0" y="246"/>
                  </a:lnTo>
                  <a:lnTo>
                    <a:pt x="0" y="202"/>
                  </a:lnTo>
                  <a:lnTo>
                    <a:pt x="8" y="158"/>
                  </a:lnTo>
                  <a:lnTo>
                    <a:pt x="25" y="116"/>
                  </a:lnTo>
                  <a:lnTo>
                    <a:pt x="49" y="80"/>
                  </a:lnTo>
                  <a:lnTo>
                    <a:pt x="80" y="50"/>
                  </a:lnTo>
                  <a:lnTo>
                    <a:pt x="114" y="27"/>
                  </a:lnTo>
                  <a:lnTo>
                    <a:pt x="154" y="10"/>
                  </a:lnTo>
                  <a:lnTo>
                    <a:pt x="194" y="0"/>
                  </a:lnTo>
                  <a:lnTo>
                    <a:pt x="238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961"/>
            <p:cNvSpPr>
              <a:spLocks/>
            </p:cNvSpPr>
            <p:nvPr/>
          </p:nvSpPr>
          <p:spPr bwMode="auto">
            <a:xfrm>
              <a:off x="-2150" y="1343"/>
              <a:ext cx="440" cy="441"/>
            </a:xfrm>
            <a:custGeom>
              <a:avLst/>
              <a:gdLst>
                <a:gd name="T0" fmla="*/ 439 w 880"/>
                <a:gd name="T1" fmla="*/ 0 h 883"/>
                <a:gd name="T2" fmla="*/ 511 w 880"/>
                <a:gd name="T3" fmla="*/ 6 h 883"/>
                <a:gd name="T4" fmla="*/ 580 w 880"/>
                <a:gd name="T5" fmla="*/ 23 h 883"/>
                <a:gd name="T6" fmla="*/ 643 w 880"/>
                <a:gd name="T7" fmla="*/ 50 h 883"/>
                <a:gd name="T8" fmla="*/ 700 w 880"/>
                <a:gd name="T9" fmla="*/ 86 h 883"/>
                <a:gd name="T10" fmla="*/ 751 w 880"/>
                <a:gd name="T11" fmla="*/ 130 h 883"/>
                <a:gd name="T12" fmla="*/ 795 w 880"/>
                <a:gd name="T13" fmla="*/ 181 h 883"/>
                <a:gd name="T14" fmla="*/ 831 w 880"/>
                <a:gd name="T15" fmla="*/ 238 h 883"/>
                <a:gd name="T16" fmla="*/ 857 w 880"/>
                <a:gd name="T17" fmla="*/ 303 h 883"/>
                <a:gd name="T18" fmla="*/ 874 w 880"/>
                <a:gd name="T19" fmla="*/ 369 h 883"/>
                <a:gd name="T20" fmla="*/ 880 w 880"/>
                <a:gd name="T21" fmla="*/ 442 h 883"/>
                <a:gd name="T22" fmla="*/ 874 w 880"/>
                <a:gd name="T23" fmla="*/ 512 h 883"/>
                <a:gd name="T24" fmla="*/ 857 w 880"/>
                <a:gd name="T25" fmla="*/ 580 h 883"/>
                <a:gd name="T26" fmla="*/ 831 w 880"/>
                <a:gd name="T27" fmla="*/ 643 h 883"/>
                <a:gd name="T28" fmla="*/ 795 w 880"/>
                <a:gd name="T29" fmla="*/ 702 h 883"/>
                <a:gd name="T30" fmla="*/ 751 w 880"/>
                <a:gd name="T31" fmla="*/ 754 h 883"/>
                <a:gd name="T32" fmla="*/ 700 w 880"/>
                <a:gd name="T33" fmla="*/ 797 h 883"/>
                <a:gd name="T34" fmla="*/ 643 w 880"/>
                <a:gd name="T35" fmla="*/ 833 h 883"/>
                <a:gd name="T36" fmla="*/ 580 w 880"/>
                <a:gd name="T37" fmla="*/ 860 h 883"/>
                <a:gd name="T38" fmla="*/ 511 w 880"/>
                <a:gd name="T39" fmla="*/ 877 h 883"/>
                <a:gd name="T40" fmla="*/ 439 w 880"/>
                <a:gd name="T41" fmla="*/ 883 h 883"/>
                <a:gd name="T42" fmla="*/ 369 w 880"/>
                <a:gd name="T43" fmla="*/ 877 h 883"/>
                <a:gd name="T44" fmla="*/ 300 w 880"/>
                <a:gd name="T45" fmla="*/ 860 h 883"/>
                <a:gd name="T46" fmla="*/ 238 w 880"/>
                <a:gd name="T47" fmla="*/ 833 h 883"/>
                <a:gd name="T48" fmla="*/ 181 w 880"/>
                <a:gd name="T49" fmla="*/ 797 h 883"/>
                <a:gd name="T50" fmla="*/ 129 w 880"/>
                <a:gd name="T51" fmla="*/ 754 h 883"/>
                <a:gd name="T52" fmla="*/ 86 w 880"/>
                <a:gd name="T53" fmla="*/ 702 h 883"/>
                <a:gd name="T54" fmla="*/ 49 w 880"/>
                <a:gd name="T55" fmla="*/ 643 h 883"/>
                <a:gd name="T56" fmla="*/ 23 w 880"/>
                <a:gd name="T57" fmla="*/ 580 h 883"/>
                <a:gd name="T58" fmla="*/ 6 w 880"/>
                <a:gd name="T59" fmla="*/ 512 h 883"/>
                <a:gd name="T60" fmla="*/ 0 w 880"/>
                <a:gd name="T61" fmla="*/ 442 h 883"/>
                <a:gd name="T62" fmla="*/ 6 w 880"/>
                <a:gd name="T63" fmla="*/ 369 h 883"/>
                <a:gd name="T64" fmla="*/ 23 w 880"/>
                <a:gd name="T65" fmla="*/ 303 h 883"/>
                <a:gd name="T66" fmla="*/ 49 w 880"/>
                <a:gd name="T67" fmla="*/ 238 h 883"/>
                <a:gd name="T68" fmla="*/ 86 w 880"/>
                <a:gd name="T69" fmla="*/ 181 h 883"/>
                <a:gd name="T70" fmla="*/ 129 w 880"/>
                <a:gd name="T71" fmla="*/ 130 h 883"/>
                <a:gd name="T72" fmla="*/ 181 w 880"/>
                <a:gd name="T73" fmla="*/ 86 h 883"/>
                <a:gd name="T74" fmla="*/ 238 w 880"/>
                <a:gd name="T75" fmla="*/ 50 h 883"/>
                <a:gd name="T76" fmla="*/ 300 w 880"/>
                <a:gd name="T77" fmla="*/ 23 h 883"/>
                <a:gd name="T78" fmla="*/ 369 w 880"/>
                <a:gd name="T79" fmla="*/ 6 h 883"/>
                <a:gd name="T80" fmla="*/ 439 w 880"/>
                <a:gd name="T81" fmla="*/ 0 h 8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880" h="883">
                  <a:moveTo>
                    <a:pt x="439" y="0"/>
                  </a:moveTo>
                  <a:lnTo>
                    <a:pt x="511" y="6"/>
                  </a:lnTo>
                  <a:lnTo>
                    <a:pt x="580" y="23"/>
                  </a:lnTo>
                  <a:lnTo>
                    <a:pt x="643" y="50"/>
                  </a:lnTo>
                  <a:lnTo>
                    <a:pt x="700" y="86"/>
                  </a:lnTo>
                  <a:lnTo>
                    <a:pt x="751" y="130"/>
                  </a:lnTo>
                  <a:lnTo>
                    <a:pt x="795" y="181"/>
                  </a:lnTo>
                  <a:lnTo>
                    <a:pt x="831" y="238"/>
                  </a:lnTo>
                  <a:lnTo>
                    <a:pt x="857" y="303"/>
                  </a:lnTo>
                  <a:lnTo>
                    <a:pt x="874" y="369"/>
                  </a:lnTo>
                  <a:lnTo>
                    <a:pt x="880" y="442"/>
                  </a:lnTo>
                  <a:lnTo>
                    <a:pt x="874" y="512"/>
                  </a:lnTo>
                  <a:lnTo>
                    <a:pt x="857" y="580"/>
                  </a:lnTo>
                  <a:lnTo>
                    <a:pt x="831" y="643"/>
                  </a:lnTo>
                  <a:lnTo>
                    <a:pt x="795" y="702"/>
                  </a:lnTo>
                  <a:lnTo>
                    <a:pt x="751" y="754"/>
                  </a:lnTo>
                  <a:lnTo>
                    <a:pt x="700" y="797"/>
                  </a:lnTo>
                  <a:lnTo>
                    <a:pt x="643" y="833"/>
                  </a:lnTo>
                  <a:lnTo>
                    <a:pt x="580" y="860"/>
                  </a:lnTo>
                  <a:lnTo>
                    <a:pt x="511" y="877"/>
                  </a:lnTo>
                  <a:lnTo>
                    <a:pt x="439" y="883"/>
                  </a:lnTo>
                  <a:lnTo>
                    <a:pt x="369" y="877"/>
                  </a:lnTo>
                  <a:lnTo>
                    <a:pt x="300" y="860"/>
                  </a:lnTo>
                  <a:lnTo>
                    <a:pt x="238" y="833"/>
                  </a:lnTo>
                  <a:lnTo>
                    <a:pt x="181" y="797"/>
                  </a:lnTo>
                  <a:lnTo>
                    <a:pt x="129" y="754"/>
                  </a:lnTo>
                  <a:lnTo>
                    <a:pt x="86" y="702"/>
                  </a:lnTo>
                  <a:lnTo>
                    <a:pt x="49" y="643"/>
                  </a:lnTo>
                  <a:lnTo>
                    <a:pt x="23" y="580"/>
                  </a:lnTo>
                  <a:lnTo>
                    <a:pt x="6" y="512"/>
                  </a:lnTo>
                  <a:lnTo>
                    <a:pt x="0" y="442"/>
                  </a:lnTo>
                  <a:lnTo>
                    <a:pt x="6" y="369"/>
                  </a:lnTo>
                  <a:lnTo>
                    <a:pt x="23" y="303"/>
                  </a:lnTo>
                  <a:lnTo>
                    <a:pt x="49" y="238"/>
                  </a:lnTo>
                  <a:lnTo>
                    <a:pt x="86" y="181"/>
                  </a:lnTo>
                  <a:lnTo>
                    <a:pt x="129" y="130"/>
                  </a:lnTo>
                  <a:lnTo>
                    <a:pt x="181" y="86"/>
                  </a:lnTo>
                  <a:lnTo>
                    <a:pt x="238" y="50"/>
                  </a:lnTo>
                  <a:lnTo>
                    <a:pt x="300" y="23"/>
                  </a:lnTo>
                  <a:lnTo>
                    <a:pt x="369" y="6"/>
                  </a:lnTo>
                  <a:lnTo>
                    <a:pt x="439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962"/>
            <p:cNvSpPr>
              <a:spLocks/>
            </p:cNvSpPr>
            <p:nvPr/>
          </p:nvSpPr>
          <p:spPr bwMode="auto">
            <a:xfrm>
              <a:off x="-1098" y="1343"/>
              <a:ext cx="440" cy="441"/>
            </a:xfrm>
            <a:custGeom>
              <a:avLst/>
              <a:gdLst>
                <a:gd name="T0" fmla="*/ 441 w 880"/>
                <a:gd name="T1" fmla="*/ 0 h 883"/>
                <a:gd name="T2" fmla="*/ 512 w 880"/>
                <a:gd name="T3" fmla="*/ 6 h 883"/>
                <a:gd name="T4" fmla="*/ 580 w 880"/>
                <a:gd name="T5" fmla="*/ 23 h 883"/>
                <a:gd name="T6" fmla="*/ 643 w 880"/>
                <a:gd name="T7" fmla="*/ 50 h 883"/>
                <a:gd name="T8" fmla="*/ 700 w 880"/>
                <a:gd name="T9" fmla="*/ 86 h 883"/>
                <a:gd name="T10" fmla="*/ 751 w 880"/>
                <a:gd name="T11" fmla="*/ 130 h 883"/>
                <a:gd name="T12" fmla="*/ 797 w 880"/>
                <a:gd name="T13" fmla="*/ 181 h 883"/>
                <a:gd name="T14" fmla="*/ 831 w 880"/>
                <a:gd name="T15" fmla="*/ 238 h 883"/>
                <a:gd name="T16" fmla="*/ 859 w 880"/>
                <a:gd name="T17" fmla="*/ 303 h 883"/>
                <a:gd name="T18" fmla="*/ 875 w 880"/>
                <a:gd name="T19" fmla="*/ 369 h 883"/>
                <a:gd name="T20" fmla="*/ 880 w 880"/>
                <a:gd name="T21" fmla="*/ 442 h 883"/>
                <a:gd name="T22" fmla="*/ 875 w 880"/>
                <a:gd name="T23" fmla="*/ 512 h 883"/>
                <a:gd name="T24" fmla="*/ 859 w 880"/>
                <a:gd name="T25" fmla="*/ 580 h 883"/>
                <a:gd name="T26" fmla="*/ 831 w 880"/>
                <a:gd name="T27" fmla="*/ 643 h 883"/>
                <a:gd name="T28" fmla="*/ 797 w 880"/>
                <a:gd name="T29" fmla="*/ 702 h 883"/>
                <a:gd name="T30" fmla="*/ 751 w 880"/>
                <a:gd name="T31" fmla="*/ 754 h 883"/>
                <a:gd name="T32" fmla="*/ 700 w 880"/>
                <a:gd name="T33" fmla="*/ 797 h 883"/>
                <a:gd name="T34" fmla="*/ 643 w 880"/>
                <a:gd name="T35" fmla="*/ 833 h 883"/>
                <a:gd name="T36" fmla="*/ 580 w 880"/>
                <a:gd name="T37" fmla="*/ 860 h 883"/>
                <a:gd name="T38" fmla="*/ 512 w 880"/>
                <a:gd name="T39" fmla="*/ 877 h 883"/>
                <a:gd name="T40" fmla="*/ 441 w 880"/>
                <a:gd name="T41" fmla="*/ 883 h 883"/>
                <a:gd name="T42" fmla="*/ 369 w 880"/>
                <a:gd name="T43" fmla="*/ 877 h 883"/>
                <a:gd name="T44" fmla="*/ 301 w 880"/>
                <a:gd name="T45" fmla="*/ 860 h 883"/>
                <a:gd name="T46" fmla="*/ 238 w 880"/>
                <a:gd name="T47" fmla="*/ 833 h 883"/>
                <a:gd name="T48" fmla="*/ 181 w 880"/>
                <a:gd name="T49" fmla="*/ 797 h 883"/>
                <a:gd name="T50" fmla="*/ 130 w 880"/>
                <a:gd name="T51" fmla="*/ 754 h 883"/>
                <a:gd name="T52" fmla="*/ 86 w 880"/>
                <a:gd name="T53" fmla="*/ 702 h 883"/>
                <a:gd name="T54" fmla="*/ 50 w 880"/>
                <a:gd name="T55" fmla="*/ 643 h 883"/>
                <a:gd name="T56" fmla="*/ 23 w 880"/>
                <a:gd name="T57" fmla="*/ 580 h 883"/>
                <a:gd name="T58" fmla="*/ 6 w 880"/>
                <a:gd name="T59" fmla="*/ 512 h 883"/>
                <a:gd name="T60" fmla="*/ 0 w 880"/>
                <a:gd name="T61" fmla="*/ 442 h 883"/>
                <a:gd name="T62" fmla="*/ 6 w 880"/>
                <a:gd name="T63" fmla="*/ 369 h 883"/>
                <a:gd name="T64" fmla="*/ 23 w 880"/>
                <a:gd name="T65" fmla="*/ 303 h 883"/>
                <a:gd name="T66" fmla="*/ 50 w 880"/>
                <a:gd name="T67" fmla="*/ 238 h 883"/>
                <a:gd name="T68" fmla="*/ 86 w 880"/>
                <a:gd name="T69" fmla="*/ 181 h 883"/>
                <a:gd name="T70" fmla="*/ 130 w 880"/>
                <a:gd name="T71" fmla="*/ 130 h 883"/>
                <a:gd name="T72" fmla="*/ 181 w 880"/>
                <a:gd name="T73" fmla="*/ 86 h 883"/>
                <a:gd name="T74" fmla="*/ 238 w 880"/>
                <a:gd name="T75" fmla="*/ 50 h 883"/>
                <a:gd name="T76" fmla="*/ 301 w 880"/>
                <a:gd name="T77" fmla="*/ 23 h 883"/>
                <a:gd name="T78" fmla="*/ 369 w 880"/>
                <a:gd name="T79" fmla="*/ 6 h 883"/>
                <a:gd name="T80" fmla="*/ 441 w 880"/>
                <a:gd name="T81" fmla="*/ 0 h 8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880" h="883">
                  <a:moveTo>
                    <a:pt x="441" y="0"/>
                  </a:moveTo>
                  <a:lnTo>
                    <a:pt x="512" y="6"/>
                  </a:lnTo>
                  <a:lnTo>
                    <a:pt x="580" y="23"/>
                  </a:lnTo>
                  <a:lnTo>
                    <a:pt x="643" y="50"/>
                  </a:lnTo>
                  <a:lnTo>
                    <a:pt x="700" y="86"/>
                  </a:lnTo>
                  <a:lnTo>
                    <a:pt x="751" y="130"/>
                  </a:lnTo>
                  <a:lnTo>
                    <a:pt x="797" y="181"/>
                  </a:lnTo>
                  <a:lnTo>
                    <a:pt x="831" y="238"/>
                  </a:lnTo>
                  <a:lnTo>
                    <a:pt x="859" y="303"/>
                  </a:lnTo>
                  <a:lnTo>
                    <a:pt x="875" y="369"/>
                  </a:lnTo>
                  <a:lnTo>
                    <a:pt x="880" y="442"/>
                  </a:lnTo>
                  <a:lnTo>
                    <a:pt x="875" y="512"/>
                  </a:lnTo>
                  <a:lnTo>
                    <a:pt x="859" y="580"/>
                  </a:lnTo>
                  <a:lnTo>
                    <a:pt x="831" y="643"/>
                  </a:lnTo>
                  <a:lnTo>
                    <a:pt x="797" y="702"/>
                  </a:lnTo>
                  <a:lnTo>
                    <a:pt x="751" y="754"/>
                  </a:lnTo>
                  <a:lnTo>
                    <a:pt x="700" y="797"/>
                  </a:lnTo>
                  <a:lnTo>
                    <a:pt x="643" y="833"/>
                  </a:lnTo>
                  <a:lnTo>
                    <a:pt x="580" y="860"/>
                  </a:lnTo>
                  <a:lnTo>
                    <a:pt x="512" y="877"/>
                  </a:lnTo>
                  <a:lnTo>
                    <a:pt x="441" y="883"/>
                  </a:lnTo>
                  <a:lnTo>
                    <a:pt x="369" y="877"/>
                  </a:lnTo>
                  <a:lnTo>
                    <a:pt x="301" y="860"/>
                  </a:lnTo>
                  <a:lnTo>
                    <a:pt x="238" y="833"/>
                  </a:lnTo>
                  <a:lnTo>
                    <a:pt x="181" y="797"/>
                  </a:lnTo>
                  <a:lnTo>
                    <a:pt x="130" y="754"/>
                  </a:lnTo>
                  <a:lnTo>
                    <a:pt x="86" y="702"/>
                  </a:lnTo>
                  <a:lnTo>
                    <a:pt x="50" y="643"/>
                  </a:lnTo>
                  <a:lnTo>
                    <a:pt x="23" y="580"/>
                  </a:lnTo>
                  <a:lnTo>
                    <a:pt x="6" y="512"/>
                  </a:lnTo>
                  <a:lnTo>
                    <a:pt x="0" y="442"/>
                  </a:lnTo>
                  <a:lnTo>
                    <a:pt x="6" y="369"/>
                  </a:lnTo>
                  <a:lnTo>
                    <a:pt x="23" y="303"/>
                  </a:lnTo>
                  <a:lnTo>
                    <a:pt x="50" y="238"/>
                  </a:lnTo>
                  <a:lnTo>
                    <a:pt x="86" y="181"/>
                  </a:lnTo>
                  <a:lnTo>
                    <a:pt x="130" y="130"/>
                  </a:lnTo>
                  <a:lnTo>
                    <a:pt x="181" y="86"/>
                  </a:lnTo>
                  <a:lnTo>
                    <a:pt x="238" y="50"/>
                  </a:lnTo>
                  <a:lnTo>
                    <a:pt x="301" y="23"/>
                  </a:lnTo>
                  <a:lnTo>
                    <a:pt x="369" y="6"/>
                  </a:lnTo>
                  <a:lnTo>
                    <a:pt x="44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963"/>
            <p:cNvSpPr>
              <a:spLocks/>
            </p:cNvSpPr>
            <p:nvPr/>
          </p:nvSpPr>
          <p:spPr bwMode="auto">
            <a:xfrm>
              <a:off x="-2179" y="-1343"/>
              <a:ext cx="1598" cy="992"/>
            </a:xfrm>
            <a:custGeom>
              <a:avLst/>
              <a:gdLst>
                <a:gd name="T0" fmla="*/ 1857 w 3197"/>
                <a:gd name="T1" fmla="*/ 21 h 1983"/>
                <a:gd name="T2" fmla="*/ 1926 w 3197"/>
                <a:gd name="T3" fmla="*/ 45 h 1983"/>
                <a:gd name="T4" fmla="*/ 1969 w 3197"/>
                <a:gd name="T5" fmla="*/ 99 h 1983"/>
                <a:gd name="T6" fmla="*/ 1981 w 3197"/>
                <a:gd name="T7" fmla="*/ 171 h 1983"/>
                <a:gd name="T8" fmla="*/ 2059 w 3197"/>
                <a:gd name="T9" fmla="*/ 409 h 1983"/>
                <a:gd name="T10" fmla="*/ 2239 w 3197"/>
                <a:gd name="T11" fmla="*/ 496 h 1983"/>
                <a:gd name="T12" fmla="*/ 2403 w 3197"/>
                <a:gd name="T13" fmla="*/ 608 h 1983"/>
                <a:gd name="T14" fmla="*/ 2595 w 3197"/>
                <a:gd name="T15" fmla="*/ 458 h 1983"/>
                <a:gd name="T16" fmla="*/ 2663 w 3197"/>
                <a:gd name="T17" fmla="*/ 447 h 1983"/>
                <a:gd name="T18" fmla="*/ 2730 w 3197"/>
                <a:gd name="T19" fmla="*/ 470 h 1983"/>
                <a:gd name="T20" fmla="*/ 2899 w 3197"/>
                <a:gd name="T21" fmla="*/ 665 h 1983"/>
                <a:gd name="T22" fmla="*/ 2927 w 3197"/>
                <a:gd name="T23" fmla="*/ 732 h 1983"/>
                <a:gd name="T24" fmla="*/ 2922 w 3197"/>
                <a:gd name="T25" fmla="*/ 802 h 1983"/>
                <a:gd name="T26" fmla="*/ 2880 w 3197"/>
                <a:gd name="T27" fmla="*/ 861 h 1983"/>
                <a:gd name="T28" fmla="*/ 2766 w 3197"/>
                <a:gd name="T29" fmla="*/ 1082 h 1983"/>
                <a:gd name="T30" fmla="*/ 2832 w 3197"/>
                <a:gd name="T31" fmla="*/ 1270 h 1983"/>
                <a:gd name="T32" fmla="*/ 2868 w 3197"/>
                <a:gd name="T33" fmla="*/ 1470 h 1983"/>
                <a:gd name="T34" fmla="*/ 3110 w 3197"/>
                <a:gd name="T35" fmla="*/ 1497 h 1983"/>
                <a:gd name="T36" fmla="*/ 3167 w 3197"/>
                <a:gd name="T37" fmla="*/ 1536 h 1983"/>
                <a:gd name="T38" fmla="*/ 3195 w 3197"/>
                <a:gd name="T39" fmla="*/ 1601 h 1983"/>
                <a:gd name="T40" fmla="*/ 3176 w 3197"/>
                <a:gd name="T41" fmla="*/ 1858 h 1983"/>
                <a:gd name="T42" fmla="*/ 3152 w 3197"/>
                <a:gd name="T43" fmla="*/ 1926 h 1983"/>
                <a:gd name="T44" fmla="*/ 3098 w 3197"/>
                <a:gd name="T45" fmla="*/ 1970 h 1983"/>
                <a:gd name="T46" fmla="*/ 3028 w 3197"/>
                <a:gd name="T47" fmla="*/ 1983 h 1983"/>
                <a:gd name="T48" fmla="*/ 2180 w 3197"/>
                <a:gd name="T49" fmla="*/ 1904 h 1983"/>
                <a:gd name="T50" fmla="*/ 2205 w 3197"/>
                <a:gd name="T51" fmla="*/ 1573 h 1983"/>
                <a:gd name="T52" fmla="*/ 2177 w 3197"/>
                <a:gd name="T53" fmla="*/ 1417 h 1983"/>
                <a:gd name="T54" fmla="*/ 2112 w 3197"/>
                <a:gd name="T55" fmla="*/ 1274 h 1983"/>
                <a:gd name="T56" fmla="*/ 2013 w 3197"/>
                <a:gd name="T57" fmla="*/ 1154 h 1983"/>
                <a:gd name="T58" fmla="*/ 1886 w 3197"/>
                <a:gd name="T59" fmla="*/ 1063 h 1983"/>
                <a:gd name="T60" fmla="*/ 1737 w 3197"/>
                <a:gd name="T61" fmla="*/ 1008 h 1983"/>
                <a:gd name="T62" fmla="*/ 1572 w 3197"/>
                <a:gd name="T63" fmla="*/ 993 h 1983"/>
                <a:gd name="T64" fmla="*/ 1414 w 3197"/>
                <a:gd name="T65" fmla="*/ 1019 h 1983"/>
                <a:gd name="T66" fmla="*/ 1274 w 3197"/>
                <a:gd name="T67" fmla="*/ 1086 h 1983"/>
                <a:gd name="T68" fmla="*/ 1154 w 3197"/>
                <a:gd name="T69" fmla="*/ 1185 h 1983"/>
                <a:gd name="T70" fmla="*/ 1063 w 3197"/>
                <a:gd name="T71" fmla="*/ 1310 h 1983"/>
                <a:gd name="T72" fmla="*/ 1006 w 3197"/>
                <a:gd name="T73" fmla="*/ 1460 h 1983"/>
                <a:gd name="T74" fmla="*/ 970 w 3197"/>
                <a:gd name="T75" fmla="*/ 1789 h 1983"/>
                <a:gd name="T76" fmla="*/ 171 w 3197"/>
                <a:gd name="T77" fmla="*/ 1715 h 1983"/>
                <a:gd name="T78" fmla="*/ 86 w 3197"/>
                <a:gd name="T79" fmla="*/ 1702 h 1983"/>
                <a:gd name="T80" fmla="*/ 29 w 3197"/>
                <a:gd name="T81" fmla="*/ 1660 h 1983"/>
                <a:gd name="T82" fmla="*/ 0 w 3197"/>
                <a:gd name="T83" fmla="*/ 1597 h 1983"/>
                <a:gd name="T84" fmla="*/ 21 w 3197"/>
                <a:gd name="T85" fmla="*/ 1339 h 1983"/>
                <a:gd name="T86" fmla="*/ 46 w 3197"/>
                <a:gd name="T87" fmla="*/ 1272 h 1983"/>
                <a:gd name="T88" fmla="*/ 101 w 3197"/>
                <a:gd name="T89" fmla="*/ 1226 h 1983"/>
                <a:gd name="T90" fmla="*/ 171 w 3197"/>
                <a:gd name="T91" fmla="*/ 1215 h 1983"/>
                <a:gd name="T92" fmla="*/ 409 w 3197"/>
                <a:gd name="T93" fmla="*/ 1139 h 1983"/>
                <a:gd name="T94" fmla="*/ 496 w 3197"/>
                <a:gd name="T95" fmla="*/ 956 h 1983"/>
                <a:gd name="T96" fmla="*/ 608 w 3197"/>
                <a:gd name="T97" fmla="*/ 795 h 1983"/>
                <a:gd name="T98" fmla="*/ 458 w 3197"/>
                <a:gd name="T99" fmla="*/ 605 h 1983"/>
                <a:gd name="T100" fmla="*/ 447 w 3197"/>
                <a:gd name="T101" fmla="*/ 534 h 1983"/>
                <a:gd name="T102" fmla="*/ 470 w 3197"/>
                <a:gd name="T103" fmla="*/ 468 h 1983"/>
                <a:gd name="T104" fmla="*/ 665 w 3197"/>
                <a:gd name="T105" fmla="*/ 300 h 1983"/>
                <a:gd name="T106" fmla="*/ 732 w 3197"/>
                <a:gd name="T107" fmla="*/ 270 h 1983"/>
                <a:gd name="T108" fmla="*/ 800 w 3197"/>
                <a:gd name="T109" fmla="*/ 276 h 1983"/>
                <a:gd name="T110" fmla="*/ 859 w 3197"/>
                <a:gd name="T111" fmla="*/ 317 h 1983"/>
                <a:gd name="T112" fmla="*/ 1080 w 3197"/>
                <a:gd name="T113" fmla="*/ 432 h 1983"/>
                <a:gd name="T114" fmla="*/ 1268 w 3197"/>
                <a:gd name="T115" fmla="*/ 365 h 1983"/>
                <a:gd name="T116" fmla="*/ 1468 w 3197"/>
                <a:gd name="T117" fmla="*/ 329 h 1983"/>
                <a:gd name="T118" fmla="*/ 1496 w 3197"/>
                <a:gd name="T119" fmla="*/ 87 h 1983"/>
                <a:gd name="T120" fmla="*/ 1536 w 3197"/>
                <a:gd name="T121" fmla="*/ 30 h 1983"/>
                <a:gd name="T122" fmla="*/ 1601 w 3197"/>
                <a:gd name="T123" fmla="*/ 2 h 19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3197" h="1983">
                  <a:moveTo>
                    <a:pt x="1637" y="0"/>
                  </a:moveTo>
                  <a:lnTo>
                    <a:pt x="1857" y="21"/>
                  </a:lnTo>
                  <a:lnTo>
                    <a:pt x="1893" y="28"/>
                  </a:lnTo>
                  <a:lnTo>
                    <a:pt x="1926" y="45"/>
                  </a:lnTo>
                  <a:lnTo>
                    <a:pt x="1950" y="70"/>
                  </a:lnTo>
                  <a:lnTo>
                    <a:pt x="1969" y="99"/>
                  </a:lnTo>
                  <a:lnTo>
                    <a:pt x="1981" y="133"/>
                  </a:lnTo>
                  <a:lnTo>
                    <a:pt x="1981" y="171"/>
                  </a:lnTo>
                  <a:lnTo>
                    <a:pt x="1962" y="374"/>
                  </a:lnTo>
                  <a:lnTo>
                    <a:pt x="2059" y="409"/>
                  </a:lnTo>
                  <a:lnTo>
                    <a:pt x="2152" y="449"/>
                  </a:lnTo>
                  <a:lnTo>
                    <a:pt x="2239" y="496"/>
                  </a:lnTo>
                  <a:lnTo>
                    <a:pt x="2323" y="549"/>
                  </a:lnTo>
                  <a:lnTo>
                    <a:pt x="2403" y="608"/>
                  </a:lnTo>
                  <a:lnTo>
                    <a:pt x="2562" y="477"/>
                  </a:lnTo>
                  <a:lnTo>
                    <a:pt x="2595" y="458"/>
                  </a:lnTo>
                  <a:lnTo>
                    <a:pt x="2629" y="447"/>
                  </a:lnTo>
                  <a:lnTo>
                    <a:pt x="2663" y="447"/>
                  </a:lnTo>
                  <a:lnTo>
                    <a:pt x="2697" y="454"/>
                  </a:lnTo>
                  <a:lnTo>
                    <a:pt x="2730" y="470"/>
                  </a:lnTo>
                  <a:lnTo>
                    <a:pt x="2756" y="496"/>
                  </a:lnTo>
                  <a:lnTo>
                    <a:pt x="2899" y="665"/>
                  </a:lnTo>
                  <a:lnTo>
                    <a:pt x="2918" y="698"/>
                  </a:lnTo>
                  <a:lnTo>
                    <a:pt x="2927" y="732"/>
                  </a:lnTo>
                  <a:lnTo>
                    <a:pt x="2929" y="766"/>
                  </a:lnTo>
                  <a:lnTo>
                    <a:pt x="2922" y="802"/>
                  </a:lnTo>
                  <a:lnTo>
                    <a:pt x="2905" y="833"/>
                  </a:lnTo>
                  <a:lnTo>
                    <a:pt x="2880" y="861"/>
                  </a:lnTo>
                  <a:lnTo>
                    <a:pt x="2722" y="993"/>
                  </a:lnTo>
                  <a:lnTo>
                    <a:pt x="2766" y="1082"/>
                  </a:lnTo>
                  <a:lnTo>
                    <a:pt x="2802" y="1173"/>
                  </a:lnTo>
                  <a:lnTo>
                    <a:pt x="2832" y="1270"/>
                  </a:lnTo>
                  <a:lnTo>
                    <a:pt x="2855" y="1367"/>
                  </a:lnTo>
                  <a:lnTo>
                    <a:pt x="2868" y="1470"/>
                  </a:lnTo>
                  <a:lnTo>
                    <a:pt x="3074" y="1489"/>
                  </a:lnTo>
                  <a:lnTo>
                    <a:pt x="3110" y="1497"/>
                  </a:lnTo>
                  <a:lnTo>
                    <a:pt x="3140" y="1514"/>
                  </a:lnTo>
                  <a:lnTo>
                    <a:pt x="3167" y="1536"/>
                  </a:lnTo>
                  <a:lnTo>
                    <a:pt x="3186" y="1567"/>
                  </a:lnTo>
                  <a:lnTo>
                    <a:pt x="3195" y="1601"/>
                  </a:lnTo>
                  <a:lnTo>
                    <a:pt x="3197" y="1637"/>
                  </a:lnTo>
                  <a:lnTo>
                    <a:pt x="3176" y="1858"/>
                  </a:lnTo>
                  <a:lnTo>
                    <a:pt x="3169" y="1894"/>
                  </a:lnTo>
                  <a:lnTo>
                    <a:pt x="3152" y="1926"/>
                  </a:lnTo>
                  <a:lnTo>
                    <a:pt x="3129" y="1951"/>
                  </a:lnTo>
                  <a:lnTo>
                    <a:pt x="3098" y="1970"/>
                  </a:lnTo>
                  <a:lnTo>
                    <a:pt x="3064" y="1981"/>
                  </a:lnTo>
                  <a:lnTo>
                    <a:pt x="3028" y="1983"/>
                  </a:lnTo>
                  <a:lnTo>
                    <a:pt x="2823" y="1962"/>
                  </a:lnTo>
                  <a:lnTo>
                    <a:pt x="2180" y="1904"/>
                  </a:lnTo>
                  <a:lnTo>
                    <a:pt x="2203" y="1656"/>
                  </a:lnTo>
                  <a:lnTo>
                    <a:pt x="2205" y="1573"/>
                  </a:lnTo>
                  <a:lnTo>
                    <a:pt x="2196" y="1493"/>
                  </a:lnTo>
                  <a:lnTo>
                    <a:pt x="2177" y="1417"/>
                  </a:lnTo>
                  <a:lnTo>
                    <a:pt x="2148" y="1342"/>
                  </a:lnTo>
                  <a:lnTo>
                    <a:pt x="2112" y="1274"/>
                  </a:lnTo>
                  <a:lnTo>
                    <a:pt x="2066" y="1211"/>
                  </a:lnTo>
                  <a:lnTo>
                    <a:pt x="2013" y="1154"/>
                  </a:lnTo>
                  <a:lnTo>
                    <a:pt x="1952" y="1105"/>
                  </a:lnTo>
                  <a:lnTo>
                    <a:pt x="1886" y="1063"/>
                  </a:lnTo>
                  <a:lnTo>
                    <a:pt x="1814" y="1031"/>
                  </a:lnTo>
                  <a:lnTo>
                    <a:pt x="1737" y="1008"/>
                  </a:lnTo>
                  <a:lnTo>
                    <a:pt x="1656" y="994"/>
                  </a:lnTo>
                  <a:lnTo>
                    <a:pt x="1572" y="993"/>
                  </a:lnTo>
                  <a:lnTo>
                    <a:pt x="1492" y="1000"/>
                  </a:lnTo>
                  <a:lnTo>
                    <a:pt x="1414" y="1019"/>
                  </a:lnTo>
                  <a:lnTo>
                    <a:pt x="1342" y="1048"/>
                  </a:lnTo>
                  <a:lnTo>
                    <a:pt x="1274" y="1086"/>
                  </a:lnTo>
                  <a:lnTo>
                    <a:pt x="1211" y="1131"/>
                  </a:lnTo>
                  <a:lnTo>
                    <a:pt x="1154" y="1185"/>
                  </a:lnTo>
                  <a:lnTo>
                    <a:pt x="1105" y="1244"/>
                  </a:lnTo>
                  <a:lnTo>
                    <a:pt x="1063" y="1310"/>
                  </a:lnTo>
                  <a:lnTo>
                    <a:pt x="1030" y="1382"/>
                  </a:lnTo>
                  <a:lnTo>
                    <a:pt x="1006" y="1460"/>
                  </a:lnTo>
                  <a:lnTo>
                    <a:pt x="992" y="1542"/>
                  </a:lnTo>
                  <a:lnTo>
                    <a:pt x="970" y="1789"/>
                  </a:lnTo>
                  <a:lnTo>
                    <a:pt x="327" y="1729"/>
                  </a:lnTo>
                  <a:lnTo>
                    <a:pt x="171" y="1715"/>
                  </a:lnTo>
                  <a:lnTo>
                    <a:pt x="122" y="1710"/>
                  </a:lnTo>
                  <a:lnTo>
                    <a:pt x="86" y="1702"/>
                  </a:lnTo>
                  <a:lnTo>
                    <a:pt x="53" y="1685"/>
                  </a:lnTo>
                  <a:lnTo>
                    <a:pt x="29" y="1660"/>
                  </a:lnTo>
                  <a:lnTo>
                    <a:pt x="10" y="1632"/>
                  </a:lnTo>
                  <a:lnTo>
                    <a:pt x="0" y="1597"/>
                  </a:lnTo>
                  <a:lnTo>
                    <a:pt x="0" y="1559"/>
                  </a:lnTo>
                  <a:lnTo>
                    <a:pt x="21" y="1339"/>
                  </a:lnTo>
                  <a:lnTo>
                    <a:pt x="31" y="1304"/>
                  </a:lnTo>
                  <a:lnTo>
                    <a:pt x="46" y="1272"/>
                  </a:lnTo>
                  <a:lnTo>
                    <a:pt x="70" y="1245"/>
                  </a:lnTo>
                  <a:lnTo>
                    <a:pt x="101" y="1226"/>
                  </a:lnTo>
                  <a:lnTo>
                    <a:pt x="135" y="1217"/>
                  </a:lnTo>
                  <a:lnTo>
                    <a:pt x="171" y="1215"/>
                  </a:lnTo>
                  <a:lnTo>
                    <a:pt x="376" y="1234"/>
                  </a:lnTo>
                  <a:lnTo>
                    <a:pt x="409" y="1139"/>
                  </a:lnTo>
                  <a:lnTo>
                    <a:pt x="449" y="1046"/>
                  </a:lnTo>
                  <a:lnTo>
                    <a:pt x="496" y="956"/>
                  </a:lnTo>
                  <a:lnTo>
                    <a:pt x="549" y="873"/>
                  </a:lnTo>
                  <a:lnTo>
                    <a:pt x="608" y="795"/>
                  </a:lnTo>
                  <a:lnTo>
                    <a:pt x="477" y="635"/>
                  </a:lnTo>
                  <a:lnTo>
                    <a:pt x="458" y="605"/>
                  </a:lnTo>
                  <a:lnTo>
                    <a:pt x="447" y="568"/>
                  </a:lnTo>
                  <a:lnTo>
                    <a:pt x="447" y="534"/>
                  </a:lnTo>
                  <a:lnTo>
                    <a:pt x="454" y="500"/>
                  </a:lnTo>
                  <a:lnTo>
                    <a:pt x="470" y="468"/>
                  </a:lnTo>
                  <a:lnTo>
                    <a:pt x="494" y="441"/>
                  </a:lnTo>
                  <a:lnTo>
                    <a:pt x="665" y="300"/>
                  </a:lnTo>
                  <a:lnTo>
                    <a:pt x="698" y="279"/>
                  </a:lnTo>
                  <a:lnTo>
                    <a:pt x="732" y="270"/>
                  </a:lnTo>
                  <a:lnTo>
                    <a:pt x="766" y="268"/>
                  </a:lnTo>
                  <a:lnTo>
                    <a:pt x="800" y="276"/>
                  </a:lnTo>
                  <a:lnTo>
                    <a:pt x="833" y="293"/>
                  </a:lnTo>
                  <a:lnTo>
                    <a:pt x="859" y="317"/>
                  </a:lnTo>
                  <a:lnTo>
                    <a:pt x="992" y="477"/>
                  </a:lnTo>
                  <a:lnTo>
                    <a:pt x="1080" y="432"/>
                  </a:lnTo>
                  <a:lnTo>
                    <a:pt x="1173" y="395"/>
                  </a:lnTo>
                  <a:lnTo>
                    <a:pt x="1268" y="365"/>
                  </a:lnTo>
                  <a:lnTo>
                    <a:pt x="1367" y="344"/>
                  </a:lnTo>
                  <a:lnTo>
                    <a:pt x="1468" y="329"/>
                  </a:lnTo>
                  <a:lnTo>
                    <a:pt x="1487" y="123"/>
                  </a:lnTo>
                  <a:lnTo>
                    <a:pt x="1496" y="87"/>
                  </a:lnTo>
                  <a:lnTo>
                    <a:pt x="1511" y="57"/>
                  </a:lnTo>
                  <a:lnTo>
                    <a:pt x="1536" y="30"/>
                  </a:lnTo>
                  <a:lnTo>
                    <a:pt x="1566" y="11"/>
                  </a:lnTo>
                  <a:lnTo>
                    <a:pt x="1601" y="2"/>
                  </a:lnTo>
                  <a:lnTo>
                    <a:pt x="1637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9" name="Freeform 1005"/>
          <p:cNvSpPr>
            <a:spLocks noEditPoints="1"/>
          </p:cNvSpPr>
          <p:nvPr/>
        </p:nvSpPr>
        <p:spPr bwMode="auto">
          <a:xfrm>
            <a:off x="5470933" y="3583174"/>
            <a:ext cx="150434" cy="150232"/>
          </a:xfrm>
          <a:custGeom>
            <a:avLst/>
            <a:gdLst>
              <a:gd name="T0" fmla="*/ 1466 w 4446"/>
              <a:gd name="T1" fmla="*/ 1188 h 4440"/>
              <a:gd name="T2" fmla="*/ 978 w 4446"/>
              <a:gd name="T3" fmla="*/ 1913 h 4440"/>
              <a:gd name="T4" fmla="*/ 1084 w 4446"/>
              <a:gd name="T5" fmla="*/ 2808 h 4440"/>
              <a:gd name="T6" fmla="*/ 1724 w 4446"/>
              <a:gd name="T7" fmla="*/ 3399 h 4440"/>
              <a:gd name="T8" fmla="*/ 2589 w 4446"/>
              <a:gd name="T9" fmla="*/ 3447 h 4440"/>
              <a:gd name="T10" fmla="*/ 2039 w 4446"/>
              <a:gd name="T11" fmla="*/ 2795 h 4440"/>
              <a:gd name="T12" fmla="*/ 1483 w 4446"/>
              <a:gd name="T13" fmla="*/ 2565 h 4440"/>
              <a:gd name="T14" fmla="*/ 1254 w 4446"/>
              <a:gd name="T15" fmla="*/ 1953 h 4440"/>
              <a:gd name="T16" fmla="*/ 1393 w 4446"/>
              <a:gd name="T17" fmla="*/ 1742 h 4440"/>
              <a:gd name="T18" fmla="*/ 1523 w 4446"/>
              <a:gd name="T19" fmla="*/ 1860 h 4440"/>
              <a:gd name="T20" fmla="*/ 1753 w 4446"/>
              <a:gd name="T21" fmla="*/ 2089 h 4440"/>
              <a:gd name="T22" fmla="*/ 1842 w 4446"/>
              <a:gd name="T23" fmla="*/ 2144 h 4440"/>
              <a:gd name="T24" fmla="*/ 2127 w 4446"/>
              <a:gd name="T25" fmla="*/ 2091 h 4440"/>
              <a:gd name="T26" fmla="*/ 2173 w 4446"/>
              <a:gd name="T27" fmla="*/ 1811 h 4440"/>
              <a:gd name="T28" fmla="*/ 2054 w 4446"/>
              <a:gd name="T29" fmla="*/ 1661 h 4440"/>
              <a:gd name="T30" fmla="*/ 1830 w 4446"/>
              <a:gd name="T31" fmla="*/ 1435 h 4440"/>
              <a:gd name="T32" fmla="*/ 1779 w 4446"/>
              <a:gd name="T33" fmla="*/ 1293 h 4440"/>
              <a:gd name="T34" fmla="*/ 2268 w 4446"/>
              <a:gd name="T35" fmla="*/ 1259 h 4440"/>
              <a:gd name="T36" fmla="*/ 2751 w 4446"/>
              <a:gd name="T37" fmla="*/ 1679 h 4440"/>
              <a:gd name="T38" fmla="*/ 2762 w 4446"/>
              <a:gd name="T39" fmla="*/ 2316 h 4440"/>
              <a:gd name="T40" fmla="*/ 3500 w 4446"/>
              <a:gd name="T41" fmla="*/ 2116 h 4440"/>
              <a:gd name="T42" fmla="*/ 3129 w 4446"/>
              <a:gd name="T43" fmla="*/ 1315 h 4440"/>
              <a:gd name="T44" fmla="*/ 2327 w 4446"/>
              <a:gd name="T45" fmla="*/ 944 h 4440"/>
              <a:gd name="T46" fmla="*/ 2582 w 4446"/>
              <a:gd name="T47" fmla="*/ 92 h 4440"/>
              <a:gd name="T48" fmla="*/ 2713 w 4446"/>
              <a:gd name="T49" fmla="*/ 499 h 4440"/>
              <a:gd name="T50" fmla="*/ 3160 w 4446"/>
              <a:gd name="T51" fmla="*/ 653 h 4440"/>
              <a:gd name="T52" fmla="*/ 3514 w 4446"/>
              <a:gd name="T53" fmla="*/ 464 h 4440"/>
              <a:gd name="T54" fmla="*/ 3981 w 4446"/>
              <a:gd name="T55" fmla="*/ 867 h 4440"/>
              <a:gd name="T56" fmla="*/ 3851 w 4446"/>
              <a:gd name="T57" fmla="*/ 1140 h 4440"/>
              <a:gd name="T58" fmla="*/ 3854 w 4446"/>
              <a:gd name="T59" fmla="*/ 1614 h 4440"/>
              <a:gd name="T60" fmla="*/ 4289 w 4446"/>
              <a:gd name="T61" fmla="*/ 1864 h 4440"/>
              <a:gd name="T62" fmla="*/ 4446 w 4446"/>
              <a:gd name="T63" fmla="*/ 2227 h 4440"/>
              <a:gd name="T64" fmla="*/ 4301 w 4446"/>
              <a:gd name="T65" fmla="*/ 2588 h 4440"/>
              <a:gd name="T66" fmla="*/ 3876 w 4446"/>
              <a:gd name="T67" fmla="*/ 2787 h 4440"/>
              <a:gd name="T68" fmla="*/ 3817 w 4446"/>
              <a:gd name="T69" fmla="*/ 3261 h 4440"/>
              <a:gd name="T70" fmla="*/ 3980 w 4446"/>
              <a:gd name="T71" fmla="*/ 3562 h 4440"/>
              <a:gd name="T72" fmla="*/ 3523 w 4446"/>
              <a:gd name="T73" fmla="*/ 3991 h 4440"/>
              <a:gd name="T74" fmla="*/ 3200 w 4446"/>
              <a:gd name="T75" fmla="*/ 3813 h 4440"/>
              <a:gd name="T76" fmla="*/ 2728 w 4446"/>
              <a:gd name="T77" fmla="*/ 3923 h 4440"/>
              <a:gd name="T78" fmla="*/ 2564 w 4446"/>
              <a:gd name="T79" fmla="*/ 4352 h 4440"/>
              <a:gd name="T80" fmla="*/ 1964 w 4446"/>
              <a:gd name="T81" fmla="*/ 4425 h 4440"/>
              <a:gd name="T82" fmla="*/ 1849 w 4446"/>
              <a:gd name="T83" fmla="*/ 4184 h 4440"/>
              <a:gd name="T84" fmla="*/ 1554 w 4446"/>
              <a:gd name="T85" fmla="*/ 3813 h 4440"/>
              <a:gd name="T86" fmla="*/ 1082 w 4446"/>
              <a:gd name="T87" fmla="*/ 3867 h 4440"/>
              <a:gd name="T88" fmla="*/ 830 w 4446"/>
              <a:gd name="T89" fmla="*/ 3951 h 4440"/>
              <a:gd name="T90" fmla="*/ 462 w 4446"/>
              <a:gd name="T91" fmla="*/ 3472 h 4440"/>
              <a:gd name="T92" fmla="*/ 653 w 4446"/>
              <a:gd name="T93" fmla="*/ 3094 h 4440"/>
              <a:gd name="T94" fmla="*/ 432 w 4446"/>
              <a:gd name="T95" fmla="*/ 2655 h 4440"/>
              <a:gd name="T96" fmla="*/ 54 w 4446"/>
              <a:gd name="T97" fmla="*/ 2536 h 4440"/>
              <a:gd name="T98" fmla="*/ 31 w 4446"/>
              <a:gd name="T99" fmla="*/ 1911 h 4440"/>
              <a:gd name="T100" fmla="*/ 385 w 4446"/>
              <a:gd name="T101" fmla="*/ 1800 h 4440"/>
              <a:gd name="T102" fmla="*/ 664 w 4446"/>
              <a:gd name="T103" fmla="*/ 1392 h 4440"/>
              <a:gd name="T104" fmla="*/ 485 w 4446"/>
              <a:gd name="T105" fmla="*/ 978 h 4440"/>
              <a:gd name="T106" fmla="*/ 752 w 4446"/>
              <a:gd name="T107" fmla="*/ 556 h 4440"/>
              <a:gd name="T108" fmla="*/ 1055 w 4446"/>
              <a:gd name="T109" fmla="*/ 526 h 4440"/>
              <a:gd name="T110" fmla="*/ 1516 w 4446"/>
              <a:gd name="T111" fmla="*/ 632 h 4440"/>
              <a:gd name="T112" fmla="*/ 1860 w 4446"/>
              <a:gd name="T113" fmla="*/ 261 h 4440"/>
              <a:gd name="T114" fmla="*/ 2106 w 4446"/>
              <a:gd name="T115" fmla="*/ 4 h 44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4446" h="4440">
                <a:moveTo>
                  <a:pt x="2222" y="940"/>
                </a:moveTo>
                <a:lnTo>
                  <a:pt x="2117" y="944"/>
                </a:lnTo>
                <a:lnTo>
                  <a:pt x="2014" y="958"/>
                </a:lnTo>
                <a:lnTo>
                  <a:pt x="1915" y="978"/>
                </a:lnTo>
                <a:lnTo>
                  <a:pt x="1818" y="1005"/>
                </a:lnTo>
                <a:lnTo>
                  <a:pt x="1724" y="1042"/>
                </a:lnTo>
                <a:lnTo>
                  <a:pt x="1634" y="1084"/>
                </a:lnTo>
                <a:lnTo>
                  <a:pt x="1548" y="1132"/>
                </a:lnTo>
                <a:lnTo>
                  <a:pt x="1466" y="1188"/>
                </a:lnTo>
                <a:lnTo>
                  <a:pt x="1389" y="1249"/>
                </a:lnTo>
                <a:lnTo>
                  <a:pt x="1317" y="1315"/>
                </a:lnTo>
                <a:lnTo>
                  <a:pt x="1250" y="1388"/>
                </a:lnTo>
                <a:lnTo>
                  <a:pt x="1188" y="1465"/>
                </a:lnTo>
                <a:lnTo>
                  <a:pt x="1134" y="1546"/>
                </a:lnTo>
                <a:lnTo>
                  <a:pt x="1084" y="1633"/>
                </a:lnTo>
                <a:lnTo>
                  <a:pt x="1042" y="1722"/>
                </a:lnTo>
                <a:lnTo>
                  <a:pt x="1007" y="1815"/>
                </a:lnTo>
                <a:lnTo>
                  <a:pt x="978" y="1913"/>
                </a:lnTo>
                <a:lnTo>
                  <a:pt x="958" y="2013"/>
                </a:lnTo>
                <a:lnTo>
                  <a:pt x="946" y="2116"/>
                </a:lnTo>
                <a:lnTo>
                  <a:pt x="941" y="2220"/>
                </a:lnTo>
                <a:lnTo>
                  <a:pt x="946" y="2325"/>
                </a:lnTo>
                <a:lnTo>
                  <a:pt x="958" y="2428"/>
                </a:lnTo>
                <a:lnTo>
                  <a:pt x="978" y="2528"/>
                </a:lnTo>
                <a:lnTo>
                  <a:pt x="1007" y="2624"/>
                </a:lnTo>
                <a:lnTo>
                  <a:pt x="1042" y="2719"/>
                </a:lnTo>
                <a:lnTo>
                  <a:pt x="1084" y="2808"/>
                </a:lnTo>
                <a:lnTo>
                  <a:pt x="1134" y="2895"/>
                </a:lnTo>
                <a:lnTo>
                  <a:pt x="1188" y="2976"/>
                </a:lnTo>
                <a:lnTo>
                  <a:pt x="1250" y="3053"/>
                </a:lnTo>
                <a:lnTo>
                  <a:pt x="1317" y="3125"/>
                </a:lnTo>
                <a:lnTo>
                  <a:pt x="1389" y="3192"/>
                </a:lnTo>
                <a:lnTo>
                  <a:pt x="1466" y="3253"/>
                </a:lnTo>
                <a:lnTo>
                  <a:pt x="1548" y="3309"/>
                </a:lnTo>
                <a:lnTo>
                  <a:pt x="1634" y="3357"/>
                </a:lnTo>
                <a:lnTo>
                  <a:pt x="1724" y="3399"/>
                </a:lnTo>
                <a:lnTo>
                  <a:pt x="1818" y="3435"/>
                </a:lnTo>
                <a:lnTo>
                  <a:pt x="1915" y="3463"/>
                </a:lnTo>
                <a:lnTo>
                  <a:pt x="2014" y="3483"/>
                </a:lnTo>
                <a:lnTo>
                  <a:pt x="2117" y="3495"/>
                </a:lnTo>
                <a:lnTo>
                  <a:pt x="2222" y="3500"/>
                </a:lnTo>
                <a:lnTo>
                  <a:pt x="2318" y="3497"/>
                </a:lnTo>
                <a:lnTo>
                  <a:pt x="2410" y="3486"/>
                </a:lnTo>
                <a:lnTo>
                  <a:pt x="2501" y="3470"/>
                </a:lnTo>
                <a:lnTo>
                  <a:pt x="2589" y="3447"/>
                </a:lnTo>
                <a:lnTo>
                  <a:pt x="2674" y="3418"/>
                </a:lnTo>
                <a:lnTo>
                  <a:pt x="2757" y="3383"/>
                </a:lnTo>
                <a:lnTo>
                  <a:pt x="2837" y="3344"/>
                </a:lnTo>
                <a:lnTo>
                  <a:pt x="2913" y="3299"/>
                </a:lnTo>
                <a:lnTo>
                  <a:pt x="2345" y="2733"/>
                </a:lnTo>
                <a:lnTo>
                  <a:pt x="2272" y="2760"/>
                </a:lnTo>
                <a:lnTo>
                  <a:pt x="2196" y="2779"/>
                </a:lnTo>
                <a:lnTo>
                  <a:pt x="2119" y="2791"/>
                </a:lnTo>
                <a:lnTo>
                  <a:pt x="2039" y="2795"/>
                </a:lnTo>
                <a:lnTo>
                  <a:pt x="1968" y="2791"/>
                </a:lnTo>
                <a:lnTo>
                  <a:pt x="1901" y="2783"/>
                </a:lnTo>
                <a:lnTo>
                  <a:pt x="1834" y="2768"/>
                </a:lnTo>
                <a:lnTo>
                  <a:pt x="1769" y="2747"/>
                </a:lnTo>
                <a:lnTo>
                  <a:pt x="1707" y="2722"/>
                </a:lnTo>
                <a:lnTo>
                  <a:pt x="1646" y="2689"/>
                </a:lnTo>
                <a:lnTo>
                  <a:pt x="1589" y="2653"/>
                </a:lnTo>
                <a:lnTo>
                  <a:pt x="1533" y="2611"/>
                </a:lnTo>
                <a:lnTo>
                  <a:pt x="1483" y="2565"/>
                </a:lnTo>
                <a:lnTo>
                  <a:pt x="1432" y="2508"/>
                </a:lnTo>
                <a:lnTo>
                  <a:pt x="1387" y="2447"/>
                </a:lnTo>
                <a:lnTo>
                  <a:pt x="1348" y="2384"/>
                </a:lnTo>
                <a:lnTo>
                  <a:pt x="1315" y="2317"/>
                </a:lnTo>
                <a:lnTo>
                  <a:pt x="1290" y="2247"/>
                </a:lnTo>
                <a:lnTo>
                  <a:pt x="1271" y="2175"/>
                </a:lnTo>
                <a:lnTo>
                  <a:pt x="1258" y="2102"/>
                </a:lnTo>
                <a:lnTo>
                  <a:pt x="1253" y="2028"/>
                </a:lnTo>
                <a:lnTo>
                  <a:pt x="1254" y="1953"/>
                </a:lnTo>
                <a:lnTo>
                  <a:pt x="1264" y="1879"/>
                </a:lnTo>
                <a:lnTo>
                  <a:pt x="1280" y="1805"/>
                </a:lnTo>
                <a:lnTo>
                  <a:pt x="1290" y="1782"/>
                </a:lnTo>
                <a:lnTo>
                  <a:pt x="1303" y="1764"/>
                </a:lnTo>
                <a:lnTo>
                  <a:pt x="1321" y="1749"/>
                </a:lnTo>
                <a:lnTo>
                  <a:pt x="1341" y="1741"/>
                </a:lnTo>
                <a:lnTo>
                  <a:pt x="1363" y="1737"/>
                </a:lnTo>
                <a:lnTo>
                  <a:pt x="1376" y="1738"/>
                </a:lnTo>
                <a:lnTo>
                  <a:pt x="1393" y="1742"/>
                </a:lnTo>
                <a:lnTo>
                  <a:pt x="1410" y="1752"/>
                </a:lnTo>
                <a:lnTo>
                  <a:pt x="1428" y="1767"/>
                </a:lnTo>
                <a:lnTo>
                  <a:pt x="1431" y="1768"/>
                </a:lnTo>
                <a:lnTo>
                  <a:pt x="1437" y="1775"/>
                </a:lnTo>
                <a:lnTo>
                  <a:pt x="1448" y="1786"/>
                </a:lnTo>
                <a:lnTo>
                  <a:pt x="1462" y="1800"/>
                </a:lnTo>
                <a:lnTo>
                  <a:pt x="1479" y="1818"/>
                </a:lnTo>
                <a:lnTo>
                  <a:pt x="1500" y="1838"/>
                </a:lnTo>
                <a:lnTo>
                  <a:pt x="1523" y="1860"/>
                </a:lnTo>
                <a:lnTo>
                  <a:pt x="1547" y="1884"/>
                </a:lnTo>
                <a:lnTo>
                  <a:pt x="1573" y="1910"/>
                </a:lnTo>
                <a:lnTo>
                  <a:pt x="1600" y="1937"/>
                </a:lnTo>
                <a:lnTo>
                  <a:pt x="1627" y="1963"/>
                </a:lnTo>
                <a:lnTo>
                  <a:pt x="1653" y="1990"/>
                </a:lnTo>
                <a:lnTo>
                  <a:pt x="1680" y="2017"/>
                </a:lnTo>
                <a:lnTo>
                  <a:pt x="1706" y="2043"/>
                </a:lnTo>
                <a:lnTo>
                  <a:pt x="1730" y="2066"/>
                </a:lnTo>
                <a:lnTo>
                  <a:pt x="1753" y="2089"/>
                </a:lnTo>
                <a:lnTo>
                  <a:pt x="1773" y="2109"/>
                </a:lnTo>
                <a:lnTo>
                  <a:pt x="1791" y="2126"/>
                </a:lnTo>
                <a:lnTo>
                  <a:pt x="1806" y="2137"/>
                </a:lnTo>
                <a:lnTo>
                  <a:pt x="1821" y="2143"/>
                </a:lnTo>
                <a:lnTo>
                  <a:pt x="1833" y="2144"/>
                </a:lnTo>
                <a:lnTo>
                  <a:pt x="1836" y="2144"/>
                </a:lnTo>
                <a:lnTo>
                  <a:pt x="1837" y="2144"/>
                </a:lnTo>
                <a:lnTo>
                  <a:pt x="1842" y="2143"/>
                </a:lnTo>
                <a:lnTo>
                  <a:pt x="1842" y="2144"/>
                </a:lnTo>
                <a:lnTo>
                  <a:pt x="1887" y="2139"/>
                </a:lnTo>
                <a:lnTo>
                  <a:pt x="1933" y="2133"/>
                </a:lnTo>
                <a:lnTo>
                  <a:pt x="1979" y="2128"/>
                </a:lnTo>
                <a:lnTo>
                  <a:pt x="2021" y="2121"/>
                </a:lnTo>
                <a:lnTo>
                  <a:pt x="2060" y="2114"/>
                </a:lnTo>
                <a:lnTo>
                  <a:pt x="2093" y="2108"/>
                </a:lnTo>
                <a:lnTo>
                  <a:pt x="2117" y="2101"/>
                </a:lnTo>
                <a:lnTo>
                  <a:pt x="2123" y="2094"/>
                </a:lnTo>
                <a:lnTo>
                  <a:pt x="2127" y="2091"/>
                </a:lnTo>
                <a:lnTo>
                  <a:pt x="2130" y="2089"/>
                </a:lnTo>
                <a:lnTo>
                  <a:pt x="2136" y="2064"/>
                </a:lnTo>
                <a:lnTo>
                  <a:pt x="2143" y="2032"/>
                </a:lnTo>
                <a:lnTo>
                  <a:pt x="2150" y="1995"/>
                </a:lnTo>
                <a:lnTo>
                  <a:pt x="2155" y="1952"/>
                </a:lnTo>
                <a:lnTo>
                  <a:pt x="2162" y="1907"/>
                </a:lnTo>
                <a:lnTo>
                  <a:pt x="2167" y="1863"/>
                </a:lnTo>
                <a:lnTo>
                  <a:pt x="2172" y="1818"/>
                </a:lnTo>
                <a:lnTo>
                  <a:pt x="2173" y="1811"/>
                </a:lnTo>
                <a:lnTo>
                  <a:pt x="2173" y="1803"/>
                </a:lnTo>
                <a:lnTo>
                  <a:pt x="2173" y="1792"/>
                </a:lnTo>
                <a:lnTo>
                  <a:pt x="2170" y="1780"/>
                </a:lnTo>
                <a:lnTo>
                  <a:pt x="2163" y="1771"/>
                </a:lnTo>
                <a:lnTo>
                  <a:pt x="2147" y="1753"/>
                </a:lnTo>
                <a:lnTo>
                  <a:pt x="2127" y="1734"/>
                </a:lnTo>
                <a:lnTo>
                  <a:pt x="2105" y="1711"/>
                </a:lnTo>
                <a:lnTo>
                  <a:pt x="2079" y="1687"/>
                </a:lnTo>
                <a:lnTo>
                  <a:pt x="2054" y="1661"/>
                </a:lnTo>
                <a:lnTo>
                  <a:pt x="2027" y="1633"/>
                </a:lnTo>
                <a:lnTo>
                  <a:pt x="1999" y="1606"/>
                </a:lnTo>
                <a:lnTo>
                  <a:pt x="1972" y="1577"/>
                </a:lnTo>
                <a:lnTo>
                  <a:pt x="1944" y="1550"/>
                </a:lnTo>
                <a:lnTo>
                  <a:pt x="1918" y="1525"/>
                </a:lnTo>
                <a:lnTo>
                  <a:pt x="1892" y="1499"/>
                </a:lnTo>
                <a:lnTo>
                  <a:pt x="1869" y="1476"/>
                </a:lnTo>
                <a:lnTo>
                  <a:pt x="1849" y="1454"/>
                </a:lnTo>
                <a:lnTo>
                  <a:pt x="1830" y="1435"/>
                </a:lnTo>
                <a:lnTo>
                  <a:pt x="1815" y="1420"/>
                </a:lnTo>
                <a:lnTo>
                  <a:pt x="1804" y="1410"/>
                </a:lnTo>
                <a:lnTo>
                  <a:pt x="1796" y="1401"/>
                </a:lnTo>
                <a:lnTo>
                  <a:pt x="1795" y="1400"/>
                </a:lnTo>
                <a:lnTo>
                  <a:pt x="1780" y="1381"/>
                </a:lnTo>
                <a:lnTo>
                  <a:pt x="1771" y="1359"/>
                </a:lnTo>
                <a:lnTo>
                  <a:pt x="1766" y="1338"/>
                </a:lnTo>
                <a:lnTo>
                  <a:pt x="1769" y="1315"/>
                </a:lnTo>
                <a:lnTo>
                  <a:pt x="1779" y="1293"/>
                </a:lnTo>
                <a:lnTo>
                  <a:pt x="1792" y="1276"/>
                </a:lnTo>
                <a:lnTo>
                  <a:pt x="1810" y="1262"/>
                </a:lnTo>
                <a:lnTo>
                  <a:pt x="1832" y="1253"/>
                </a:lnTo>
                <a:lnTo>
                  <a:pt x="1899" y="1238"/>
                </a:lnTo>
                <a:lnTo>
                  <a:pt x="1968" y="1228"/>
                </a:lnTo>
                <a:lnTo>
                  <a:pt x="2039" y="1226"/>
                </a:lnTo>
                <a:lnTo>
                  <a:pt x="2116" y="1228"/>
                </a:lnTo>
                <a:lnTo>
                  <a:pt x="2193" y="1240"/>
                </a:lnTo>
                <a:lnTo>
                  <a:pt x="2268" y="1259"/>
                </a:lnTo>
                <a:lnTo>
                  <a:pt x="2340" y="1285"/>
                </a:lnTo>
                <a:lnTo>
                  <a:pt x="2409" y="1318"/>
                </a:lnTo>
                <a:lnTo>
                  <a:pt x="2474" y="1357"/>
                </a:lnTo>
                <a:lnTo>
                  <a:pt x="2536" y="1403"/>
                </a:lnTo>
                <a:lnTo>
                  <a:pt x="2594" y="1454"/>
                </a:lnTo>
                <a:lnTo>
                  <a:pt x="2640" y="1506"/>
                </a:lnTo>
                <a:lnTo>
                  <a:pt x="2682" y="1561"/>
                </a:lnTo>
                <a:lnTo>
                  <a:pt x="2720" y="1618"/>
                </a:lnTo>
                <a:lnTo>
                  <a:pt x="2751" y="1679"/>
                </a:lnTo>
                <a:lnTo>
                  <a:pt x="2777" y="1741"/>
                </a:lnTo>
                <a:lnTo>
                  <a:pt x="2797" y="1806"/>
                </a:lnTo>
                <a:lnTo>
                  <a:pt x="2812" y="1872"/>
                </a:lnTo>
                <a:lnTo>
                  <a:pt x="2820" y="1940"/>
                </a:lnTo>
                <a:lnTo>
                  <a:pt x="2824" y="2010"/>
                </a:lnTo>
                <a:lnTo>
                  <a:pt x="2820" y="2089"/>
                </a:lnTo>
                <a:lnTo>
                  <a:pt x="2808" y="2167"/>
                </a:lnTo>
                <a:lnTo>
                  <a:pt x="2789" y="2243"/>
                </a:lnTo>
                <a:lnTo>
                  <a:pt x="2762" y="2316"/>
                </a:lnTo>
                <a:lnTo>
                  <a:pt x="3323" y="2876"/>
                </a:lnTo>
                <a:lnTo>
                  <a:pt x="3369" y="2792"/>
                </a:lnTo>
                <a:lnTo>
                  <a:pt x="3410" y="2704"/>
                </a:lnTo>
                <a:lnTo>
                  <a:pt x="3442" y="2613"/>
                </a:lnTo>
                <a:lnTo>
                  <a:pt x="3469" y="2519"/>
                </a:lnTo>
                <a:lnTo>
                  <a:pt x="3488" y="2421"/>
                </a:lnTo>
                <a:lnTo>
                  <a:pt x="3500" y="2323"/>
                </a:lnTo>
                <a:lnTo>
                  <a:pt x="3505" y="2220"/>
                </a:lnTo>
                <a:lnTo>
                  <a:pt x="3500" y="2116"/>
                </a:lnTo>
                <a:lnTo>
                  <a:pt x="3488" y="2013"/>
                </a:lnTo>
                <a:lnTo>
                  <a:pt x="3467" y="1913"/>
                </a:lnTo>
                <a:lnTo>
                  <a:pt x="3439" y="1815"/>
                </a:lnTo>
                <a:lnTo>
                  <a:pt x="3404" y="1722"/>
                </a:lnTo>
                <a:lnTo>
                  <a:pt x="3361" y="1633"/>
                </a:lnTo>
                <a:lnTo>
                  <a:pt x="3312" y="1546"/>
                </a:lnTo>
                <a:lnTo>
                  <a:pt x="3257" y="1465"/>
                </a:lnTo>
                <a:lnTo>
                  <a:pt x="3196" y="1388"/>
                </a:lnTo>
                <a:lnTo>
                  <a:pt x="3129" y="1315"/>
                </a:lnTo>
                <a:lnTo>
                  <a:pt x="3057" y="1249"/>
                </a:lnTo>
                <a:lnTo>
                  <a:pt x="2980" y="1188"/>
                </a:lnTo>
                <a:lnTo>
                  <a:pt x="2898" y="1132"/>
                </a:lnTo>
                <a:lnTo>
                  <a:pt x="2812" y="1084"/>
                </a:lnTo>
                <a:lnTo>
                  <a:pt x="2722" y="1042"/>
                </a:lnTo>
                <a:lnTo>
                  <a:pt x="2628" y="1005"/>
                </a:lnTo>
                <a:lnTo>
                  <a:pt x="2531" y="978"/>
                </a:lnTo>
                <a:lnTo>
                  <a:pt x="2430" y="958"/>
                </a:lnTo>
                <a:lnTo>
                  <a:pt x="2327" y="944"/>
                </a:lnTo>
                <a:lnTo>
                  <a:pt x="2222" y="940"/>
                </a:lnTo>
                <a:close/>
                <a:moveTo>
                  <a:pt x="2231" y="0"/>
                </a:moveTo>
                <a:lnTo>
                  <a:pt x="2357" y="4"/>
                </a:lnTo>
                <a:lnTo>
                  <a:pt x="2482" y="15"/>
                </a:lnTo>
                <a:lnTo>
                  <a:pt x="2509" y="22"/>
                </a:lnTo>
                <a:lnTo>
                  <a:pt x="2532" y="32"/>
                </a:lnTo>
                <a:lnTo>
                  <a:pt x="2554" y="49"/>
                </a:lnTo>
                <a:lnTo>
                  <a:pt x="2570" y="69"/>
                </a:lnTo>
                <a:lnTo>
                  <a:pt x="2582" y="92"/>
                </a:lnTo>
                <a:lnTo>
                  <a:pt x="2589" y="118"/>
                </a:lnTo>
                <a:lnTo>
                  <a:pt x="2590" y="145"/>
                </a:lnTo>
                <a:lnTo>
                  <a:pt x="2590" y="202"/>
                </a:lnTo>
                <a:lnTo>
                  <a:pt x="2597" y="256"/>
                </a:lnTo>
                <a:lnTo>
                  <a:pt x="2609" y="310"/>
                </a:lnTo>
                <a:lnTo>
                  <a:pt x="2627" y="361"/>
                </a:lnTo>
                <a:lnTo>
                  <a:pt x="2651" y="410"/>
                </a:lnTo>
                <a:lnTo>
                  <a:pt x="2680" y="456"/>
                </a:lnTo>
                <a:lnTo>
                  <a:pt x="2713" y="499"/>
                </a:lnTo>
                <a:lnTo>
                  <a:pt x="2751" y="537"/>
                </a:lnTo>
                <a:lnTo>
                  <a:pt x="2793" y="572"/>
                </a:lnTo>
                <a:lnTo>
                  <a:pt x="2841" y="602"/>
                </a:lnTo>
                <a:lnTo>
                  <a:pt x="2891" y="626"/>
                </a:lnTo>
                <a:lnTo>
                  <a:pt x="2942" y="644"/>
                </a:lnTo>
                <a:lnTo>
                  <a:pt x="2995" y="656"/>
                </a:lnTo>
                <a:lnTo>
                  <a:pt x="3051" y="661"/>
                </a:lnTo>
                <a:lnTo>
                  <a:pt x="3105" y="660"/>
                </a:lnTo>
                <a:lnTo>
                  <a:pt x="3160" y="653"/>
                </a:lnTo>
                <a:lnTo>
                  <a:pt x="3215" y="641"/>
                </a:lnTo>
                <a:lnTo>
                  <a:pt x="3266" y="624"/>
                </a:lnTo>
                <a:lnTo>
                  <a:pt x="3316" y="601"/>
                </a:lnTo>
                <a:lnTo>
                  <a:pt x="3364" y="574"/>
                </a:lnTo>
                <a:lnTo>
                  <a:pt x="3407" y="540"/>
                </a:lnTo>
                <a:lnTo>
                  <a:pt x="3445" y="502"/>
                </a:lnTo>
                <a:lnTo>
                  <a:pt x="3467" y="484"/>
                </a:lnTo>
                <a:lnTo>
                  <a:pt x="3490" y="471"/>
                </a:lnTo>
                <a:lnTo>
                  <a:pt x="3514" y="464"/>
                </a:lnTo>
                <a:lnTo>
                  <a:pt x="3540" y="461"/>
                </a:lnTo>
                <a:lnTo>
                  <a:pt x="3567" y="465"/>
                </a:lnTo>
                <a:lnTo>
                  <a:pt x="3591" y="475"/>
                </a:lnTo>
                <a:lnTo>
                  <a:pt x="3614" y="488"/>
                </a:lnTo>
                <a:lnTo>
                  <a:pt x="3709" y="569"/>
                </a:lnTo>
                <a:lnTo>
                  <a:pt x="3800" y="656"/>
                </a:lnTo>
                <a:lnTo>
                  <a:pt x="3885" y="747"/>
                </a:lnTo>
                <a:lnTo>
                  <a:pt x="3966" y="844"/>
                </a:lnTo>
                <a:lnTo>
                  <a:pt x="3981" y="867"/>
                </a:lnTo>
                <a:lnTo>
                  <a:pt x="3989" y="891"/>
                </a:lnTo>
                <a:lnTo>
                  <a:pt x="3994" y="917"/>
                </a:lnTo>
                <a:lnTo>
                  <a:pt x="3991" y="943"/>
                </a:lnTo>
                <a:lnTo>
                  <a:pt x="3984" y="969"/>
                </a:lnTo>
                <a:lnTo>
                  <a:pt x="3971" y="992"/>
                </a:lnTo>
                <a:lnTo>
                  <a:pt x="3953" y="1012"/>
                </a:lnTo>
                <a:lnTo>
                  <a:pt x="3914" y="1051"/>
                </a:lnTo>
                <a:lnTo>
                  <a:pt x="3880" y="1094"/>
                </a:lnTo>
                <a:lnTo>
                  <a:pt x="3851" y="1140"/>
                </a:lnTo>
                <a:lnTo>
                  <a:pt x="3830" y="1190"/>
                </a:lnTo>
                <a:lnTo>
                  <a:pt x="3812" y="1240"/>
                </a:lnTo>
                <a:lnTo>
                  <a:pt x="3800" y="1293"/>
                </a:lnTo>
                <a:lnTo>
                  <a:pt x="3793" y="1347"/>
                </a:lnTo>
                <a:lnTo>
                  <a:pt x="3793" y="1400"/>
                </a:lnTo>
                <a:lnTo>
                  <a:pt x="3798" y="1454"/>
                </a:lnTo>
                <a:lnTo>
                  <a:pt x="3811" y="1508"/>
                </a:lnTo>
                <a:lnTo>
                  <a:pt x="3828" y="1560"/>
                </a:lnTo>
                <a:lnTo>
                  <a:pt x="3854" y="1614"/>
                </a:lnTo>
                <a:lnTo>
                  <a:pt x="3887" y="1663"/>
                </a:lnTo>
                <a:lnTo>
                  <a:pt x="3923" y="1707"/>
                </a:lnTo>
                <a:lnTo>
                  <a:pt x="3965" y="1748"/>
                </a:lnTo>
                <a:lnTo>
                  <a:pt x="4011" y="1782"/>
                </a:lnTo>
                <a:lnTo>
                  <a:pt x="4061" y="1810"/>
                </a:lnTo>
                <a:lnTo>
                  <a:pt x="4114" y="1833"/>
                </a:lnTo>
                <a:lnTo>
                  <a:pt x="4170" y="1851"/>
                </a:lnTo>
                <a:lnTo>
                  <a:pt x="4228" y="1861"/>
                </a:lnTo>
                <a:lnTo>
                  <a:pt x="4289" y="1864"/>
                </a:lnTo>
                <a:lnTo>
                  <a:pt x="4316" y="1867"/>
                </a:lnTo>
                <a:lnTo>
                  <a:pt x="4343" y="1875"/>
                </a:lnTo>
                <a:lnTo>
                  <a:pt x="4369" y="1888"/>
                </a:lnTo>
                <a:lnTo>
                  <a:pt x="4392" y="1905"/>
                </a:lnTo>
                <a:lnTo>
                  <a:pt x="4411" y="1925"/>
                </a:lnTo>
                <a:lnTo>
                  <a:pt x="4424" y="1948"/>
                </a:lnTo>
                <a:lnTo>
                  <a:pt x="4432" y="1974"/>
                </a:lnTo>
                <a:lnTo>
                  <a:pt x="4442" y="2099"/>
                </a:lnTo>
                <a:lnTo>
                  <a:pt x="4446" y="2227"/>
                </a:lnTo>
                <a:lnTo>
                  <a:pt x="4442" y="2352"/>
                </a:lnTo>
                <a:lnTo>
                  <a:pt x="4431" y="2478"/>
                </a:lnTo>
                <a:lnTo>
                  <a:pt x="4424" y="2505"/>
                </a:lnTo>
                <a:lnTo>
                  <a:pt x="4413" y="2530"/>
                </a:lnTo>
                <a:lnTo>
                  <a:pt x="4396" y="2550"/>
                </a:lnTo>
                <a:lnTo>
                  <a:pt x="4377" y="2567"/>
                </a:lnTo>
                <a:lnTo>
                  <a:pt x="4353" y="2580"/>
                </a:lnTo>
                <a:lnTo>
                  <a:pt x="4328" y="2586"/>
                </a:lnTo>
                <a:lnTo>
                  <a:pt x="4301" y="2588"/>
                </a:lnTo>
                <a:lnTo>
                  <a:pt x="4273" y="2586"/>
                </a:lnTo>
                <a:lnTo>
                  <a:pt x="4214" y="2590"/>
                </a:lnTo>
                <a:lnTo>
                  <a:pt x="4157" y="2601"/>
                </a:lnTo>
                <a:lnTo>
                  <a:pt x="4103" y="2618"/>
                </a:lnTo>
                <a:lnTo>
                  <a:pt x="4050" y="2641"/>
                </a:lnTo>
                <a:lnTo>
                  <a:pt x="4000" y="2669"/>
                </a:lnTo>
                <a:lnTo>
                  <a:pt x="3954" y="2704"/>
                </a:lnTo>
                <a:lnTo>
                  <a:pt x="3912" y="2743"/>
                </a:lnTo>
                <a:lnTo>
                  <a:pt x="3876" y="2787"/>
                </a:lnTo>
                <a:lnTo>
                  <a:pt x="3845" y="2835"/>
                </a:lnTo>
                <a:lnTo>
                  <a:pt x="3819" y="2888"/>
                </a:lnTo>
                <a:lnTo>
                  <a:pt x="3800" y="2941"/>
                </a:lnTo>
                <a:lnTo>
                  <a:pt x="3788" y="2995"/>
                </a:lnTo>
                <a:lnTo>
                  <a:pt x="3781" y="3049"/>
                </a:lnTo>
                <a:lnTo>
                  <a:pt x="3781" y="3103"/>
                </a:lnTo>
                <a:lnTo>
                  <a:pt x="3788" y="3157"/>
                </a:lnTo>
                <a:lnTo>
                  <a:pt x="3800" y="3210"/>
                </a:lnTo>
                <a:lnTo>
                  <a:pt x="3817" y="3261"/>
                </a:lnTo>
                <a:lnTo>
                  <a:pt x="3840" y="3310"/>
                </a:lnTo>
                <a:lnTo>
                  <a:pt x="3869" y="3357"/>
                </a:lnTo>
                <a:lnTo>
                  <a:pt x="3904" y="3401"/>
                </a:lnTo>
                <a:lnTo>
                  <a:pt x="3943" y="3441"/>
                </a:lnTo>
                <a:lnTo>
                  <a:pt x="3961" y="3462"/>
                </a:lnTo>
                <a:lnTo>
                  <a:pt x="3975" y="3485"/>
                </a:lnTo>
                <a:lnTo>
                  <a:pt x="3981" y="3510"/>
                </a:lnTo>
                <a:lnTo>
                  <a:pt x="3984" y="3536"/>
                </a:lnTo>
                <a:lnTo>
                  <a:pt x="3980" y="3562"/>
                </a:lnTo>
                <a:lnTo>
                  <a:pt x="3971" y="3587"/>
                </a:lnTo>
                <a:lnTo>
                  <a:pt x="3956" y="3610"/>
                </a:lnTo>
                <a:lnTo>
                  <a:pt x="3874" y="3706"/>
                </a:lnTo>
                <a:lnTo>
                  <a:pt x="3786" y="3798"/>
                </a:lnTo>
                <a:lnTo>
                  <a:pt x="3694" y="3884"/>
                </a:lnTo>
                <a:lnTo>
                  <a:pt x="3597" y="3965"/>
                </a:lnTo>
                <a:lnTo>
                  <a:pt x="3574" y="3980"/>
                </a:lnTo>
                <a:lnTo>
                  <a:pt x="3549" y="3988"/>
                </a:lnTo>
                <a:lnTo>
                  <a:pt x="3523" y="3991"/>
                </a:lnTo>
                <a:lnTo>
                  <a:pt x="3498" y="3989"/>
                </a:lnTo>
                <a:lnTo>
                  <a:pt x="3472" y="3981"/>
                </a:lnTo>
                <a:lnTo>
                  <a:pt x="3449" y="3969"/>
                </a:lnTo>
                <a:lnTo>
                  <a:pt x="3429" y="3951"/>
                </a:lnTo>
                <a:lnTo>
                  <a:pt x="3391" y="3913"/>
                </a:lnTo>
                <a:lnTo>
                  <a:pt x="3347" y="3881"/>
                </a:lnTo>
                <a:lnTo>
                  <a:pt x="3301" y="3854"/>
                </a:lnTo>
                <a:lnTo>
                  <a:pt x="3251" y="3831"/>
                </a:lnTo>
                <a:lnTo>
                  <a:pt x="3200" y="3813"/>
                </a:lnTo>
                <a:lnTo>
                  <a:pt x="3146" y="3801"/>
                </a:lnTo>
                <a:lnTo>
                  <a:pt x="3091" y="3794"/>
                </a:lnTo>
                <a:lnTo>
                  <a:pt x="3037" y="3793"/>
                </a:lnTo>
                <a:lnTo>
                  <a:pt x="2983" y="3798"/>
                </a:lnTo>
                <a:lnTo>
                  <a:pt x="2930" y="3809"/>
                </a:lnTo>
                <a:lnTo>
                  <a:pt x="2879" y="3826"/>
                </a:lnTo>
                <a:lnTo>
                  <a:pt x="2823" y="3853"/>
                </a:lnTo>
                <a:lnTo>
                  <a:pt x="2773" y="3885"/>
                </a:lnTo>
                <a:lnTo>
                  <a:pt x="2728" y="3923"/>
                </a:lnTo>
                <a:lnTo>
                  <a:pt x="2688" y="3966"/>
                </a:lnTo>
                <a:lnTo>
                  <a:pt x="2652" y="4015"/>
                </a:lnTo>
                <a:lnTo>
                  <a:pt x="2624" y="4066"/>
                </a:lnTo>
                <a:lnTo>
                  <a:pt x="2601" y="4120"/>
                </a:lnTo>
                <a:lnTo>
                  <a:pt x="2585" y="4179"/>
                </a:lnTo>
                <a:lnTo>
                  <a:pt x="2575" y="4238"/>
                </a:lnTo>
                <a:lnTo>
                  <a:pt x="2574" y="4299"/>
                </a:lnTo>
                <a:lnTo>
                  <a:pt x="2573" y="4326"/>
                </a:lnTo>
                <a:lnTo>
                  <a:pt x="2564" y="4352"/>
                </a:lnTo>
                <a:lnTo>
                  <a:pt x="2552" y="4375"/>
                </a:lnTo>
                <a:lnTo>
                  <a:pt x="2535" y="4394"/>
                </a:lnTo>
                <a:lnTo>
                  <a:pt x="2514" y="4410"/>
                </a:lnTo>
                <a:lnTo>
                  <a:pt x="2491" y="4421"/>
                </a:lnTo>
                <a:lnTo>
                  <a:pt x="2464" y="4426"/>
                </a:lnTo>
                <a:lnTo>
                  <a:pt x="2342" y="4437"/>
                </a:lnTo>
                <a:lnTo>
                  <a:pt x="2220" y="4440"/>
                </a:lnTo>
                <a:lnTo>
                  <a:pt x="2092" y="4437"/>
                </a:lnTo>
                <a:lnTo>
                  <a:pt x="1964" y="4425"/>
                </a:lnTo>
                <a:lnTo>
                  <a:pt x="1937" y="4419"/>
                </a:lnTo>
                <a:lnTo>
                  <a:pt x="1913" y="4407"/>
                </a:lnTo>
                <a:lnTo>
                  <a:pt x="1892" y="4391"/>
                </a:lnTo>
                <a:lnTo>
                  <a:pt x="1876" y="4372"/>
                </a:lnTo>
                <a:lnTo>
                  <a:pt x="1864" y="4349"/>
                </a:lnTo>
                <a:lnTo>
                  <a:pt x="1856" y="4323"/>
                </a:lnTo>
                <a:lnTo>
                  <a:pt x="1855" y="4295"/>
                </a:lnTo>
                <a:lnTo>
                  <a:pt x="1855" y="4239"/>
                </a:lnTo>
                <a:lnTo>
                  <a:pt x="1849" y="4184"/>
                </a:lnTo>
                <a:lnTo>
                  <a:pt x="1837" y="4131"/>
                </a:lnTo>
                <a:lnTo>
                  <a:pt x="1818" y="4078"/>
                </a:lnTo>
                <a:lnTo>
                  <a:pt x="1795" y="4030"/>
                </a:lnTo>
                <a:lnTo>
                  <a:pt x="1766" y="3984"/>
                </a:lnTo>
                <a:lnTo>
                  <a:pt x="1733" y="3942"/>
                </a:lnTo>
                <a:lnTo>
                  <a:pt x="1695" y="3903"/>
                </a:lnTo>
                <a:lnTo>
                  <a:pt x="1651" y="3867"/>
                </a:lnTo>
                <a:lnTo>
                  <a:pt x="1605" y="3838"/>
                </a:lnTo>
                <a:lnTo>
                  <a:pt x="1554" y="3813"/>
                </a:lnTo>
                <a:lnTo>
                  <a:pt x="1502" y="3796"/>
                </a:lnTo>
                <a:lnTo>
                  <a:pt x="1449" y="3785"/>
                </a:lnTo>
                <a:lnTo>
                  <a:pt x="1395" y="3780"/>
                </a:lnTo>
                <a:lnTo>
                  <a:pt x="1340" y="3780"/>
                </a:lnTo>
                <a:lnTo>
                  <a:pt x="1286" y="3786"/>
                </a:lnTo>
                <a:lnTo>
                  <a:pt x="1231" y="3798"/>
                </a:lnTo>
                <a:lnTo>
                  <a:pt x="1179" y="3816"/>
                </a:lnTo>
                <a:lnTo>
                  <a:pt x="1128" y="3839"/>
                </a:lnTo>
                <a:lnTo>
                  <a:pt x="1082" y="3867"/>
                </a:lnTo>
                <a:lnTo>
                  <a:pt x="1039" y="3900"/>
                </a:lnTo>
                <a:lnTo>
                  <a:pt x="1000" y="3938"/>
                </a:lnTo>
                <a:lnTo>
                  <a:pt x="979" y="3957"/>
                </a:lnTo>
                <a:lnTo>
                  <a:pt x="956" y="3969"/>
                </a:lnTo>
                <a:lnTo>
                  <a:pt x="931" y="3977"/>
                </a:lnTo>
                <a:lnTo>
                  <a:pt x="905" y="3978"/>
                </a:lnTo>
                <a:lnTo>
                  <a:pt x="879" y="3976"/>
                </a:lnTo>
                <a:lnTo>
                  <a:pt x="853" y="3966"/>
                </a:lnTo>
                <a:lnTo>
                  <a:pt x="830" y="3951"/>
                </a:lnTo>
                <a:lnTo>
                  <a:pt x="736" y="3870"/>
                </a:lnTo>
                <a:lnTo>
                  <a:pt x="645" y="3784"/>
                </a:lnTo>
                <a:lnTo>
                  <a:pt x="559" y="3693"/>
                </a:lnTo>
                <a:lnTo>
                  <a:pt x="480" y="3596"/>
                </a:lnTo>
                <a:lnTo>
                  <a:pt x="465" y="3574"/>
                </a:lnTo>
                <a:lnTo>
                  <a:pt x="457" y="3548"/>
                </a:lnTo>
                <a:lnTo>
                  <a:pt x="452" y="3523"/>
                </a:lnTo>
                <a:lnTo>
                  <a:pt x="455" y="3497"/>
                </a:lnTo>
                <a:lnTo>
                  <a:pt x="462" y="3472"/>
                </a:lnTo>
                <a:lnTo>
                  <a:pt x="474" y="3449"/>
                </a:lnTo>
                <a:lnTo>
                  <a:pt x="493" y="3429"/>
                </a:lnTo>
                <a:lnTo>
                  <a:pt x="531" y="3389"/>
                </a:lnTo>
                <a:lnTo>
                  <a:pt x="565" y="3345"/>
                </a:lnTo>
                <a:lnTo>
                  <a:pt x="593" y="3299"/>
                </a:lnTo>
                <a:lnTo>
                  <a:pt x="616" y="3251"/>
                </a:lnTo>
                <a:lnTo>
                  <a:pt x="634" y="3199"/>
                </a:lnTo>
                <a:lnTo>
                  <a:pt x="646" y="3146"/>
                </a:lnTo>
                <a:lnTo>
                  <a:pt x="653" y="3094"/>
                </a:lnTo>
                <a:lnTo>
                  <a:pt x="653" y="3040"/>
                </a:lnTo>
                <a:lnTo>
                  <a:pt x="646" y="2985"/>
                </a:lnTo>
                <a:lnTo>
                  <a:pt x="635" y="2933"/>
                </a:lnTo>
                <a:lnTo>
                  <a:pt x="616" y="2880"/>
                </a:lnTo>
                <a:lnTo>
                  <a:pt x="591" y="2826"/>
                </a:lnTo>
                <a:lnTo>
                  <a:pt x="558" y="2776"/>
                </a:lnTo>
                <a:lnTo>
                  <a:pt x="520" y="2730"/>
                </a:lnTo>
                <a:lnTo>
                  <a:pt x="478" y="2689"/>
                </a:lnTo>
                <a:lnTo>
                  <a:pt x="432" y="2655"/>
                </a:lnTo>
                <a:lnTo>
                  <a:pt x="382" y="2626"/>
                </a:lnTo>
                <a:lnTo>
                  <a:pt x="329" y="2604"/>
                </a:lnTo>
                <a:lnTo>
                  <a:pt x="274" y="2588"/>
                </a:lnTo>
                <a:lnTo>
                  <a:pt x="217" y="2578"/>
                </a:lnTo>
                <a:lnTo>
                  <a:pt x="160" y="2576"/>
                </a:lnTo>
                <a:lnTo>
                  <a:pt x="131" y="2573"/>
                </a:lnTo>
                <a:lnTo>
                  <a:pt x="104" y="2565"/>
                </a:lnTo>
                <a:lnTo>
                  <a:pt x="77" y="2553"/>
                </a:lnTo>
                <a:lnTo>
                  <a:pt x="54" y="2536"/>
                </a:lnTo>
                <a:lnTo>
                  <a:pt x="35" y="2516"/>
                </a:lnTo>
                <a:lnTo>
                  <a:pt x="20" y="2493"/>
                </a:lnTo>
                <a:lnTo>
                  <a:pt x="14" y="2466"/>
                </a:lnTo>
                <a:lnTo>
                  <a:pt x="3" y="2340"/>
                </a:lnTo>
                <a:lnTo>
                  <a:pt x="0" y="2214"/>
                </a:lnTo>
                <a:lnTo>
                  <a:pt x="4" y="2087"/>
                </a:lnTo>
                <a:lnTo>
                  <a:pt x="15" y="1961"/>
                </a:lnTo>
                <a:lnTo>
                  <a:pt x="20" y="1936"/>
                </a:lnTo>
                <a:lnTo>
                  <a:pt x="31" y="1911"/>
                </a:lnTo>
                <a:lnTo>
                  <a:pt x="46" y="1891"/>
                </a:lnTo>
                <a:lnTo>
                  <a:pt x="65" y="1875"/>
                </a:lnTo>
                <a:lnTo>
                  <a:pt x="88" y="1863"/>
                </a:lnTo>
                <a:lnTo>
                  <a:pt x="114" y="1855"/>
                </a:lnTo>
                <a:lnTo>
                  <a:pt x="144" y="1853"/>
                </a:lnTo>
                <a:lnTo>
                  <a:pt x="207" y="1849"/>
                </a:lnTo>
                <a:lnTo>
                  <a:pt x="270" y="1840"/>
                </a:lnTo>
                <a:lnTo>
                  <a:pt x="329" y="1822"/>
                </a:lnTo>
                <a:lnTo>
                  <a:pt x="385" y="1800"/>
                </a:lnTo>
                <a:lnTo>
                  <a:pt x="438" y="1771"/>
                </a:lnTo>
                <a:lnTo>
                  <a:pt x="486" y="1737"/>
                </a:lnTo>
                <a:lnTo>
                  <a:pt x="530" y="1698"/>
                </a:lnTo>
                <a:lnTo>
                  <a:pt x="568" y="1654"/>
                </a:lnTo>
                <a:lnTo>
                  <a:pt x="600" y="1606"/>
                </a:lnTo>
                <a:lnTo>
                  <a:pt x="627" y="1553"/>
                </a:lnTo>
                <a:lnTo>
                  <a:pt x="645" y="1500"/>
                </a:lnTo>
                <a:lnTo>
                  <a:pt x="658" y="1446"/>
                </a:lnTo>
                <a:lnTo>
                  <a:pt x="664" y="1392"/>
                </a:lnTo>
                <a:lnTo>
                  <a:pt x="664" y="1336"/>
                </a:lnTo>
                <a:lnTo>
                  <a:pt x="658" y="1284"/>
                </a:lnTo>
                <a:lnTo>
                  <a:pt x="646" y="1230"/>
                </a:lnTo>
                <a:lnTo>
                  <a:pt x="629" y="1180"/>
                </a:lnTo>
                <a:lnTo>
                  <a:pt x="606" y="1130"/>
                </a:lnTo>
                <a:lnTo>
                  <a:pt x="576" y="1082"/>
                </a:lnTo>
                <a:lnTo>
                  <a:pt x="542" y="1039"/>
                </a:lnTo>
                <a:lnTo>
                  <a:pt x="503" y="998"/>
                </a:lnTo>
                <a:lnTo>
                  <a:pt x="485" y="978"/>
                </a:lnTo>
                <a:lnTo>
                  <a:pt x="471" y="955"/>
                </a:lnTo>
                <a:lnTo>
                  <a:pt x="465" y="931"/>
                </a:lnTo>
                <a:lnTo>
                  <a:pt x="462" y="905"/>
                </a:lnTo>
                <a:lnTo>
                  <a:pt x="466" y="878"/>
                </a:lnTo>
                <a:lnTo>
                  <a:pt x="474" y="854"/>
                </a:lnTo>
                <a:lnTo>
                  <a:pt x="489" y="831"/>
                </a:lnTo>
                <a:lnTo>
                  <a:pt x="572" y="735"/>
                </a:lnTo>
                <a:lnTo>
                  <a:pt x="658" y="643"/>
                </a:lnTo>
                <a:lnTo>
                  <a:pt x="752" y="556"/>
                </a:lnTo>
                <a:lnTo>
                  <a:pt x="849" y="475"/>
                </a:lnTo>
                <a:lnTo>
                  <a:pt x="872" y="461"/>
                </a:lnTo>
                <a:lnTo>
                  <a:pt x="897" y="452"/>
                </a:lnTo>
                <a:lnTo>
                  <a:pt x="923" y="449"/>
                </a:lnTo>
                <a:lnTo>
                  <a:pt x="948" y="452"/>
                </a:lnTo>
                <a:lnTo>
                  <a:pt x="973" y="459"/>
                </a:lnTo>
                <a:lnTo>
                  <a:pt x="996" y="471"/>
                </a:lnTo>
                <a:lnTo>
                  <a:pt x="1016" y="490"/>
                </a:lnTo>
                <a:lnTo>
                  <a:pt x="1055" y="526"/>
                </a:lnTo>
                <a:lnTo>
                  <a:pt x="1099" y="559"/>
                </a:lnTo>
                <a:lnTo>
                  <a:pt x="1145" y="587"/>
                </a:lnTo>
                <a:lnTo>
                  <a:pt x="1195" y="610"/>
                </a:lnTo>
                <a:lnTo>
                  <a:pt x="1246" y="628"/>
                </a:lnTo>
                <a:lnTo>
                  <a:pt x="1300" y="640"/>
                </a:lnTo>
                <a:lnTo>
                  <a:pt x="1355" y="647"/>
                </a:lnTo>
                <a:lnTo>
                  <a:pt x="1409" y="647"/>
                </a:lnTo>
                <a:lnTo>
                  <a:pt x="1463" y="643"/>
                </a:lnTo>
                <a:lnTo>
                  <a:pt x="1516" y="632"/>
                </a:lnTo>
                <a:lnTo>
                  <a:pt x="1567" y="614"/>
                </a:lnTo>
                <a:lnTo>
                  <a:pt x="1622" y="588"/>
                </a:lnTo>
                <a:lnTo>
                  <a:pt x="1672" y="555"/>
                </a:lnTo>
                <a:lnTo>
                  <a:pt x="1718" y="517"/>
                </a:lnTo>
                <a:lnTo>
                  <a:pt x="1758" y="473"/>
                </a:lnTo>
                <a:lnTo>
                  <a:pt x="1792" y="426"/>
                </a:lnTo>
                <a:lnTo>
                  <a:pt x="1822" y="375"/>
                </a:lnTo>
                <a:lnTo>
                  <a:pt x="1845" y="319"/>
                </a:lnTo>
                <a:lnTo>
                  <a:pt x="1860" y="261"/>
                </a:lnTo>
                <a:lnTo>
                  <a:pt x="1869" y="202"/>
                </a:lnTo>
                <a:lnTo>
                  <a:pt x="1871" y="141"/>
                </a:lnTo>
                <a:lnTo>
                  <a:pt x="1875" y="110"/>
                </a:lnTo>
                <a:lnTo>
                  <a:pt x="1884" y="81"/>
                </a:lnTo>
                <a:lnTo>
                  <a:pt x="1902" y="55"/>
                </a:lnTo>
                <a:lnTo>
                  <a:pt x="1924" y="35"/>
                </a:lnTo>
                <a:lnTo>
                  <a:pt x="1951" y="22"/>
                </a:lnTo>
                <a:lnTo>
                  <a:pt x="1982" y="14"/>
                </a:lnTo>
                <a:lnTo>
                  <a:pt x="2106" y="4"/>
                </a:lnTo>
                <a:lnTo>
                  <a:pt x="2231" y="0"/>
                </a:lnTo>
                <a:close/>
              </a:path>
            </a:pathLst>
          </a:custGeom>
          <a:solidFill>
            <a:schemeClr val="accent2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30" name="Group 1254"/>
          <p:cNvGrpSpPr>
            <a:grpSpLocks noChangeAspect="1"/>
          </p:cNvGrpSpPr>
          <p:nvPr/>
        </p:nvGrpSpPr>
        <p:grpSpPr bwMode="auto">
          <a:xfrm>
            <a:off x="3518904" y="3576174"/>
            <a:ext cx="157896" cy="156650"/>
            <a:chOff x="3311" y="3798"/>
            <a:chExt cx="760" cy="754"/>
          </a:xfrm>
          <a:solidFill>
            <a:schemeClr val="accent3"/>
          </a:solidFill>
        </p:grpSpPr>
        <p:sp>
          <p:nvSpPr>
            <p:cNvPr id="31" name="Freeform 1256"/>
            <p:cNvSpPr>
              <a:spLocks/>
            </p:cNvSpPr>
            <p:nvPr/>
          </p:nvSpPr>
          <p:spPr bwMode="auto">
            <a:xfrm>
              <a:off x="3652" y="3874"/>
              <a:ext cx="419" cy="667"/>
            </a:xfrm>
            <a:custGeom>
              <a:avLst/>
              <a:gdLst>
                <a:gd name="T0" fmla="*/ 788 w 2091"/>
                <a:gd name="T1" fmla="*/ 34 h 3334"/>
                <a:gd name="T2" fmla="*/ 986 w 2091"/>
                <a:gd name="T3" fmla="*/ 288 h 3334"/>
                <a:gd name="T4" fmla="*/ 1263 w 2091"/>
                <a:gd name="T5" fmla="*/ 616 h 3334"/>
                <a:gd name="T6" fmla="*/ 1409 w 2091"/>
                <a:gd name="T7" fmla="*/ 500 h 3334"/>
                <a:gd name="T8" fmla="*/ 1769 w 2091"/>
                <a:gd name="T9" fmla="*/ 455 h 3334"/>
                <a:gd name="T10" fmla="*/ 1880 w 2091"/>
                <a:gd name="T11" fmla="*/ 643 h 3334"/>
                <a:gd name="T12" fmla="*/ 1971 w 2091"/>
                <a:gd name="T13" fmla="*/ 843 h 3334"/>
                <a:gd name="T14" fmla="*/ 2036 w 2091"/>
                <a:gd name="T15" fmla="*/ 1054 h 3334"/>
                <a:gd name="T16" fmla="*/ 2077 w 2091"/>
                <a:gd name="T17" fmla="*/ 1275 h 3334"/>
                <a:gd name="T18" fmla="*/ 2091 w 2091"/>
                <a:gd name="T19" fmla="*/ 1504 h 3334"/>
                <a:gd name="T20" fmla="*/ 2076 w 2091"/>
                <a:gd name="T21" fmla="*/ 1742 h 3334"/>
                <a:gd name="T22" fmla="*/ 2032 w 2091"/>
                <a:gd name="T23" fmla="*/ 1972 h 3334"/>
                <a:gd name="T24" fmla="*/ 1961 w 2091"/>
                <a:gd name="T25" fmla="*/ 2190 h 3334"/>
                <a:gd name="T26" fmla="*/ 1864 w 2091"/>
                <a:gd name="T27" fmla="*/ 2396 h 3334"/>
                <a:gd name="T28" fmla="*/ 1746 w 2091"/>
                <a:gd name="T29" fmla="*/ 2588 h 3334"/>
                <a:gd name="T30" fmla="*/ 1603 w 2091"/>
                <a:gd name="T31" fmla="*/ 2763 h 3334"/>
                <a:gd name="T32" fmla="*/ 1442 w 2091"/>
                <a:gd name="T33" fmla="*/ 2920 h 3334"/>
                <a:gd name="T34" fmla="*/ 1263 w 2091"/>
                <a:gd name="T35" fmla="*/ 3058 h 3334"/>
                <a:gd name="T36" fmla="*/ 1069 w 2091"/>
                <a:gd name="T37" fmla="*/ 3175 h 3334"/>
                <a:gd name="T38" fmla="*/ 859 w 2091"/>
                <a:gd name="T39" fmla="*/ 3267 h 3334"/>
                <a:gd name="T40" fmla="*/ 637 w 2091"/>
                <a:gd name="T41" fmla="*/ 3334 h 3334"/>
                <a:gd name="T42" fmla="*/ 998 w 2091"/>
                <a:gd name="T43" fmla="*/ 2993 h 3334"/>
                <a:gd name="T44" fmla="*/ 1309 w 2091"/>
                <a:gd name="T45" fmla="*/ 2658 h 3334"/>
                <a:gd name="T46" fmla="*/ 1193 w 2091"/>
                <a:gd name="T47" fmla="*/ 2061 h 3334"/>
                <a:gd name="T48" fmla="*/ 920 w 2091"/>
                <a:gd name="T49" fmla="*/ 1856 h 3334"/>
                <a:gd name="T50" fmla="*/ 544 w 2091"/>
                <a:gd name="T51" fmla="*/ 1775 h 3334"/>
                <a:gd name="T52" fmla="*/ 298 w 2091"/>
                <a:gd name="T53" fmla="*/ 1714 h 3334"/>
                <a:gd name="T54" fmla="*/ 214 w 2091"/>
                <a:gd name="T55" fmla="*/ 1548 h 3334"/>
                <a:gd name="T56" fmla="*/ 36 w 2091"/>
                <a:gd name="T57" fmla="*/ 1626 h 3334"/>
                <a:gd name="T58" fmla="*/ 147 w 2091"/>
                <a:gd name="T59" fmla="*/ 1402 h 3334"/>
                <a:gd name="T60" fmla="*/ 380 w 2091"/>
                <a:gd name="T61" fmla="*/ 1471 h 3334"/>
                <a:gd name="T62" fmla="*/ 637 w 2091"/>
                <a:gd name="T63" fmla="*/ 1082 h 3334"/>
                <a:gd name="T64" fmla="*/ 1134 w 2091"/>
                <a:gd name="T65" fmla="*/ 947 h 3334"/>
                <a:gd name="T66" fmla="*/ 924 w 2091"/>
                <a:gd name="T67" fmla="*/ 630 h 3334"/>
                <a:gd name="T68" fmla="*/ 714 w 2091"/>
                <a:gd name="T69" fmla="*/ 461 h 3334"/>
                <a:gd name="T70" fmla="*/ 470 w 2091"/>
                <a:gd name="T71" fmla="*/ 392 h 3334"/>
                <a:gd name="T72" fmla="*/ 233 w 2091"/>
                <a:gd name="T73" fmla="*/ 551 h 3334"/>
                <a:gd name="T74" fmla="*/ 372 w 2091"/>
                <a:gd name="T75" fmla="*/ 392 h 3334"/>
                <a:gd name="T76" fmla="*/ 578 w 2091"/>
                <a:gd name="T77" fmla="*/ 234 h 3334"/>
                <a:gd name="T78" fmla="*/ 692 w 2091"/>
                <a:gd name="T79" fmla="*/ 376 h 3334"/>
                <a:gd name="T80" fmla="*/ 866 w 2091"/>
                <a:gd name="T81" fmla="*/ 349 h 3334"/>
                <a:gd name="T82" fmla="*/ 605 w 2091"/>
                <a:gd name="T83" fmla="*/ 81 h 33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2091" h="3334">
                  <a:moveTo>
                    <a:pt x="610" y="0"/>
                  </a:moveTo>
                  <a:lnTo>
                    <a:pt x="788" y="34"/>
                  </a:lnTo>
                  <a:lnTo>
                    <a:pt x="939" y="169"/>
                  </a:lnTo>
                  <a:lnTo>
                    <a:pt x="986" y="288"/>
                  </a:lnTo>
                  <a:lnTo>
                    <a:pt x="1022" y="400"/>
                  </a:lnTo>
                  <a:lnTo>
                    <a:pt x="1263" y="616"/>
                  </a:lnTo>
                  <a:lnTo>
                    <a:pt x="1325" y="635"/>
                  </a:lnTo>
                  <a:lnTo>
                    <a:pt x="1409" y="500"/>
                  </a:lnTo>
                  <a:lnTo>
                    <a:pt x="1712" y="473"/>
                  </a:lnTo>
                  <a:lnTo>
                    <a:pt x="1769" y="455"/>
                  </a:lnTo>
                  <a:lnTo>
                    <a:pt x="1827" y="547"/>
                  </a:lnTo>
                  <a:lnTo>
                    <a:pt x="1880" y="643"/>
                  </a:lnTo>
                  <a:lnTo>
                    <a:pt x="1929" y="741"/>
                  </a:lnTo>
                  <a:lnTo>
                    <a:pt x="1971" y="843"/>
                  </a:lnTo>
                  <a:lnTo>
                    <a:pt x="2007" y="947"/>
                  </a:lnTo>
                  <a:lnTo>
                    <a:pt x="2036" y="1054"/>
                  </a:lnTo>
                  <a:lnTo>
                    <a:pt x="2060" y="1163"/>
                  </a:lnTo>
                  <a:lnTo>
                    <a:pt x="2077" y="1275"/>
                  </a:lnTo>
                  <a:lnTo>
                    <a:pt x="2088" y="1389"/>
                  </a:lnTo>
                  <a:lnTo>
                    <a:pt x="2091" y="1504"/>
                  </a:lnTo>
                  <a:lnTo>
                    <a:pt x="2087" y="1624"/>
                  </a:lnTo>
                  <a:lnTo>
                    <a:pt x="2076" y="1742"/>
                  </a:lnTo>
                  <a:lnTo>
                    <a:pt x="2057" y="1859"/>
                  </a:lnTo>
                  <a:lnTo>
                    <a:pt x="2032" y="1972"/>
                  </a:lnTo>
                  <a:lnTo>
                    <a:pt x="2000" y="2082"/>
                  </a:lnTo>
                  <a:lnTo>
                    <a:pt x="1961" y="2190"/>
                  </a:lnTo>
                  <a:lnTo>
                    <a:pt x="1916" y="2295"/>
                  </a:lnTo>
                  <a:lnTo>
                    <a:pt x="1864" y="2396"/>
                  </a:lnTo>
                  <a:lnTo>
                    <a:pt x="1807" y="2493"/>
                  </a:lnTo>
                  <a:lnTo>
                    <a:pt x="1746" y="2588"/>
                  </a:lnTo>
                  <a:lnTo>
                    <a:pt x="1676" y="2677"/>
                  </a:lnTo>
                  <a:lnTo>
                    <a:pt x="1603" y="2763"/>
                  </a:lnTo>
                  <a:lnTo>
                    <a:pt x="1525" y="2844"/>
                  </a:lnTo>
                  <a:lnTo>
                    <a:pt x="1442" y="2920"/>
                  </a:lnTo>
                  <a:lnTo>
                    <a:pt x="1355" y="2992"/>
                  </a:lnTo>
                  <a:lnTo>
                    <a:pt x="1263" y="3058"/>
                  </a:lnTo>
                  <a:lnTo>
                    <a:pt x="1168" y="3119"/>
                  </a:lnTo>
                  <a:lnTo>
                    <a:pt x="1069" y="3175"/>
                  </a:lnTo>
                  <a:lnTo>
                    <a:pt x="965" y="3224"/>
                  </a:lnTo>
                  <a:lnTo>
                    <a:pt x="859" y="3267"/>
                  </a:lnTo>
                  <a:lnTo>
                    <a:pt x="750" y="3305"/>
                  </a:lnTo>
                  <a:lnTo>
                    <a:pt x="637" y="3334"/>
                  </a:lnTo>
                  <a:lnTo>
                    <a:pt x="672" y="3210"/>
                  </a:lnTo>
                  <a:lnTo>
                    <a:pt x="998" y="2993"/>
                  </a:lnTo>
                  <a:lnTo>
                    <a:pt x="1084" y="2762"/>
                  </a:lnTo>
                  <a:lnTo>
                    <a:pt x="1309" y="2658"/>
                  </a:lnTo>
                  <a:lnTo>
                    <a:pt x="1523" y="2254"/>
                  </a:lnTo>
                  <a:lnTo>
                    <a:pt x="1193" y="2061"/>
                  </a:lnTo>
                  <a:lnTo>
                    <a:pt x="1022" y="1869"/>
                  </a:lnTo>
                  <a:lnTo>
                    <a:pt x="920" y="1856"/>
                  </a:lnTo>
                  <a:lnTo>
                    <a:pt x="719" y="1802"/>
                  </a:lnTo>
                  <a:lnTo>
                    <a:pt x="544" y="1775"/>
                  </a:lnTo>
                  <a:lnTo>
                    <a:pt x="392" y="1818"/>
                  </a:lnTo>
                  <a:lnTo>
                    <a:pt x="298" y="1714"/>
                  </a:lnTo>
                  <a:lnTo>
                    <a:pt x="205" y="1687"/>
                  </a:lnTo>
                  <a:lnTo>
                    <a:pt x="214" y="1548"/>
                  </a:lnTo>
                  <a:lnTo>
                    <a:pt x="102" y="1552"/>
                  </a:lnTo>
                  <a:lnTo>
                    <a:pt x="36" y="1626"/>
                  </a:lnTo>
                  <a:lnTo>
                    <a:pt x="0" y="1471"/>
                  </a:lnTo>
                  <a:lnTo>
                    <a:pt x="147" y="1402"/>
                  </a:lnTo>
                  <a:lnTo>
                    <a:pt x="298" y="1471"/>
                  </a:lnTo>
                  <a:lnTo>
                    <a:pt x="380" y="1471"/>
                  </a:lnTo>
                  <a:lnTo>
                    <a:pt x="410" y="1352"/>
                  </a:lnTo>
                  <a:lnTo>
                    <a:pt x="637" y="1082"/>
                  </a:lnTo>
                  <a:lnTo>
                    <a:pt x="951" y="924"/>
                  </a:lnTo>
                  <a:lnTo>
                    <a:pt x="1134" y="947"/>
                  </a:lnTo>
                  <a:lnTo>
                    <a:pt x="1151" y="859"/>
                  </a:lnTo>
                  <a:lnTo>
                    <a:pt x="924" y="630"/>
                  </a:lnTo>
                  <a:lnTo>
                    <a:pt x="839" y="461"/>
                  </a:lnTo>
                  <a:lnTo>
                    <a:pt x="714" y="461"/>
                  </a:lnTo>
                  <a:lnTo>
                    <a:pt x="637" y="417"/>
                  </a:lnTo>
                  <a:lnTo>
                    <a:pt x="470" y="392"/>
                  </a:lnTo>
                  <a:lnTo>
                    <a:pt x="436" y="590"/>
                  </a:lnTo>
                  <a:lnTo>
                    <a:pt x="233" y="551"/>
                  </a:lnTo>
                  <a:lnTo>
                    <a:pt x="217" y="427"/>
                  </a:lnTo>
                  <a:lnTo>
                    <a:pt x="372" y="392"/>
                  </a:lnTo>
                  <a:lnTo>
                    <a:pt x="424" y="171"/>
                  </a:lnTo>
                  <a:lnTo>
                    <a:pt x="578" y="234"/>
                  </a:lnTo>
                  <a:lnTo>
                    <a:pt x="574" y="328"/>
                  </a:lnTo>
                  <a:lnTo>
                    <a:pt x="692" y="376"/>
                  </a:lnTo>
                  <a:lnTo>
                    <a:pt x="770" y="400"/>
                  </a:lnTo>
                  <a:lnTo>
                    <a:pt x="866" y="349"/>
                  </a:lnTo>
                  <a:lnTo>
                    <a:pt x="781" y="250"/>
                  </a:lnTo>
                  <a:lnTo>
                    <a:pt x="605" y="81"/>
                  </a:lnTo>
                  <a:lnTo>
                    <a:pt x="61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1257"/>
            <p:cNvSpPr>
              <a:spLocks/>
            </p:cNvSpPr>
            <p:nvPr/>
          </p:nvSpPr>
          <p:spPr bwMode="auto">
            <a:xfrm>
              <a:off x="3311" y="3979"/>
              <a:ext cx="441" cy="573"/>
            </a:xfrm>
            <a:custGeom>
              <a:avLst/>
              <a:gdLst>
                <a:gd name="T0" fmla="*/ 261 w 2205"/>
                <a:gd name="T1" fmla="*/ 106 h 2865"/>
                <a:gd name="T2" fmla="*/ 581 w 2205"/>
                <a:gd name="T3" fmla="*/ 176 h 2865"/>
                <a:gd name="T4" fmla="*/ 1098 w 2205"/>
                <a:gd name="T5" fmla="*/ 443 h 2865"/>
                <a:gd name="T6" fmla="*/ 1370 w 2205"/>
                <a:gd name="T7" fmla="*/ 1109 h 2865"/>
                <a:gd name="T8" fmla="*/ 1416 w 2205"/>
                <a:gd name="T9" fmla="*/ 980 h 2865"/>
                <a:gd name="T10" fmla="*/ 1837 w 2205"/>
                <a:gd name="T11" fmla="*/ 1269 h 2865"/>
                <a:gd name="T12" fmla="*/ 2106 w 2205"/>
                <a:gd name="T13" fmla="*/ 1448 h 2865"/>
                <a:gd name="T14" fmla="*/ 2118 w 2205"/>
                <a:gd name="T15" fmla="*/ 1964 h 2865"/>
                <a:gd name="T16" fmla="*/ 2121 w 2205"/>
                <a:gd name="T17" fmla="*/ 1978 h 2865"/>
                <a:gd name="T18" fmla="*/ 2131 w 2205"/>
                <a:gd name="T19" fmla="*/ 2011 h 2865"/>
                <a:gd name="T20" fmla="*/ 2146 w 2205"/>
                <a:gd name="T21" fmla="*/ 2058 h 2865"/>
                <a:gd name="T22" fmla="*/ 2162 w 2205"/>
                <a:gd name="T23" fmla="*/ 2113 h 2865"/>
                <a:gd name="T24" fmla="*/ 2177 w 2205"/>
                <a:gd name="T25" fmla="*/ 2168 h 2865"/>
                <a:gd name="T26" fmla="*/ 2192 w 2205"/>
                <a:gd name="T27" fmla="*/ 2217 h 2865"/>
                <a:gd name="T28" fmla="*/ 2202 w 2205"/>
                <a:gd name="T29" fmla="*/ 2253 h 2865"/>
                <a:gd name="T30" fmla="*/ 2205 w 2205"/>
                <a:gd name="T31" fmla="*/ 2270 h 2865"/>
                <a:gd name="T32" fmla="*/ 2202 w 2205"/>
                <a:gd name="T33" fmla="*/ 2286 h 2865"/>
                <a:gd name="T34" fmla="*/ 2193 w 2205"/>
                <a:gd name="T35" fmla="*/ 2323 h 2865"/>
                <a:gd name="T36" fmla="*/ 2181 w 2205"/>
                <a:gd name="T37" fmla="*/ 2374 h 2865"/>
                <a:gd name="T38" fmla="*/ 2166 w 2205"/>
                <a:gd name="T39" fmla="*/ 2433 h 2865"/>
                <a:gd name="T40" fmla="*/ 2150 w 2205"/>
                <a:gd name="T41" fmla="*/ 2495 h 2865"/>
                <a:gd name="T42" fmla="*/ 2136 w 2205"/>
                <a:gd name="T43" fmla="*/ 2549 h 2865"/>
                <a:gd name="T44" fmla="*/ 2125 w 2205"/>
                <a:gd name="T45" fmla="*/ 2592 h 2865"/>
                <a:gd name="T46" fmla="*/ 2119 w 2205"/>
                <a:gd name="T47" fmla="*/ 2616 h 2865"/>
                <a:gd name="T48" fmla="*/ 2137 w 2205"/>
                <a:gd name="T49" fmla="*/ 2848 h 2865"/>
                <a:gd name="T50" fmla="*/ 1979 w 2205"/>
                <a:gd name="T51" fmla="*/ 2863 h 2865"/>
                <a:gd name="T52" fmla="*/ 1779 w 2205"/>
                <a:gd name="T53" fmla="*/ 2862 h 2865"/>
                <a:gd name="T54" fmla="*/ 1545 w 2205"/>
                <a:gd name="T55" fmla="*/ 2832 h 2865"/>
                <a:gd name="T56" fmla="*/ 1321 w 2205"/>
                <a:gd name="T57" fmla="*/ 2776 h 2865"/>
                <a:gd name="T58" fmla="*/ 1108 w 2205"/>
                <a:gd name="T59" fmla="*/ 2693 h 2865"/>
                <a:gd name="T60" fmla="*/ 909 w 2205"/>
                <a:gd name="T61" fmla="*/ 2588 h 2865"/>
                <a:gd name="T62" fmla="*/ 723 w 2205"/>
                <a:gd name="T63" fmla="*/ 2460 h 2865"/>
                <a:gd name="T64" fmla="*/ 556 w 2205"/>
                <a:gd name="T65" fmla="*/ 2313 h 2865"/>
                <a:gd name="T66" fmla="*/ 407 w 2205"/>
                <a:gd name="T67" fmla="*/ 2146 h 2865"/>
                <a:gd name="T68" fmla="*/ 278 w 2205"/>
                <a:gd name="T69" fmla="*/ 1963 h 2865"/>
                <a:gd name="T70" fmla="*/ 172 w 2205"/>
                <a:gd name="T71" fmla="*/ 1766 h 2865"/>
                <a:gd name="T72" fmla="*/ 90 w 2205"/>
                <a:gd name="T73" fmla="*/ 1555 h 2865"/>
                <a:gd name="T74" fmla="*/ 33 w 2205"/>
                <a:gd name="T75" fmla="*/ 1331 h 2865"/>
                <a:gd name="T76" fmla="*/ 3 w 2205"/>
                <a:gd name="T77" fmla="*/ 1099 h 2865"/>
                <a:gd name="T78" fmla="*/ 3 w 2205"/>
                <a:gd name="T79" fmla="*/ 865 h 2865"/>
                <a:gd name="T80" fmla="*/ 31 w 2205"/>
                <a:gd name="T81" fmla="*/ 641 h 2865"/>
                <a:gd name="T82" fmla="*/ 84 w 2205"/>
                <a:gd name="T83" fmla="*/ 427 h 2865"/>
                <a:gd name="T84" fmla="*/ 162 w 2205"/>
                <a:gd name="T85" fmla="*/ 223 h 2865"/>
                <a:gd name="T86" fmla="*/ 261 w 2205"/>
                <a:gd name="T87" fmla="*/ 30 h 28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2205" h="2865">
                  <a:moveTo>
                    <a:pt x="397" y="0"/>
                  </a:moveTo>
                  <a:lnTo>
                    <a:pt x="261" y="106"/>
                  </a:lnTo>
                  <a:lnTo>
                    <a:pt x="368" y="176"/>
                  </a:lnTo>
                  <a:lnTo>
                    <a:pt x="581" y="176"/>
                  </a:lnTo>
                  <a:lnTo>
                    <a:pt x="898" y="120"/>
                  </a:lnTo>
                  <a:lnTo>
                    <a:pt x="1098" y="443"/>
                  </a:lnTo>
                  <a:lnTo>
                    <a:pt x="1098" y="743"/>
                  </a:lnTo>
                  <a:lnTo>
                    <a:pt x="1370" y="1109"/>
                  </a:lnTo>
                  <a:lnTo>
                    <a:pt x="1416" y="1109"/>
                  </a:lnTo>
                  <a:lnTo>
                    <a:pt x="1416" y="980"/>
                  </a:lnTo>
                  <a:lnTo>
                    <a:pt x="1521" y="1199"/>
                  </a:lnTo>
                  <a:lnTo>
                    <a:pt x="1837" y="1269"/>
                  </a:lnTo>
                  <a:lnTo>
                    <a:pt x="1979" y="1410"/>
                  </a:lnTo>
                  <a:lnTo>
                    <a:pt x="2106" y="1448"/>
                  </a:lnTo>
                  <a:lnTo>
                    <a:pt x="1979" y="1710"/>
                  </a:lnTo>
                  <a:lnTo>
                    <a:pt x="2118" y="1964"/>
                  </a:lnTo>
                  <a:lnTo>
                    <a:pt x="2119" y="1968"/>
                  </a:lnTo>
                  <a:lnTo>
                    <a:pt x="2121" y="1978"/>
                  </a:lnTo>
                  <a:lnTo>
                    <a:pt x="2126" y="1993"/>
                  </a:lnTo>
                  <a:lnTo>
                    <a:pt x="2131" y="2011"/>
                  </a:lnTo>
                  <a:lnTo>
                    <a:pt x="2139" y="2033"/>
                  </a:lnTo>
                  <a:lnTo>
                    <a:pt x="2146" y="2058"/>
                  </a:lnTo>
                  <a:lnTo>
                    <a:pt x="2153" y="2085"/>
                  </a:lnTo>
                  <a:lnTo>
                    <a:pt x="2162" y="2113"/>
                  </a:lnTo>
                  <a:lnTo>
                    <a:pt x="2169" y="2141"/>
                  </a:lnTo>
                  <a:lnTo>
                    <a:pt x="2177" y="2168"/>
                  </a:lnTo>
                  <a:lnTo>
                    <a:pt x="2184" y="2194"/>
                  </a:lnTo>
                  <a:lnTo>
                    <a:pt x="2192" y="2217"/>
                  </a:lnTo>
                  <a:lnTo>
                    <a:pt x="2197" y="2237"/>
                  </a:lnTo>
                  <a:lnTo>
                    <a:pt x="2202" y="2253"/>
                  </a:lnTo>
                  <a:lnTo>
                    <a:pt x="2204" y="2264"/>
                  </a:lnTo>
                  <a:lnTo>
                    <a:pt x="2205" y="2270"/>
                  </a:lnTo>
                  <a:lnTo>
                    <a:pt x="2204" y="2275"/>
                  </a:lnTo>
                  <a:lnTo>
                    <a:pt x="2202" y="2286"/>
                  </a:lnTo>
                  <a:lnTo>
                    <a:pt x="2198" y="2302"/>
                  </a:lnTo>
                  <a:lnTo>
                    <a:pt x="2193" y="2323"/>
                  </a:lnTo>
                  <a:lnTo>
                    <a:pt x="2187" y="2347"/>
                  </a:lnTo>
                  <a:lnTo>
                    <a:pt x="2181" y="2374"/>
                  </a:lnTo>
                  <a:lnTo>
                    <a:pt x="2173" y="2404"/>
                  </a:lnTo>
                  <a:lnTo>
                    <a:pt x="2166" y="2433"/>
                  </a:lnTo>
                  <a:lnTo>
                    <a:pt x="2157" y="2464"/>
                  </a:lnTo>
                  <a:lnTo>
                    <a:pt x="2150" y="2495"/>
                  </a:lnTo>
                  <a:lnTo>
                    <a:pt x="2142" y="2523"/>
                  </a:lnTo>
                  <a:lnTo>
                    <a:pt x="2136" y="2549"/>
                  </a:lnTo>
                  <a:lnTo>
                    <a:pt x="2130" y="2572"/>
                  </a:lnTo>
                  <a:lnTo>
                    <a:pt x="2125" y="2592"/>
                  </a:lnTo>
                  <a:lnTo>
                    <a:pt x="2121" y="2608"/>
                  </a:lnTo>
                  <a:lnTo>
                    <a:pt x="2119" y="2616"/>
                  </a:lnTo>
                  <a:lnTo>
                    <a:pt x="2118" y="2620"/>
                  </a:lnTo>
                  <a:lnTo>
                    <a:pt x="2137" y="2848"/>
                  </a:lnTo>
                  <a:lnTo>
                    <a:pt x="2059" y="2857"/>
                  </a:lnTo>
                  <a:lnTo>
                    <a:pt x="1979" y="2863"/>
                  </a:lnTo>
                  <a:lnTo>
                    <a:pt x="1899" y="2865"/>
                  </a:lnTo>
                  <a:lnTo>
                    <a:pt x="1779" y="2862"/>
                  </a:lnTo>
                  <a:lnTo>
                    <a:pt x="1661" y="2851"/>
                  </a:lnTo>
                  <a:lnTo>
                    <a:pt x="1545" y="2832"/>
                  </a:lnTo>
                  <a:lnTo>
                    <a:pt x="1431" y="2808"/>
                  </a:lnTo>
                  <a:lnTo>
                    <a:pt x="1321" y="2776"/>
                  </a:lnTo>
                  <a:lnTo>
                    <a:pt x="1213" y="2738"/>
                  </a:lnTo>
                  <a:lnTo>
                    <a:pt x="1108" y="2693"/>
                  </a:lnTo>
                  <a:lnTo>
                    <a:pt x="1007" y="2644"/>
                  </a:lnTo>
                  <a:lnTo>
                    <a:pt x="909" y="2588"/>
                  </a:lnTo>
                  <a:lnTo>
                    <a:pt x="814" y="2528"/>
                  </a:lnTo>
                  <a:lnTo>
                    <a:pt x="723" y="2460"/>
                  </a:lnTo>
                  <a:lnTo>
                    <a:pt x="638" y="2389"/>
                  </a:lnTo>
                  <a:lnTo>
                    <a:pt x="556" y="2313"/>
                  </a:lnTo>
                  <a:lnTo>
                    <a:pt x="480" y="2232"/>
                  </a:lnTo>
                  <a:lnTo>
                    <a:pt x="407" y="2146"/>
                  </a:lnTo>
                  <a:lnTo>
                    <a:pt x="340" y="2057"/>
                  </a:lnTo>
                  <a:lnTo>
                    <a:pt x="278" y="1963"/>
                  </a:lnTo>
                  <a:lnTo>
                    <a:pt x="222" y="1866"/>
                  </a:lnTo>
                  <a:lnTo>
                    <a:pt x="172" y="1766"/>
                  </a:lnTo>
                  <a:lnTo>
                    <a:pt x="127" y="1661"/>
                  </a:lnTo>
                  <a:lnTo>
                    <a:pt x="90" y="1555"/>
                  </a:lnTo>
                  <a:lnTo>
                    <a:pt x="58" y="1444"/>
                  </a:lnTo>
                  <a:lnTo>
                    <a:pt x="33" y="1331"/>
                  </a:lnTo>
                  <a:lnTo>
                    <a:pt x="15" y="1217"/>
                  </a:lnTo>
                  <a:lnTo>
                    <a:pt x="3" y="1099"/>
                  </a:lnTo>
                  <a:lnTo>
                    <a:pt x="0" y="980"/>
                  </a:lnTo>
                  <a:lnTo>
                    <a:pt x="3" y="865"/>
                  </a:lnTo>
                  <a:lnTo>
                    <a:pt x="13" y="752"/>
                  </a:lnTo>
                  <a:lnTo>
                    <a:pt x="31" y="641"/>
                  </a:lnTo>
                  <a:lnTo>
                    <a:pt x="54" y="533"/>
                  </a:lnTo>
                  <a:lnTo>
                    <a:pt x="84" y="427"/>
                  </a:lnTo>
                  <a:lnTo>
                    <a:pt x="120" y="324"/>
                  </a:lnTo>
                  <a:lnTo>
                    <a:pt x="162" y="223"/>
                  </a:lnTo>
                  <a:lnTo>
                    <a:pt x="209" y="125"/>
                  </a:lnTo>
                  <a:lnTo>
                    <a:pt x="261" y="30"/>
                  </a:lnTo>
                  <a:lnTo>
                    <a:pt x="397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1258"/>
            <p:cNvSpPr>
              <a:spLocks noEditPoints="1"/>
            </p:cNvSpPr>
            <p:nvPr/>
          </p:nvSpPr>
          <p:spPr bwMode="auto">
            <a:xfrm>
              <a:off x="3398" y="3798"/>
              <a:ext cx="455" cy="137"/>
            </a:xfrm>
            <a:custGeom>
              <a:avLst/>
              <a:gdLst>
                <a:gd name="T0" fmla="*/ 971 w 2275"/>
                <a:gd name="T1" fmla="*/ 203 h 686"/>
                <a:gd name="T2" fmla="*/ 967 w 2275"/>
                <a:gd name="T3" fmla="*/ 210 h 686"/>
                <a:gd name="T4" fmla="*/ 959 w 2275"/>
                <a:gd name="T5" fmla="*/ 220 h 686"/>
                <a:gd name="T6" fmla="*/ 946 w 2275"/>
                <a:gd name="T7" fmla="*/ 231 h 686"/>
                <a:gd name="T8" fmla="*/ 933 w 2275"/>
                <a:gd name="T9" fmla="*/ 243 h 686"/>
                <a:gd name="T10" fmla="*/ 915 w 2275"/>
                <a:gd name="T11" fmla="*/ 255 h 686"/>
                <a:gd name="T12" fmla="*/ 899 w 2275"/>
                <a:gd name="T13" fmla="*/ 268 h 686"/>
                <a:gd name="T14" fmla="*/ 883 w 2275"/>
                <a:gd name="T15" fmla="*/ 279 h 686"/>
                <a:gd name="T16" fmla="*/ 868 w 2275"/>
                <a:gd name="T17" fmla="*/ 289 h 686"/>
                <a:gd name="T18" fmla="*/ 857 w 2275"/>
                <a:gd name="T19" fmla="*/ 296 h 686"/>
                <a:gd name="T20" fmla="*/ 850 w 2275"/>
                <a:gd name="T21" fmla="*/ 301 h 686"/>
                <a:gd name="T22" fmla="*/ 846 w 2275"/>
                <a:gd name="T23" fmla="*/ 303 h 686"/>
                <a:gd name="T24" fmla="*/ 971 w 2275"/>
                <a:gd name="T25" fmla="*/ 376 h 686"/>
                <a:gd name="T26" fmla="*/ 1230 w 2275"/>
                <a:gd name="T27" fmla="*/ 308 h 686"/>
                <a:gd name="T28" fmla="*/ 1169 w 2275"/>
                <a:gd name="T29" fmla="*/ 203 h 686"/>
                <a:gd name="T30" fmla="*/ 1056 w 2275"/>
                <a:gd name="T31" fmla="*/ 238 h 686"/>
                <a:gd name="T32" fmla="*/ 971 w 2275"/>
                <a:gd name="T33" fmla="*/ 203 h 686"/>
                <a:gd name="T34" fmla="*/ 1740 w 2275"/>
                <a:gd name="T35" fmla="*/ 81 h 686"/>
                <a:gd name="T36" fmla="*/ 1545 w 2275"/>
                <a:gd name="T37" fmla="*/ 188 h 686"/>
                <a:gd name="T38" fmla="*/ 1435 w 2275"/>
                <a:gd name="T39" fmla="*/ 257 h 686"/>
                <a:gd name="T40" fmla="*/ 1512 w 2275"/>
                <a:gd name="T41" fmla="*/ 307 h 686"/>
                <a:gd name="T42" fmla="*/ 1684 w 2275"/>
                <a:gd name="T43" fmla="*/ 289 h 686"/>
                <a:gd name="T44" fmla="*/ 1864 w 2275"/>
                <a:gd name="T45" fmla="*/ 154 h 686"/>
                <a:gd name="T46" fmla="*/ 1740 w 2275"/>
                <a:gd name="T47" fmla="*/ 81 h 686"/>
                <a:gd name="T48" fmla="*/ 1465 w 2275"/>
                <a:gd name="T49" fmla="*/ 0 h 686"/>
                <a:gd name="T50" fmla="*/ 1573 w 2275"/>
                <a:gd name="T51" fmla="*/ 3 h 686"/>
                <a:gd name="T52" fmla="*/ 1680 w 2275"/>
                <a:gd name="T53" fmla="*/ 12 h 686"/>
                <a:gd name="T54" fmla="*/ 1784 w 2275"/>
                <a:gd name="T55" fmla="*/ 27 h 686"/>
                <a:gd name="T56" fmla="*/ 1886 w 2275"/>
                <a:gd name="T57" fmla="*/ 48 h 686"/>
                <a:gd name="T58" fmla="*/ 1987 w 2275"/>
                <a:gd name="T59" fmla="*/ 74 h 686"/>
                <a:gd name="T60" fmla="*/ 2086 w 2275"/>
                <a:gd name="T61" fmla="*/ 104 h 686"/>
                <a:gd name="T62" fmla="*/ 2181 w 2275"/>
                <a:gd name="T63" fmla="*/ 140 h 686"/>
                <a:gd name="T64" fmla="*/ 2275 w 2275"/>
                <a:gd name="T65" fmla="*/ 181 h 686"/>
                <a:gd name="T66" fmla="*/ 2206 w 2275"/>
                <a:gd name="T67" fmla="*/ 192 h 686"/>
                <a:gd name="T68" fmla="*/ 2020 w 2275"/>
                <a:gd name="T69" fmla="*/ 163 h 686"/>
                <a:gd name="T70" fmla="*/ 1888 w 2275"/>
                <a:gd name="T71" fmla="*/ 250 h 686"/>
                <a:gd name="T72" fmla="*/ 1794 w 2275"/>
                <a:gd name="T73" fmla="*/ 354 h 686"/>
                <a:gd name="T74" fmla="*/ 1455 w 2275"/>
                <a:gd name="T75" fmla="*/ 384 h 686"/>
                <a:gd name="T76" fmla="*/ 1315 w 2275"/>
                <a:gd name="T77" fmla="*/ 362 h 686"/>
                <a:gd name="T78" fmla="*/ 1220 w 2275"/>
                <a:gd name="T79" fmla="*/ 511 h 686"/>
                <a:gd name="T80" fmla="*/ 940 w 2275"/>
                <a:gd name="T81" fmla="*/ 527 h 686"/>
                <a:gd name="T82" fmla="*/ 764 w 2275"/>
                <a:gd name="T83" fmla="*/ 476 h 686"/>
                <a:gd name="T84" fmla="*/ 610 w 2275"/>
                <a:gd name="T85" fmla="*/ 561 h 686"/>
                <a:gd name="T86" fmla="*/ 272 w 2275"/>
                <a:gd name="T87" fmla="*/ 608 h 686"/>
                <a:gd name="T88" fmla="*/ 1 w 2275"/>
                <a:gd name="T89" fmla="*/ 686 h 686"/>
                <a:gd name="T90" fmla="*/ 0 w 2275"/>
                <a:gd name="T91" fmla="*/ 686 h 686"/>
                <a:gd name="T92" fmla="*/ 73 w 2275"/>
                <a:gd name="T93" fmla="*/ 604 h 686"/>
                <a:gd name="T94" fmla="*/ 150 w 2275"/>
                <a:gd name="T95" fmla="*/ 527 h 686"/>
                <a:gd name="T96" fmla="*/ 230 w 2275"/>
                <a:gd name="T97" fmla="*/ 453 h 686"/>
                <a:gd name="T98" fmla="*/ 315 w 2275"/>
                <a:gd name="T99" fmla="*/ 385 h 686"/>
                <a:gd name="T100" fmla="*/ 404 w 2275"/>
                <a:gd name="T101" fmla="*/ 322 h 686"/>
                <a:gd name="T102" fmla="*/ 497 w 2275"/>
                <a:gd name="T103" fmla="*/ 264 h 686"/>
                <a:gd name="T104" fmla="*/ 592 w 2275"/>
                <a:gd name="T105" fmla="*/ 210 h 686"/>
                <a:gd name="T106" fmla="*/ 693 w 2275"/>
                <a:gd name="T107" fmla="*/ 162 h 686"/>
                <a:gd name="T108" fmla="*/ 795 w 2275"/>
                <a:gd name="T109" fmla="*/ 120 h 686"/>
                <a:gd name="T110" fmla="*/ 901 w 2275"/>
                <a:gd name="T111" fmla="*/ 85 h 686"/>
                <a:gd name="T112" fmla="*/ 1009 w 2275"/>
                <a:gd name="T113" fmla="*/ 55 h 686"/>
                <a:gd name="T114" fmla="*/ 1119 w 2275"/>
                <a:gd name="T115" fmla="*/ 31 h 686"/>
                <a:gd name="T116" fmla="*/ 1233 w 2275"/>
                <a:gd name="T117" fmla="*/ 14 h 686"/>
                <a:gd name="T118" fmla="*/ 1348 w 2275"/>
                <a:gd name="T119" fmla="*/ 4 h 686"/>
                <a:gd name="T120" fmla="*/ 1465 w 2275"/>
                <a:gd name="T121" fmla="*/ 0 h 6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2275" h="686">
                  <a:moveTo>
                    <a:pt x="971" y="203"/>
                  </a:moveTo>
                  <a:lnTo>
                    <a:pt x="967" y="210"/>
                  </a:lnTo>
                  <a:lnTo>
                    <a:pt x="959" y="220"/>
                  </a:lnTo>
                  <a:lnTo>
                    <a:pt x="946" y="231"/>
                  </a:lnTo>
                  <a:lnTo>
                    <a:pt x="933" y="243"/>
                  </a:lnTo>
                  <a:lnTo>
                    <a:pt x="915" y="255"/>
                  </a:lnTo>
                  <a:lnTo>
                    <a:pt x="899" y="268"/>
                  </a:lnTo>
                  <a:lnTo>
                    <a:pt x="883" y="279"/>
                  </a:lnTo>
                  <a:lnTo>
                    <a:pt x="868" y="289"/>
                  </a:lnTo>
                  <a:lnTo>
                    <a:pt x="857" y="296"/>
                  </a:lnTo>
                  <a:lnTo>
                    <a:pt x="850" y="301"/>
                  </a:lnTo>
                  <a:lnTo>
                    <a:pt x="846" y="303"/>
                  </a:lnTo>
                  <a:lnTo>
                    <a:pt x="971" y="376"/>
                  </a:lnTo>
                  <a:lnTo>
                    <a:pt x="1230" y="308"/>
                  </a:lnTo>
                  <a:lnTo>
                    <a:pt x="1169" y="203"/>
                  </a:lnTo>
                  <a:lnTo>
                    <a:pt x="1056" y="238"/>
                  </a:lnTo>
                  <a:lnTo>
                    <a:pt x="971" y="203"/>
                  </a:lnTo>
                  <a:close/>
                  <a:moveTo>
                    <a:pt x="1740" y="81"/>
                  </a:moveTo>
                  <a:lnTo>
                    <a:pt x="1545" y="188"/>
                  </a:lnTo>
                  <a:lnTo>
                    <a:pt x="1435" y="257"/>
                  </a:lnTo>
                  <a:lnTo>
                    <a:pt x="1512" y="307"/>
                  </a:lnTo>
                  <a:lnTo>
                    <a:pt x="1684" y="289"/>
                  </a:lnTo>
                  <a:lnTo>
                    <a:pt x="1864" y="154"/>
                  </a:lnTo>
                  <a:lnTo>
                    <a:pt x="1740" y="81"/>
                  </a:lnTo>
                  <a:close/>
                  <a:moveTo>
                    <a:pt x="1465" y="0"/>
                  </a:moveTo>
                  <a:lnTo>
                    <a:pt x="1573" y="3"/>
                  </a:lnTo>
                  <a:lnTo>
                    <a:pt x="1680" y="12"/>
                  </a:lnTo>
                  <a:lnTo>
                    <a:pt x="1784" y="27"/>
                  </a:lnTo>
                  <a:lnTo>
                    <a:pt x="1886" y="48"/>
                  </a:lnTo>
                  <a:lnTo>
                    <a:pt x="1987" y="74"/>
                  </a:lnTo>
                  <a:lnTo>
                    <a:pt x="2086" y="104"/>
                  </a:lnTo>
                  <a:lnTo>
                    <a:pt x="2181" y="140"/>
                  </a:lnTo>
                  <a:lnTo>
                    <a:pt x="2275" y="181"/>
                  </a:lnTo>
                  <a:lnTo>
                    <a:pt x="2206" y="192"/>
                  </a:lnTo>
                  <a:lnTo>
                    <a:pt x="2020" y="163"/>
                  </a:lnTo>
                  <a:lnTo>
                    <a:pt x="1888" y="250"/>
                  </a:lnTo>
                  <a:lnTo>
                    <a:pt x="1794" y="354"/>
                  </a:lnTo>
                  <a:lnTo>
                    <a:pt x="1455" y="384"/>
                  </a:lnTo>
                  <a:lnTo>
                    <a:pt x="1315" y="362"/>
                  </a:lnTo>
                  <a:lnTo>
                    <a:pt x="1220" y="511"/>
                  </a:lnTo>
                  <a:lnTo>
                    <a:pt x="940" y="527"/>
                  </a:lnTo>
                  <a:lnTo>
                    <a:pt x="764" y="476"/>
                  </a:lnTo>
                  <a:lnTo>
                    <a:pt x="610" y="561"/>
                  </a:lnTo>
                  <a:lnTo>
                    <a:pt x="272" y="608"/>
                  </a:lnTo>
                  <a:lnTo>
                    <a:pt x="1" y="686"/>
                  </a:lnTo>
                  <a:lnTo>
                    <a:pt x="0" y="686"/>
                  </a:lnTo>
                  <a:lnTo>
                    <a:pt x="73" y="604"/>
                  </a:lnTo>
                  <a:lnTo>
                    <a:pt x="150" y="527"/>
                  </a:lnTo>
                  <a:lnTo>
                    <a:pt x="230" y="453"/>
                  </a:lnTo>
                  <a:lnTo>
                    <a:pt x="315" y="385"/>
                  </a:lnTo>
                  <a:lnTo>
                    <a:pt x="404" y="322"/>
                  </a:lnTo>
                  <a:lnTo>
                    <a:pt x="497" y="264"/>
                  </a:lnTo>
                  <a:lnTo>
                    <a:pt x="592" y="210"/>
                  </a:lnTo>
                  <a:lnTo>
                    <a:pt x="693" y="162"/>
                  </a:lnTo>
                  <a:lnTo>
                    <a:pt x="795" y="120"/>
                  </a:lnTo>
                  <a:lnTo>
                    <a:pt x="901" y="85"/>
                  </a:lnTo>
                  <a:lnTo>
                    <a:pt x="1009" y="55"/>
                  </a:lnTo>
                  <a:lnTo>
                    <a:pt x="1119" y="31"/>
                  </a:lnTo>
                  <a:lnTo>
                    <a:pt x="1233" y="14"/>
                  </a:lnTo>
                  <a:lnTo>
                    <a:pt x="1348" y="4"/>
                  </a:lnTo>
                  <a:lnTo>
                    <a:pt x="1465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23945984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Theme">
  <a:themeElements>
    <a:clrScheme name="7 k">
      <a:dk1>
        <a:srgbClr val="262626"/>
      </a:dk1>
      <a:lt1>
        <a:srgbClr val="FFFFFF"/>
      </a:lt1>
      <a:dk2>
        <a:srgbClr val="262626"/>
      </a:dk2>
      <a:lt2>
        <a:srgbClr val="FFFFFF"/>
      </a:lt2>
      <a:accent1>
        <a:srgbClr val="1AAD96"/>
      </a:accent1>
      <a:accent2>
        <a:srgbClr val="A9C370"/>
      </a:accent2>
      <a:accent3>
        <a:srgbClr val="F5AE3B"/>
      </a:accent3>
      <a:accent4>
        <a:srgbClr val="CC4E3D"/>
      </a:accent4>
      <a:accent5>
        <a:srgbClr val="56687C"/>
      </a:accent5>
      <a:accent6>
        <a:srgbClr val="94A4B5"/>
      </a:accent6>
      <a:hlink>
        <a:srgbClr val="FFFFFF"/>
      </a:hlink>
      <a:folHlink>
        <a:srgbClr val="595959"/>
      </a:folHlink>
    </a:clrScheme>
    <a:fontScheme name="Custom 84">
      <a:majorFont>
        <a:latin typeface="Roboto"/>
        <a:ea typeface=""/>
        <a:cs typeface=""/>
      </a:majorFont>
      <a:minorFont>
        <a:latin typeface="Roboto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tx1"/>
        </a:solidFill>
        <a:ln w="9525">
          <a:noFill/>
          <a:round/>
          <a:headEnd/>
          <a:tailEnd/>
        </a:ln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>
          <a:defRPr/>
        </a:defPPr>
      </a:lstStyle>
    </a:sp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38947</TotalTime>
  <Words>66</Words>
  <Application>Microsoft Office PowerPoint</Application>
  <PresentationFormat>On-screen Show (16:9)</PresentationFormat>
  <Paragraphs>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Roboto</vt:lpstr>
      <vt:lpstr>Roboto (Body)</vt:lpstr>
      <vt:lpstr>Default Theme</vt:lpstr>
      <vt:lpstr>Circle– 3 Periods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High Tech</dc:creator>
  <cp:lastModifiedBy>admin</cp:lastModifiedBy>
  <cp:revision>4494</cp:revision>
  <dcterms:created xsi:type="dcterms:W3CDTF">2015-09-08T18:46:55Z</dcterms:created>
  <dcterms:modified xsi:type="dcterms:W3CDTF">2022-02-03T16:26:45Z</dcterms:modified>
</cp:coreProperties>
</file>