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483" r:id="rId2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23B40"/>
    <a:srgbClr val="D9D9D9"/>
    <a:srgbClr val="FFC000"/>
    <a:srgbClr val="D7182A"/>
    <a:srgbClr val="00BFF2"/>
    <a:srgbClr val="3C5CA9"/>
    <a:srgbClr val="CB4A40"/>
    <a:srgbClr val="51627F"/>
    <a:srgbClr val="FF340B"/>
    <a:srgbClr val="F5F5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A111915-BE36-4E01-A7E5-04B1672EAD32}" styleName="Light Style 2 - Accent 5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</a:tcStyle>
    </a:band1H>
    <a:band1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1V>
    <a:band2V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5"/>
        </a:fillRef>
      </a:tcStyle>
    </a:firstRow>
  </a:tblStyle>
  <a:tblStyle styleId="{17292A2E-F333-43FB-9621-5CBBE7FDCDCB}" styleName="Light Style 2 - Accent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3" autoAdjust="0"/>
    <p:restoredTop sz="95226" autoAdjust="0"/>
  </p:normalViewPr>
  <p:slideViewPr>
    <p:cSldViewPr>
      <p:cViewPr varScale="1">
        <p:scale>
          <a:sx n="93" d="100"/>
          <a:sy n="93" d="100"/>
        </p:scale>
        <p:origin x="726" y="84"/>
      </p:cViewPr>
      <p:guideLst>
        <p:guide orient="horz" pos="1620"/>
        <p:guide pos="2880"/>
      </p:guideLst>
    </p:cSldViewPr>
  </p:slideViewPr>
  <p:outlineViewPr>
    <p:cViewPr>
      <p:scale>
        <a:sx n="100" d="100"/>
        <a:sy n="100" d="100"/>
      </p:scale>
      <p:origin x="0" y="-979325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50" d="100"/>
        <a:sy n="50" d="100"/>
      </p:scale>
      <p:origin x="0" y="0"/>
    </p:cViewPr>
  </p:sorterViewPr>
  <p:notesViewPr>
    <p:cSldViewPr>
      <p:cViewPr varScale="1">
        <p:scale>
          <a:sx n="65" d="100"/>
          <a:sy n="65" d="100"/>
        </p:scale>
        <p:origin x="2299" y="4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0D0CDCF-B072-4CC6-B2A3-B1C4F4AE3FFA}" type="datetimeFigureOut">
              <a:rPr lang="en-US" smtClean="0"/>
              <a:pPr/>
              <a:t>2/3/2022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88819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663E9E0-D922-418E-8BFA-E41C87CB1E68}" type="datetimeFigureOut">
              <a:rPr lang="en-US" smtClean="0"/>
              <a:pPr/>
              <a:t>2/3/2022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E7D2F9E-D167-4ED3-83EC-AE46EA34BEC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77201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Infographic_P0000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 userDrawn="1"/>
        </p:nvSpPr>
        <p:spPr bwMode="auto">
          <a:xfrm>
            <a:off x="0" y="0"/>
            <a:ext cx="9144000" cy="5143500"/>
          </a:xfrm>
          <a:prstGeom prst="rect">
            <a:avLst/>
          </a:prstGeom>
          <a:gradFill flip="none" rotWithShape="1">
            <a:gsLst>
              <a:gs pos="0">
                <a:schemeClr val="tx1"/>
              </a:gs>
              <a:gs pos="50000">
                <a:schemeClr val="tx2"/>
              </a:gs>
              <a:gs pos="90000">
                <a:srgbClr val="323B40"/>
              </a:gs>
            </a:gsLst>
            <a:lin ang="18900000" scaled="1"/>
            <a:tileRect/>
          </a:gra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algn="ctr"/>
            <a:endParaRPr lang="en-US"/>
          </a:p>
        </p:txBody>
      </p:sp>
      <p:sp>
        <p:nvSpPr>
          <p:cNvPr id="5" name="Text Placeholder 3"/>
          <p:cNvSpPr>
            <a:spLocks noGrp="1"/>
          </p:cNvSpPr>
          <p:nvPr>
            <p:ph type="body" sz="half" idx="2" hasCustomPrompt="1"/>
          </p:nvPr>
        </p:nvSpPr>
        <p:spPr>
          <a:xfrm>
            <a:off x="381000" y="883820"/>
            <a:ext cx="8368363" cy="173255"/>
          </a:xfrm>
          <a:prstGeom prst="rect">
            <a:avLst/>
          </a:prstGeom>
        </p:spPr>
        <p:txBody>
          <a:bodyPr wrap="none" lIns="0" tIns="0" rIns="0" bIns="0" anchor="ctr">
            <a:noAutofit/>
          </a:bodyPr>
          <a:lstStyle>
            <a:lvl1pPr marL="0" indent="0" algn="ctr">
              <a:buNone/>
              <a:defRPr sz="1200" b="0" baseline="0">
                <a:solidFill>
                  <a:schemeClr val="bg1">
                    <a:lumMod val="95000"/>
                  </a:schemeClr>
                </a:solidFill>
                <a:latin typeface="+mn-lt"/>
                <a:ea typeface="Roboto" panose="02000000000000000000" pitchFamily="2" charset="0"/>
              </a:defRPr>
            </a:lvl1pPr>
            <a:lvl2pPr marL="457189" indent="0">
              <a:buNone/>
              <a:defRPr sz="1200"/>
            </a:lvl2pPr>
            <a:lvl3pPr marL="914377" indent="0">
              <a:buNone/>
              <a:defRPr sz="1000"/>
            </a:lvl3pPr>
            <a:lvl4pPr marL="1371566" indent="0">
              <a:buNone/>
              <a:defRPr sz="900"/>
            </a:lvl4pPr>
            <a:lvl5pPr marL="1828754" indent="0">
              <a:buNone/>
              <a:defRPr sz="900"/>
            </a:lvl5pPr>
            <a:lvl6pPr marL="2285943" indent="0">
              <a:buNone/>
              <a:defRPr sz="900"/>
            </a:lvl6pPr>
            <a:lvl7pPr marL="2743131" indent="0">
              <a:buNone/>
              <a:defRPr sz="900"/>
            </a:lvl7pPr>
            <a:lvl8pPr marL="3200320" indent="0">
              <a:buNone/>
              <a:defRPr sz="900"/>
            </a:lvl8pPr>
            <a:lvl9pPr marL="3657509" indent="0">
              <a:buNone/>
              <a:defRPr sz="900"/>
            </a:lvl9pPr>
          </a:lstStyle>
          <a:p>
            <a:pPr lvl="0"/>
            <a:r>
              <a:rPr lang="en-US" dirty="0" smtClean="0"/>
              <a:t>CLICK TO EDITE SUBTITLE</a:t>
            </a:r>
          </a:p>
        </p:txBody>
      </p:sp>
      <p:sp>
        <p:nvSpPr>
          <p:cNvPr id="6" name="Title 2"/>
          <p:cNvSpPr>
            <a:spLocks noGrp="1"/>
          </p:cNvSpPr>
          <p:nvPr>
            <p:ph type="title"/>
          </p:nvPr>
        </p:nvSpPr>
        <p:spPr>
          <a:xfrm>
            <a:off x="381000" y="341313"/>
            <a:ext cx="8368363" cy="495383"/>
          </a:xfrm>
          <a:prstGeom prst="rect">
            <a:avLst/>
          </a:prstGeom>
        </p:spPr>
        <p:txBody>
          <a:bodyPr lIns="0" tIns="0" rIns="0" bIns="0" anchor="ctr"/>
          <a:lstStyle>
            <a:lvl1pPr algn="ctr">
              <a:defRPr sz="3600">
                <a:solidFill>
                  <a:schemeClr val="bg1">
                    <a:lumMod val="95000"/>
                  </a:schemeClr>
                </a:solidFill>
              </a:defRPr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8938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52" r:id="rId1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914377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891" indent="-342891" algn="l" defTabSz="914377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32" indent="-285744" algn="l" defTabSz="914377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r>
              <a:rPr lang="en-US" dirty="0"/>
              <a:t>Enter your subhead line here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Circle– </a:t>
            </a:r>
            <a:r>
              <a:rPr lang="en-US" dirty="0" smtClean="0"/>
              <a:t>3 </a:t>
            </a:r>
            <a:r>
              <a:rPr lang="en-US" dirty="0"/>
              <a:t>Periods</a:t>
            </a:r>
          </a:p>
        </p:txBody>
      </p:sp>
      <p:grpSp>
        <p:nvGrpSpPr>
          <p:cNvPr id="469" name="Group 468"/>
          <p:cNvGrpSpPr/>
          <p:nvPr/>
        </p:nvGrpSpPr>
        <p:grpSpPr>
          <a:xfrm>
            <a:off x="2814320" y="1342390"/>
            <a:ext cx="3515360" cy="3515360"/>
            <a:chOff x="-11451828" y="1032752"/>
            <a:chExt cx="3515360" cy="3515360"/>
          </a:xfrm>
        </p:grpSpPr>
        <p:grpSp>
          <p:nvGrpSpPr>
            <p:cNvPr id="470" name="Group 469"/>
            <p:cNvGrpSpPr/>
            <p:nvPr/>
          </p:nvGrpSpPr>
          <p:grpSpPr>
            <a:xfrm>
              <a:off x="-11451828" y="1032752"/>
              <a:ext cx="3515360" cy="3515360"/>
              <a:chOff x="2814320" y="1032752"/>
              <a:chExt cx="3515360" cy="3515360"/>
            </a:xfrm>
          </p:grpSpPr>
          <p:sp>
            <p:nvSpPr>
              <p:cNvPr id="474" name="Freeform 14"/>
              <p:cNvSpPr>
                <a:spLocks/>
              </p:cNvSpPr>
              <p:nvPr/>
            </p:nvSpPr>
            <p:spPr bwMode="auto">
              <a:xfrm>
                <a:off x="2814320" y="1976995"/>
                <a:ext cx="1684103" cy="2571117"/>
              </a:xfrm>
              <a:custGeom>
                <a:avLst/>
                <a:gdLst>
                  <a:gd name="T0" fmla="*/ 0 w 1386"/>
                  <a:gd name="T1" fmla="*/ 671 h 2115"/>
                  <a:gd name="T2" fmla="*/ 1386 w 1386"/>
                  <a:gd name="T3" fmla="*/ 2115 h 2115"/>
                  <a:gd name="T4" fmla="*/ 1386 w 1386"/>
                  <a:gd name="T5" fmla="*/ 945 h 2115"/>
                  <a:gd name="T6" fmla="*/ 1178 w 1386"/>
                  <a:gd name="T7" fmla="*/ 585 h 2115"/>
                  <a:gd name="T8" fmla="*/ 165 w 1386"/>
                  <a:gd name="T9" fmla="*/ 0 h 2115"/>
                  <a:gd name="T10" fmla="*/ 0 w 1386"/>
                  <a:gd name="T11" fmla="*/ 671 h 21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386" h="2115">
                    <a:moveTo>
                      <a:pt x="0" y="671"/>
                    </a:moveTo>
                    <a:cubicBezTo>
                      <a:pt x="0" y="1448"/>
                      <a:pt x="616" y="2084"/>
                      <a:pt x="1386" y="2115"/>
                    </a:cubicBezTo>
                    <a:cubicBezTo>
                      <a:pt x="1386" y="945"/>
                      <a:pt x="1386" y="945"/>
                      <a:pt x="1386" y="945"/>
                    </a:cubicBezTo>
                    <a:cubicBezTo>
                      <a:pt x="1386" y="813"/>
                      <a:pt x="1292" y="651"/>
                      <a:pt x="1178" y="585"/>
                    </a:cubicBezTo>
                    <a:cubicBezTo>
                      <a:pt x="165" y="0"/>
                      <a:pt x="165" y="0"/>
                      <a:pt x="165" y="0"/>
                    </a:cubicBezTo>
                    <a:cubicBezTo>
                      <a:pt x="59" y="201"/>
                      <a:pt x="0" y="429"/>
                      <a:pt x="0" y="67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  <a:effec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75" name="Freeform 15"/>
              <p:cNvSpPr>
                <a:spLocks/>
              </p:cNvSpPr>
              <p:nvPr/>
            </p:nvSpPr>
            <p:spPr bwMode="auto">
              <a:xfrm>
                <a:off x="3088192" y="1032752"/>
                <a:ext cx="2967618" cy="1610524"/>
              </a:xfrm>
              <a:custGeom>
                <a:avLst/>
                <a:gdLst>
                  <a:gd name="T0" fmla="*/ 1221 w 2441"/>
                  <a:gd name="T1" fmla="*/ 0 h 1323"/>
                  <a:gd name="T2" fmla="*/ 0 w 2441"/>
                  <a:gd name="T3" fmla="*/ 672 h 1323"/>
                  <a:gd name="T4" fmla="*/ 1013 w 2441"/>
                  <a:gd name="T5" fmla="*/ 1256 h 1323"/>
                  <a:gd name="T6" fmla="*/ 1428 w 2441"/>
                  <a:gd name="T7" fmla="*/ 1256 h 1323"/>
                  <a:gd name="T8" fmla="*/ 2441 w 2441"/>
                  <a:gd name="T9" fmla="*/ 672 h 1323"/>
                  <a:gd name="T10" fmla="*/ 1221 w 2441"/>
                  <a:gd name="T11" fmla="*/ 0 h 132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441" h="1323">
                    <a:moveTo>
                      <a:pt x="1221" y="0"/>
                    </a:moveTo>
                    <a:cubicBezTo>
                      <a:pt x="708" y="0"/>
                      <a:pt x="256" y="268"/>
                      <a:pt x="0" y="672"/>
                    </a:cubicBezTo>
                    <a:cubicBezTo>
                      <a:pt x="1013" y="1256"/>
                      <a:pt x="1013" y="1256"/>
                      <a:pt x="1013" y="1256"/>
                    </a:cubicBezTo>
                    <a:cubicBezTo>
                      <a:pt x="1127" y="1323"/>
                      <a:pt x="1314" y="1323"/>
                      <a:pt x="1428" y="1256"/>
                    </a:cubicBezTo>
                    <a:cubicBezTo>
                      <a:pt x="2441" y="672"/>
                      <a:pt x="2441" y="672"/>
                      <a:pt x="2441" y="672"/>
                    </a:cubicBezTo>
                    <a:cubicBezTo>
                      <a:pt x="2185" y="268"/>
                      <a:pt x="1733" y="0"/>
                      <a:pt x="1221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ffec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sp>
            <p:nvSpPr>
              <p:cNvPr id="476" name="Freeform 16"/>
              <p:cNvSpPr>
                <a:spLocks/>
              </p:cNvSpPr>
              <p:nvPr/>
            </p:nvSpPr>
            <p:spPr bwMode="auto">
              <a:xfrm>
                <a:off x="4645577" y="1976995"/>
                <a:ext cx="1684103" cy="2571117"/>
              </a:xfrm>
              <a:custGeom>
                <a:avLst/>
                <a:gdLst>
                  <a:gd name="T0" fmla="*/ 1385 w 1385"/>
                  <a:gd name="T1" fmla="*/ 671 h 2115"/>
                  <a:gd name="T2" fmla="*/ 1221 w 1385"/>
                  <a:gd name="T3" fmla="*/ 0 h 2115"/>
                  <a:gd name="T4" fmla="*/ 207 w 1385"/>
                  <a:gd name="T5" fmla="*/ 585 h 2115"/>
                  <a:gd name="T6" fmla="*/ 0 w 1385"/>
                  <a:gd name="T7" fmla="*/ 945 h 2115"/>
                  <a:gd name="T8" fmla="*/ 0 w 1385"/>
                  <a:gd name="T9" fmla="*/ 2115 h 2115"/>
                  <a:gd name="T10" fmla="*/ 1385 w 1385"/>
                  <a:gd name="T11" fmla="*/ 671 h 21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385" h="2115">
                    <a:moveTo>
                      <a:pt x="1385" y="671"/>
                    </a:moveTo>
                    <a:cubicBezTo>
                      <a:pt x="1385" y="429"/>
                      <a:pt x="1326" y="201"/>
                      <a:pt x="1221" y="0"/>
                    </a:cubicBezTo>
                    <a:cubicBezTo>
                      <a:pt x="207" y="585"/>
                      <a:pt x="207" y="585"/>
                      <a:pt x="207" y="585"/>
                    </a:cubicBezTo>
                    <a:cubicBezTo>
                      <a:pt x="93" y="651"/>
                      <a:pt x="0" y="813"/>
                      <a:pt x="0" y="945"/>
                    </a:cubicBezTo>
                    <a:cubicBezTo>
                      <a:pt x="0" y="2115"/>
                      <a:pt x="0" y="2115"/>
                      <a:pt x="0" y="2115"/>
                    </a:cubicBezTo>
                    <a:cubicBezTo>
                      <a:pt x="769" y="2084"/>
                      <a:pt x="1385" y="1448"/>
                      <a:pt x="1385" y="671"/>
                    </a:cubicBez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  <a:effectLst/>
            </p:spPr>
            <p:txBody>
              <a:bodyPr vert="horz" wrap="square" lIns="68580" tIns="34290" rIns="68580" bIns="3429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sz="1350"/>
              </a:p>
            </p:txBody>
          </p:sp>
          <p:grpSp>
            <p:nvGrpSpPr>
              <p:cNvPr id="477" name="Group 476"/>
              <p:cNvGrpSpPr/>
              <p:nvPr/>
            </p:nvGrpSpPr>
            <p:grpSpPr>
              <a:xfrm>
                <a:off x="2958252" y="1176684"/>
                <a:ext cx="3227496" cy="3227496"/>
                <a:chOff x="1846333" y="1074421"/>
                <a:chExt cx="1802349" cy="1802350"/>
              </a:xfrm>
            </p:grpSpPr>
            <p:sp>
              <p:nvSpPr>
                <p:cNvPr id="478" name="Freeform 14"/>
                <p:cNvSpPr>
                  <a:spLocks/>
                </p:cNvSpPr>
                <p:nvPr/>
              </p:nvSpPr>
              <p:spPr bwMode="auto">
                <a:xfrm>
                  <a:off x="1846333" y="1558541"/>
                  <a:ext cx="863451" cy="1318230"/>
                </a:xfrm>
                <a:custGeom>
                  <a:avLst/>
                  <a:gdLst>
                    <a:gd name="T0" fmla="*/ 0 w 1386"/>
                    <a:gd name="T1" fmla="*/ 671 h 2115"/>
                    <a:gd name="T2" fmla="*/ 1386 w 1386"/>
                    <a:gd name="T3" fmla="*/ 2115 h 2115"/>
                    <a:gd name="T4" fmla="*/ 1386 w 1386"/>
                    <a:gd name="T5" fmla="*/ 945 h 2115"/>
                    <a:gd name="T6" fmla="*/ 1178 w 1386"/>
                    <a:gd name="T7" fmla="*/ 585 h 2115"/>
                    <a:gd name="T8" fmla="*/ 165 w 1386"/>
                    <a:gd name="T9" fmla="*/ 0 h 2115"/>
                    <a:gd name="T10" fmla="*/ 0 w 1386"/>
                    <a:gd name="T11" fmla="*/ 671 h 211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386" h="2115">
                      <a:moveTo>
                        <a:pt x="0" y="671"/>
                      </a:moveTo>
                      <a:cubicBezTo>
                        <a:pt x="0" y="1448"/>
                        <a:pt x="616" y="2084"/>
                        <a:pt x="1386" y="2115"/>
                      </a:cubicBezTo>
                      <a:cubicBezTo>
                        <a:pt x="1386" y="945"/>
                        <a:pt x="1386" y="945"/>
                        <a:pt x="1386" y="945"/>
                      </a:cubicBezTo>
                      <a:cubicBezTo>
                        <a:pt x="1386" y="813"/>
                        <a:pt x="1292" y="651"/>
                        <a:pt x="1178" y="585"/>
                      </a:cubicBezTo>
                      <a:cubicBezTo>
                        <a:pt x="165" y="0"/>
                        <a:pt x="165" y="0"/>
                        <a:pt x="165" y="0"/>
                      </a:cubicBezTo>
                      <a:cubicBezTo>
                        <a:pt x="59" y="201"/>
                        <a:pt x="0" y="429"/>
                        <a:pt x="0" y="67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>
                  <a:outerShdw blurRad="63500" sx="102000" sy="102000" algn="ctr" rotWithShape="0">
                    <a:schemeClr val="bg1">
                      <a:lumMod val="50000"/>
                      <a:alpha val="31000"/>
                    </a:schemeClr>
                  </a:outerShdw>
                </a:effec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479" name="Freeform 15"/>
                <p:cNvSpPr>
                  <a:spLocks/>
                </p:cNvSpPr>
                <p:nvPr/>
              </p:nvSpPr>
              <p:spPr bwMode="auto">
                <a:xfrm>
                  <a:off x="1986749" y="1074421"/>
                  <a:ext cx="1521518" cy="825727"/>
                </a:xfrm>
                <a:custGeom>
                  <a:avLst/>
                  <a:gdLst>
                    <a:gd name="T0" fmla="*/ 1221 w 2441"/>
                    <a:gd name="T1" fmla="*/ 0 h 1323"/>
                    <a:gd name="T2" fmla="*/ 0 w 2441"/>
                    <a:gd name="T3" fmla="*/ 672 h 1323"/>
                    <a:gd name="T4" fmla="*/ 1013 w 2441"/>
                    <a:gd name="T5" fmla="*/ 1256 h 1323"/>
                    <a:gd name="T6" fmla="*/ 1428 w 2441"/>
                    <a:gd name="T7" fmla="*/ 1256 h 1323"/>
                    <a:gd name="T8" fmla="*/ 2441 w 2441"/>
                    <a:gd name="T9" fmla="*/ 672 h 1323"/>
                    <a:gd name="T10" fmla="*/ 1221 w 2441"/>
                    <a:gd name="T11" fmla="*/ 0 h 13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441" h="1323">
                      <a:moveTo>
                        <a:pt x="1221" y="0"/>
                      </a:moveTo>
                      <a:cubicBezTo>
                        <a:pt x="708" y="0"/>
                        <a:pt x="256" y="268"/>
                        <a:pt x="0" y="672"/>
                      </a:cubicBezTo>
                      <a:cubicBezTo>
                        <a:pt x="1013" y="1256"/>
                        <a:pt x="1013" y="1256"/>
                        <a:pt x="1013" y="1256"/>
                      </a:cubicBezTo>
                      <a:cubicBezTo>
                        <a:pt x="1127" y="1323"/>
                        <a:pt x="1314" y="1323"/>
                        <a:pt x="1428" y="1256"/>
                      </a:cubicBezTo>
                      <a:cubicBezTo>
                        <a:pt x="2441" y="672"/>
                        <a:pt x="2441" y="672"/>
                        <a:pt x="2441" y="672"/>
                      </a:cubicBezTo>
                      <a:cubicBezTo>
                        <a:pt x="2185" y="268"/>
                        <a:pt x="1733" y="0"/>
                        <a:pt x="1221" y="0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>
                  <a:outerShdw blurRad="63500" sx="102000" sy="102000" algn="ctr" rotWithShape="0">
                    <a:schemeClr val="bg1">
                      <a:lumMod val="50000"/>
                      <a:alpha val="31000"/>
                    </a:schemeClr>
                  </a:outerShdw>
                </a:effec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480" name="Freeform 16"/>
                <p:cNvSpPr>
                  <a:spLocks/>
                </p:cNvSpPr>
                <p:nvPr/>
              </p:nvSpPr>
              <p:spPr bwMode="auto">
                <a:xfrm>
                  <a:off x="2785231" y="1558541"/>
                  <a:ext cx="863451" cy="1318230"/>
                </a:xfrm>
                <a:custGeom>
                  <a:avLst/>
                  <a:gdLst>
                    <a:gd name="T0" fmla="*/ 1385 w 1385"/>
                    <a:gd name="T1" fmla="*/ 671 h 2115"/>
                    <a:gd name="T2" fmla="*/ 1221 w 1385"/>
                    <a:gd name="T3" fmla="*/ 0 h 2115"/>
                    <a:gd name="T4" fmla="*/ 207 w 1385"/>
                    <a:gd name="T5" fmla="*/ 585 h 2115"/>
                    <a:gd name="T6" fmla="*/ 0 w 1385"/>
                    <a:gd name="T7" fmla="*/ 945 h 2115"/>
                    <a:gd name="T8" fmla="*/ 0 w 1385"/>
                    <a:gd name="T9" fmla="*/ 2115 h 2115"/>
                    <a:gd name="T10" fmla="*/ 1385 w 1385"/>
                    <a:gd name="T11" fmla="*/ 671 h 211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385" h="2115">
                      <a:moveTo>
                        <a:pt x="1385" y="671"/>
                      </a:moveTo>
                      <a:cubicBezTo>
                        <a:pt x="1385" y="429"/>
                        <a:pt x="1326" y="201"/>
                        <a:pt x="1221" y="0"/>
                      </a:cubicBezTo>
                      <a:cubicBezTo>
                        <a:pt x="207" y="585"/>
                        <a:pt x="207" y="585"/>
                        <a:pt x="207" y="585"/>
                      </a:cubicBezTo>
                      <a:cubicBezTo>
                        <a:pt x="93" y="651"/>
                        <a:pt x="0" y="813"/>
                        <a:pt x="0" y="945"/>
                      </a:cubicBezTo>
                      <a:cubicBezTo>
                        <a:pt x="0" y="2115"/>
                        <a:pt x="0" y="2115"/>
                        <a:pt x="0" y="2115"/>
                      </a:cubicBezTo>
                      <a:cubicBezTo>
                        <a:pt x="769" y="2084"/>
                        <a:pt x="1385" y="1448"/>
                        <a:pt x="1385" y="671"/>
                      </a:cubicBez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>
                  <a:outerShdw blurRad="63500" sx="102000" sy="102000" algn="ctr" rotWithShape="0">
                    <a:schemeClr val="bg1">
                      <a:lumMod val="50000"/>
                      <a:alpha val="31000"/>
                    </a:schemeClr>
                  </a:outerShdw>
                </a:effectLst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481" name="Freeform 66"/>
                <p:cNvSpPr>
                  <a:spLocks/>
                </p:cNvSpPr>
                <p:nvPr/>
              </p:nvSpPr>
              <p:spPr bwMode="auto">
                <a:xfrm>
                  <a:off x="2391229" y="1830989"/>
                  <a:ext cx="318555" cy="498789"/>
                </a:xfrm>
                <a:custGeom>
                  <a:avLst/>
                  <a:gdLst>
                    <a:gd name="T0" fmla="*/ 513 w 513"/>
                    <a:gd name="T1" fmla="*/ 507 h 801"/>
                    <a:gd name="T2" fmla="*/ 305 w 513"/>
                    <a:gd name="T3" fmla="*/ 147 h 801"/>
                    <a:gd name="T4" fmla="*/ 49 w 513"/>
                    <a:gd name="T5" fmla="*/ 0 h 801"/>
                    <a:gd name="T6" fmla="*/ 0 w 513"/>
                    <a:gd name="T7" fmla="*/ 232 h 801"/>
                    <a:gd name="T8" fmla="*/ 513 w 513"/>
                    <a:gd name="T9" fmla="*/ 801 h 801"/>
                    <a:gd name="T10" fmla="*/ 513 w 513"/>
                    <a:gd name="T11" fmla="*/ 507 h 80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13" h="801">
                      <a:moveTo>
                        <a:pt x="513" y="507"/>
                      </a:moveTo>
                      <a:cubicBezTo>
                        <a:pt x="513" y="375"/>
                        <a:pt x="419" y="213"/>
                        <a:pt x="305" y="147"/>
                      </a:cubicBezTo>
                      <a:cubicBezTo>
                        <a:pt x="49" y="0"/>
                        <a:pt x="49" y="0"/>
                        <a:pt x="49" y="0"/>
                      </a:cubicBezTo>
                      <a:cubicBezTo>
                        <a:pt x="17" y="71"/>
                        <a:pt x="0" y="149"/>
                        <a:pt x="0" y="232"/>
                      </a:cubicBezTo>
                      <a:cubicBezTo>
                        <a:pt x="0" y="528"/>
                        <a:pt x="224" y="772"/>
                        <a:pt x="513" y="801"/>
                      </a:cubicBezTo>
                      <a:lnTo>
                        <a:pt x="513" y="507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482" name="Freeform 67"/>
                <p:cNvSpPr>
                  <a:spLocks/>
                </p:cNvSpPr>
                <p:nvPr/>
              </p:nvSpPr>
              <p:spPr bwMode="auto">
                <a:xfrm>
                  <a:off x="2458294" y="1619317"/>
                  <a:ext cx="578428" cy="280831"/>
                </a:xfrm>
                <a:custGeom>
                  <a:avLst/>
                  <a:gdLst>
                    <a:gd name="T0" fmla="*/ 464 w 927"/>
                    <a:gd name="T1" fmla="*/ 0 h 451"/>
                    <a:gd name="T2" fmla="*/ 0 w 927"/>
                    <a:gd name="T3" fmla="*/ 237 h 451"/>
                    <a:gd name="T4" fmla="*/ 256 w 927"/>
                    <a:gd name="T5" fmla="*/ 384 h 451"/>
                    <a:gd name="T6" fmla="*/ 671 w 927"/>
                    <a:gd name="T7" fmla="*/ 384 h 451"/>
                    <a:gd name="T8" fmla="*/ 927 w 927"/>
                    <a:gd name="T9" fmla="*/ 237 h 451"/>
                    <a:gd name="T10" fmla="*/ 464 w 927"/>
                    <a:gd name="T11" fmla="*/ 0 h 4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927" h="451">
                      <a:moveTo>
                        <a:pt x="464" y="0"/>
                      </a:moveTo>
                      <a:cubicBezTo>
                        <a:pt x="273" y="0"/>
                        <a:pt x="104" y="93"/>
                        <a:pt x="0" y="237"/>
                      </a:cubicBezTo>
                      <a:cubicBezTo>
                        <a:pt x="256" y="384"/>
                        <a:pt x="256" y="384"/>
                        <a:pt x="256" y="384"/>
                      </a:cubicBezTo>
                      <a:cubicBezTo>
                        <a:pt x="370" y="451"/>
                        <a:pt x="557" y="451"/>
                        <a:pt x="671" y="384"/>
                      </a:cubicBezTo>
                      <a:cubicBezTo>
                        <a:pt x="927" y="237"/>
                        <a:pt x="927" y="237"/>
                        <a:pt x="927" y="237"/>
                      </a:cubicBezTo>
                      <a:cubicBezTo>
                        <a:pt x="823" y="93"/>
                        <a:pt x="654" y="0"/>
                        <a:pt x="464" y="0"/>
                      </a:cubicBez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  <p:sp>
              <p:nvSpPr>
                <p:cNvPr id="483" name="Freeform 68"/>
                <p:cNvSpPr>
                  <a:spLocks/>
                </p:cNvSpPr>
                <p:nvPr/>
              </p:nvSpPr>
              <p:spPr bwMode="auto">
                <a:xfrm>
                  <a:off x="2785231" y="1830989"/>
                  <a:ext cx="318555" cy="498789"/>
                </a:xfrm>
                <a:custGeom>
                  <a:avLst/>
                  <a:gdLst>
                    <a:gd name="T0" fmla="*/ 512 w 512"/>
                    <a:gd name="T1" fmla="*/ 232 h 801"/>
                    <a:gd name="T2" fmla="*/ 463 w 512"/>
                    <a:gd name="T3" fmla="*/ 0 h 801"/>
                    <a:gd name="T4" fmla="*/ 207 w 512"/>
                    <a:gd name="T5" fmla="*/ 147 h 801"/>
                    <a:gd name="T6" fmla="*/ 0 w 512"/>
                    <a:gd name="T7" fmla="*/ 507 h 801"/>
                    <a:gd name="T8" fmla="*/ 0 w 512"/>
                    <a:gd name="T9" fmla="*/ 801 h 801"/>
                    <a:gd name="T10" fmla="*/ 512 w 512"/>
                    <a:gd name="T11" fmla="*/ 232 h 80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512" h="801">
                      <a:moveTo>
                        <a:pt x="512" y="232"/>
                      </a:moveTo>
                      <a:cubicBezTo>
                        <a:pt x="512" y="149"/>
                        <a:pt x="495" y="71"/>
                        <a:pt x="463" y="0"/>
                      </a:cubicBezTo>
                      <a:cubicBezTo>
                        <a:pt x="207" y="147"/>
                        <a:pt x="207" y="147"/>
                        <a:pt x="207" y="147"/>
                      </a:cubicBezTo>
                      <a:cubicBezTo>
                        <a:pt x="93" y="213"/>
                        <a:pt x="0" y="375"/>
                        <a:pt x="0" y="507"/>
                      </a:cubicBezTo>
                      <a:cubicBezTo>
                        <a:pt x="0" y="801"/>
                        <a:pt x="0" y="801"/>
                        <a:pt x="0" y="801"/>
                      </a:cubicBezTo>
                      <a:cubicBezTo>
                        <a:pt x="288" y="771"/>
                        <a:pt x="512" y="528"/>
                        <a:pt x="512" y="232"/>
                      </a:cubicBezTo>
                      <a:close/>
                    </a:path>
                  </a:pathLst>
                </a:cu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68580" tIns="34290" rIns="68580" bIns="3429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sz="1350"/>
                </a:p>
              </p:txBody>
            </p:sp>
          </p:grpSp>
        </p:grpSp>
        <p:sp>
          <p:nvSpPr>
            <p:cNvPr id="471" name="Oval 470"/>
            <p:cNvSpPr/>
            <p:nvPr/>
          </p:nvSpPr>
          <p:spPr bwMode="auto">
            <a:xfrm>
              <a:off x="-10934269" y="3134226"/>
              <a:ext cx="457572" cy="45757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dirty="0"/>
            </a:p>
          </p:txBody>
        </p:sp>
        <p:sp>
          <p:nvSpPr>
            <p:cNvPr id="472" name="Oval 471"/>
            <p:cNvSpPr/>
            <p:nvPr/>
          </p:nvSpPr>
          <p:spPr bwMode="auto">
            <a:xfrm>
              <a:off x="-8938333" y="3118632"/>
              <a:ext cx="457572" cy="457570"/>
            </a:xfrm>
            <a:prstGeom prst="ellipse">
              <a:avLst/>
            </a:prstGeom>
            <a:solidFill>
              <a:schemeClr val="accent3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dirty="0"/>
            </a:p>
          </p:txBody>
        </p:sp>
        <p:sp>
          <p:nvSpPr>
            <p:cNvPr id="473" name="Oval 472"/>
            <p:cNvSpPr/>
            <p:nvPr/>
          </p:nvSpPr>
          <p:spPr bwMode="auto">
            <a:xfrm>
              <a:off x="-9908109" y="1447666"/>
              <a:ext cx="457572" cy="45757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algn="ctr"/>
              <a:endParaRPr lang="en-US" dirty="0"/>
            </a:p>
          </p:txBody>
        </p:sp>
      </p:grpSp>
      <p:sp>
        <p:nvSpPr>
          <p:cNvPr id="19" name="Rectangle 18"/>
          <p:cNvSpPr/>
          <p:nvPr/>
        </p:nvSpPr>
        <p:spPr>
          <a:xfrm>
            <a:off x="388175" y="2757109"/>
            <a:ext cx="225294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 algn="r">
              <a:lnSpc>
                <a:spcPct val="140000"/>
              </a:lnSpc>
            </a:pPr>
            <a:r>
              <a:rPr lang="en-US" sz="1200" b="1" dirty="0">
                <a:solidFill>
                  <a:schemeClr val="accent1"/>
                </a:solidFill>
              </a:rPr>
              <a:t>Your Title </a:t>
            </a:r>
            <a:r>
              <a:rPr lang="en-US" sz="1200" b="1" dirty="0" smtClean="0">
                <a:solidFill>
                  <a:schemeClr val="accent1"/>
                </a:solidFill>
              </a:rPr>
              <a:t>Here</a:t>
            </a:r>
          </a:p>
          <a:p>
            <a:pPr algn="r">
              <a:lnSpc>
                <a:spcPct val="140000"/>
              </a:lnSpc>
            </a:pPr>
            <a:r>
              <a:rPr lang="en-US" sz="900" dirty="0" smtClean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This </a:t>
            </a:r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is a sample text. You simply add your own text and description here. </a:t>
            </a:r>
          </a:p>
        </p:txBody>
      </p:sp>
      <p:sp>
        <p:nvSpPr>
          <p:cNvPr id="20" name="Rectangle 19"/>
          <p:cNvSpPr/>
          <p:nvPr/>
        </p:nvSpPr>
        <p:spPr>
          <a:xfrm>
            <a:off x="6502883" y="1883149"/>
            <a:ext cx="225294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40000"/>
              </a:lnSpc>
            </a:pPr>
            <a:r>
              <a:rPr lang="en-US" sz="1200" b="1" dirty="0">
                <a:solidFill>
                  <a:schemeClr val="accent2"/>
                </a:solidFill>
              </a:rPr>
              <a:t>Your Title </a:t>
            </a:r>
            <a:r>
              <a:rPr lang="en-US" sz="1200" b="1" dirty="0" smtClean="0">
                <a:solidFill>
                  <a:schemeClr val="accent2"/>
                </a:solidFill>
              </a:rPr>
              <a:t>Here</a:t>
            </a:r>
          </a:p>
          <a:p>
            <a:pPr>
              <a:lnSpc>
                <a:spcPct val="140000"/>
              </a:lnSpc>
            </a:pPr>
            <a:r>
              <a:rPr lang="en-US" sz="900" dirty="0" smtClean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This </a:t>
            </a:r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is a sample text. You simply add your own text and description here. </a:t>
            </a:r>
          </a:p>
        </p:txBody>
      </p:sp>
      <p:sp>
        <p:nvSpPr>
          <p:cNvPr id="21" name="Rectangle 20"/>
          <p:cNvSpPr/>
          <p:nvPr/>
        </p:nvSpPr>
        <p:spPr>
          <a:xfrm>
            <a:off x="6502883" y="3631068"/>
            <a:ext cx="2252942" cy="646331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/>
          <a:p>
            <a:pPr>
              <a:lnSpc>
                <a:spcPct val="140000"/>
              </a:lnSpc>
            </a:pPr>
            <a:r>
              <a:rPr lang="en-US" sz="1200" b="1" dirty="0">
                <a:solidFill>
                  <a:schemeClr val="accent3"/>
                </a:solidFill>
              </a:rPr>
              <a:t>Your Title </a:t>
            </a:r>
            <a:r>
              <a:rPr lang="en-US" sz="1200" b="1" dirty="0" smtClean="0">
                <a:solidFill>
                  <a:schemeClr val="accent3"/>
                </a:solidFill>
              </a:rPr>
              <a:t>Here</a:t>
            </a:r>
          </a:p>
          <a:p>
            <a:pPr>
              <a:lnSpc>
                <a:spcPct val="140000"/>
              </a:lnSpc>
            </a:pPr>
            <a:r>
              <a:rPr lang="en-US" sz="900" dirty="0" smtClean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This </a:t>
            </a:r>
            <a:r>
              <a:rPr lang="en-US" sz="900" dirty="0">
                <a:solidFill>
                  <a:schemeClr val="bg1">
                    <a:lumMod val="95000"/>
                  </a:schemeClr>
                </a:solidFill>
                <a:latin typeface="Roboto (Body)"/>
              </a:rPr>
              <a:t>is a sample text. You simply add your own text and description here. </a:t>
            </a:r>
          </a:p>
        </p:txBody>
      </p:sp>
      <p:grpSp>
        <p:nvGrpSpPr>
          <p:cNvPr id="22" name="Group 1254"/>
          <p:cNvGrpSpPr>
            <a:grpSpLocks noChangeAspect="1"/>
          </p:cNvGrpSpPr>
          <p:nvPr/>
        </p:nvGrpSpPr>
        <p:grpSpPr bwMode="auto">
          <a:xfrm>
            <a:off x="3453575" y="3570836"/>
            <a:ext cx="205488" cy="203866"/>
            <a:chOff x="3311" y="3798"/>
            <a:chExt cx="760" cy="754"/>
          </a:xfrm>
          <a:solidFill>
            <a:schemeClr val="bg1"/>
          </a:solidFill>
        </p:grpSpPr>
        <p:sp>
          <p:nvSpPr>
            <p:cNvPr id="23" name="Freeform 1256"/>
            <p:cNvSpPr>
              <a:spLocks/>
            </p:cNvSpPr>
            <p:nvPr/>
          </p:nvSpPr>
          <p:spPr bwMode="auto">
            <a:xfrm>
              <a:off x="3652" y="3874"/>
              <a:ext cx="419" cy="667"/>
            </a:xfrm>
            <a:custGeom>
              <a:avLst/>
              <a:gdLst>
                <a:gd name="T0" fmla="*/ 788 w 2091"/>
                <a:gd name="T1" fmla="*/ 34 h 3334"/>
                <a:gd name="T2" fmla="*/ 986 w 2091"/>
                <a:gd name="T3" fmla="*/ 288 h 3334"/>
                <a:gd name="T4" fmla="*/ 1263 w 2091"/>
                <a:gd name="T5" fmla="*/ 616 h 3334"/>
                <a:gd name="T6" fmla="*/ 1409 w 2091"/>
                <a:gd name="T7" fmla="*/ 500 h 3334"/>
                <a:gd name="T8" fmla="*/ 1769 w 2091"/>
                <a:gd name="T9" fmla="*/ 455 h 3334"/>
                <a:gd name="T10" fmla="*/ 1880 w 2091"/>
                <a:gd name="T11" fmla="*/ 643 h 3334"/>
                <a:gd name="T12" fmla="*/ 1971 w 2091"/>
                <a:gd name="T13" fmla="*/ 843 h 3334"/>
                <a:gd name="T14" fmla="*/ 2036 w 2091"/>
                <a:gd name="T15" fmla="*/ 1054 h 3334"/>
                <a:gd name="T16" fmla="*/ 2077 w 2091"/>
                <a:gd name="T17" fmla="*/ 1275 h 3334"/>
                <a:gd name="T18" fmla="*/ 2091 w 2091"/>
                <a:gd name="T19" fmla="*/ 1504 h 3334"/>
                <a:gd name="T20" fmla="*/ 2076 w 2091"/>
                <a:gd name="T21" fmla="*/ 1742 h 3334"/>
                <a:gd name="T22" fmla="*/ 2032 w 2091"/>
                <a:gd name="T23" fmla="*/ 1972 h 3334"/>
                <a:gd name="T24" fmla="*/ 1961 w 2091"/>
                <a:gd name="T25" fmla="*/ 2190 h 3334"/>
                <a:gd name="T26" fmla="*/ 1864 w 2091"/>
                <a:gd name="T27" fmla="*/ 2396 h 3334"/>
                <a:gd name="T28" fmla="*/ 1746 w 2091"/>
                <a:gd name="T29" fmla="*/ 2588 h 3334"/>
                <a:gd name="T30" fmla="*/ 1603 w 2091"/>
                <a:gd name="T31" fmla="*/ 2763 h 3334"/>
                <a:gd name="T32" fmla="*/ 1442 w 2091"/>
                <a:gd name="T33" fmla="*/ 2920 h 3334"/>
                <a:gd name="T34" fmla="*/ 1263 w 2091"/>
                <a:gd name="T35" fmla="*/ 3058 h 3334"/>
                <a:gd name="T36" fmla="*/ 1069 w 2091"/>
                <a:gd name="T37" fmla="*/ 3175 h 3334"/>
                <a:gd name="T38" fmla="*/ 859 w 2091"/>
                <a:gd name="T39" fmla="*/ 3267 h 3334"/>
                <a:gd name="T40" fmla="*/ 637 w 2091"/>
                <a:gd name="T41" fmla="*/ 3334 h 3334"/>
                <a:gd name="T42" fmla="*/ 998 w 2091"/>
                <a:gd name="T43" fmla="*/ 2993 h 3334"/>
                <a:gd name="T44" fmla="*/ 1309 w 2091"/>
                <a:gd name="T45" fmla="*/ 2658 h 3334"/>
                <a:gd name="T46" fmla="*/ 1193 w 2091"/>
                <a:gd name="T47" fmla="*/ 2061 h 3334"/>
                <a:gd name="T48" fmla="*/ 920 w 2091"/>
                <a:gd name="T49" fmla="*/ 1856 h 3334"/>
                <a:gd name="T50" fmla="*/ 544 w 2091"/>
                <a:gd name="T51" fmla="*/ 1775 h 3334"/>
                <a:gd name="T52" fmla="*/ 298 w 2091"/>
                <a:gd name="T53" fmla="*/ 1714 h 3334"/>
                <a:gd name="T54" fmla="*/ 214 w 2091"/>
                <a:gd name="T55" fmla="*/ 1548 h 3334"/>
                <a:gd name="T56" fmla="*/ 36 w 2091"/>
                <a:gd name="T57" fmla="*/ 1626 h 3334"/>
                <a:gd name="T58" fmla="*/ 147 w 2091"/>
                <a:gd name="T59" fmla="*/ 1402 h 3334"/>
                <a:gd name="T60" fmla="*/ 380 w 2091"/>
                <a:gd name="T61" fmla="*/ 1471 h 3334"/>
                <a:gd name="T62" fmla="*/ 637 w 2091"/>
                <a:gd name="T63" fmla="*/ 1082 h 3334"/>
                <a:gd name="T64" fmla="*/ 1134 w 2091"/>
                <a:gd name="T65" fmla="*/ 947 h 3334"/>
                <a:gd name="T66" fmla="*/ 924 w 2091"/>
                <a:gd name="T67" fmla="*/ 630 h 3334"/>
                <a:gd name="T68" fmla="*/ 714 w 2091"/>
                <a:gd name="T69" fmla="*/ 461 h 3334"/>
                <a:gd name="T70" fmla="*/ 470 w 2091"/>
                <a:gd name="T71" fmla="*/ 392 h 3334"/>
                <a:gd name="T72" fmla="*/ 233 w 2091"/>
                <a:gd name="T73" fmla="*/ 551 h 3334"/>
                <a:gd name="T74" fmla="*/ 372 w 2091"/>
                <a:gd name="T75" fmla="*/ 392 h 3334"/>
                <a:gd name="T76" fmla="*/ 578 w 2091"/>
                <a:gd name="T77" fmla="*/ 234 h 3334"/>
                <a:gd name="T78" fmla="*/ 692 w 2091"/>
                <a:gd name="T79" fmla="*/ 376 h 3334"/>
                <a:gd name="T80" fmla="*/ 866 w 2091"/>
                <a:gd name="T81" fmla="*/ 349 h 3334"/>
                <a:gd name="T82" fmla="*/ 605 w 2091"/>
                <a:gd name="T83" fmla="*/ 81 h 33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2091" h="3334">
                  <a:moveTo>
                    <a:pt x="610" y="0"/>
                  </a:moveTo>
                  <a:lnTo>
                    <a:pt x="788" y="34"/>
                  </a:lnTo>
                  <a:lnTo>
                    <a:pt x="939" y="169"/>
                  </a:lnTo>
                  <a:lnTo>
                    <a:pt x="986" y="288"/>
                  </a:lnTo>
                  <a:lnTo>
                    <a:pt x="1022" y="400"/>
                  </a:lnTo>
                  <a:lnTo>
                    <a:pt x="1263" y="616"/>
                  </a:lnTo>
                  <a:lnTo>
                    <a:pt x="1325" y="635"/>
                  </a:lnTo>
                  <a:lnTo>
                    <a:pt x="1409" y="500"/>
                  </a:lnTo>
                  <a:lnTo>
                    <a:pt x="1712" y="473"/>
                  </a:lnTo>
                  <a:lnTo>
                    <a:pt x="1769" y="455"/>
                  </a:lnTo>
                  <a:lnTo>
                    <a:pt x="1827" y="547"/>
                  </a:lnTo>
                  <a:lnTo>
                    <a:pt x="1880" y="643"/>
                  </a:lnTo>
                  <a:lnTo>
                    <a:pt x="1929" y="741"/>
                  </a:lnTo>
                  <a:lnTo>
                    <a:pt x="1971" y="843"/>
                  </a:lnTo>
                  <a:lnTo>
                    <a:pt x="2007" y="947"/>
                  </a:lnTo>
                  <a:lnTo>
                    <a:pt x="2036" y="1054"/>
                  </a:lnTo>
                  <a:lnTo>
                    <a:pt x="2060" y="1163"/>
                  </a:lnTo>
                  <a:lnTo>
                    <a:pt x="2077" y="1275"/>
                  </a:lnTo>
                  <a:lnTo>
                    <a:pt x="2088" y="1389"/>
                  </a:lnTo>
                  <a:lnTo>
                    <a:pt x="2091" y="1504"/>
                  </a:lnTo>
                  <a:lnTo>
                    <a:pt x="2087" y="1624"/>
                  </a:lnTo>
                  <a:lnTo>
                    <a:pt x="2076" y="1742"/>
                  </a:lnTo>
                  <a:lnTo>
                    <a:pt x="2057" y="1859"/>
                  </a:lnTo>
                  <a:lnTo>
                    <a:pt x="2032" y="1972"/>
                  </a:lnTo>
                  <a:lnTo>
                    <a:pt x="2000" y="2082"/>
                  </a:lnTo>
                  <a:lnTo>
                    <a:pt x="1961" y="2190"/>
                  </a:lnTo>
                  <a:lnTo>
                    <a:pt x="1916" y="2295"/>
                  </a:lnTo>
                  <a:lnTo>
                    <a:pt x="1864" y="2396"/>
                  </a:lnTo>
                  <a:lnTo>
                    <a:pt x="1807" y="2493"/>
                  </a:lnTo>
                  <a:lnTo>
                    <a:pt x="1746" y="2588"/>
                  </a:lnTo>
                  <a:lnTo>
                    <a:pt x="1676" y="2677"/>
                  </a:lnTo>
                  <a:lnTo>
                    <a:pt x="1603" y="2763"/>
                  </a:lnTo>
                  <a:lnTo>
                    <a:pt x="1525" y="2844"/>
                  </a:lnTo>
                  <a:lnTo>
                    <a:pt x="1442" y="2920"/>
                  </a:lnTo>
                  <a:lnTo>
                    <a:pt x="1355" y="2992"/>
                  </a:lnTo>
                  <a:lnTo>
                    <a:pt x="1263" y="3058"/>
                  </a:lnTo>
                  <a:lnTo>
                    <a:pt x="1168" y="3119"/>
                  </a:lnTo>
                  <a:lnTo>
                    <a:pt x="1069" y="3175"/>
                  </a:lnTo>
                  <a:lnTo>
                    <a:pt x="965" y="3224"/>
                  </a:lnTo>
                  <a:lnTo>
                    <a:pt x="859" y="3267"/>
                  </a:lnTo>
                  <a:lnTo>
                    <a:pt x="750" y="3305"/>
                  </a:lnTo>
                  <a:lnTo>
                    <a:pt x="637" y="3334"/>
                  </a:lnTo>
                  <a:lnTo>
                    <a:pt x="672" y="3210"/>
                  </a:lnTo>
                  <a:lnTo>
                    <a:pt x="998" y="2993"/>
                  </a:lnTo>
                  <a:lnTo>
                    <a:pt x="1084" y="2762"/>
                  </a:lnTo>
                  <a:lnTo>
                    <a:pt x="1309" y="2658"/>
                  </a:lnTo>
                  <a:lnTo>
                    <a:pt x="1523" y="2254"/>
                  </a:lnTo>
                  <a:lnTo>
                    <a:pt x="1193" y="2061"/>
                  </a:lnTo>
                  <a:lnTo>
                    <a:pt x="1022" y="1869"/>
                  </a:lnTo>
                  <a:lnTo>
                    <a:pt x="920" y="1856"/>
                  </a:lnTo>
                  <a:lnTo>
                    <a:pt x="719" y="1802"/>
                  </a:lnTo>
                  <a:lnTo>
                    <a:pt x="544" y="1775"/>
                  </a:lnTo>
                  <a:lnTo>
                    <a:pt x="392" y="1818"/>
                  </a:lnTo>
                  <a:lnTo>
                    <a:pt x="298" y="1714"/>
                  </a:lnTo>
                  <a:lnTo>
                    <a:pt x="205" y="1687"/>
                  </a:lnTo>
                  <a:lnTo>
                    <a:pt x="214" y="1548"/>
                  </a:lnTo>
                  <a:lnTo>
                    <a:pt x="102" y="1552"/>
                  </a:lnTo>
                  <a:lnTo>
                    <a:pt x="36" y="1626"/>
                  </a:lnTo>
                  <a:lnTo>
                    <a:pt x="0" y="1471"/>
                  </a:lnTo>
                  <a:lnTo>
                    <a:pt x="147" y="1402"/>
                  </a:lnTo>
                  <a:lnTo>
                    <a:pt x="298" y="1471"/>
                  </a:lnTo>
                  <a:lnTo>
                    <a:pt x="380" y="1471"/>
                  </a:lnTo>
                  <a:lnTo>
                    <a:pt x="410" y="1352"/>
                  </a:lnTo>
                  <a:lnTo>
                    <a:pt x="637" y="1082"/>
                  </a:lnTo>
                  <a:lnTo>
                    <a:pt x="951" y="924"/>
                  </a:lnTo>
                  <a:lnTo>
                    <a:pt x="1134" y="947"/>
                  </a:lnTo>
                  <a:lnTo>
                    <a:pt x="1151" y="859"/>
                  </a:lnTo>
                  <a:lnTo>
                    <a:pt x="924" y="630"/>
                  </a:lnTo>
                  <a:lnTo>
                    <a:pt x="839" y="461"/>
                  </a:lnTo>
                  <a:lnTo>
                    <a:pt x="714" y="461"/>
                  </a:lnTo>
                  <a:lnTo>
                    <a:pt x="637" y="417"/>
                  </a:lnTo>
                  <a:lnTo>
                    <a:pt x="470" y="392"/>
                  </a:lnTo>
                  <a:lnTo>
                    <a:pt x="436" y="590"/>
                  </a:lnTo>
                  <a:lnTo>
                    <a:pt x="233" y="551"/>
                  </a:lnTo>
                  <a:lnTo>
                    <a:pt x="217" y="427"/>
                  </a:lnTo>
                  <a:lnTo>
                    <a:pt x="372" y="392"/>
                  </a:lnTo>
                  <a:lnTo>
                    <a:pt x="424" y="171"/>
                  </a:lnTo>
                  <a:lnTo>
                    <a:pt x="578" y="234"/>
                  </a:lnTo>
                  <a:lnTo>
                    <a:pt x="574" y="328"/>
                  </a:lnTo>
                  <a:lnTo>
                    <a:pt x="692" y="376"/>
                  </a:lnTo>
                  <a:lnTo>
                    <a:pt x="770" y="400"/>
                  </a:lnTo>
                  <a:lnTo>
                    <a:pt x="866" y="349"/>
                  </a:lnTo>
                  <a:lnTo>
                    <a:pt x="781" y="250"/>
                  </a:lnTo>
                  <a:lnTo>
                    <a:pt x="605" y="81"/>
                  </a:lnTo>
                  <a:lnTo>
                    <a:pt x="61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1257"/>
            <p:cNvSpPr>
              <a:spLocks/>
            </p:cNvSpPr>
            <p:nvPr/>
          </p:nvSpPr>
          <p:spPr bwMode="auto">
            <a:xfrm>
              <a:off x="3311" y="3979"/>
              <a:ext cx="441" cy="573"/>
            </a:xfrm>
            <a:custGeom>
              <a:avLst/>
              <a:gdLst>
                <a:gd name="T0" fmla="*/ 261 w 2205"/>
                <a:gd name="T1" fmla="*/ 106 h 2865"/>
                <a:gd name="T2" fmla="*/ 581 w 2205"/>
                <a:gd name="T3" fmla="*/ 176 h 2865"/>
                <a:gd name="T4" fmla="*/ 1098 w 2205"/>
                <a:gd name="T5" fmla="*/ 443 h 2865"/>
                <a:gd name="T6" fmla="*/ 1370 w 2205"/>
                <a:gd name="T7" fmla="*/ 1109 h 2865"/>
                <a:gd name="T8" fmla="*/ 1416 w 2205"/>
                <a:gd name="T9" fmla="*/ 980 h 2865"/>
                <a:gd name="T10" fmla="*/ 1837 w 2205"/>
                <a:gd name="T11" fmla="*/ 1269 h 2865"/>
                <a:gd name="T12" fmla="*/ 2106 w 2205"/>
                <a:gd name="T13" fmla="*/ 1448 h 2865"/>
                <a:gd name="T14" fmla="*/ 2118 w 2205"/>
                <a:gd name="T15" fmla="*/ 1964 h 2865"/>
                <a:gd name="T16" fmla="*/ 2121 w 2205"/>
                <a:gd name="T17" fmla="*/ 1978 h 2865"/>
                <a:gd name="T18" fmla="*/ 2131 w 2205"/>
                <a:gd name="T19" fmla="*/ 2011 h 2865"/>
                <a:gd name="T20" fmla="*/ 2146 w 2205"/>
                <a:gd name="T21" fmla="*/ 2058 h 2865"/>
                <a:gd name="T22" fmla="*/ 2162 w 2205"/>
                <a:gd name="T23" fmla="*/ 2113 h 2865"/>
                <a:gd name="T24" fmla="*/ 2177 w 2205"/>
                <a:gd name="T25" fmla="*/ 2168 h 2865"/>
                <a:gd name="T26" fmla="*/ 2192 w 2205"/>
                <a:gd name="T27" fmla="*/ 2217 h 2865"/>
                <a:gd name="T28" fmla="*/ 2202 w 2205"/>
                <a:gd name="T29" fmla="*/ 2253 h 2865"/>
                <a:gd name="T30" fmla="*/ 2205 w 2205"/>
                <a:gd name="T31" fmla="*/ 2270 h 2865"/>
                <a:gd name="T32" fmla="*/ 2202 w 2205"/>
                <a:gd name="T33" fmla="*/ 2286 h 2865"/>
                <a:gd name="T34" fmla="*/ 2193 w 2205"/>
                <a:gd name="T35" fmla="*/ 2323 h 2865"/>
                <a:gd name="T36" fmla="*/ 2181 w 2205"/>
                <a:gd name="T37" fmla="*/ 2374 h 2865"/>
                <a:gd name="T38" fmla="*/ 2166 w 2205"/>
                <a:gd name="T39" fmla="*/ 2433 h 2865"/>
                <a:gd name="T40" fmla="*/ 2150 w 2205"/>
                <a:gd name="T41" fmla="*/ 2495 h 2865"/>
                <a:gd name="T42" fmla="*/ 2136 w 2205"/>
                <a:gd name="T43" fmla="*/ 2549 h 2865"/>
                <a:gd name="T44" fmla="*/ 2125 w 2205"/>
                <a:gd name="T45" fmla="*/ 2592 h 2865"/>
                <a:gd name="T46" fmla="*/ 2119 w 2205"/>
                <a:gd name="T47" fmla="*/ 2616 h 2865"/>
                <a:gd name="T48" fmla="*/ 2137 w 2205"/>
                <a:gd name="T49" fmla="*/ 2848 h 2865"/>
                <a:gd name="T50" fmla="*/ 1979 w 2205"/>
                <a:gd name="T51" fmla="*/ 2863 h 2865"/>
                <a:gd name="T52" fmla="*/ 1779 w 2205"/>
                <a:gd name="T53" fmla="*/ 2862 h 2865"/>
                <a:gd name="T54" fmla="*/ 1545 w 2205"/>
                <a:gd name="T55" fmla="*/ 2832 h 2865"/>
                <a:gd name="T56" fmla="*/ 1321 w 2205"/>
                <a:gd name="T57" fmla="*/ 2776 h 2865"/>
                <a:gd name="T58" fmla="*/ 1108 w 2205"/>
                <a:gd name="T59" fmla="*/ 2693 h 2865"/>
                <a:gd name="T60" fmla="*/ 909 w 2205"/>
                <a:gd name="T61" fmla="*/ 2588 h 2865"/>
                <a:gd name="T62" fmla="*/ 723 w 2205"/>
                <a:gd name="T63" fmla="*/ 2460 h 2865"/>
                <a:gd name="T64" fmla="*/ 556 w 2205"/>
                <a:gd name="T65" fmla="*/ 2313 h 2865"/>
                <a:gd name="T66" fmla="*/ 407 w 2205"/>
                <a:gd name="T67" fmla="*/ 2146 h 2865"/>
                <a:gd name="T68" fmla="*/ 278 w 2205"/>
                <a:gd name="T69" fmla="*/ 1963 h 2865"/>
                <a:gd name="T70" fmla="*/ 172 w 2205"/>
                <a:gd name="T71" fmla="*/ 1766 h 2865"/>
                <a:gd name="T72" fmla="*/ 90 w 2205"/>
                <a:gd name="T73" fmla="*/ 1555 h 2865"/>
                <a:gd name="T74" fmla="*/ 33 w 2205"/>
                <a:gd name="T75" fmla="*/ 1331 h 2865"/>
                <a:gd name="T76" fmla="*/ 3 w 2205"/>
                <a:gd name="T77" fmla="*/ 1099 h 2865"/>
                <a:gd name="T78" fmla="*/ 3 w 2205"/>
                <a:gd name="T79" fmla="*/ 865 h 2865"/>
                <a:gd name="T80" fmla="*/ 31 w 2205"/>
                <a:gd name="T81" fmla="*/ 641 h 2865"/>
                <a:gd name="T82" fmla="*/ 84 w 2205"/>
                <a:gd name="T83" fmla="*/ 427 h 2865"/>
                <a:gd name="T84" fmla="*/ 162 w 2205"/>
                <a:gd name="T85" fmla="*/ 223 h 2865"/>
                <a:gd name="T86" fmla="*/ 261 w 2205"/>
                <a:gd name="T87" fmla="*/ 30 h 28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2205" h="2865">
                  <a:moveTo>
                    <a:pt x="397" y="0"/>
                  </a:moveTo>
                  <a:lnTo>
                    <a:pt x="261" y="106"/>
                  </a:lnTo>
                  <a:lnTo>
                    <a:pt x="368" y="176"/>
                  </a:lnTo>
                  <a:lnTo>
                    <a:pt x="581" y="176"/>
                  </a:lnTo>
                  <a:lnTo>
                    <a:pt x="898" y="120"/>
                  </a:lnTo>
                  <a:lnTo>
                    <a:pt x="1098" y="443"/>
                  </a:lnTo>
                  <a:lnTo>
                    <a:pt x="1098" y="743"/>
                  </a:lnTo>
                  <a:lnTo>
                    <a:pt x="1370" y="1109"/>
                  </a:lnTo>
                  <a:lnTo>
                    <a:pt x="1416" y="1109"/>
                  </a:lnTo>
                  <a:lnTo>
                    <a:pt x="1416" y="980"/>
                  </a:lnTo>
                  <a:lnTo>
                    <a:pt x="1521" y="1199"/>
                  </a:lnTo>
                  <a:lnTo>
                    <a:pt x="1837" y="1269"/>
                  </a:lnTo>
                  <a:lnTo>
                    <a:pt x="1979" y="1410"/>
                  </a:lnTo>
                  <a:lnTo>
                    <a:pt x="2106" y="1448"/>
                  </a:lnTo>
                  <a:lnTo>
                    <a:pt x="1979" y="1710"/>
                  </a:lnTo>
                  <a:lnTo>
                    <a:pt x="2118" y="1964"/>
                  </a:lnTo>
                  <a:lnTo>
                    <a:pt x="2119" y="1968"/>
                  </a:lnTo>
                  <a:lnTo>
                    <a:pt x="2121" y="1978"/>
                  </a:lnTo>
                  <a:lnTo>
                    <a:pt x="2126" y="1993"/>
                  </a:lnTo>
                  <a:lnTo>
                    <a:pt x="2131" y="2011"/>
                  </a:lnTo>
                  <a:lnTo>
                    <a:pt x="2139" y="2033"/>
                  </a:lnTo>
                  <a:lnTo>
                    <a:pt x="2146" y="2058"/>
                  </a:lnTo>
                  <a:lnTo>
                    <a:pt x="2153" y="2085"/>
                  </a:lnTo>
                  <a:lnTo>
                    <a:pt x="2162" y="2113"/>
                  </a:lnTo>
                  <a:lnTo>
                    <a:pt x="2169" y="2141"/>
                  </a:lnTo>
                  <a:lnTo>
                    <a:pt x="2177" y="2168"/>
                  </a:lnTo>
                  <a:lnTo>
                    <a:pt x="2184" y="2194"/>
                  </a:lnTo>
                  <a:lnTo>
                    <a:pt x="2192" y="2217"/>
                  </a:lnTo>
                  <a:lnTo>
                    <a:pt x="2197" y="2237"/>
                  </a:lnTo>
                  <a:lnTo>
                    <a:pt x="2202" y="2253"/>
                  </a:lnTo>
                  <a:lnTo>
                    <a:pt x="2204" y="2264"/>
                  </a:lnTo>
                  <a:lnTo>
                    <a:pt x="2205" y="2270"/>
                  </a:lnTo>
                  <a:lnTo>
                    <a:pt x="2204" y="2275"/>
                  </a:lnTo>
                  <a:lnTo>
                    <a:pt x="2202" y="2286"/>
                  </a:lnTo>
                  <a:lnTo>
                    <a:pt x="2198" y="2302"/>
                  </a:lnTo>
                  <a:lnTo>
                    <a:pt x="2193" y="2323"/>
                  </a:lnTo>
                  <a:lnTo>
                    <a:pt x="2187" y="2347"/>
                  </a:lnTo>
                  <a:lnTo>
                    <a:pt x="2181" y="2374"/>
                  </a:lnTo>
                  <a:lnTo>
                    <a:pt x="2173" y="2404"/>
                  </a:lnTo>
                  <a:lnTo>
                    <a:pt x="2166" y="2433"/>
                  </a:lnTo>
                  <a:lnTo>
                    <a:pt x="2157" y="2464"/>
                  </a:lnTo>
                  <a:lnTo>
                    <a:pt x="2150" y="2495"/>
                  </a:lnTo>
                  <a:lnTo>
                    <a:pt x="2142" y="2523"/>
                  </a:lnTo>
                  <a:lnTo>
                    <a:pt x="2136" y="2549"/>
                  </a:lnTo>
                  <a:lnTo>
                    <a:pt x="2130" y="2572"/>
                  </a:lnTo>
                  <a:lnTo>
                    <a:pt x="2125" y="2592"/>
                  </a:lnTo>
                  <a:lnTo>
                    <a:pt x="2121" y="2608"/>
                  </a:lnTo>
                  <a:lnTo>
                    <a:pt x="2119" y="2616"/>
                  </a:lnTo>
                  <a:lnTo>
                    <a:pt x="2118" y="2620"/>
                  </a:lnTo>
                  <a:lnTo>
                    <a:pt x="2137" y="2848"/>
                  </a:lnTo>
                  <a:lnTo>
                    <a:pt x="2059" y="2857"/>
                  </a:lnTo>
                  <a:lnTo>
                    <a:pt x="1979" y="2863"/>
                  </a:lnTo>
                  <a:lnTo>
                    <a:pt x="1899" y="2865"/>
                  </a:lnTo>
                  <a:lnTo>
                    <a:pt x="1779" y="2862"/>
                  </a:lnTo>
                  <a:lnTo>
                    <a:pt x="1661" y="2851"/>
                  </a:lnTo>
                  <a:lnTo>
                    <a:pt x="1545" y="2832"/>
                  </a:lnTo>
                  <a:lnTo>
                    <a:pt x="1431" y="2808"/>
                  </a:lnTo>
                  <a:lnTo>
                    <a:pt x="1321" y="2776"/>
                  </a:lnTo>
                  <a:lnTo>
                    <a:pt x="1213" y="2738"/>
                  </a:lnTo>
                  <a:lnTo>
                    <a:pt x="1108" y="2693"/>
                  </a:lnTo>
                  <a:lnTo>
                    <a:pt x="1007" y="2644"/>
                  </a:lnTo>
                  <a:lnTo>
                    <a:pt x="909" y="2588"/>
                  </a:lnTo>
                  <a:lnTo>
                    <a:pt x="814" y="2528"/>
                  </a:lnTo>
                  <a:lnTo>
                    <a:pt x="723" y="2460"/>
                  </a:lnTo>
                  <a:lnTo>
                    <a:pt x="638" y="2389"/>
                  </a:lnTo>
                  <a:lnTo>
                    <a:pt x="556" y="2313"/>
                  </a:lnTo>
                  <a:lnTo>
                    <a:pt x="480" y="2232"/>
                  </a:lnTo>
                  <a:lnTo>
                    <a:pt x="407" y="2146"/>
                  </a:lnTo>
                  <a:lnTo>
                    <a:pt x="340" y="2057"/>
                  </a:lnTo>
                  <a:lnTo>
                    <a:pt x="278" y="1963"/>
                  </a:lnTo>
                  <a:lnTo>
                    <a:pt x="222" y="1866"/>
                  </a:lnTo>
                  <a:lnTo>
                    <a:pt x="172" y="1766"/>
                  </a:lnTo>
                  <a:lnTo>
                    <a:pt x="127" y="1661"/>
                  </a:lnTo>
                  <a:lnTo>
                    <a:pt x="90" y="1555"/>
                  </a:lnTo>
                  <a:lnTo>
                    <a:pt x="58" y="1444"/>
                  </a:lnTo>
                  <a:lnTo>
                    <a:pt x="33" y="1331"/>
                  </a:lnTo>
                  <a:lnTo>
                    <a:pt x="15" y="1217"/>
                  </a:lnTo>
                  <a:lnTo>
                    <a:pt x="3" y="1099"/>
                  </a:lnTo>
                  <a:lnTo>
                    <a:pt x="0" y="980"/>
                  </a:lnTo>
                  <a:lnTo>
                    <a:pt x="3" y="865"/>
                  </a:lnTo>
                  <a:lnTo>
                    <a:pt x="13" y="752"/>
                  </a:lnTo>
                  <a:lnTo>
                    <a:pt x="31" y="641"/>
                  </a:lnTo>
                  <a:lnTo>
                    <a:pt x="54" y="533"/>
                  </a:lnTo>
                  <a:lnTo>
                    <a:pt x="84" y="427"/>
                  </a:lnTo>
                  <a:lnTo>
                    <a:pt x="120" y="324"/>
                  </a:lnTo>
                  <a:lnTo>
                    <a:pt x="162" y="223"/>
                  </a:lnTo>
                  <a:lnTo>
                    <a:pt x="209" y="125"/>
                  </a:lnTo>
                  <a:lnTo>
                    <a:pt x="261" y="30"/>
                  </a:lnTo>
                  <a:lnTo>
                    <a:pt x="39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258"/>
            <p:cNvSpPr>
              <a:spLocks noEditPoints="1"/>
            </p:cNvSpPr>
            <p:nvPr/>
          </p:nvSpPr>
          <p:spPr bwMode="auto">
            <a:xfrm>
              <a:off x="3398" y="3798"/>
              <a:ext cx="455" cy="137"/>
            </a:xfrm>
            <a:custGeom>
              <a:avLst/>
              <a:gdLst>
                <a:gd name="T0" fmla="*/ 971 w 2275"/>
                <a:gd name="T1" fmla="*/ 203 h 686"/>
                <a:gd name="T2" fmla="*/ 967 w 2275"/>
                <a:gd name="T3" fmla="*/ 210 h 686"/>
                <a:gd name="T4" fmla="*/ 959 w 2275"/>
                <a:gd name="T5" fmla="*/ 220 h 686"/>
                <a:gd name="T6" fmla="*/ 946 w 2275"/>
                <a:gd name="T7" fmla="*/ 231 h 686"/>
                <a:gd name="T8" fmla="*/ 933 w 2275"/>
                <a:gd name="T9" fmla="*/ 243 h 686"/>
                <a:gd name="T10" fmla="*/ 915 w 2275"/>
                <a:gd name="T11" fmla="*/ 255 h 686"/>
                <a:gd name="T12" fmla="*/ 899 w 2275"/>
                <a:gd name="T13" fmla="*/ 268 h 686"/>
                <a:gd name="T14" fmla="*/ 883 w 2275"/>
                <a:gd name="T15" fmla="*/ 279 h 686"/>
                <a:gd name="T16" fmla="*/ 868 w 2275"/>
                <a:gd name="T17" fmla="*/ 289 h 686"/>
                <a:gd name="T18" fmla="*/ 857 w 2275"/>
                <a:gd name="T19" fmla="*/ 296 h 686"/>
                <a:gd name="T20" fmla="*/ 850 w 2275"/>
                <a:gd name="T21" fmla="*/ 301 h 686"/>
                <a:gd name="T22" fmla="*/ 846 w 2275"/>
                <a:gd name="T23" fmla="*/ 303 h 686"/>
                <a:gd name="T24" fmla="*/ 971 w 2275"/>
                <a:gd name="T25" fmla="*/ 376 h 686"/>
                <a:gd name="T26" fmla="*/ 1230 w 2275"/>
                <a:gd name="T27" fmla="*/ 308 h 686"/>
                <a:gd name="T28" fmla="*/ 1169 w 2275"/>
                <a:gd name="T29" fmla="*/ 203 h 686"/>
                <a:gd name="T30" fmla="*/ 1056 w 2275"/>
                <a:gd name="T31" fmla="*/ 238 h 686"/>
                <a:gd name="T32" fmla="*/ 971 w 2275"/>
                <a:gd name="T33" fmla="*/ 203 h 686"/>
                <a:gd name="T34" fmla="*/ 1740 w 2275"/>
                <a:gd name="T35" fmla="*/ 81 h 686"/>
                <a:gd name="T36" fmla="*/ 1545 w 2275"/>
                <a:gd name="T37" fmla="*/ 188 h 686"/>
                <a:gd name="T38" fmla="*/ 1435 w 2275"/>
                <a:gd name="T39" fmla="*/ 257 h 686"/>
                <a:gd name="T40" fmla="*/ 1512 w 2275"/>
                <a:gd name="T41" fmla="*/ 307 h 686"/>
                <a:gd name="T42" fmla="*/ 1684 w 2275"/>
                <a:gd name="T43" fmla="*/ 289 h 686"/>
                <a:gd name="T44" fmla="*/ 1864 w 2275"/>
                <a:gd name="T45" fmla="*/ 154 h 686"/>
                <a:gd name="T46" fmla="*/ 1740 w 2275"/>
                <a:gd name="T47" fmla="*/ 81 h 686"/>
                <a:gd name="T48" fmla="*/ 1465 w 2275"/>
                <a:gd name="T49" fmla="*/ 0 h 686"/>
                <a:gd name="T50" fmla="*/ 1573 w 2275"/>
                <a:gd name="T51" fmla="*/ 3 h 686"/>
                <a:gd name="T52" fmla="*/ 1680 w 2275"/>
                <a:gd name="T53" fmla="*/ 12 h 686"/>
                <a:gd name="T54" fmla="*/ 1784 w 2275"/>
                <a:gd name="T55" fmla="*/ 27 h 686"/>
                <a:gd name="T56" fmla="*/ 1886 w 2275"/>
                <a:gd name="T57" fmla="*/ 48 h 686"/>
                <a:gd name="T58" fmla="*/ 1987 w 2275"/>
                <a:gd name="T59" fmla="*/ 74 h 686"/>
                <a:gd name="T60" fmla="*/ 2086 w 2275"/>
                <a:gd name="T61" fmla="*/ 104 h 686"/>
                <a:gd name="T62" fmla="*/ 2181 w 2275"/>
                <a:gd name="T63" fmla="*/ 140 h 686"/>
                <a:gd name="T64" fmla="*/ 2275 w 2275"/>
                <a:gd name="T65" fmla="*/ 181 h 686"/>
                <a:gd name="T66" fmla="*/ 2206 w 2275"/>
                <a:gd name="T67" fmla="*/ 192 h 686"/>
                <a:gd name="T68" fmla="*/ 2020 w 2275"/>
                <a:gd name="T69" fmla="*/ 163 h 686"/>
                <a:gd name="T70" fmla="*/ 1888 w 2275"/>
                <a:gd name="T71" fmla="*/ 250 h 686"/>
                <a:gd name="T72" fmla="*/ 1794 w 2275"/>
                <a:gd name="T73" fmla="*/ 354 h 686"/>
                <a:gd name="T74" fmla="*/ 1455 w 2275"/>
                <a:gd name="T75" fmla="*/ 384 h 686"/>
                <a:gd name="T76" fmla="*/ 1315 w 2275"/>
                <a:gd name="T77" fmla="*/ 362 h 686"/>
                <a:gd name="T78" fmla="*/ 1220 w 2275"/>
                <a:gd name="T79" fmla="*/ 511 h 686"/>
                <a:gd name="T80" fmla="*/ 940 w 2275"/>
                <a:gd name="T81" fmla="*/ 527 h 686"/>
                <a:gd name="T82" fmla="*/ 764 w 2275"/>
                <a:gd name="T83" fmla="*/ 476 h 686"/>
                <a:gd name="T84" fmla="*/ 610 w 2275"/>
                <a:gd name="T85" fmla="*/ 561 h 686"/>
                <a:gd name="T86" fmla="*/ 272 w 2275"/>
                <a:gd name="T87" fmla="*/ 608 h 686"/>
                <a:gd name="T88" fmla="*/ 1 w 2275"/>
                <a:gd name="T89" fmla="*/ 686 h 686"/>
                <a:gd name="T90" fmla="*/ 0 w 2275"/>
                <a:gd name="T91" fmla="*/ 686 h 686"/>
                <a:gd name="T92" fmla="*/ 73 w 2275"/>
                <a:gd name="T93" fmla="*/ 604 h 686"/>
                <a:gd name="T94" fmla="*/ 150 w 2275"/>
                <a:gd name="T95" fmla="*/ 527 h 686"/>
                <a:gd name="T96" fmla="*/ 230 w 2275"/>
                <a:gd name="T97" fmla="*/ 453 h 686"/>
                <a:gd name="T98" fmla="*/ 315 w 2275"/>
                <a:gd name="T99" fmla="*/ 385 h 686"/>
                <a:gd name="T100" fmla="*/ 404 w 2275"/>
                <a:gd name="T101" fmla="*/ 322 h 686"/>
                <a:gd name="T102" fmla="*/ 497 w 2275"/>
                <a:gd name="T103" fmla="*/ 264 h 686"/>
                <a:gd name="T104" fmla="*/ 592 w 2275"/>
                <a:gd name="T105" fmla="*/ 210 h 686"/>
                <a:gd name="T106" fmla="*/ 693 w 2275"/>
                <a:gd name="T107" fmla="*/ 162 h 686"/>
                <a:gd name="T108" fmla="*/ 795 w 2275"/>
                <a:gd name="T109" fmla="*/ 120 h 686"/>
                <a:gd name="T110" fmla="*/ 901 w 2275"/>
                <a:gd name="T111" fmla="*/ 85 h 686"/>
                <a:gd name="T112" fmla="*/ 1009 w 2275"/>
                <a:gd name="T113" fmla="*/ 55 h 686"/>
                <a:gd name="T114" fmla="*/ 1119 w 2275"/>
                <a:gd name="T115" fmla="*/ 31 h 686"/>
                <a:gd name="T116" fmla="*/ 1233 w 2275"/>
                <a:gd name="T117" fmla="*/ 14 h 686"/>
                <a:gd name="T118" fmla="*/ 1348 w 2275"/>
                <a:gd name="T119" fmla="*/ 4 h 686"/>
                <a:gd name="T120" fmla="*/ 1465 w 2275"/>
                <a:gd name="T121" fmla="*/ 0 h 6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2275" h="686">
                  <a:moveTo>
                    <a:pt x="971" y="203"/>
                  </a:moveTo>
                  <a:lnTo>
                    <a:pt x="967" y="210"/>
                  </a:lnTo>
                  <a:lnTo>
                    <a:pt x="959" y="220"/>
                  </a:lnTo>
                  <a:lnTo>
                    <a:pt x="946" y="231"/>
                  </a:lnTo>
                  <a:lnTo>
                    <a:pt x="933" y="243"/>
                  </a:lnTo>
                  <a:lnTo>
                    <a:pt x="915" y="255"/>
                  </a:lnTo>
                  <a:lnTo>
                    <a:pt x="899" y="268"/>
                  </a:lnTo>
                  <a:lnTo>
                    <a:pt x="883" y="279"/>
                  </a:lnTo>
                  <a:lnTo>
                    <a:pt x="868" y="289"/>
                  </a:lnTo>
                  <a:lnTo>
                    <a:pt x="857" y="296"/>
                  </a:lnTo>
                  <a:lnTo>
                    <a:pt x="850" y="301"/>
                  </a:lnTo>
                  <a:lnTo>
                    <a:pt x="846" y="303"/>
                  </a:lnTo>
                  <a:lnTo>
                    <a:pt x="971" y="376"/>
                  </a:lnTo>
                  <a:lnTo>
                    <a:pt x="1230" y="308"/>
                  </a:lnTo>
                  <a:lnTo>
                    <a:pt x="1169" y="203"/>
                  </a:lnTo>
                  <a:lnTo>
                    <a:pt x="1056" y="238"/>
                  </a:lnTo>
                  <a:lnTo>
                    <a:pt x="971" y="203"/>
                  </a:lnTo>
                  <a:close/>
                  <a:moveTo>
                    <a:pt x="1740" y="81"/>
                  </a:moveTo>
                  <a:lnTo>
                    <a:pt x="1545" y="188"/>
                  </a:lnTo>
                  <a:lnTo>
                    <a:pt x="1435" y="257"/>
                  </a:lnTo>
                  <a:lnTo>
                    <a:pt x="1512" y="307"/>
                  </a:lnTo>
                  <a:lnTo>
                    <a:pt x="1684" y="289"/>
                  </a:lnTo>
                  <a:lnTo>
                    <a:pt x="1864" y="154"/>
                  </a:lnTo>
                  <a:lnTo>
                    <a:pt x="1740" y="81"/>
                  </a:lnTo>
                  <a:close/>
                  <a:moveTo>
                    <a:pt x="1465" y="0"/>
                  </a:moveTo>
                  <a:lnTo>
                    <a:pt x="1573" y="3"/>
                  </a:lnTo>
                  <a:lnTo>
                    <a:pt x="1680" y="12"/>
                  </a:lnTo>
                  <a:lnTo>
                    <a:pt x="1784" y="27"/>
                  </a:lnTo>
                  <a:lnTo>
                    <a:pt x="1886" y="48"/>
                  </a:lnTo>
                  <a:lnTo>
                    <a:pt x="1987" y="74"/>
                  </a:lnTo>
                  <a:lnTo>
                    <a:pt x="2086" y="104"/>
                  </a:lnTo>
                  <a:lnTo>
                    <a:pt x="2181" y="140"/>
                  </a:lnTo>
                  <a:lnTo>
                    <a:pt x="2275" y="181"/>
                  </a:lnTo>
                  <a:lnTo>
                    <a:pt x="2206" y="192"/>
                  </a:lnTo>
                  <a:lnTo>
                    <a:pt x="2020" y="163"/>
                  </a:lnTo>
                  <a:lnTo>
                    <a:pt x="1888" y="250"/>
                  </a:lnTo>
                  <a:lnTo>
                    <a:pt x="1794" y="354"/>
                  </a:lnTo>
                  <a:lnTo>
                    <a:pt x="1455" y="384"/>
                  </a:lnTo>
                  <a:lnTo>
                    <a:pt x="1315" y="362"/>
                  </a:lnTo>
                  <a:lnTo>
                    <a:pt x="1220" y="511"/>
                  </a:lnTo>
                  <a:lnTo>
                    <a:pt x="940" y="527"/>
                  </a:lnTo>
                  <a:lnTo>
                    <a:pt x="764" y="476"/>
                  </a:lnTo>
                  <a:lnTo>
                    <a:pt x="610" y="561"/>
                  </a:lnTo>
                  <a:lnTo>
                    <a:pt x="272" y="608"/>
                  </a:lnTo>
                  <a:lnTo>
                    <a:pt x="1" y="686"/>
                  </a:lnTo>
                  <a:lnTo>
                    <a:pt x="0" y="686"/>
                  </a:lnTo>
                  <a:lnTo>
                    <a:pt x="73" y="604"/>
                  </a:lnTo>
                  <a:lnTo>
                    <a:pt x="150" y="527"/>
                  </a:lnTo>
                  <a:lnTo>
                    <a:pt x="230" y="453"/>
                  </a:lnTo>
                  <a:lnTo>
                    <a:pt x="315" y="385"/>
                  </a:lnTo>
                  <a:lnTo>
                    <a:pt x="404" y="322"/>
                  </a:lnTo>
                  <a:lnTo>
                    <a:pt x="497" y="264"/>
                  </a:lnTo>
                  <a:lnTo>
                    <a:pt x="592" y="210"/>
                  </a:lnTo>
                  <a:lnTo>
                    <a:pt x="693" y="162"/>
                  </a:lnTo>
                  <a:lnTo>
                    <a:pt x="795" y="120"/>
                  </a:lnTo>
                  <a:lnTo>
                    <a:pt x="901" y="85"/>
                  </a:lnTo>
                  <a:lnTo>
                    <a:pt x="1009" y="55"/>
                  </a:lnTo>
                  <a:lnTo>
                    <a:pt x="1119" y="31"/>
                  </a:lnTo>
                  <a:lnTo>
                    <a:pt x="1233" y="14"/>
                  </a:lnTo>
                  <a:lnTo>
                    <a:pt x="1348" y="4"/>
                  </a:lnTo>
                  <a:lnTo>
                    <a:pt x="146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6" name="Group 1271"/>
          <p:cNvGrpSpPr>
            <a:grpSpLocks noChangeAspect="1"/>
          </p:cNvGrpSpPr>
          <p:nvPr/>
        </p:nvGrpSpPr>
        <p:grpSpPr bwMode="auto">
          <a:xfrm>
            <a:off x="4488220" y="1868607"/>
            <a:ext cx="204148" cy="203942"/>
            <a:chOff x="5516" y="3626"/>
            <a:chExt cx="1981" cy="1979"/>
          </a:xfrm>
          <a:solidFill>
            <a:schemeClr val="bg1"/>
          </a:solidFill>
        </p:grpSpPr>
        <p:sp>
          <p:nvSpPr>
            <p:cNvPr id="27" name="Freeform 1273"/>
            <p:cNvSpPr>
              <a:spLocks/>
            </p:cNvSpPr>
            <p:nvPr/>
          </p:nvSpPr>
          <p:spPr bwMode="auto">
            <a:xfrm>
              <a:off x="5524" y="4270"/>
              <a:ext cx="491" cy="498"/>
            </a:xfrm>
            <a:custGeom>
              <a:avLst/>
              <a:gdLst>
                <a:gd name="T0" fmla="*/ 980 w 980"/>
                <a:gd name="T1" fmla="*/ 0 h 996"/>
                <a:gd name="T2" fmla="*/ 952 w 980"/>
                <a:gd name="T3" fmla="*/ 46 h 996"/>
                <a:gd name="T4" fmla="*/ 921 w 980"/>
                <a:gd name="T5" fmla="*/ 94 h 996"/>
                <a:gd name="T6" fmla="*/ 890 w 980"/>
                <a:gd name="T7" fmla="*/ 145 h 996"/>
                <a:gd name="T8" fmla="*/ 856 w 980"/>
                <a:gd name="T9" fmla="*/ 198 h 996"/>
                <a:gd name="T10" fmla="*/ 819 w 980"/>
                <a:gd name="T11" fmla="*/ 255 h 996"/>
                <a:gd name="T12" fmla="*/ 781 w 980"/>
                <a:gd name="T13" fmla="*/ 314 h 996"/>
                <a:gd name="T14" fmla="*/ 740 w 980"/>
                <a:gd name="T15" fmla="*/ 376 h 996"/>
                <a:gd name="T16" fmla="*/ 696 w 980"/>
                <a:gd name="T17" fmla="*/ 444 h 996"/>
                <a:gd name="T18" fmla="*/ 649 w 980"/>
                <a:gd name="T19" fmla="*/ 514 h 996"/>
                <a:gd name="T20" fmla="*/ 599 w 980"/>
                <a:gd name="T21" fmla="*/ 588 h 996"/>
                <a:gd name="T22" fmla="*/ 546 w 980"/>
                <a:gd name="T23" fmla="*/ 665 h 996"/>
                <a:gd name="T24" fmla="*/ 491 w 980"/>
                <a:gd name="T25" fmla="*/ 748 h 996"/>
                <a:gd name="T26" fmla="*/ 431 w 980"/>
                <a:gd name="T27" fmla="*/ 834 h 996"/>
                <a:gd name="T28" fmla="*/ 369 w 980"/>
                <a:gd name="T29" fmla="*/ 926 h 996"/>
                <a:gd name="T30" fmla="*/ 347 w 980"/>
                <a:gd name="T31" fmla="*/ 960 h 996"/>
                <a:gd name="T32" fmla="*/ 331 w 980"/>
                <a:gd name="T33" fmla="*/ 996 h 996"/>
                <a:gd name="T34" fmla="*/ 0 w 980"/>
                <a:gd name="T35" fmla="*/ 666 h 996"/>
                <a:gd name="T36" fmla="*/ 2 w 980"/>
                <a:gd name="T37" fmla="*/ 664 h 996"/>
                <a:gd name="T38" fmla="*/ 8 w 980"/>
                <a:gd name="T39" fmla="*/ 657 h 996"/>
                <a:gd name="T40" fmla="*/ 18 w 980"/>
                <a:gd name="T41" fmla="*/ 645 h 996"/>
                <a:gd name="T42" fmla="*/ 30 w 980"/>
                <a:gd name="T43" fmla="*/ 629 h 996"/>
                <a:gd name="T44" fmla="*/ 47 w 980"/>
                <a:gd name="T45" fmla="*/ 609 h 996"/>
                <a:gd name="T46" fmla="*/ 66 w 980"/>
                <a:gd name="T47" fmla="*/ 588 h 996"/>
                <a:gd name="T48" fmla="*/ 89 w 980"/>
                <a:gd name="T49" fmla="*/ 561 h 996"/>
                <a:gd name="T50" fmla="*/ 115 w 980"/>
                <a:gd name="T51" fmla="*/ 533 h 996"/>
                <a:gd name="T52" fmla="*/ 144 w 980"/>
                <a:gd name="T53" fmla="*/ 503 h 996"/>
                <a:gd name="T54" fmla="*/ 174 w 980"/>
                <a:gd name="T55" fmla="*/ 471 h 996"/>
                <a:gd name="T56" fmla="*/ 208 w 980"/>
                <a:gd name="T57" fmla="*/ 438 h 996"/>
                <a:gd name="T58" fmla="*/ 244 w 980"/>
                <a:gd name="T59" fmla="*/ 403 h 996"/>
                <a:gd name="T60" fmla="*/ 283 w 980"/>
                <a:gd name="T61" fmla="*/ 368 h 996"/>
                <a:gd name="T62" fmla="*/ 324 w 980"/>
                <a:gd name="T63" fmla="*/ 332 h 996"/>
                <a:gd name="T64" fmla="*/ 366 w 980"/>
                <a:gd name="T65" fmla="*/ 296 h 996"/>
                <a:gd name="T66" fmla="*/ 410 w 980"/>
                <a:gd name="T67" fmla="*/ 261 h 996"/>
                <a:gd name="T68" fmla="*/ 457 w 980"/>
                <a:gd name="T69" fmla="*/ 226 h 996"/>
                <a:gd name="T70" fmla="*/ 504 w 980"/>
                <a:gd name="T71" fmla="*/ 192 h 996"/>
                <a:gd name="T72" fmla="*/ 554 w 980"/>
                <a:gd name="T73" fmla="*/ 160 h 996"/>
                <a:gd name="T74" fmla="*/ 603 w 980"/>
                <a:gd name="T75" fmla="*/ 130 h 996"/>
                <a:gd name="T76" fmla="*/ 655 w 980"/>
                <a:gd name="T77" fmla="*/ 102 h 996"/>
                <a:gd name="T78" fmla="*/ 707 w 980"/>
                <a:gd name="T79" fmla="*/ 76 h 996"/>
                <a:gd name="T80" fmla="*/ 761 w 980"/>
                <a:gd name="T81" fmla="*/ 54 h 996"/>
                <a:gd name="T82" fmla="*/ 815 w 980"/>
                <a:gd name="T83" fmla="*/ 35 h 996"/>
                <a:gd name="T84" fmla="*/ 870 w 980"/>
                <a:gd name="T85" fmla="*/ 19 h 996"/>
                <a:gd name="T86" fmla="*/ 925 w 980"/>
                <a:gd name="T87" fmla="*/ 7 h 996"/>
                <a:gd name="T88" fmla="*/ 980 w 980"/>
                <a:gd name="T89" fmla="*/ 0 h 9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980" h="996">
                  <a:moveTo>
                    <a:pt x="980" y="0"/>
                  </a:moveTo>
                  <a:lnTo>
                    <a:pt x="952" y="46"/>
                  </a:lnTo>
                  <a:lnTo>
                    <a:pt x="921" y="94"/>
                  </a:lnTo>
                  <a:lnTo>
                    <a:pt x="890" y="145"/>
                  </a:lnTo>
                  <a:lnTo>
                    <a:pt x="856" y="198"/>
                  </a:lnTo>
                  <a:lnTo>
                    <a:pt x="819" y="255"/>
                  </a:lnTo>
                  <a:lnTo>
                    <a:pt x="781" y="314"/>
                  </a:lnTo>
                  <a:lnTo>
                    <a:pt x="740" y="376"/>
                  </a:lnTo>
                  <a:lnTo>
                    <a:pt x="696" y="444"/>
                  </a:lnTo>
                  <a:lnTo>
                    <a:pt x="649" y="514"/>
                  </a:lnTo>
                  <a:lnTo>
                    <a:pt x="599" y="588"/>
                  </a:lnTo>
                  <a:lnTo>
                    <a:pt x="546" y="665"/>
                  </a:lnTo>
                  <a:lnTo>
                    <a:pt x="491" y="748"/>
                  </a:lnTo>
                  <a:lnTo>
                    <a:pt x="431" y="834"/>
                  </a:lnTo>
                  <a:lnTo>
                    <a:pt x="369" y="926"/>
                  </a:lnTo>
                  <a:lnTo>
                    <a:pt x="347" y="960"/>
                  </a:lnTo>
                  <a:lnTo>
                    <a:pt x="331" y="996"/>
                  </a:lnTo>
                  <a:lnTo>
                    <a:pt x="0" y="666"/>
                  </a:lnTo>
                  <a:lnTo>
                    <a:pt x="2" y="664"/>
                  </a:lnTo>
                  <a:lnTo>
                    <a:pt x="8" y="657"/>
                  </a:lnTo>
                  <a:lnTo>
                    <a:pt x="18" y="645"/>
                  </a:lnTo>
                  <a:lnTo>
                    <a:pt x="30" y="629"/>
                  </a:lnTo>
                  <a:lnTo>
                    <a:pt x="47" y="609"/>
                  </a:lnTo>
                  <a:lnTo>
                    <a:pt x="66" y="588"/>
                  </a:lnTo>
                  <a:lnTo>
                    <a:pt x="89" y="561"/>
                  </a:lnTo>
                  <a:lnTo>
                    <a:pt x="115" y="533"/>
                  </a:lnTo>
                  <a:lnTo>
                    <a:pt x="144" y="503"/>
                  </a:lnTo>
                  <a:lnTo>
                    <a:pt x="174" y="471"/>
                  </a:lnTo>
                  <a:lnTo>
                    <a:pt x="208" y="438"/>
                  </a:lnTo>
                  <a:lnTo>
                    <a:pt x="244" y="403"/>
                  </a:lnTo>
                  <a:lnTo>
                    <a:pt x="283" y="368"/>
                  </a:lnTo>
                  <a:lnTo>
                    <a:pt x="324" y="332"/>
                  </a:lnTo>
                  <a:lnTo>
                    <a:pt x="366" y="296"/>
                  </a:lnTo>
                  <a:lnTo>
                    <a:pt x="410" y="261"/>
                  </a:lnTo>
                  <a:lnTo>
                    <a:pt x="457" y="226"/>
                  </a:lnTo>
                  <a:lnTo>
                    <a:pt x="504" y="192"/>
                  </a:lnTo>
                  <a:lnTo>
                    <a:pt x="554" y="160"/>
                  </a:lnTo>
                  <a:lnTo>
                    <a:pt x="603" y="130"/>
                  </a:lnTo>
                  <a:lnTo>
                    <a:pt x="655" y="102"/>
                  </a:lnTo>
                  <a:lnTo>
                    <a:pt x="707" y="76"/>
                  </a:lnTo>
                  <a:lnTo>
                    <a:pt x="761" y="54"/>
                  </a:lnTo>
                  <a:lnTo>
                    <a:pt x="815" y="35"/>
                  </a:lnTo>
                  <a:lnTo>
                    <a:pt x="870" y="19"/>
                  </a:lnTo>
                  <a:lnTo>
                    <a:pt x="925" y="7"/>
                  </a:lnTo>
                  <a:lnTo>
                    <a:pt x="98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1274"/>
            <p:cNvSpPr>
              <a:spLocks/>
            </p:cNvSpPr>
            <p:nvPr/>
          </p:nvSpPr>
          <p:spPr bwMode="auto">
            <a:xfrm>
              <a:off x="6354" y="5106"/>
              <a:ext cx="498" cy="489"/>
            </a:xfrm>
            <a:custGeom>
              <a:avLst/>
              <a:gdLst>
                <a:gd name="T0" fmla="*/ 998 w 998"/>
                <a:gd name="T1" fmla="*/ 0 h 979"/>
                <a:gd name="T2" fmla="*/ 990 w 998"/>
                <a:gd name="T3" fmla="*/ 55 h 979"/>
                <a:gd name="T4" fmla="*/ 978 w 998"/>
                <a:gd name="T5" fmla="*/ 111 h 979"/>
                <a:gd name="T6" fmla="*/ 963 w 998"/>
                <a:gd name="T7" fmla="*/ 165 h 979"/>
                <a:gd name="T8" fmla="*/ 943 w 998"/>
                <a:gd name="T9" fmla="*/ 220 h 979"/>
                <a:gd name="T10" fmla="*/ 920 w 998"/>
                <a:gd name="T11" fmla="*/ 273 h 979"/>
                <a:gd name="T12" fmla="*/ 895 w 998"/>
                <a:gd name="T13" fmla="*/ 326 h 979"/>
                <a:gd name="T14" fmla="*/ 867 w 998"/>
                <a:gd name="T15" fmla="*/ 377 h 979"/>
                <a:gd name="T16" fmla="*/ 837 w 998"/>
                <a:gd name="T17" fmla="*/ 427 h 979"/>
                <a:gd name="T18" fmla="*/ 804 w 998"/>
                <a:gd name="T19" fmla="*/ 477 h 979"/>
                <a:gd name="T20" fmla="*/ 770 w 998"/>
                <a:gd name="T21" fmla="*/ 524 h 979"/>
                <a:gd name="T22" fmla="*/ 736 w 998"/>
                <a:gd name="T23" fmla="*/ 570 h 979"/>
                <a:gd name="T24" fmla="*/ 700 w 998"/>
                <a:gd name="T25" fmla="*/ 614 h 979"/>
                <a:gd name="T26" fmla="*/ 665 w 998"/>
                <a:gd name="T27" fmla="*/ 657 h 979"/>
                <a:gd name="T28" fmla="*/ 629 w 998"/>
                <a:gd name="T29" fmla="*/ 698 h 979"/>
                <a:gd name="T30" fmla="*/ 594 w 998"/>
                <a:gd name="T31" fmla="*/ 736 h 979"/>
                <a:gd name="T32" fmla="*/ 559 w 998"/>
                <a:gd name="T33" fmla="*/ 771 h 979"/>
                <a:gd name="T34" fmla="*/ 525 w 998"/>
                <a:gd name="T35" fmla="*/ 805 h 979"/>
                <a:gd name="T36" fmla="*/ 494 w 998"/>
                <a:gd name="T37" fmla="*/ 837 h 979"/>
                <a:gd name="T38" fmla="*/ 463 w 998"/>
                <a:gd name="T39" fmla="*/ 866 h 979"/>
                <a:gd name="T40" fmla="*/ 434 w 998"/>
                <a:gd name="T41" fmla="*/ 891 h 979"/>
                <a:gd name="T42" fmla="*/ 409 w 998"/>
                <a:gd name="T43" fmla="*/ 914 h 979"/>
                <a:gd name="T44" fmla="*/ 386 w 998"/>
                <a:gd name="T45" fmla="*/ 933 h 979"/>
                <a:gd name="T46" fmla="*/ 367 w 998"/>
                <a:gd name="T47" fmla="*/ 949 h 979"/>
                <a:gd name="T48" fmla="*/ 351 w 998"/>
                <a:gd name="T49" fmla="*/ 962 h 979"/>
                <a:gd name="T50" fmla="*/ 340 w 998"/>
                <a:gd name="T51" fmla="*/ 972 h 979"/>
                <a:gd name="T52" fmla="*/ 333 w 998"/>
                <a:gd name="T53" fmla="*/ 978 h 979"/>
                <a:gd name="T54" fmla="*/ 330 w 998"/>
                <a:gd name="T55" fmla="*/ 979 h 979"/>
                <a:gd name="T56" fmla="*/ 0 w 998"/>
                <a:gd name="T57" fmla="*/ 649 h 979"/>
                <a:gd name="T58" fmla="*/ 35 w 998"/>
                <a:gd name="T59" fmla="*/ 633 h 979"/>
                <a:gd name="T60" fmla="*/ 70 w 998"/>
                <a:gd name="T61" fmla="*/ 612 h 979"/>
                <a:gd name="T62" fmla="*/ 161 w 998"/>
                <a:gd name="T63" fmla="*/ 549 h 979"/>
                <a:gd name="T64" fmla="*/ 248 w 998"/>
                <a:gd name="T65" fmla="*/ 490 h 979"/>
                <a:gd name="T66" fmla="*/ 330 w 998"/>
                <a:gd name="T67" fmla="*/ 433 h 979"/>
                <a:gd name="T68" fmla="*/ 409 w 998"/>
                <a:gd name="T69" fmla="*/ 381 h 979"/>
                <a:gd name="T70" fmla="*/ 483 w 998"/>
                <a:gd name="T71" fmla="*/ 332 h 979"/>
                <a:gd name="T72" fmla="*/ 553 w 998"/>
                <a:gd name="T73" fmla="*/ 285 h 979"/>
                <a:gd name="T74" fmla="*/ 619 w 998"/>
                <a:gd name="T75" fmla="*/ 241 h 979"/>
                <a:gd name="T76" fmla="*/ 682 w 998"/>
                <a:gd name="T77" fmla="*/ 200 h 979"/>
                <a:gd name="T78" fmla="*/ 743 w 998"/>
                <a:gd name="T79" fmla="*/ 162 h 979"/>
                <a:gd name="T80" fmla="*/ 799 w 998"/>
                <a:gd name="T81" fmla="*/ 125 h 979"/>
                <a:gd name="T82" fmla="*/ 853 w 998"/>
                <a:gd name="T83" fmla="*/ 92 h 979"/>
                <a:gd name="T84" fmla="*/ 903 w 998"/>
                <a:gd name="T85" fmla="*/ 59 h 979"/>
                <a:gd name="T86" fmla="*/ 952 w 998"/>
                <a:gd name="T87" fmla="*/ 29 h 979"/>
                <a:gd name="T88" fmla="*/ 998 w 998"/>
                <a:gd name="T89" fmla="*/ 0 h 9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998" h="979">
                  <a:moveTo>
                    <a:pt x="998" y="0"/>
                  </a:moveTo>
                  <a:lnTo>
                    <a:pt x="990" y="55"/>
                  </a:lnTo>
                  <a:lnTo>
                    <a:pt x="978" y="111"/>
                  </a:lnTo>
                  <a:lnTo>
                    <a:pt x="963" y="165"/>
                  </a:lnTo>
                  <a:lnTo>
                    <a:pt x="943" y="220"/>
                  </a:lnTo>
                  <a:lnTo>
                    <a:pt x="920" y="273"/>
                  </a:lnTo>
                  <a:lnTo>
                    <a:pt x="895" y="326"/>
                  </a:lnTo>
                  <a:lnTo>
                    <a:pt x="867" y="377"/>
                  </a:lnTo>
                  <a:lnTo>
                    <a:pt x="837" y="427"/>
                  </a:lnTo>
                  <a:lnTo>
                    <a:pt x="804" y="477"/>
                  </a:lnTo>
                  <a:lnTo>
                    <a:pt x="770" y="524"/>
                  </a:lnTo>
                  <a:lnTo>
                    <a:pt x="736" y="570"/>
                  </a:lnTo>
                  <a:lnTo>
                    <a:pt x="700" y="614"/>
                  </a:lnTo>
                  <a:lnTo>
                    <a:pt x="665" y="657"/>
                  </a:lnTo>
                  <a:lnTo>
                    <a:pt x="629" y="698"/>
                  </a:lnTo>
                  <a:lnTo>
                    <a:pt x="594" y="736"/>
                  </a:lnTo>
                  <a:lnTo>
                    <a:pt x="559" y="771"/>
                  </a:lnTo>
                  <a:lnTo>
                    <a:pt x="525" y="805"/>
                  </a:lnTo>
                  <a:lnTo>
                    <a:pt x="494" y="837"/>
                  </a:lnTo>
                  <a:lnTo>
                    <a:pt x="463" y="866"/>
                  </a:lnTo>
                  <a:lnTo>
                    <a:pt x="434" y="891"/>
                  </a:lnTo>
                  <a:lnTo>
                    <a:pt x="409" y="914"/>
                  </a:lnTo>
                  <a:lnTo>
                    <a:pt x="386" y="933"/>
                  </a:lnTo>
                  <a:lnTo>
                    <a:pt x="367" y="949"/>
                  </a:lnTo>
                  <a:lnTo>
                    <a:pt x="351" y="962"/>
                  </a:lnTo>
                  <a:lnTo>
                    <a:pt x="340" y="972"/>
                  </a:lnTo>
                  <a:lnTo>
                    <a:pt x="333" y="978"/>
                  </a:lnTo>
                  <a:lnTo>
                    <a:pt x="330" y="979"/>
                  </a:lnTo>
                  <a:lnTo>
                    <a:pt x="0" y="649"/>
                  </a:lnTo>
                  <a:lnTo>
                    <a:pt x="35" y="633"/>
                  </a:lnTo>
                  <a:lnTo>
                    <a:pt x="70" y="612"/>
                  </a:lnTo>
                  <a:lnTo>
                    <a:pt x="161" y="549"/>
                  </a:lnTo>
                  <a:lnTo>
                    <a:pt x="248" y="490"/>
                  </a:lnTo>
                  <a:lnTo>
                    <a:pt x="330" y="433"/>
                  </a:lnTo>
                  <a:lnTo>
                    <a:pt x="409" y="381"/>
                  </a:lnTo>
                  <a:lnTo>
                    <a:pt x="483" y="332"/>
                  </a:lnTo>
                  <a:lnTo>
                    <a:pt x="553" y="285"/>
                  </a:lnTo>
                  <a:lnTo>
                    <a:pt x="619" y="241"/>
                  </a:lnTo>
                  <a:lnTo>
                    <a:pt x="682" y="200"/>
                  </a:lnTo>
                  <a:lnTo>
                    <a:pt x="743" y="162"/>
                  </a:lnTo>
                  <a:lnTo>
                    <a:pt x="799" y="125"/>
                  </a:lnTo>
                  <a:lnTo>
                    <a:pt x="853" y="92"/>
                  </a:lnTo>
                  <a:lnTo>
                    <a:pt x="903" y="59"/>
                  </a:lnTo>
                  <a:lnTo>
                    <a:pt x="952" y="29"/>
                  </a:lnTo>
                  <a:lnTo>
                    <a:pt x="998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275"/>
            <p:cNvSpPr>
              <a:spLocks/>
            </p:cNvSpPr>
            <p:nvPr/>
          </p:nvSpPr>
          <p:spPr bwMode="auto">
            <a:xfrm>
              <a:off x="5516" y="4987"/>
              <a:ext cx="618" cy="618"/>
            </a:xfrm>
            <a:custGeom>
              <a:avLst/>
              <a:gdLst>
                <a:gd name="T0" fmla="*/ 496 w 1237"/>
                <a:gd name="T1" fmla="*/ 0 h 1235"/>
                <a:gd name="T2" fmla="*/ 532 w 1237"/>
                <a:gd name="T3" fmla="*/ 36 h 1235"/>
                <a:gd name="T4" fmla="*/ 502 w 1237"/>
                <a:gd name="T5" fmla="*/ 104 h 1235"/>
                <a:gd name="T6" fmla="*/ 474 w 1237"/>
                <a:gd name="T7" fmla="*/ 173 h 1235"/>
                <a:gd name="T8" fmla="*/ 447 w 1237"/>
                <a:gd name="T9" fmla="*/ 248 h 1235"/>
                <a:gd name="T10" fmla="*/ 423 w 1237"/>
                <a:gd name="T11" fmla="*/ 324 h 1235"/>
                <a:gd name="T12" fmla="*/ 403 w 1237"/>
                <a:gd name="T13" fmla="*/ 401 h 1235"/>
                <a:gd name="T14" fmla="*/ 375 w 1237"/>
                <a:gd name="T15" fmla="*/ 522 h 1235"/>
                <a:gd name="T16" fmla="*/ 353 w 1237"/>
                <a:gd name="T17" fmla="*/ 644 h 1235"/>
                <a:gd name="T18" fmla="*/ 335 w 1237"/>
                <a:gd name="T19" fmla="*/ 767 h 1235"/>
                <a:gd name="T20" fmla="*/ 323 w 1237"/>
                <a:gd name="T21" fmla="*/ 890 h 1235"/>
                <a:gd name="T22" fmla="*/ 320 w 1237"/>
                <a:gd name="T23" fmla="*/ 915 h 1235"/>
                <a:gd name="T24" fmla="*/ 423 w 1237"/>
                <a:gd name="T25" fmla="*/ 906 h 1235"/>
                <a:gd name="T26" fmla="*/ 526 w 1237"/>
                <a:gd name="T27" fmla="*/ 893 h 1235"/>
                <a:gd name="T28" fmla="*/ 647 w 1237"/>
                <a:gd name="T29" fmla="*/ 874 h 1235"/>
                <a:gd name="T30" fmla="*/ 766 w 1237"/>
                <a:gd name="T31" fmla="*/ 849 h 1235"/>
                <a:gd name="T32" fmla="*/ 885 w 1237"/>
                <a:gd name="T33" fmla="*/ 820 h 1235"/>
                <a:gd name="T34" fmla="*/ 1002 w 1237"/>
                <a:gd name="T35" fmla="*/ 784 h 1235"/>
                <a:gd name="T36" fmla="*/ 1060 w 1237"/>
                <a:gd name="T37" fmla="*/ 763 h 1235"/>
                <a:gd name="T38" fmla="*/ 1117 w 1237"/>
                <a:gd name="T39" fmla="*/ 740 h 1235"/>
                <a:gd name="T40" fmla="*/ 1173 w 1237"/>
                <a:gd name="T41" fmla="*/ 717 h 1235"/>
                <a:gd name="T42" fmla="*/ 1200 w 1237"/>
                <a:gd name="T43" fmla="*/ 704 h 1235"/>
                <a:gd name="T44" fmla="*/ 1237 w 1237"/>
                <a:gd name="T45" fmla="*/ 740 h 1235"/>
                <a:gd name="T46" fmla="*/ 1194 w 1237"/>
                <a:gd name="T47" fmla="*/ 797 h 1235"/>
                <a:gd name="T48" fmla="*/ 1147 w 1237"/>
                <a:gd name="T49" fmla="*/ 851 h 1235"/>
                <a:gd name="T50" fmla="*/ 1095 w 1237"/>
                <a:gd name="T51" fmla="*/ 901 h 1235"/>
                <a:gd name="T52" fmla="*/ 1041 w 1237"/>
                <a:gd name="T53" fmla="*/ 947 h 1235"/>
                <a:gd name="T54" fmla="*/ 983 w 1237"/>
                <a:gd name="T55" fmla="*/ 989 h 1235"/>
                <a:gd name="T56" fmla="*/ 922 w 1237"/>
                <a:gd name="T57" fmla="*/ 1027 h 1235"/>
                <a:gd name="T58" fmla="*/ 858 w 1237"/>
                <a:gd name="T59" fmla="*/ 1062 h 1235"/>
                <a:gd name="T60" fmla="*/ 794 w 1237"/>
                <a:gd name="T61" fmla="*/ 1094 h 1235"/>
                <a:gd name="T62" fmla="*/ 728 w 1237"/>
                <a:gd name="T63" fmla="*/ 1123 h 1235"/>
                <a:gd name="T64" fmla="*/ 661 w 1237"/>
                <a:gd name="T65" fmla="*/ 1147 h 1235"/>
                <a:gd name="T66" fmla="*/ 594 w 1237"/>
                <a:gd name="T67" fmla="*/ 1169 h 1235"/>
                <a:gd name="T68" fmla="*/ 491 w 1237"/>
                <a:gd name="T69" fmla="*/ 1196 h 1235"/>
                <a:gd name="T70" fmla="*/ 386 w 1237"/>
                <a:gd name="T71" fmla="*/ 1217 h 1235"/>
                <a:gd name="T72" fmla="*/ 280 w 1237"/>
                <a:gd name="T73" fmla="*/ 1229 h 1235"/>
                <a:gd name="T74" fmla="*/ 174 w 1237"/>
                <a:gd name="T75" fmla="*/ 1235 h 1235"/>
                <a:gd name="T76" fmla="*/ 151 w 1237"/>
                <a:gd name="T77" fmla="*/ 1235 h 1235"/>
                <a:gd name="T78" fmla="*/ 128 w 1237"/>
                <a:gd name="T79" fmla="*/ 1233 h 1235"/>
                <a:gd name="T80" fmla="*/ 106 w 1237"/>
                <a:gd name="T81" fmla="*/ 1228 h 1235"/>
                <a:gd name="T82" fmla="*/ 80 w 1237"/>
                <a:gd name="T83" fmla="*/ 1217 h 1235"/>
                <a:gd name="T84" fmla="*/ 57 w 1237"/>
                <a:gd name="T85" fmla="*/ 1201 h 1235"/>
                <a:gd name="T86" fmla="*/ 36 w 1237"/>
                <a:gd name="T87" fmla="*/ 1182 h 1235"/>
                <a:gd name="T88" fmla="*/ 21 w 1237"/>
                <a:gd name="T89" fmla="*/ 1159 h 1235"/>
                <a:gd name="T90" fmla="*/ 8 w 1237"/>
                <a:gd name="T91" fmla="*/ 1134 h 1235"/>
                <a:gd name="T92" fmla="*/ 1 w 1237"/>
                <a:gd name="T93" fmla="*/ 1106 h 1235"/>
                <a:gd name="T94" fmla="*/ 0 w 1237"/>
                <a:gd name="T95" fmla="*/ 1073 h 1235"/>
                <a:gd name="T96" fmla="*/ 0 w 1237"/>
                <a:gd name="T97" fmla="*/ 1041 h 1235"/>
                <a:gd name="T98" fmla="*/ 6 w 1237"/>
                <a:gd name="T99" fmla="*/ 947 h 1235"/>
                <a:gd name="T100" fmla="*/ 18 w 1237"/>
                <a:gd name="T101" fmla="*/ 855 h 1235"/>
                <a:gd name="T102" fmla="*/ 35 w 1237"/>
                <a:gd name="T103" fmla="*/ 762 h 1235"/>
                <a:gd name="T104" fmla="*/ 57 w 1237"/>
                <a:gd name="T105" fmla="*/ 671 h 1235"/>
                <a:gd name="T106" fmla="*/ 85 w 1237"/>
                <a:gd name="T107" fmla="*/ 582 h 1235"/>
                <a:gd name="T108" fmla="*/ 115 w 1237"/>
                <a:gd name="T109" fmla="*/ 501 h 1235"/>
                <a:gd name="T110" fmla="*/ 150 w 1237"/>
                <a:gd name="T111" fmla="*/ 421 h 1235"/>
                <a:gd name="T112" fmla="*/ 190 w 1237"/>
                <a:gd name="T113" fmla="*/ 345 h 1235"/>
                <a:gd name="T114" fmla="*/ 235 w 1237"/>
                <a:gd name="T115" fmla="*/ 270 h 1235"/>
                <a:gd name="T116" fmla="*/ 285 w 1237"/>
                <a:gd name="T117" fmla="*/ 200 h 1235"/>
                <a:gd name="T118" fmla="*/ 331 w 1237"/>
                <a:gd name="T119" fmla="*/ 144 h 1235"/>
                <a:gd name="T120" fmla="*/ 382 w 1237"/>
                <a:gd name="T121" fmla="*/ 92 h 1235"/>
                <a:gd name="T122" fmla="*/ 438 w 1237"/>
                <a:gd name="T123" fmla="*/ 44 h 1235"/>
                <a:gd name="T124" fmla="*/ 496 w 1237"/>
                <a:gd name="T125" fmla="*/ 0 h 12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237" h="1235">
                  <a:moveTo>
                    <a:pt x="496" y="0"/>
                  </a:moveTo>
                  <a:lnTo>
                    <a:pt x="532" y="36"/>
                  </a:lnTo>
                  <a:lnTo>
                    <a:pt x="502" y="104"/>
                  </a:lnTo>
                  <a:lnTo>
                    <a:pt x="474" y="173"/>
                  </a:lnTo>
                  <a:lnTo>
                    <a:pt x="447" y="248"/>
                  </a:lnTo>
                  <a:lnTo>
                    <a:pt x="423" y="324"/>
                  </a:lnTo>
                  <a:lnTo>
                    <a:pt x="403" y="401"/>
                  </a:lnTo>
                  <a:lnTo>
                    <a:pt x="375" y="522"/>
                  </a:lnTo>
                  <a:lnTo>
                    <a:pt x="353" y="644"/>
                  </a:lnTo>
                  <a:lnTo>
                    <a:pt x="335" y="767"/>
                  </a:lnTo>
                  <a:lnTo>
                    <a:pt x="323" y="890"/>
                  </a:lnTo>
                  <a:lnTo>
                    <a:pt x="320" y="915"/>
                  </a:lnTo>
                  <a:lnTo>
                    <a:pt x="423" y="906"/>
                  </a:lnTo>
                  <a:lnTo>
                    <a:pt x="526" y="893"/>
                  </a:lnTo>
                  <a:lnTo>
                    <a:pt x="647" y="874"/>
                  </a:lnTo>
                  <a:lnTo>
                    <a:pt x="766" y="849"/>
                  </a:lnTo>
                  <a:lnTo>
                    <a:pt x="885" y="820"/>
                  </a:lnTo>
                  <a:lnTo>
                    <a:pt x="1002" y="784"/>
                  </a:lnTo>
                  <a:lnTo>
                    <a:pt x="1060" y="763"/>
                  </a:lnTo>
                  <a:lnTo>
                    <a:pt x="1117" y="740"/>
                  </a:lnTo>
                  <a:lnTo>
                    <a:pt x="1173" y="717"/>
                  </a:lnTo>
                  <a:lnTo>
                    <a:pt x="1200" y="704"/>
                  </a:lnTo>
                  <a:lnTo>
                    <a:pt x="1237" y="740"/>
                  </a:lnTo>
                  <a:lnTo>
                    <a:pt x="1194" y="797"/>
                  </a:lnTo>
                  <a:lnTo>
                    <a:pt x="1147" y="851"/>
                  </a:lnTo>
                  <a:lnTo>
                    <a:pt x="1095" y="901"/>
                  </a:lnTo>
                  <a:lnTo>
                    <a:pt x="1041" y="947"/>
                  </a:lnTo>
                  <a:lnTo>
                    <a:pt x="983" y="989"/>
                  </a:lnTo>
                  <a:lnTo>
                    <a:pt x="922" y="1027"/>
                  </a:lnTo>
                  <a:lnTo>
                    <a:pt x="858" y="1062"/>
                  </a:lnTo>
                  <a:lnTo>
                    <a:pt x="794" y="1094"/>
                  </a:lnTo>
                  <a:lnTo>
                    <a:pt x="728" y="1123"/>
                  </a:lnTo>
                  <a:lnTo>
                    <a:pt x="661" y="1147"/>
                  </a:lnTo>
                  <a:lnTo>
                    <a:pt x="594" y="1169"/>
                  </a:lnTo>
                  <a:lnTo>
                    <a:pt x="491" y="1196"/>
                  </a:lnTo>
                  <a:lnTo>
                    <a:pt x="386" y="1217"/>
                  </a:lnTo>
                  <a:lnTo>
                    <a:pt x="280" y="1229"/>
                  </a:lnTo>
                  <a:lnTo>
                    <a:pt x="174" y="1235"/>
                  </a:lnTo>
                  <a:lnTo>
                    <a:pt x="151" y="1235"/>
                  </a:lnTo>
                  <a:lnTo>
                    <a:pt x="128" y="1233"/>
                  </a:lnTo>
                  <a:lnTo>
                    <a:pt x="106" y="1228"/>
                  </a:lnTo>
                  <a:lnTo>
                    <a:pt x="80" y="1217"/>
                  </a:lnTo>
                  <a:lnTo>
                    <a:pt x="57" y="1201"/>
                  </a:lnTo>
                  <a:lnTo>
                    <a:pt x="36" y="1182"/>
                  </a:lnTo>
                  <a:lnTo>
                    <a:pt x="21" y="1159"/>
                  </a:lnTo>
                  <a:lnTo>
                    <a:pt x="8" y="1134"/>
                  </a:lnTo>
                  <a:lnTo>
                    <a:pt x="1" y="1106"/>
                  </a:lnTo>
                  <a:lnTo>
                    <a:pt x="0" y="1073"/>
                  </a:lnTo>
                  <a:lnTo>
                    <a:pt x="0" y="1041"/>
                  </a:lnTo>
                  <a:lnTo>
                    <a:pt x="6" y="947"/>
                  </a:lnTo>
                  <a:lnTo>
                    <a:pt x="18" y="855"/>
                  </a:lnTo>
                  <a:lnTo>
                    <a:pt x="35" y="762"/>
                  </a:lnTo>
                  <a:lnTo>
                    <a:pt x="57" y="671"/>
                  </a:lnTo>
                  <a:lnTo>
                    <a:pt x="85" y="582"/>
                  </a:lnTo>
                  <a:lnTo>
                    <a:pt x="115" y="501"/>
                  </a:lnTo>
                  <a:lnTo>
                    <a:pt x="150" y="421"/>
                  </a:lnTo>
                  <a:lnTo>
                    <a:pt x="190" y="345"/>
                  </a:lnTo>
                  <a:lnTo>
                    <a:pt x="235" y="270"/>
                  </a:lnTo>
                  <a:lnTo>
                    <a:pt x="285" y="200"/>
                  </a:lnTo>
                  <a:lnTo>
                    <a:pt x="331" y="144"/>
                  </a:lnTo>
                  <a:lnTo>
                    <a:pt x="382" y="92"/>
                  </a:lnTo>
                  <a:lnTo>
                    <a:pt x="438" y="44"/>
                  </a:lnTo>
                  <a:lnTo>
                    <a:pt x="49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276"/>
            <p:cNvSpPr>
              <a:spLocks noEditPoints="1"/>
            </p:cNvSpPr>
            <p:nvPr/>
          </p:nvSpPr>
          <p:spPr bwMode="auto">
            <a:xfrm>
              <a:off x="5766" y="3626"/>
              <a:ext cx="1731" cy="1729"/>
            </a:xfrm>
            <a:custGeom>
              <a:avLst/>
              <a:gdLst>
                <a:gd name="T0" fmla="*/ 1977 w 3461"/>
                <a:gd name="T1" fmla="*/ 939 h 3456"/>
                <a:gd name="T2" fmla="*/ 1837 w 3461"/>
                <a:gd name="T3" fmla="*/ 996 h 3456"/>
                <a:gd name="T4" fmla="*/ 1719 w 3461"/>
                <a:gd name="T5" fmla="*/ 1101 h 3456"/>
                <a:gd name="T6" fmla="*/ 1646 w 3461"/>
                <a:gd name="T7" fmla="*/ 1235 h 3456"/>
                <a:gd name="T8" fmla="*/ 1621 w 3461"/>
                <a:gd name="T9" fmla="*/ 1382 h 3456"/>
                <a:gd name="T10" fmla="*/ 1646 w 3461"/>
                <a:gd name="T11" fmla="*/ 1529 h 3456"/>
                <a:gd name="T12" fmla="*/ 1719 w 3461"/>
                <a:gd name="T13" fmla="*/ 1665 h 3456"/>
                <a:gd name="T14" fmla="*/ 1837 w 3461"/>
                <a:gd name="T15" fmla="*/ 1770 h 3456"/>
                <a:gd name="T16" fmla="*/ 1977 w 3461"/>
                <a:gd name="T17" fmla="*/ 1826 h 3456"/>
                <a:gd name="T18" fmla="*/ 2127 w 3461"/>
                <a:gd name="T19" fmla="*/ 1835 h 3456"/>
                <a:gd name="T20" fmla="*/ 2270 w 3461"/>
                <a:gd name="T21" fmla="*/ 1794 h 3456"/>
                <a:gd name="T22" fmla="*/ 2399 w 3461"/>
                <a:gd name="T23" fmla="*/ 1705 h 3456"/>
                <a:gd name="T24" fmla="*/ 2488 w 3461"/>
                <a:gd name="T25" fmla="*/ 1577 h 3456"/>
                <a:gd name="T26" fmla="*/ 2529 w 3461"/>
                <a:gd name="T27" fmla="*/ 1433 h 3456"/>
                <a:gd name="T28" fmla="*/ 2521 w 3461"/>
                <a:gd name="T29" fmla="*/ 1283 h 3456"/>
                <a:gd name="T30" fmla="*/ 2464 w 3461"/>
                <a:gd name="T31" fmla="*/ 1143 h 3456"/>
                <a:gd name="T32" fmla="*/ 2359 w 3461"/>
                <a:gd name="T33" fmla="*/ 1026 h 3456"/>
                <a:gd name="T34" fmla="*/ 2225 w 3461"/>
                <a:gd name="T35" fmla="*/ 952 h 3456"/>
                <a:gd name="T36" fmla="*/ 2076 w 3461"/>
                <a:gd name="T37" fmla="*/ 928 h 3456"/>
                <a:gd name="T38" fmla="*/ 3351 w 3461"/>
                <a:gd name="T39" fmla="*/ 2 h 3456"/>
                <a:gd name="T40" fmla="*/ 3421 w 3461"/>
                <a:gd name="T41" fmla="*/ 40 h 3456"/>
                <a:gd name="T42" fmla="*/ 3459 w 3461"/>
                <a:gd name="T43" fmla="*/ 111 h 3456"/>
                <a:gd name="T44" fmla="*/ 3457 w 3461"/>
                <a:gd name="T45" fmla="*/ 256 h 3456"/>
                <a:gd name="T46" fmla="*/ 3444 w 3461"/>
                <a:gd name="T47" fmla="*/ 471 h 3456"/>
                <a:gd name="T48" fmla="*/ 3416 w 3461"/>
                <a:gd name="T49" fmla="*/ 722 h 3456"/>
                <a:gd name="T50" fmla="*/ 3372 w 3461"/>
                <a:gd name="T51" fmla="*/ 997 h 3456"/>
                <a:gd name="T52" fmla="*/ 3304 w 3461"/>
                <a:gd name="T53" fmla="*/ 1283 h 3456"/>
                <a:gd name="T54" fmla="*/ 3210 w 3461"/>
                <a:gd name="T55" fmla="*/ 1569 h 3456"/>
                <a:gd name="T56" fmla="*/ 3083 w 3461"/>
                <a:gd name="T57" fmla="*/ 1845 h 3456"/>
                <a:gd name="T58" fmla="*/ 2922 w 3461"/>
                <a:gd name="T59" fmla="*/ 2094 h 3456"/>
                <a:gd name="T60" fmla="*/ 2738 w 3461"/>
                <a:gd name="T61" fmla="*/ 2296 h 3456"/>
                <a:gd name="T62" fmla="*/ 2592 w 3461"/>
                <a:gd name="T63" fmla="*/ 2431 h 3456"/>
                <a:gd name="T64" fmla="*/ 2457 w 3461"/>
                <a:gd name="T65" fmla="*/ 2538 h 3456"/>
                <a:gd name="T66" fmla="*/ 2318 w 3461"/>
                <a:gd name="T67" fmla="*/ 2635 h 3456"/>
                <a:gd name="T68" fmla="*/ 2156 w 3461"/>
                <a:gd name="T69" fmla="*/ 2738 h 3456"/>
                <a:gd name="T70" fmla="*/ 2003 w 3461"/>
                <a:gd name="T71" fmla="*/ 2833 h 3456"/>
                <a:gd name="T72" fmla="*/ 1849 w 3461"/>
                <a:gd name="T73" fmla="*/ 2931 h 3456"/>
                <a:gd name="T74" fmla="*/ 1665 w 3461"/>
                <a:gd name="T75" fmla="*/ 3049 h 3456"/>
                <a:gd name="T76" fmla="*/ 1449 w 3461"/>
                <a:gd name="T77" fmla="*/ 3193 h 3456"/>
                <a:gd name="T78" fmla="*/ 1193 w 3461"/>
                <a:gd name="T79" fmla="*/ 3366 h 3456"/>
                <a:gd name="T80" fmla="*/ 1048 w 3461"/>
                <a:gd name="T81" fmla="*/ 3453 h 3456"/>
                <a:gd name="T82" fmla="*/ 969 w 3461"/>
                <a:gd name="T83" fmla="*/ 3445 h 3456"/>
                <a:gd name="T84" fmla="*/ 40 w 3461"/>
                <a:gd name="T85" fmla="*/ 2534 h 3456"/>
                <a:gd name="T86" fmla="*/ 3 w 3461"/>
                <a:gd name="T87" fmla="*/ 2463 h 3456"/>
                <a:gd name="T88" fmla="*/ 11 w 3461"/>
                <a:gd name="T89" fmla="*/ 2383 h 3456"/>
                <a:gd name="T90" fmla="*/ 152 w 3461"/>
                <a:gd name="T91" fmla="*/ 2175 h 3456"/>
                <a:gd name="T92" fmla="*/ 315 w 3461"/>
                <a:gd name="T93" fmla="*/ 1934 h 3456"/>
                <a:gd name="T94" fmla="*/ 449 w 3461"/>
                <a:gd name="T95" fmla="*/ 1729 h 3456"/>
                <a:gd name="T96" fmla="*/ 560 w 3461"/>
                <a:gd name="T97" fmla="*/ 1556 h 3456"/>
                <a:gd name="T98" fmla="*/ 653 w 3461"/>
                <a:gd name="T99" fmla="*/ 1409 h 3456"/>
                <a:gd name="T100" fmla="*/ 755 w 3461"/>
                <a:gd name="T101" fmla="*/ 1246 h 3456"/>
                <a:gd name="T102" fmla="*/ 855 w 3461"/>
                <a:gd name="T103" fmla="*/ 1094 h 3456"/>
                <a:gd name="T104" fmla="*/ 953 w 3461"/>
                <a:gd name="T105" fmla="*/ 957 h 3456"/>
                <a:gd name="T106" fmla="*/ 1068 w 3461"/>
                <a:gd name="T107" fmla="*/ 822 h 3456"/>
                <a:gd name="T108" fmla="*/ 1215 w 3461"/>
                <a:gd name="T109" fmla="*/ 667 h 3456"/>
                <a:gd name="T110" fmla="*/ 1442 w 3461"/>
                <a:gd name="T111" fmla="*/ 480 h 3456"/>
                <a:gd name="T112" fmla="*/ 1704 w 3461"/>
                <a:gd name="T113" fmla="*/ 332 h 3456"/>
                <a:gd name="T114" fmla="*/ 1983 w 3461"/>
                <a:gd name="T115" fmla="*/ 217 h 3456"/>
                <a:gd name="T116" fmla="*/ 2272 w 3461"/>
                <a:gd name="T117" fmla="*/ 131 h 3456"/>
                <a:gd name="T118" fmla="*/ 2556 w 3461"/>
                <a:gd name="T119" fmla="*/ 72 h 3456"/>
                <a:gd name="T120" fmla="*/ 2824 w 3461"/>
                <a:gd name="T121" fmla="*/ 34 h 3456"/>
                <a:gd name="T122" fmla="*/ 3065 w 3461"/>
                <a:gd name="T123" fmla="*/ 11 h 3456"/>
                <a:gd name="T124" fmla="*/ 3265 w 3461"/>
                <a:gd name="T125" fmla="*/ 1 h 34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461" h="3456">
                  <a:moveTo>
                    <a:pt x="2076" y="928"/>
                  </a:moveTo>
                  <a:lnTo>
                    <a:pt x="2026" y="931"/>
                  </a:lnTo>
                  <a:lnTo>
                    <a:pt x="1977" y="939"/>
                  </a:lnTo>
                  <a:lnTo>
                    <a:pt x="1928" y="952"/>
                  </a:lnTo>
                  <a:lnTo>
                    <a:pt x="1881" y="972"/>
                  </a:lnTo>
                  <a:lnTo>
                    <a:pt x="1837" y="996"/>
                  </a:lnTo>
                  <a:lnTo>
                    <a:pt x="1794" y="1026"/>
                  </a:lnTo>
                  <a:lnTo>
                    <a:pt x="1754" y="1061"/>
                  </a:lnTo>
                  <a:lnTo>
                    <a:pt x="1719" y="1101"/>
                  </a:lnTo>
                  <a:lnTo>
                    <a:pt x="1689" y="1143"/>
                  </a:lnTo>
                  <a:lnTo>
                    <a:pt x="1665" y="1188"/>
                  </a:lnTo>
                  <a:lnTo>
                    <a:pt x="1646" y="1235"/>
                  </a:lnTo>
                  <a:lnTo>
                    <a:pt x="1632" y="1283"/>
                  </a:lnTo>
                  <a:lnTo>
                    <a:pt x="1624" y="1333"/>
                  </a:lnTo>
                  <a:lnTo>
                    <a:pt x="1621" y="1382"/>
                  </a:lnTo>
                  <a:lnTo>
                    <a:pt x="1624" y="1433"/>
                  </a:lnTo>
                  <a:lnTo>
                    <a:pt x="1632" y="1481"/>
                  </a:lnTo>
                  <a:lnTo>
                    <a:pt x="1646" y="1529"/>
                  </a:lnTo>
                  <a:lnTo>
                    <a:pt x="1665" y="1577"/>
                  </a:lnTo>
                  <a:lnTo>
                    <a:pt x="1689" y="1622"/>
                  </a:lnTo>
                  <a:lnTo>
                    <a:pt x="1719" y="1665"/>
                  </a:lnTo>
                  <a:lnTo>
                    <a:pt x="1754" y="1705"/>
                  </a:lnTo>
                  <a:lnTo>
                    <a:pt x="1794" y="1740"/>
                  </a:lnTo>
                  <a:lnTo>
                    <a:pt x="1837" y="1770"/>
                  </a:lnTo>
                  <a:lnTo>
                    <a:pt x="1881" y="1794"/>
                  </a:lnTo>
                  <a:lnTo>
                    <a:pt x="1928" y="1813"/>
                  </a:lnTo>
                  <a:lnTo>
                    <a:pt x="1977" y="1826"/>
                  </a:lnTo>
                  <a:lnTo>
                    <a:pt x="2026" y="1835"/>
                  </a:lnTo>
                  <a:lnTo>
                    <a:pt x="2076" y="1837"/>
                  </a:lnTo>
                  <a:lnTo>
                    <a:pt x="2127" y="1835"/>
                  </a:lnTo>
                  <a:lnTo>
                    <a:pt x="2175" y="1826"/>
                  </a:lnTo>
                  <a:lnTo>
                    <a:pt x="2225" y="1813"/>
                  </a:lnTo>
                  <a:lnTo>
                    <a:pt x="2270" y="1794"/>
                  </a:lnTo>
                  <a:lnTo>
                    <a:pt x="2316" y="1770"/>
                  </a:lnTo>
                  <a:lnTo>
                    <a:pt x="2359" y="1740"/>
                  </a:lnTo>
                  <a:lnTo>
                    <a:pt x="2399" y="1705"/>
                  </a:lnTo>
                  <a:lnTo>
                    <a:pt x="2434" y="1665"/>
                  </a:lnTo>
                  <a:lnTo>
                    <a:pt x="2464" y="1622"/>
                  </a:lnTo>
                  <a:lnTo>
                    <a:pt x="2488" y="1577"/>
                  </a:lnTo>
                  <a:lnTo>
                    <a:pt x="2507" y="1529"/>
                  </a:lnTo>
                  <a:lnTo>
                    <a:pt x="2521" y="1481"/>
                  </a:lnTo>
                  <a:lnTo>
                    <a:pt x="2529" y="1433"/>
                  </a:lnTo>
                  <a:lnTo>
                    <a:pt x="2532" y="1382"/>
                  </a:lnTo>
                  <a:lnTo>
                    <a:pt x="2529" y="1333"/>
                  </a:lnTo>
                  <a:lnTo>
                    <a:pt x="2521" y="1283"/>
                  </a:lnTo>
                  <a:lnTo>
                    <a:pt x="2507" y="1235"/>
                  </a:lnTo>
                  <a:lnTo>
                    <a:pt x="2488" y="1188"/>
                  </a:lnTo>
                  <a:lnTo>
                    <a:pt x="2464" y="1143"/>
                  </a:lnTo>
                  <a:lnTo>
                    <a:pt x="2434" y="1101"/>
                  </a:lnTo>
                  <a:lnTo>
                    <a:pt x="2399" y="1061"/>
                  </a:lnTo>
                  <a:lnTo>
                    <a:pt x="2359" y="1026"/>
                  </a:lnTo>
                  <a:lnTo>
                    <a:pt x="2316" y="996"/>
                  </a:lnTo>
                  <a:lnTo>
                    <a:pt x="2270" y="972"/>
                  </a:lnTo>
                  <a:lnTo>
                    <a:pt x="2225" y="952"/>
                  </a:lnTo>
                  <a:lnTo>
                    <a:pt x="2175" y="939"/>
                  </a:lnTo>
                  <a:lnTo>
                    <a:pt x="2127" y="931"/>
                  </a:lnTo>
                  <a:lnTo>
                    <a:pt x="2076" y="928"/>
                  </a:lnTo>
                  <a:close/>
                  <a:moveTo>
                    <a:pt x="3322" y="0"/>
                  </a:moveTo>
                  <a:lnTo>
                    <a:pt x="3325" y="0"/>
                  </a:lnTo>
                  <a:lnTo>
                    <a:pt x="3351" y="2"/>
                  </a:lnTo>
                  <a:lnTo>
                    <a:pt x="3377" y="10"/>
                  </a:lnTo>
                  <a:lnTo>
                    <a:pt x="3401" y="23"/>
                  </a:lnTo>
                  <a:lnTo>
                    <a:pt x="3421" y="40"/>
                  </a:lnTo>
                  <a:lnTo>
                    <a:pt x="3438" y="60"/>
                  </a:lnTo>
                  <a:lnTo>
                    <a:pt x="3451" y="86"/>
                  </a:lnTo>
                  <a:lnTo>
                    <a:pt x="3459" y="111"/>
                  </a:lnTo>
                  <a:lnTo>
                    <a:pt x="3461" y="139"/>
                  </a:lnTo>
                  <a:lnTo>
                    <a:pt x="3460" y="194"/>
                  </a:lnTo>
                  <a:lnTo>
                    <a:pt x="3457" y="256"/>
                  </a:lnTo>
                  <a:lnTo>
                    <a:pt x="3454" y="323"/>
                  </a:lnTo>
                  <a:lnTo>
                    <a:pt x="3450" y="395"/>
                  </a:lnTo>
                  <a:lnTo>
                    <a:pt x="3444" y="471"/>
                  </a:lnTo>
                  <a:lnTo>
                    <a:pt x="3437" y="552"/>
                  </a:lnTo>
                  <a:lnTo>
                    <a:pt x="3427" y="635"/>
                  </a:lnTo>
                  <a:lnTo>
                    <a:pt x="3416" y="722"/>
                  </a:lnTo>
                  <a:lnTo>
                    <a:pt x="3404" y="811"/>
                  </a:lnTo>
                  <a:lnTo>
                    <a:pt x="3389" y="903"/>
                  </a:lnTo>
                  <a:lnTo>
                    <a:pt x="3372" y="997"/>
                  </a:lnTo>
                  <a:lnTo>
                    <a:pt x="3351" y="1091"/>
                  </a:lnTo>
                  <a:lnTo>
                    <a:pt x="3329" y="1187"/>
                  </a:lnTo>
                  <a:lnTo>
                    <a:pt x="3304" y="1283"/>
                  </a:lnTo>
                  <a:lnTo>
                    <a:pt x="3275" y="1380"/>
                  </a:lnTo>
                  <a:lnTo>
                    <a:pt x="3244" y="1475"/>
                  </a:lnTo>
                  <a:lnTo>
                    <a:pt x="3210" y="1569"/>
                  </a:lnTo>
                  <a:lnTo>
                    <a:pt x="3171" y="1663"/>
                  </a:lnTo>
                  <a:lnTo>
                    <a:pt x="3129" y="1755"/>
                  </a:lnTo>
                  <a:lnTo>
                    <a:pt x="3083" y="1845"/>
                  </a:lnTo>
                  <a:lnTo>
                    <a:pt x="3033" y="1932"/>
                  </a:lnTo>
                  <a:lnTo>
                    <a:pt x="2980" y="2015"/>
                  </a:lnTo>
                  <a:lnTo>
                    <a:pt x="2922" y="2094"/>
                  </a:lnTo>
                  <a:lnTo>
                    <a:pt x="2859" y="2172"/>
                  </a:lnTo>
                  <a:lnTo>
                    <a:pt x="2793" y="2243"/>
                  </a:lnTo>
                  <a:lnTo>
                    <a:pt x="2738" y="2296"/>
                  </a:lnTo>
                  <a:lnTo>
                    <a:pt x="2686" y="2346"/>
                  </a:lnTo>
                  <a:lnTo>
                    <a:pt x="2638" y="2390"/>
                  </a:lnTo>
                  <a:lnTo>
                    <a:pt x="2592" y="2431"/>
                  </a:lnTo>
                  <a:lnTo>
                    <a:pt x="2546" y="2469"/>
                  </a:lnTo>
                  <a:lnTo>
                    <a:pt x="2501" y="2504"/>
                  </a:lnTo>
                  <a:lnTo>
                    <a:pt x="2457" y="2538"/>
                  </a:lnTo>
                  <a:lnTo>
                    <a:pt x="2412" y="2571"/>
                  </a:lnTo>
                  <a:lnTo>
                    <a:pt x="2366" y="2603"/>
                  </a:lnTo>
                  <a:lnTo>
                    <a:pt x="2318" y="2635"/>
                  </a:lnTo>
                  <a:lnTo>
                    <a:pt x="2267" y="2668"/>
                  </a:lnTo>
                  <a:lnTo>
                    <a:pt x="2214" y="2702"/>
                  </a:lnTo>
                  <a:lnTo>
                    <a:pt x="2156" y="2738"/>
                  </a:lnTo>
                  <a:lnTo>
                    <a:pt x="2094" y="2777"/>
                  </a:lnTo>
                  <a:lnTo>
                    <a:pt x="2050" y="2804"/>
                  </a:lnTo>
                  <a:lnTo>
                    <a:pt x="2003" y="2833"/>
                  </a:lnTo>
                  <a:lnTo>
                    <a:pt x="1955" y="2865"/>
                  </a:lnTo>
                  <a:lnTo>
                    <a:pt x="1903" y="2897"/>
                  </a:lnTo>
                  <a:lnTo>
                    <a:pt x="1849" y="2931"/>
                  </a:lnTo>
                  <a:lnTo>
                    <a:pt x="1791" y="2969"/>
                  </a:lnTo>
                  <a:lnTo>
                    <a:pt x="1729" y="3007"/>
                  </a:lnTo>
                  <a:lnTo>
                    <a:pt x="1665" y="3049"/>
                  </a:lnTo>
                  <a:lnTo>
                    <a:pt x="1597" y="3094"/>
                  </a:lnTo>
                  <a:lnTo>
                    <a:pt x="1525" y="3142"/>
                  </a:lnTo>
                  <a:lnTo>
                    <a:pt x="1449" y="3193"/>
                  </a:lnTo>
                  <a:lnTo>
                    <a:pt x="1368" y="3247"/>
                  </a:lnTo>
                  <a:lnTo>
                    <a:pt x="1283" y="3304"/>
                  </a:lnTo>
                  <a:lnTo>
                    <a:pt x="1193" y="3366"/>
                  </a:lnTo>
                  <a:lnTo>
                    <a:pt x="1099" y="3431"/>
                  </a:lnTo>
                  <a:lnTo>
                    <a:pt x="1074" y="3445"/>
                  </a:lnTo>
                  <a:lnTo>
                    <a:pt x="1048" y="3453"/>
                  </a:lnTo>
                  <a:lnTo>
                    <a:pt x="1021" y="3456"/>
                  </a:lnTo>
                  <a:lnTo>
                    <a:pt x="994" y="3454"/>
                  </a:lnTo>
                  <a:lnTo>
                    <a:pt x="969" y="3445"/>
                  </a:lnTo>
                  <a:lnTo>
                    <a:pt x="946" y="3433"/>
                  </a:lnTo>
                  <a:lnTo>
                    <a:pt x="924" y="3415"/>
                  </a:lnTo>
                  <a:lnTo>
                    <a:pt x="40" y="2534"/>
                  </a:lnTo>
                  <a:lnTo>
                    <a:pt x="23" y="2512"/>
                  </a:lnTo>
                  <a:lnTo>
                    <a:pt x="10" y="2488"/>
                  </a:lnTo>
                  <a:lnTo>
                    <a:pt x="3" y="2463"/>
                  </a:lnTo>
                  <a:lnTo>
                    <a:pt x="0" y="2436"/>
                  </a:lnTo>
                  <a:lnTo>
                    <a:pt x="3" y="2408"/>
                  </a:lnTo>
                  <a:lnTo>
                    <a:pt x="11" y="2383"/>
                  </a:lnTo>
                  <a:lnTo>
                    <a:pt x="25" y="2359"/>
                  </a:lnTo>
                  <a:lnTo>
                    <a:pt x="90" y="2265"/>
                  </a:lnTo>
                  <a:lnTo>
                    <a:pt x="152" y="2175"/>
                  </a:lnTo>
                  <a:lnTo>
                    <a:pt x="210" y="2090"/>
                  </a:lnTo>
                  <a:lnTo>
                    <a:pt x="264" y="2010"/>
                  </a:lnTo>
                  <a:lnTo>
                    <a:pt x="315" y="1934"/>
                  </a:lnTo>
                  <a:lnTo>
                    <a:pt x="362" y="1861"/>
                  </a:lnTo>
                  <a:lnTo>
                    <a:pt x="407" y="1794"/>
                  </a:lnTo>
                  <a:lnTo>
                    <a:pt x="449" y="1729"/>
                  </a:lnTo>
                  <a:lnTo>
                    <a:pt x="489" y="1668"/>
                  </a:lnTo>
                  <a:lnTo>
                    <a:pt x="525" y="1610"/>
                  </a:lnTo>
                  <a:lnTo>
                    <a:pt x="560" y="1556"/>
                  </a:lnTo>
                  <a:lnTo>
                    <a:pt x="593" y="1504"/>
                  </a:lnTo>
                  <a:lnTo>
                    <a:pt x="624" y="1456"/>
                  </a:lnTo>
                  <a:lnTo>
                    <a:pt x="653" y="1409"/>
                  </a:lnTo>
                  <a:lnTo>
                    <a:pt x="681" y="1365"/>
                  </a:lnTo>
                  <a:lnTo>
                    <a:pt x="718" y="1303"/>
                  </a:lnTo>
                  <a:lnTo>
                    <a:pt x="755" y="1246"/>
                  </a:lnTo>
                  <a:lnTo>
                    <a:pt x="790" y="1193"/>
                  </a:lnTo>
                  <a:lnTo>
                    <a:pt x="822" y="1142"/>
                  </a:lnTo>
                  <a:lnTo>
                    <a:pt x="855" y="1094"/>
                  </a:lnTo>
                  <a:lnTo>
                    <a:pt x="886" y="1048"/>
                  </a:lnTo>
                  <a:lnTo>
                    <a:pt x="919" y="1002"/>
                  </a:lnTo>
                  <a:lnTo>
                    <a:pt x="953" y="957"/>
                  </a:lnTo>
                  <a:lnTo>
                    <a:pt x="989" y="914"/>
                  </a:lnTo>
                  <a:lnTo>
                    <a:pt x="1027" y="868"/>
                  </a:lnTo>
                  <a:lnTo>
                    <a:pt x="1068" y="822"/>
                  </a:lnTo>
                  <a:lnTo>
                    <a:pt x="1112" y="773"/>
                  </a:lnTo>
                  <a:lnTo>
                    <a:pt x="1161" y="722"/>
                  </a:lnTo>
                  <a:lnTo>
                    <a:pt x="1215" y="667"/>
                  </a:lnTo>
                  <a:lnTo>
                    <a:pt x="1287" y="601"/>
                  </a:lnTo>
                  <a:lnTo>
                    <a:pt x="1363" y="538"/>
                  </a:lnTo>
                  <a:lnTo>
                    <a:pt x="1442" y="480"/>
                  </a:lnTo>
                  <a:lnTo>
                    <a:pt x="1527" y="427"/>
                  </a:lnTo>
                  <a:lnTo>
                    <a:pt x="1613" y="378"/>
                  </a:lnTo>
                  <a:lnTo>
                    <a:pt x="1704" y="332"/>
                  </a:lnTo>
                  <a:lnTo>
                    <a:pt x="1794" y="290"/>
                  </a:lnTo>
                  <a:lnTo>
                    <a:pt x="1889" y="252"/>
                  </a:lnTo>
                  <a:lnTo>
                    <a:pt x="1983" y="217"/>
                  </a:lnTo>
                  <a:lnTo>
                    <a:pt x="2080" y="186"/>
                  </a:lnTo>
                  <a:lnTo>
                    <a:pt x="2175" y="157"/>
                  </a:lnTo>
                  <a:lnTo>
                    <a:pt x="2272" y="131"/>
                  </a:lnTo>
                  <a:lnTo>
                    <a:pt x="2367" y="110"/>
                  </a:lnTo>
                  <a:lnTo>
                    <a:pt x="2463" y="89"/>
                  </a:lnTo>
                  <a:lnTo>
                    <a:pt x="2556" y="72"/>
                  </a:lnTo>
                  <a:lnTo>
                    <a:pt x="2648" y="57"/>
                  </a:lnTo>
                  <a:lnTo>
                    <a:pt x="2737" y="45"/>
                  </a:lnTo>
                  <a:lnTo>
                    <a:pt x="2824" y="34"/>
                  </a:lnTo>
                  <a:lnTo>
                    <a:pt x="2909" y="24"/>
                  </a:lnTo>
                  <a:lnTo>
                    <a:pt x="2988" y="17"/>
                  </a:lnTo>
                  <a:lnTo>
                    <a:pt x="3065" y="11"/>
                  </a:lnTo>
                  <a:lnTo>
                    <a:pt x="3137" y="6"/>
                  </a:lnTo>
                  <a:lnTo>
                    <a:pt x="3204" y="3"/>
                  </a:lnTo>
                  <a:lnTo>
                    <a:pt x="3265" y="1"/>
                  </a:lnTo>
                  <a:lnTo>
                    <a:pt x="332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1" name="Freeform 1099"/>
          <p:cNvSpPr>
            <a:spLocks noEditPoints="1"/>
          </p:cNvSpPr>
          <p:nvPr/>
        </p:nvSpPr>
        <p:spPr bwMode="auto">
          <a:xfrm>
            <a:off x="5473954" y="3592244"/>
            <a:ext cx="159954" cy="161050"/>
          </a:xfrm>
          <a:custGeom>
            <a:avLst/>
            <a:gdLst>
              <a:gd name="T0" fmla="*/ 2770 w 3499"/>
              <a:gd name="T1" fmla="*/ 2789 h 3524"/>
              <a:gd name="T2" fmla="*/ 2920 w 3499"/>
              <a:gd name="T3" fmla="*/ 2433 h 3524"/>
              <a:gd name="T4" fmla="*/ 2450 w 3499"/>
              <a:gd name="T5" fmla="*/ 1771 h 3524"/>
              <a:gd name="T6" fmla="*/ 2073 w 3499"/>
              <a:gd name="T7" fmla="*/ 1912 h 3524"/>
              <a:gd name="T8" fmla="*/ 1656 w 3499"/>
              <a:gd name="T9" fmla="*/ 2015 h 3524"/>
              <a:gd name="T10" fmla="*/ 1310 w 3499"/>
              <a:gd name="T11" fmla="*/ 2173 h 3524"/>
              <a:gd name="T12" fmla="*/ 1157 w 3499"/>
              <a:gd name="T13" fmla="*/ 2448 h 3524"/>
              <a:gd name="T14" fmla="*/ 1137 w 3499"/>
              <a:gd name="T15" fmla="*/ 2777 h 3524"/>
              <a:gd name="T16" fmla="*/ 1366 w 3499"/>
              <a:gd name="T17" fmla="*/ 3134 h 3524"/>
              <a:gd name="T18" fmla="*/ 1656 w 3499"/>
              <a:gd name="T19" fmla="*/ 3353 h 3524"/>
              <a:gd name="T20" fmla="*/ 1976 w 3499"/>
              <a:gd name="T21" fmla="*/ 3399 h 3524"/>
              <a:gd name="T22" fmla="*/ 2301 w 3499"/>
              <a:gd name="T23" fmla="*/ 3224 h 3524"/>
              <a:gd name="T24" fmla="*/ 2110 w 3499"/>
              <a:gd name="T25" fmla="*/ 3291 h 3524"/>
              <a:gd name="T26" fmla="*/ 1678 w 3499"/>
              <a:gd name="T27" fmla="*/ 3323 h 3524"/>
              <a:gd name="T28" fmla="*/ 1521 w 3499"/>
              <a:gd name="T29" fmla="*/ 3137 h 3524"/>
              <a:gd name="T30" fmla="*/ 1614 w 3499"/>
              <a:gd name="T31" fmla="*/ 2909 h 3524"/>
              <a:gd name="T32" fmla="*/ 2048 w 3499"/>
              <a:gd name="T33" fmla="*/ 2875 h 3524"/>
              <a:gd name="T34" fmla="*/ 2280 w 3499"/>
              <a:gd name="T35" fmla="*/ 3017 h 3524"/>
              <a:gd name="T36" fmla="*/ 2615 w 3499"/>
              <a:gd name="T37" fmla="*/ 2840 h 3524"/>
              <a:gd name="T38" fmla="*/ 2786 w 3499"/>
              <a:gd name="T39" fmla="*/ 2353 h 3524"/>
              <a:gd name="T40" fmla="*/ 2709 w 3499"/>
              <a:gd name="T41" fmla="*/ 2333 h 3524"/>
              <a:gd name="T42" fmla="*/ 2715 w 3499"/>
              <a:gd name="T43" fmla="*/ 2239 h 3524"/>
              <a:gd name="T44" fmla="*/ 2741 w 3499"/>
              <a:gd name="T45" fmla="*/ 2005 h 3524"/>
              <a:gd name="T46" fmla="*/ 2678 w 3499"/>
              <a:gd name="T47" fmla="*/ 1715 h 3524"/>
              <a:gd name="T48" fmla="*/ 1492 w 3499"/>
              <a:gd name="T49" fmla="*/ 192 h 3524"/>
              <a:gd name="T50" fmla="*/ 974 w 3499"/>
              <a:gd name="T51" fmla="*/ 444 h 3524"/>
              <a:gd name="T52" fmla="*/ 631 w 3499"/>
              <a:gd name="T53" fmla="*/ 902 h 3524"/>
              <a:gd name="T54" fmla="*/ 998 w 3499"/>
              <a:gd name="T55" fmla="*/ 571 h 3524"/>
              <a:gd name="T56" fmla="*/ 1416 w 3499"/>
              <a:gd name="T57" fmla="*/ 397 h 3524"/>
              <a:gd name="T58" fmla="*/ 1997 w 3499"/>
              <a:gd name="T59" fmla="*/ 363 h 3524"/>
              <a:gd name="T60" fmla="*/ 2358 w 3499"/>
              <a:gd name="T61" fmla="*/ 498 h 3524"/>
              <a:gd name="T62" fmla="*/ 2553 w 3499"/>
              <a:gd name="T63" fmla="*/ 657 h 3524"/>
              <a:gd name="T64" fmla="*/ 2622 w 3499"/>
              <a:gd name="T65" fmla="*/ 741 h 3524"/>
              <a:gd name="T66" fmla="*/ 2757 w 3499"/>
              <a:gd name="T67" fmla="*/ 938 h 3524"/>
              <a:gd name="T68" fmla="*/ 2818 w 3499"/>
              <a:gd name="T69" fmla="*/ 799 h 3524"/>
              <a:gd name="T70" fmla="*/ 2414 w 3499"/>
              <a:gd name="T71" fmla="*/ 362 h 3524"/>
              <a:gd name="T72" fmla="*/ 1841 w 3499"/>
              <a:gd name="T73" fmla="*/ 168 h 3524"/>
              <a:gd name="T74" fmla="*/ 2117 w 3499"/>
              <a:gd name="T75" fmla="*/ 50 h 3524"/>
              <a:gd name="T76" fmla="*/ 2661 w 3499"/>
              <a:gd name="T77" fmla="*/ 346 h 3524"/>
              <a:gd name="T78" fmla="*/ 3022 w 3499"/>
              <a:gd name="T79" fmla="*/ 847 h 3524"/>
              <a:gd name="T80" fmla="*/ 3131 w 3499"/>
              <a:gd name="T81" fmla="*/ 1436 h 3524"/>
              <a:gd name="T82" fmla="*/ 3406 w 3499"/>
              <a:gd name="T83" fmla="*/ 1530 h 3524"/>
              <a:gd name="T84" fmla="*/ 3499 w 3499"/>
              <a:gd name="T85" fmla="*/ 2220 h 3524"/>
              <a:gd name="T86" fmla="*/ 3376 w 3499"/>
              <a:gd name="T87" fmla="*/ 2473 h 3524"/>
              <a:gd name="T88" fmla="*/ 3051 w 3499"/>
              <a:gd name="T89" fmla="*/ 2606 h 3524"/>
              <a:gd name="T90" fmla="*/ 2791 w 3499"/>
              <a:gd name="T91" fmla="*/ 2997 h 3524"/>
              <a:gd name="T92" fmla="*/ 2400 w 3499"/>
              <a:gd name="T93" fmla="*/ 3292 h 3524"/>
              <a:gd name="T94" fmla="*/ 2054 w 3499"/>
              <a:gd name="T95" fmla="*/ 3500 h 3524"/>
              <a:gd name="T96" fmla="*/ 1656 w 3499"/>
              <a:gd name="T97" fmla="*/ 3480 h 3524"/>
              <a:gd name="T98" fmla="*/ 1299 w 3499"/>
              <a:gd name="T99" fmla="*/ 3231 h 3524"/>
              <a:gd name="T100" fmla="*/ 1199 w 3499"/>
              <a:gd name="T101" fmla="*/ 3177 h 3524"/>
              <a:gd name="T102" fmla="*/ 1117 w 3499"/>
              <a:gd name="T103" fmla="*/ 3210 h 3524"/>
              <a:gd name="T104" fmla="*/ 1021 w 3499"/>
              <a:gd name="T105" fmla="*/ 3118 h 3524"/>
              <a:gd name="T106" fmla="*/ 809 w 3499"/>
              <a:gd name="T107" fmla="*/ 2871 h 3524"/>
              <a:gd name="T108" fmla="*/ 570 w 3499"/>
              <a:gd name="T109" fmla="*/ 2489 h 3524"/>
              <a:gd name="T110" fmla="*/ 275 w 3499"/>
              <a:gd name="T111" fmla="*/ 2535 h 3524"/>
              <a:gd name="T112" fmla="*/ 43 w 3499"/>
              <a:gd name="T113" fmla="*/ 2381 h 3524"/>
              <a:gd name="T114" fmla="*/ 12 w 3499"/>
              <a:gd name="T115" fmla="*/ 1670 h 3524"/>
              <a:gd name="T116" fmla="*/ 194 w 3499"/>
              <a:gd name="T117" fmla="*/ 1461 h 3524"/>
              <a:gd name="T118" fmla="*/ 380 w 3499"/>
              <a:gd name="T119" fmla="*/ 1197 h 3524"/>
              <a:gd name="T120" fmla="*/ 604 w 3499"/>
              <a:gd name="T121" fmla="*/ 612 h 3524"/>
              <a:gd name="T122" fmla="*/ 1053 w 3499"/>
              <a:gd name="T123" fmla="*/ 189 h 3524"/>
              <a:gd name="T124" fmla="*/ 1655 w 3499"/>
              <a:gd name="T125" fmla="*/ 4 h 35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  <a:cxn ang="0">
                <a:pos x="T118" y="T119"/>
              </a:cxn>
              <a:cxn ang="0">
                <a:pos x="T120" y="T121"/>
              </a:cxn>
              <a:cxn ang="0">
                <a:pos x="T122" y="T123"/>
              </a:cxn>
              <a:cxn ang="0">
                <a:pos x="T124" y="T125"/>
              </a:cxn>
            </a:cxnLst>
            <a:rect l="0" t="0" r="r" b="b"/>
            <a:pathLst>
              <a:path w="3499" h="3524">
                <a:moveTo>
                  <a:pt x="2922" y="2276"/>
                </a:moveTo>
                <a:lnTo>
                  <a:pt x="2906" y="2362"/>
                </a:lnTo>
                <a:lnTo>
                  <a:pt x="2885" y="2449"/>
                </a:lnTo>
                <a:lnTo>
                  <a:pt x="2863" y="2536"/>
                </a:lnTo>
                <a:lnTo>
                  <a:pt x="2836" y="2622"/>
                </a:lnTo>
                <a:lnTo>
                  <a:pt x="2806" y="2706"/>
                </a:lnTo>
                <a:lnTo>
                  <a:pt x="2770" y="2789"/>
                </a:lnTo>
                <a:lnTo>
                  <a:pt x="2805" y="2745"/>
                </a:lnTo>
                <a:lnTo>
                  <a:pt x="2834" y="2699"/>
                </a:lnTo>
                <a:lnTo>
                  <a:pt x="2861" y="2650"/>
                </a:lnTo>
                <a:lnTo>
                  <a:pt x="2882" y="2599"/>
                </a:lnTo>
                <a:lnTo>
                  <a:pt x="2899" y="2545"/>
                </a:lnTo>
                <a:lnTo>
                  <a:pt x="2912" y="2490"/>
                </a:lnTo>
                <a:lnTo>
                  <a:pt x="2920" y="2433"/>
                </a:lnTo>
                <a:lnTo>
                  <a:pt x="2922" y="2373"/>
                </a:lnTo>
                <a:lnTo>
                  <a:pt x="2922" y="2276"/>
                </a:lnTo>
                <a:close/>
                <a:moveTo>
                  <a:pt x="2613" y="1637"/>
                </a:moveTo>
                <a:lnTo>
                  <a:pt x="2577" y="1674"/>
                </a:lnTo>
                <a:lnTo>
                  <a:pt x="2538" y="1710"/>
                </a:lnTo>
                <a:lnTo>
                  <a:pt x="2495" y="1741"/>
                </a:lnTo>
                <a:lnTo>
                  <a:pt x="2450" y="1771"/>
                </a:lnTo>
                <a:lnTo>
                  <a:pt x="2403" y="1796"/>
                </a:lnTo>
                <a:lnTo>
                  <a:pt x="2352" y="1820"/>
                </a:lnTo>
                <a:lnTo>
                  <a:pt x="2299" y="1842"/>
                </a:lnTo>
                <a:lnTo>
                  <a:pt x="2244" y="1861"/>
                </a:lnTo>
                <a:lnTo>
                  <a:pt x="2188" y="1880"/>
                </a:lnTo>
                <a:lnTo>
                  <a:pt x="2131" y="1897"/>
                </a:lnTo>
                <a:lnTo>
                  <a:pt x="2073" y="1912"/>
                </a:lnTo>
                <a:lnTo>
                  <a:pt x="2013" y="1927"/>
                </a:lnTo>
                <a:lnTo>
                  <a:pt x="1954" y="1941"/>
                </a:lnTo>
                <a:lnTo>
                  <a:pt x="1895" y="1955"/>
                </a:lnTo>
                <a:lnTo>
                  <a:pt x="1835" y="1969"/>
                </a:lnTo>
                <a:lnTo>
                  <a:pt x="1774" y="1983"/>
                </a:lnTo>
                <a:lnTo>
                  <a:pt x="1715" y="1998"/>
                </a:lnTo>
                <a:lnTo>
                  <a:pt x="1656" y="2015"/>
                </a:lnTo>
                <a:lnTo>
                  <a:pt x="1598" y="2032"/>
                </a:lnTo>
                <a:lnTo>
                  <a:pt x="1542" y="2050"/>
                </a:lnTo>
                <a:lnTo>
                  <a:pt x="1490" y="2071"/>
                </a:lnTo>
                <a:lnTo>
                  <a:pt x="1439" y="2092"/>
                </a:lnTo>
                <a:lnTo>
                  <a:pt x="1393" y="2117"/>
                </a:lnTo>
                <a:lnTo>
                  <a:pt x="1348" y="2144"/>
                </a:lnTo>
                <a:lnTo>
                  <a:pt x="1310" y="2173"/>
                </a:lnTo>
                <a:lnTo>
                  <a:pt x="1276" y="2205"/>
                </a:lnTo>
                <a:lnTo>
                  <a:pt x="1248" y="2239"/>
                </a:lnTo>
                <a:lnTo>
                  <a:pt x="1222" y="2276"/>
                </a:lnTo>
                <a:lnTo>
                  <a:pt x="1201" y="2316"/>
                </a:lnTo>
                <a:lnTo>
                  <a:pt x="1183" y="2358"/>
                </a:lnTo>
                <a:lnTo>
                  <a:pt x="1168" y="2402"/>
                </a:lnTo>
                <a:lnTo>
                  <a:pt x="1157" y="2448"/>
                </a:lnTo>
                <a:lnTo>
                  <a:pt x="1147" y="2494"/>
                </a:lnTo>
                <a:lnTo>
                  <a:pt x="1140" y="2541"/>
                </a:lnTo>
                <a:lnTo>
                  <a:pt x="1136" y="2589"/>
                </a:lnTo>
                <a:lnTo>
                  <a:pt x="1134" y="2637"/>
                </a:lnTo>
                <a:lnTo>
                  <a:pt x="1133" y="2684"/>
                </a:lnTo>
                <a:lnTo>
                  <a:pt x="1134" y="2732"/>
                </a:lnTo>
                <a:lnTo>
                  <a:pt x="1137" y="2777"/>
                </a:lnTo>
                <a:lnTo>
                  <a:pt x="1140" y="2822"/>
                </a:lnTo>
                <a:lnTo>
                  <a:pt x="1150" y="2840"/>
                </a:lnTo>
                <a:lnTo>
                  <a:pt x="1191" y="2909"/>
                </a:lnTo>
                <a:lnTo>
                  <a:pt x="1233" y="2973"/>
                </a:lnTo>
                <a:lnTo>
                  <a:pt x="1276" y="3031"/>
                </a:lnTo>
                <a:lnTo>
                  <a:pt x="1320" y="3085"/>
                </a:lnTo>
                <a:lnTo>
                  <a:pt x="1366" y="3134"/>
                </a:lnTo>
                <a:lnTo>
                  <a:pt x="1410" y="3177"/>
                </a:lnTo>
                <a:lnTo>
                  <a:pt x="1454" y="3216"/>
                </a:lnTo>
                <a:lnTo>
                  <a:pt x="1497" y="3251"/>
                </a:lnTo>
                <a:lnTo>
                  <a:pt x="1539" y="3281"/>
                </a:lnTo>
                <a:lnTo>
                  <a:pt x="1580" y="3310"/>
                </a:lnTo>
                <a:lnTo>
                  <a:pt x="1619" y="3332"/>
                </a:lnTo>
                <a:lnTo>
                  <a:pt x="1656" y="3353"/>
                </a:lnTo>
                <a:lnTo>
                  <a:pt x="1699" y="3372"/>
                </a:lnTo>
                <a:lnTo>
                  <a:pt x="1743" y="3388"/>
                </a:lnTo>
                <a:lnTo>
                  <a:pt x="1789" y="3399"/>
                </a:lnTo>
                <a:lnTo>
                  <a:pt x="1836" y="3406"/>
                </a:lnTo>
                <a:lnTo>
                  <a:pt x="1883" y="3409"/>
                </a:lnTo>
                <a:lnTo>
                  <a:pt x="1929" y="3406"/>
                </a:lnTo>
                <a:lnTo>
                  <a:pt x="1976" y="3399"/>
                </a:lnTo>
                <a:lnTo>
                  <a:pt x="2022" y="3388"/>
                </a:lnTo>
                <a:lnTo>
                  <a:pt x="2066" y="3372"/>
                </a:lnTo>
                <a:lnTo>
                  <a:pt x="2109" y="3353"/>
                </a:lnTo>
                <a:lnTo>
                  <a:pt x="2154" y="3328"/>
                </a:lnTo>
                <a:lnTo>
                  <a:pt x="2200" y="3299"/>
                </a:lnTo>
                <a:lnTo>
                  <a:pt x="2250" y="3264"/>
                </a:lnTo>
                <a:lnTo>
                  <a:pt x="2301" y="3224"/>
                </a:lnTo>
                <a:lnTo>
                  <a:pt x="2354" y="3178"/>
                </a:lnTo>
                <a:lnTo>
                  <a:pt x="2280" y="3181"/>
                </a:lnTo>
                <a:lnTo>
                  <a:pt x="2196" y="3181"/>
                </a:lnTo>
                <a:lnTo>
                  <a:pt x="2181" y="3213"/>
                </a:lnTo>
                <a:lnTo>
                  <a:pt x="2161" y="3243"/>
                </a:lnTo>
                <a:lnTo>
                  <a:pt x="2137" y="3269"/>
                </a:lnTo>
                <a:lnTo>
                  <a:pt x="2110" y="3291"/>
                </a:lnTo>
                <a:lnTo>
                  <a:pt x="2080" y="3310"/>
                </a:lnTo>
                <a:lnTo>
                  <a:pt x="2048" y="3323"/>
                </a:lnTo>
                <a:lnTo>
                  <a:pt x="2012" y="3331"/>
                </a:lnTo>
                <a:lnTo>
                  <a:pt x="1976" y="3334"/>
                </a:lnTo>
                <a:lnTo>
                  <a:pt x="1753" y="3334"/>
                </a:lnTo>
                <a:lnTo>
                  <a:pt x="1714" y="3331"/>
                </a:lnTo>
                <a:lnTo>
                  <a:pt x="1678" y="3323"/>
                </a:lnTo>
                <a:lnTo>
                  <a:pt x="1645" y="3308"/>
                </a:lnTo>
                <a:lnTo>
                  <a:pt x="1614" y="3289"/>
                </a:lnTo>
                <a:lnTo>
                  <a:pt x="1587" y="3265"/>
                </a:lnTo>
                <a:lnTo>
                  <a:pt x="1563" y="3238"/>
                </a:lnTo>
                <a:lnTo>
                  <a:pt x="1544" y="3207"/>
                </a:lnTo>
                <a:lnTo>
                  <a:pt x="1529" y="3173"/>
                </a:lnTo>
                <a:lnTo>
                  <a:pt x="1521" y="3137"/>
                </a:lnTo>
                <a:lnTo>
                  <a:pt x="1518" y="3099"/>
                </a:lnTo>
                <a:lnTo>
                  <a:pt x="1521" y="3061"/>
                </a:lnTo>
                <a:lnTo>
                  <a:pt x="1529" y="3024"/>
                </a:lnTo>
                <a:lnTo>
                  <a:pt x="1544" y="2991"/>
                </a:lnTo>
                <a:lnTo>
                  <a:pt x="1563" y="2961"/>
                </a:lnTo>
                <a:lnTo>
                  <a:pt x="1587" y="2933"/>
                </a:lnTo>
                <a:lnTo>
                  <a:pt x="1614" y="2909"/>
                </a:lnTo>
                <a:lnTo>
                  <a:pt x="1645" y="2891"/>
                </a:lnTo>
                <a:lnTo>
                  <a:pt x="1678" y="2876"/>
                </a:lnTo>
                <a:lnTo>
                  <a:pt x="1714" y="2867"/>
                </a:lnTo>
                <a:lnTo>
                  <a:pt x="1753" y="2864"/>
                </a:lnTo>
                <a:lnTo>
                  <a:pt x="1976" y="2864"/>
                </a:lnTo>
                <a:lnTo>
                  <a:pt x="2012" y="2867"/>
                </a:lnTo>
                <a:lnTo>
                  <a:pt x="2048" y="2875"/>
                </a:lnTo>
                <a:lnTo>
                  <a:pt x="2080" y="2888"/>
                </a:lnTo>
                <a:lnTo>
                  <a:pt x="2110" y="2907"/>
                </a:lnTo>
                <a:lnTo>
                  <a:pt x="2137" y="2929"/>
                </a:lnTo>
                <a:lnTo>
                  <a:pt x="2161" y="2955"/>
                </a:lnTo>
                <a:lnTo>
                  <a:pt x="2181" y="2984"/>
                </a:lnTo>
                <a:lnTo>
                  <a:pt x="2196" y="3017"/>
                </a:lnTo>
                <a:lnTo>
                  <a:pt x="2280" y="3017"/>
                </a:lnTo>
                <a:lnTo>
                  <a:pt x="2335" y="3015"/>
                </a:lnTo>
                <a:lnTo>
                  <a:pt x="2389" y="3008"/>
                </a:lnTo>
                <a:lnTo>
                  <a:pt x="2440" y="2997"/>
                </a:lnTo>
                <a:lnTo>
                  <a:pt x="2490" y="2981"/>
                </a:lnTo>
                <a:lnTo>
                  <a:pt x="2538" y="2963"/>
                </a:lnTo>
                <a:lnTo>
                  <a:pt x="2577" y="2903"/>
                </a:lnTo>
                <a:lnTo>
                  <a:pt x="2615" y="2840"/>
                </a:lnTo>
                <a:lnTo>
                  <a:pt x="2655" y="2764"/>
                </a:lnTo>
                <a:lnTo>
                  <a:pt x="2689" y="2685"/>
                </a:lnTo>
                <a:lnTo>
                  <a:pt x="2719" y="2604"/>
                </a:lnTo>
                <a:lnTo>
                  <a:pt x="2746" y="2521"/>
                </a:lnTo>
                <a:lnTo>
                  <a:pt x="2769" y="2436"/>
                </a:lnTo>
                <a:lnTo>
                  <a:pt x="2788" y="2352"/>
                </a:lnTo>
                <a:lnTo>
                  <a:pt x="2786" y="2353"/>
                </a:lnTo>
                <a:lnTo>
                  <a:pt x="2785" y="2354"/>
                </a:lnTo>
                <a:lnTo>
                  <a:pt x="2771" y="2359"/>
                </a:lnTo>
                <a:lnTo>
                  <a:pt x="2757" y="2360"/>
                </a:lnTo>
                <a:lnTo>
                  <a:pt x="2744" y="2359"/>
                </a:lnTo>
                <a:lnTo>
                  <a:pt x="2731" y="2354"/>
                </a:lnTo>
                <a:lnTo>
                  <a:pt x="2719" y="2346"/>
                </a:lnTo>
                <a:lnTo>
                  <a:pt x="2709" y="2333"/>
                </a:lnTo>
                <a:lnTo>
                  <a:pt x="2702" y="2317"/>
                </a:lnTo>
                <a:lnTo>
                  <a:pt x="2700" y="2301"/>
                </a:lnTo>
                <a:lnTo>
                  <a:pt x="2703" y="2284"/>
                </a:lnTo>
                <a:lnTo>
                  <a:pt x="2704" y="2280"/>
                </a:lnTo>
                <a:lnTo>
                  <a:pt x="2707" y="2272"/>
                </a:lnTo>
                <a:lnTo>
                  <a:pt x="2711" y="2258"/>
                </a:lnTo>
                <a:lnTo>
                  <a:pt x="2715" y="2239"/>
                </a:lnTo>
                <a:lnTo>
                  <a:pt x="2721" y="2217"/>
                </a:lnTo>
                <a:lnTo>
                  <a:pt x="2726" y="2190"/>
                </a:lnTo>
                <a:lnTo>
                  <a:pt x="2730" y="2158"/>
                </a:lnTo>
                <a:lnTo>
                  <a:pt x="2735" y="2125"/>
                </a:lnTo>
                <a:lnTo>
                  <a:pt x="2739" y="2087"/>
                </a:lnTo>
                <a:lnTo>
                  <a:pt x="2741" y="2047"/>
                </a:lnTo>
                <a:lnTo>
                  <a:pt x="2741" y="2005"/>
                </a:lnTo>
                <a:lnTo>
                  <a:pt x="2740" y="1960"/>
                </a:lnTo>
                <a:lnTo>
                  <a:pt x="2736" y="1913"/>
                </a:lnTo>
                <a:lnTo>
                  <a:pt x="2729" y="1865"/>
                </a:lnTo>
                <a:lnTo>
                  <a:pt x="2719" y="1815"/>
                </a:lnTo>
                <a:lnTo>
                  <a:pt x="2710" y="1779"/>
                </a:lnTo>
                <a:lnTo>
                  <a:pt x="2696" y="1747"/>
                </a:lnTo>
                <a:lnTo>
                  <a:pt x="2678" y="1715"/>
                </a:lnTo>
                <a:lnTo>
                  <a:pt x="2659" y="1687"/>
                </a:lnTo>
                <a:lnTo>
                  <a:pt x="2636" y="1660"/>
                </a:lnTo>
                <a:lnTo>
                  <a:pt x="2613" y="1637"/>
                </a:lnTo>
                <a:close/>
                <a:moveTo>
                  <a:pt x="1749" y="165"/>
                </a:moveTo>
                <a:lnTo>
                  <a:pt x="1662" y="168"/>
                </a:lnTo>
                <a:lnTo>
                  <a:pt x="1576" y="176"/>
                </a:lnTo>
                <a:lnTo>
                  <a:pt x="1492" y="192"/>
                </a:lnTo>
                <a:lnTo>
                  <a:pt x="1410" y="212"/>
                </a:lnTo>
                <a:lnTo>
                  <a:pt x="1330" y="239"/>
                </a:lnTo>
                <a:lnTo>
                  <a:pt x="1254" y="270"/>
                </a:lnTo>
                <a:lnTo>
                  <a:pt x="1179" y="307"/>
                </a:lnTo>
                <a:lnTo>
                  <a:pt x="1107" y="348"/>
                </a:lnTo>
                <a:lnTo>
                  <a:pt x="1039" y="395"/>
                </a:lnTo>
                <a:lnTo>
                  <a:pt x="974" y="444"/>
                </a:lnTo>
                <a:lnTo>
                  <a:pt x="913" y="499"/>
                </a:lnTo>
                <a:lnTo>
                  <a:pt x="855" y="558"/>
                </a:lnTo>
                <a:lnTo>
                  <a:pt x="801" y="619"/>
                </a:lnTo>
                <a:lnTo>
                  <a:pt x="752" y="685"/>
                </a:lnTo>
                <a:lnTo>
                  <a:pt x="707" y="754"/>
                </a:lnTo>
                <a:lnTo>
                  <a:pt x="666" y="827"/>
                </a:lnTo>
                <a:lnTo>
                  <a:pt x="631" y="902"/>
                </a:lnTo>
                <a:lnTo>
                  <a:pt x="680" y="840"/>
                </a:lnTo>
                <a:lnTo>
                  <a:pt x="732" y="783"/>
                </a:lnTo>
                <a:lnTo>
                  <a:pt x="785" y="732"/>
                </a:lnTo>
                <a:lnTo>
                  <a:pt x="839" y="684"/>
                </a:lnTo>
                <a:lnTo>
                  <a:pt x="892" y="642"/>
                </a:lnTo>
                <a:lnTo>
                  <a:pt x="945" y="604"/>
                </a:lnTo>
                <a:lnTo>
                  <a:pt x="998" y="571"/>
                </a:lnTo>
                <a:lnTo>
                  <a:pt x="1049" y="542"/>
                </a:lnTo>
                <a:lnTo>
                  <a:pt x="1096" y="516"/>
                </a:lnTo>
                <a:lnTo>
                  <a:pt x="1141" y="494"/>
                </a:lnTo>
                <a:lnTo>
                  <a:pt x="1183" y="476"/>
                </a:lnTo>
                <a:lnTo>
                  <a:pt x="1221" y="461"/>
                </a:lnTo>
                <a:lnTo>
                  <a:pt x="1319" y="425"/>
                </a:lnTo>
                <a:lnTo>
                  <a:pt x="1416" y="397"/>
                </a:lnTo>
                <a:lnTo>
                  <a:pt x="1512" y="374"/>
                </a:lnTo>
                <a:lnTo>
                  <a:pt x="1607" y="358"/>
                </a:lnTo>
                <a:lnTo>
                  <a:pt x="1699" y="348"/>
                </a:lnTo>
                <a:lnTo>
                  <a:pt x="1789" y="345"/>
                </a:lnTo>
                <a:lnTo>
                  <a:pt x="1863" y="347"/>
                </a:lnTo>
                <a:lnTo>
                  <a:pt x="1932" y="354"/>
                </a:lnTo>
                <a:lnTo>
                  <a:pt x="1997" y="363"/>
                </a:lnTo>
                <a:lnTo>
                  <a:pt x="2059" y="376"/>
                </a:lnTo>
                <a:lnTo>
                  <a:pt x="2118" y="391"/>
                </a:lnTo>
                <a:lnTo>
                  <a:pt x="2173" y="410"/>
                </a:lnTo>
                <a:lnTo>
                  <a:pt x="2224" y="430"/>
                </a:lnTo>
                <a:lnTo>
                  <a:pt x="2272" y="452"/>
                </a:lnTo>
                <a:lnTo>
                  <a:pt x="2316" y="475"/>
                </a:lnTo>
                <a:lnTo>
                  <a:pt x="2358" y="498"/>
                </a:lnTo>
                <a:lnTo>
                  <a:pt x="2396" y="523"/>
                </a:lnTo>
                <a:lnTo>
                  <a:pt x="2431" y="548"/>
                </a:lnTo>
                <a:lnTo>
                  <a:pt x="2462" y="572"/>
                </a:lnTo>
                <a:lnTo>
                  <a:pt x="2490" y="596"/>
                </a:lnTo>
                <a:lnTo>
                  <a:pt x="2514" y="617"/>
                </a:lnTo>
                <a:lnTo>
                  <a:pt x="2535" y="638"/>
                </a:lnTo>
                <a:lnTo>
                  <a:pt x="2553" y="657"/>
                </a:lnTo>
                <a:lnTo>
                  <a:pt x="2569" y="673"/>
                </a:lnTo>
                <a:lnTo>
                  <a:pt x="2580" y="687"/>
                </a:lnTo>
                <a:lnTo>
                  <a:pt x="2589" y="698"/>
                </a:lnTo>
                <a:lnTo>
                  <a:pt x="2594" y="705"/>
                </a:lnTo>
                <a:lnTo>
                  <a:pt x="2601" y="712"/>
                </a:lnTo>
                <a:lnTo>
                  <a:pt x="2611" y="725"/>
                </a:lnTo>
                <a:lnTo>
                  <a:pt x="2622" y="741"/>
                </a:lnTo>
                <a:lnTo>
                  <a:pt x="2638" y="763"/>
                </a:lnTo>
                <a:lnTo>
                  <a:pt x="2653" y="788"/>
                </a:lnTo>
                <a:lnTo>
                  <a:pt x="2670" y="817"/>
                </a:lnTo>
                <a:lnTo>
                  <a:pt x="2686" y="849"/>
                </a:lnTo>
                <a:lnTo>
                  <a:pt x="2703" y="886"/>
                </a:lnTo>
                <a:lnTo>
                  <a:pt x="2718" y="927"/>
                </a:lnTo>
                <a:lnTo>
                  <a:pt x="2757" y="938"/>
                </a:lnTo>
                <a:lnTo>
                  <a:pt x="2797" y="954"/>
                </a:lnTo>
                <a:lnTo>
                  <a:pt x="2837" y="976"/>
                </a:lnTo>
                <a:lnTo>
                  <a:pt x="2878" y="1004"/>
                </a:lnTo>
                <a:lnTo>
                  <a:pt x="2918" y="1038"/>
                </a:lnTo>
                <a:lnTo>
                  <a:pt x="2890" y="956"/>
                </a:lnTo>
                <a:lnTo>
                  <a:pt x="2856" y="875"/>
                </a:lnTo>
                <a:lnTo>
                  <a:pt x="2818" y="799"/>
                </a:lnTo>
                <a:lnTo>
                  <a:pt x="2773" y="725"/>
                </a:lnTo>
                <a:lnTo>
                  <a:pt x="2725" y="654"/>
                </a:lnTo>
                <a:lnTo>
                  <a:pt x="2671" y="588"/>
                </a:lnTo>
                <a:lnTo>
                  <a:pt x="2613" y="525"/>
                </a:lnTo>
                <a:lnTo>
                  <a:pt x="2550" y="466"/>
                </a:lnTo>
                <a:lnTo>
                  <a:pt x="2484" y="412"/>
                </a:lnTo>
                <a:lnTo>
                  <a:pt x="2414" y="362"/>
                </a:lnTo>
                <a:lnTo>
                  <a:pt x="2341" y="318"/>
                </a:lnTo>
                <a:lnTo>
                  <a:pt x="2265" y="279"/>
                </a:lnTo>
                <a:lnTo>
                  <a:pt x="2185" y="245"/>
                </a:lnTo>
                <a:lnTo>
                  <a:pt x="2102" y="216"/>
                </a:lnTo>
                <a:lnTo>
                  <a:pt x="2018" y="194"/>
                </a:lnTo>
                <a:lnTo>
                  <a:pt x="1930" y="178"/>
                </a:lnTo>
                <a:lnTo>
                  <a:pt x="1841" y="168"/>
                </a:lnTo>
                <a:lnTo>
                  <a:pt x="1749" y="165"/>
                </a:lnTo>
                <a:close/>
                <a:moveTo>
                  <a:pt x="1749" y="0"/>
                </a:moveTo>
                <a:lnTo>
                  <a:pt x="1749" y="0"/>
                </a:lnTo>
                <a:lnTo>
                  <a:pt x="1844" y="4"/>
                </a:lnTo>
                <a:lnTo>
                  <a:pt x="1937" y="13"/>
                </a:lnTo>
                <a:lnTo>
                  <a:pt x="2027" y="29"/>
                </a:lnTo>
                <a:lnTo>
                  <a:pt x="2117" y="50"/>
                </a:lnTo>
                <a:lnTo>
                  <a:pt x="2203" y="77"/>
                </a:lnTo>
                <a:lnTo>
                  <a:pt x="2287" y="110"/>
                </a:lnTo>
                <a:lnTo>
                  <a:pt x="2368" y="147"/>
                </a:lnTo>
                <a:lnTo>
                  <a:pt x="2447" y="189"/>
                </a:lnTo>
                <a:lnTo>
                  <a:pt x="2522" y="237"/>
                </a:lnTo>
                <a:lnTo>
                  <a:pt x="2593" y="290"/>
                </a:lnTo>
                <a:lnTo>
                  <a:pt x="2661" y="346"/>
                </a:lnTo>
                <a:lnTo>
                  <a:pt x="2726" y="407"/>
                </a:lnTo>
                <a:lnTo>
                  <a:pt x="2787" y="471"/>
                </a:lnTo>
                <a:lnTo>
                  <a:pt x="2843" y="539"/>
                </a:lnTo>
                <a:lnTo>
                  <a:pt x="2895" y="612"/>
                </a:lnTo>
                <a:lnTo>
                  <a:pt x="2943" y="687"/>
                </a:lnTo>
                <a:lnTo>
                  <a:pt x="2986" y="765"/>
                </a:lnTo>
                <a:lnTo>
                  <a:pt x="3022" y="847"/>
                </a:lnTo>
                <a:lnTo>
                  <a:pt x="3055" y="931"/>
                </a:lnTo>
                <a:lnTo>
                  <a:pt x="3082" y="1018"/>
                </a:lnTo>
                <a:lnTo>
                  <a:pt x="3103" y="1106"/>
                </a:lnTo>
                <a:lnTo>
                  <a:pt x="3119" y="1197"/>
                </a:lnTo>
                <a:lnTo>
                  <a:pt x="3128" y="1291"/>
                </a:lnTo>
                <a:lnTo>
                  <a:pt x="3131" y="1385"/>
                </a:lnTo>
                <a:lnTo>
                  <a:pt x="3131" y="1436"/>
                </a:lnTo>
                <a:lnTo>
                  <a:pt x="3182" y="1436"/>
                </a:lnTo>
                <a:lnTo>
                  <a:pt x="3224" y="1439"/>
                </a:lnTo>
                <a:lnTo>
                  <a:pt x="3266" y="1448"/>
                </a:lnTo>
                <a:lnTo>
                  <a:pt x="3305" y="1461"/>
                </a:lnTo>
                <a:lnTo>
                  <a:pt x="3341" y="1480"/>
                </a:lnTo>
                <a:lnTo>
                  <a:pt x="3376" y="1503"/>
                </a:lnTo>
                <a:lnTo>
                  <a:pt x="3406" y="1530"/>
                </a:lnTo>
                <a:lnTo>
                  <a:pt x="3433" y="1560"/>
                </a:lnTo>
                <a:lnTo>
                  <a:pt x="3456" y="1593"/>
                </a:lnTo>
                <a:lnTo>
                  <a:pt x="3474" y="1630"/>
                </a:lnTo>
                <a:lnTo>
                  <a:pt x="3488" y="1670"/>
                </a:lnTo>
                <a:lnTo>
                  <a:pt x="3497" y="1711"/>
                </a:lnTo>
                <a:lnTo>
                  <a:pt x="3499" y="1754"/>
                </a:lnTo>
                <a:lnTo>
                  <a:pt x="3499" y="2220"/>
                </a:lnTo>
                <a:lnTo>
                  <a:pt x="3497" y="2263"/>
                </a:lnTo>
                <a:lnTo>
                  <a:pt x="3488" y="2305"/>
                </a:lnTo>
                <a:lnTo>
                  <a:pt x="3474" y="2344"/>
                </a:lnTo>
                <a:lnTo>
                  <a:pt x="3456" y="2381"/>
                </a:lnTo>
                <a:lnTo>
                  <a:pt x="3433" y="2414"/>
                </a:lnTo>
                <a:lnTo>
                  <a:pt x="3406" y="2446"/>
                </a:lnTo>
                <a:lnTo>
                  <a:pt x="3376" y="2473"/>
                </a:lnTo>
                <a:lnTo>
                  <a:pt x="3341" y="2495"/>
                </a:lnTo>
                <a:lnTo>
                  <a:pt x="3305" y="2514"/>
                </a:lnTo>
                <a:lnTo>
                  <a:pt x="3266" y="2527"/>
                </a:lnTo>
                <a:lnTo>
                  <a:pt x="3224" y="2535"/>
                </a:lnTo>
                <a:lnTo>
                  <a:pt x="3182" y="2538"/>
                </a:lnTo>
                <a:lnTo>
                  <a:pt x="3069" y="2538"/>
                </a:lnTo>
                <a:lnTo>
                  <a:pt x="3051" y="2606"/>
                </a:lnTo>
                <a:lnTo>
                  <a:pt x="3029" y="2671"/>
                </a:lnTo>
                <a:lnTo>
                  <a:pt x="3001" y="2734"/>
                </a:lnTo>
                <a:lnTo>
                  <a:pt x="2968" y="2793"/>
                </a:lnTo>
                <a:lnTo>
                  <a:pt x="2930" y="2851"/>
                </a:lnTo>
                <a:lnTo>
                  <a:pt x="2888" y="2903"/>
                </a:lnTo>
                <a:lnTo>
                  <a:pt x="2841" y="2952"/>
                </a:lnTo>
                <a:lnTo>
                  <a:pt x="2791" y="2997"/>
                </a:lnTo>
                <a:lnTo>
                  <a:pt x="2737" y="3038"/>
                </a:lnTo>
                <a:lnTo>
                  <a:pt x="2680" y="3075"/>
                </a:lnTo>
                <a:lnTo>
                  <a:pt x="2619" y="3107"/>
                </a:lnTo>
                <a:lnTo>
                  <a:pt x="2556" y="3132"/>
                </a:lnTo>
                <a:lnTo>
                  <a:pt x="2504" y="3192"/>
                </a:lnTo>
                <a:lnTo>
                  <a:pt x="2452" y="3245"/>
                </a:lnTo>
                <a:lnTo>
                  <a:pt x="2400" y="3292"/>
                </a:lnTo>
                <a:lnTo>
                  <a:pt x="2349" y="3334"/>
                </a:lnTo>
                <a:lnTo>
                  <a:pt x="2299" y="3371"/>
                </a:lnTo>
                <a:lnTo>
                  <a:pt x="2252" y="3404"/>
                </a:lnTo>
                <a:lnTo>
                  <a:pt x="2205" y="3432"/>
                </a:lnTo>
                <a:lnTo>
                  <a:pt x="2162" y="3455"/>
                </a:lnTo>
                <a:lnTo>
                  <a:pt x="2109" y="3480"/>
                </a:lnTo>
                <a:lnTo>
                  <a:pt x="2054" y="3500"/>
                </a:lnTo>
                <a:lnTo>
                  <a:pt x="1998" y="3514"/>
                </a:lnTo>
                <a:lnTo>
                  <a:pt x="1941" y="3521"/>
                </a:lnTo>
                <a:lnTo>
                  <a:pt x="1883" y="3524"/>
                </a:lnTo>
                <a:lnTo>
                  <a:pt x="1824" y="3521"/>
                </a:lnTo>
                <a:lnTo>
                  <a:pt x="1767" y="3514"/>
                </a:lnTo>
                <a:lnTo>
                  <a:pt x="1711" y="3500"/>
                </a:lnTo>
                <a:lnTo>
                  <a:pt x="1656" y="3480"/>
                </a:lnTo>
                <a:lnTo>
                  <a:pt x="1603" y="3455"/>
                </a:lnTo>
                <a:lnTo>
                  <a:pt x="1558" y="3431"/>
                </a:lnTo>
                <a:lnTo>
                  <a:pt x="1509" y="3401"/>
                </a:lnTo>
                <a:lnTo>
                  <a:pt x="1458" y="3367"/>
                </a:lnTo>
                <a:lnTo>
                  <a:pt x="1407" y="3327"/>
                </a:lnTo>
                <a:lnTo>
                  <a:pt x="1353" y="3281"/>
                </a:lnTo>
                <a:lnTo>
                  <a:pt x="1299" y="3231"/>
                </a:lnTo>
                <a:lnTo>
                  <a:pt x="1244" y="3173"/>
                </a:lnTo>
                <a:lnTo>
                  <a:pt x="1190" y="3109"/>
                </a:lnTo>
                <a:lnTo>
                  <a:pt x="1194" y="3126"/>
                </a:lnTo>
                <a:lnTo>
                  <a:pt x="1198" y="3137"/>
                </a:lnTo>
                <a:lnTo>
                  <a:pt x="1201" y="3148"/>
                </a:lnTo>
                <a:lnTo>
                  <a:pt x="1202" y="3158"/>
                </a:lnTo>
                <a:lnTo>
                  <a:pt x="1199" y="3177"/>
                </a:lnTo>
                <a:lnTo>
                  <a:pt x="1191" y="3193"/>
                </a:lnTo>
                <a:lnTo>
                  <a:pt x="1178" y="3205"/>
                </a:lnTo>
                <a:lnTo>
                  <a:pt x="1162" y="3213"/>
                </a:lnTo>
                <a:lnTo>
                  <a:pt x="1144" y="3217"/>
                </a:lnTo>
                <a:lnTo>
                  <a:pt x="1144" y="3217"/>
                </a:lnTo>
                <a:lnTo>
                  <a:pt x="1130" y="3215"/>
                </a:lnTo>
                <a:lnTo>
                  <a:pt x="1117" y="3210"/>
                </a:lnTo>
                <a:lnTo>
                  <a:pt x="1105" y="3202"/>
                </a:lnTo>
                <a:lnTo>
                  <a:pt x="1101" y="3197"/>
                </a:lnTo>
                <a:lnTo>
                  <a:pt x="1091" y="3189"/>
                </a:lnTo>
                <a:lnTo>
                  <a:pt x="1078" y="3177"/>
                </a:lnTo>
                <a:lnTo>
                  <a:pt x="1062" y="3161"/>
                </a:lnTo>
                <a:lnTo>
                  <a:pt x="1042" y="3141"/>
                </a:lnTo>
                <a:lnTo>
                  <a:pt x="1021" y="3118"/>
                </a:lnTo>
                <a:lnTo>
                  <a:pt x="996" y="3092"/>
                </a:lnTo>
                <a:lnTo>
                  <a:pt x="968" y="3063"/>
                </a:lnTo>
                <a:lnTo>
                  <a:pt x="940" y="3031"/>
                </a:lnTo>
                <a:lnTo>
                  <a:pt x="909" y="2995"/>
                </a:lnTo>
                <a:lnTo>
                  <a:pt x="876" y="2956"/>
                </a:lnTo>
                <a:lnTo>
                  <a:pt x="843" y="2915"/>
                </a:lnTo>
                <a:lnTo>
                  <a:pt x="809" y="2871"/>
                </a:lnTo>
                <a:lnTo>
                  <a:pt x="774" y="2824"/>
                </a:lnTo>
                <a:lnTo>
                  <a:pt x="739" y="2774"/>
                </a:lnTo>
                <a:lnTo>
                  <a:pt x="704" y="2722"/>
                </a:lnTo>
                <a:lnTo>
                  <a:pt x="669" y="2667"/>
                </a:lnTo>
                <a:lnTo>
                  <a:pt x="635" y="2610"/>
                </a:lnTo>
                <a:lnTo>
                  <a:pt x="603" y="2550"/>
                </a:lnTo>
                <a:lnTo>
                  <a:pt x="570" y="2489"/>
                </a:lnTo>
                <a:lnTo>
                  <a:pt x="560" y="2505"/>
                </a:lnTo>
                <a:lnTo>
                  <a:pt x="548" y="2519"/>
                </a:lnTo>
                <a:lnTo>
                  <a:pt x="532" y="2530"/>
                </a:lnTo>
                <a:lnTo>
                  <a:pt x="514" y="2536"/>
                </a:lnTo>
                <a:lnTo>
                  <a:pt x="495" y="2538"/>
                </a:lnTo>
                <a:lnTo>
                  <a:pt x="318" y="2538"/>
                </a:lnTo>
                <a:lnTo>
                  <a:pt x="275" y="2535"/>
                </a:lnTo>
                <a:lnTo>
                  <a:pt x="233" y="2527"/>
                </a:lnTo>
                <a:lnTo>
                  <a:pt x="194" y="2514"/>
                </a:lnTo>
                <a:lnTo>
                  <a:pt x="157" y="2495"/>
                </a:lnTo>
                <a:lnTo>
                  <a:pt x="124" y="2473"/>
                </a:lnTo>
                <a:lnTo>
                  <a:pt x="93" y="2446"/>
                </a:lnTo>
                <a:lnTo>
                  <a:pt x="66" y="2414"/>
                </a:lnTo>
                <a:lnTo>
                  <a:pt x="43" y="2381"/>
                </a:lnTo>
                <a:lnTo>
                  <a:pt x="25" y="2344"/>
                </a:lnTo>
                <a:lnTo>
                  <a:pt x="12" y="2305"/>
                </a:lnTo>
                <a:lnTo>
                  <a:pt x="3" y="2263"/>
                </a:lnTo>
                <a:lnTo>
                  <a:pt x="0" y="2220"/>
                </a:lnTo>
                <a:lnTo>
                  <a:pt x="0" y="1754"/>
                </a:lnTo>
                <a:lnTo>
                  <a:pt x="3" y="1711"/>
                </a:lnTo>
                <a:lnTo>
                  <a:pt x="12" y="1670"/>
                </a:lnTo>
                <a:lnTo>
                  <a:pt x="25" y="1630"/>
                </a:lnTo>
                <a:lnTo>
                  <a:pt x="43" y="1593"/>
                </a:lnTo>
                <a:lnTo>
                  <a:pt x="66" y="1560"/>
                </a:lnTo>
                <a:lnTo>
                  <a:pt x="93" y="1530"/>
                </a:lnTo>
                <a:lnTo>
                  <a:pt x="124" y="1503"/>
                </a:lnTo>
                <a:lnTo>
                  <a:pt x="157" y="1480"/>
                </a:lnTo>
                <a:lnTo>
                  <a:pt x="194" y="1461"/>
                </a:lnTo>
                <a:lnTo>
                  <a:pt x="233" y="1448"/>
                </a:lnTo>
                <a:lnTo>
                  <a:pt x="275" y="1439"/>
                </a:lnTo>
                <a:lnTo>
                  <a:pt x="318" y="1436"/>
                </a:lnTo>
                <a:lnTo>
                  <a:pt x="368" y="1436"/>
                </a:lnTo>
                <a:lnTo>
                  <a:pt x="368" y="1385"/>
                </a:lnTo>
                <a:lnTo>
                  <a:pt x="371" y="1291"/>
                </a:lnTo>
                <a:lnTo>
                  <a:pt x="380" y="1197"/>
                </a:lnTo>
                <a:lnTo>
                  <a:pt x="396" y="1106"/>
                </a:lnTo>
                <a:lnTo>
                  <a:pt x="417" y="1018"/>
                </a:lnTo>
                <a:lnTo>
                  <a:pt x="444" y="931"/>
                </a:lnTo>
                <a:lnTo>
                  <a:pt x="476" y="847"/>
                </a:lnTo>
                <a:lnTo>
                  <a:pt x="514" y="765"/>
                </a:lnTo>
                <a:lnTo>
                  <a:pt x="556" y="687"/>
                </a:lnTo>
                <a:lnTo>
                  <a:pt x="604" y="612"/>
                </a:lnTo>
                <a:lnTo>
                  <a:pt x="655" y="539"/>
                </a:lnTo>
                <a:lnTo>
                  <a:pt x="712" y="471"/>
                </a:lnTo>
                <a:lnTo>
                  <a:pt x="773" y="407"/>
                </a:lnTo>
                <a:lnTo>
                  <a:pt x="838" y="346"/>
                </a:lnTo>
                <a:lnTo>
                  <a:pt x="905" y="290"/>
                </a:lnTo>
                <a:lnTo>
                  <a:pt x="978" y="237"/>
                </a:lnTo>
                <a:lnTo>
                  <a:pt x="1053" y="189"/>
                </a:lnTo>
                <a:lnTo>
                  <a:pt x="1131" y="147"/>
                </a:lnTo>
                <a:lnTo>
                  <a:pt x="1213" y="110"/>
                </a:lnTo>
                <a:lnTo>
                  <a:pt x="1296" y="77"/>
                </a:lnTo>
                <a:lnTo>
                  <a:pt x="1383" y="50"/>
                </a:lnTo>
                <a:lnTo>
                  <a:pt x="1471" y="29"/>
                </a:lnTo>
                <a:lnTo>
                  <a:pt x="1562" y="13"/>
                </a:lnTo>
                <a:lnTo>
                  <a:pt x="1655" y="4"/>
                </a:lnTo>
                <a:lnTo>
                  <a:pt x="1749" y="0"/>
                </a:lnTo>
                <a:close/>
              </a:path>
            </a:pathLst>
          </a:custGeom>
          <a:solidFill>
            <a:schemeClr val="bg1"/>
          </a:solidFill>
          <a:ln w="0">
            <a:noFill/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38729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Theme">
  <a:themeElements>
    <a:clrScheme name="7 k">
      <a:dk1>
        <a:srgbClr val="262626"/>
      </a:dk1>
      <a:lt1>
        <a:srgbClr val="FFFFFF"/>
      </a:lt1>
      <a:dk2>
        <a:srgbClr val="262626"/>
      </a:dk2>
      <a:lt2>
        <a:srgbClr val="FFFFFF"/>
      </a:lt2>
      <a:accent1>
        <a:srgbClr val="1AAD96"/>
      </a:accent1>
      <a:accent2>
        <a:srgbClr val="A9C370"/>
      </a:accent2>
      <a:accent3>
        <a:srgbClr val="F5AE3B"/>
      </a:accent3>
      <a:accent4>
        <a:srgbClr val="CC4E3D"/>
      </a:accent4>
      <a:accent5>
        <a:srgbClr val="56687C"/>
      </a:accent5>
      <a:accent6>
        <a:srgbClr val="94A4B5"/>
      </a:accent6>
      <a:hlink>
        <a:srgbClr val="FFFFFF"/>
      </a:hlink>
      <a:folHlink>
        <a:srgbClr val="595959"/>
      </a:folHlink>
    </a:clrScheme>
    <a:fontScheme name="Custom 84">
      <a:majorFont>
        <a:latin typeface="Roboto"/>
        <a:ea typeface=""/>
        <a:cs typeface=""/>
      </a:majorFont>
      <a:minorFont>
        <a:latin typeface="Robot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tx1"/>
        </a:solidFill>
        <a:ln w="9525">
          <a:noFill/>
          <a:round/>
          <a:headEnd/>
          <a:tailEnd/>
        </a:ln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>
          <a:defRPr/>
        </a:defPPr>
      </a:lst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38974</TotalTime>
  <Words>66</Words>
  <Application>Microsoft Office PowerPoint</Application>
  <PresentationFormat>On-screen Show (16:9)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Roboto</vt:lpstr>
      <vt:lpstr>Roboto (Body)</vt:lpstr>
      <vt:lpstr>Default Theme</vt:lpstr>
      <vt:lpstr>Circle– 3 Periods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High Tech</dc:creator>
  <cp:lastModifiedBy>admin</cp:lastModifiedBy>
  <cp:revision>4494</cp:revision>
  <dcterms:created xsi:type="dcterms:W3CDTF">2015-09-08T18:46:55Z</dcterms:created>
  <dcterms:modified xsi:type="dcterms:W3CDTF">2022-02-03T16:53:52Z</dcterms:modified>
</cp:coreProperties>
</file>