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83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5226" autoAdjust="0"/>
  </p:normalViewPr>
  <p:slideViewPr>
    <p:cSldViewPr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_P000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2"/>
              </a:gs>
              <a:gs pos="90000">
                <a:srgbClr val="323B4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9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subhead line here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Circle– </a:t>
            </a:r>
            <a:r>
              <a:rPr lang="en-US" dirty="0" smtClean="0"/>
              <a:t>3 </a:t>
            </a:r>
            <a:r>
              <a:rPr lang="en-US" dirty="0"/>
              <a:t>Periods</a:t>
            </a:r>
          </a:p>
        </p:txBody>
      </p:sp>
      <p:grpSp>
        <p:nvGrpSpPr>
          <p:cNvPr id="469" name="Group 468"/>
          <p:cNvGrpSpPr/>
          <p:nvPr/>
        </p:nvGrpSpPr>
        <p:grpSpPr>
          <a:xfrm>
            <a:off x="2814320" y="1342390"/>
            <a:ext cx="3515360" cy="3515360"/>
            <a:chOff x="-11451828" y="1032752"/>
            <a:chExt cx="3515360" cy="3515360"/>
          </a:xfrm>
        </p:grpSpPr>
        <p:grpSp>
          <p:nvGrpSpPr>
            <p:cNvPr id="470" name="Group 469"/>
            <p:cNvGrpSpPr/>
            <p:nvPr/>
          </p:nvGrpSpPr>
          <p:grpSpPr>
            <a:xfrm>
              <a:off x="-11451828" y="1032752"/>
              <a:ext cx="3515360" cy="3515360"/>
              <a:chOff x="2814320" y="1032752"/>
              <a:chExt cx="3515360" cy="3515360"/>
            </a:xfrm>
          </p:grpSpPr>
          <p:sp>
            <p:nvSpPr>
              <p:cNvPr id="474" name="Freeform 14"/>
              <p:cNvSpPr>
                <a:spLocks/>
              </p:cNvSpPr>
              <p:nvPr/>
            </p:nvSpPr>
            <p:spPr bwMode="auto">
              <a:xfrm>
                <a:off x="2814320" y="1976995"/>
                <a:ext cx="1684103" cy="2571117"/>
              </a:xfrm>
              <a:custGeom>
                <a:avLst/>
                <a:gdLst>
                  <a:gd name="T0" fmla="*/ 0 w 1386"/>
                  <a:gd name="T1" fmla="*/ 671 h 2115"/>
                  <a:gd name="T2" fmla="*/ 1386 w 1386"/>
                  <a:gd name="T3" fmla="*/ 2115 h 2115"/>
                  <a:gd name="T4" fmla="*/ 1386 w 1386"/>
                  <a:gd name="T5" fmla="*/ 945 h 2115"/>
                  <a:gd name="T6" fmla="*/ 1178 w 1386"/>
                  <a:gd name="T7" fmla="*/ 585 h 2115"/>
                  <a:gd name="T8" fmla="*/ 165 w 1386"/>
                  <a:gd name="T9" fmla="*/ 0 h 2115"/>
                  <a:gd name="T10" fmla="*/ 0 w 1386"/>
                  <a:gd name="T11" fmla="*/ 671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6" h="2115">
                    <a:moveTo>
                      <a:pt x="0" y="671"/>
                    </a:moveTo>
                    <a:cubicBezTo>
                      <a:pt x="0" y="1448"/>
                      <a:pt x="616" y="2084"/>
                      <a:pt x="1386" y="2115"/>
                    </a:cubicBezTo>
                    <a:cubicBezTo>
                      <a:pt x="1386" y="945"/>
                      <a:pt x="1386" y="945"/>
                      <a:pt x="1386" y="945"/>
                    </a:cubicBezTo>
                    <a:cubicBezTo>
                      <a:pt x="1386" y="813"/>
                      <a:pt x="1292" y="651"/>
                      <a:pt x="1178" y="585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59" y="201"/>
                      <a:pt x="0" y="429"/>
                      <a:pt x="0" y="67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5" name="Freeform 15"/>
              <p:cNvSpPr>
                <a:spLocks/>
              </p:cNvSpPr>
              <p:nvPr/>
            </p:nvSpPr>
            <p:spPr bwMode="auto">
              <a:xfrm>
                <a:off x="3088192" y="1032752"/>
                <a:ext cx="2967618" cy="1610524"/>
              </a:xfrm>
              <a:custGeom>
                <a:avLst/>
                <a:gdLst>
                  <a:gd name="T0" fmla="*/ 1221 w 2441"/>
                  <a:gd name="T1" fmla="*/ 0 h 1323"/>
                  <a:gd name="T2" fmla="*/ 0 w 2441"/>
                  <a:gd name="T3" fmla="*/ 672 h 1323"/>
                  <a:gd name="T4" fmla="*/ 1013 w 2441"/>
                  <a:gd name="T5" fmla="*/ 1256 h 1323"/>
                  <a:gd name="T6" fmla="*/ 1428 w 2441"/>
                  <a:gd name="T7" fmla="*/ 1256 h 1323"/>
                  <a:gd name="T8" fmla="*/ 2441 w 2441"/>
                  <a:gd name="T9" fmla="*/ 672 h 1323"/>
                  <a:gd name="T10" fmla="*/ 1221 w 2441"/>
                  <a:gd name="T11" fmla="*/ 0 h 1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41" h="1323">
                    <a:moveTo>
                      <a:pt x="1221" y="0"/>
                    </a:moveTo>
                    <a:cubicBezTo>
                      <a:pt x="708" y="0"/>
                      <a:pt x="256" y="268"/>
                      <a:pt x="0" y="672"/>
                    </a:cubicBezTo>
                    <a:cubicBezTo>
                      <a:pt x="1013" y="1256"/>
                      <a:pt x="1013" y="1256"/>
                      <a:pt x="1013" y="1256"/>
                    </a:cubicBezTo>
                    <a:cubicBezTo>
                      <a:pt x="1127" y="1323"/>
                      <a:pt x="1314" y="1323"/>
                      <a:pt x="1428" y="1256"/>
                    </a:cubicBezTo>
                    <a:cubicBezTo>
                      <a:pt x="2441" y="672"/>
                      <a:pt x="2441" y="672"/>
                      <a:pt x="2441" y="672"/>
                    </a:cubicBezTo>
                    <a:cubicBezTo>
                      <a:pt x="2185" y="268"/>
                      <a:pt x="1733" y="0"/>
                      <a:pt x="12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6" name="Freeform 16"/>
              <p:cNvSpPr>
                <a:spLocks/>
              </p:cNvSpPr>
              <p:nvPr/>
            </p:nvSpPr>
            <p:spPr bwMode="auto">
              <a:xfrm>
                <a:off x="4645577" y="1976995"/>
                <a:ext cx="1684103" cy="2571117"/>
              </a:xfrm>
              <a:custGeom>
                <a:avLst/>
                <a:gdLst>
                  <a:gd name="T0" fmla="*/ 1385 w 1385"/>
                  <a:gd name="T1" fmla="*/ 671 h 2115"/>
                  <a:gd name="T2" fmla="*/ 1221 w 1385"/>
                  <a:gd name="T3" fmla="*/ 0 h 2115"/>
                  <a:gd name="T4" fmla="*/ 207 w 1385"/>
                  <a:gd name="T5" fmla="*/ 585 h 2115"/>
                  <a:gd name="T6" fmla="*/ 0 w 1385"/>
                  <a:gd name="T7" fmla="*/ 945 h 2115"/>
                  <a:gd name="T8" fmla="*/ 0 w 1385"/>
                  <a:gd name="T9" fmla="*/ 2115 h 2115"/>
                  <a:gd name="T10" fmla="*/ 1385 w 1385"/>
                  <a:gd name="T11" fmla="*/ 671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5" h="2115">
                    <a:moveTo>
                      <a:pt x="1385" y="671"/>
                    </a:moveTo>
                    <a:cubicBezTo>
                      <a:pt x="1385" y="429"/>
                      <a:pt x="1326" y="201"/>
                      <a:pt x="1221" y="0"/>
                    </a:cubicBezTo>
                    <a:cubicBezTo>
                      <a:pt x="207" y="585"/>
                      <a:pt x="207" y="585"/>
                      <a:pt x="207" y="585"/>
                    </a:cubicBezTo>
                    <a:cubicBezTo>
                      <a:pt x="93" y="651"/>
                      <a:pt x="0" y="813"/>
                      <a:pt x="0" y="945"/>
                    </a:cubicBezTo>
                    <a:cubicBezTo>
                      <a:pt x="0" y="2115"/>
                      <a:pt x="0" y="2115"/>
                      <a:pt x="0" y="2115"/>
                    </a:cubicBezTo>
                    <a:cubicBezTo>
                      <a:pt x="769" y="2084"/>
                      <a:pt x="1385" y="1448"/>
                      <a:pt x="1385" y="67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grpSp>
            <p:nvGrpSpPr>
              <p:cNvPr id="477" name="Group 476"/>
              <p:cNvGrpSpPr/>
              <p:nvPr/>
            </p:nvGrpSpPr>
            <p:grpSpPr>
              <a:xfrm>
                <a:off x="2958252" y="1176684"/>
                <a:ext cx="3227496" cy="3227496"/>
                <a:chOff x="1846333" y="1074421"/>
                <a:chExt cx="1802349" cy="1802350"/>
              </a:xfrm>
            </p:grpSpPr>
            <p:sp>
              <p:nvSpPr>
                <p:cNvPr id="478" name="Freeform 14"/>
                <p:cNvSpPr>
                  <a:spLocks/>
                </p:cNvSpPr>
                <p:nvPr/>
              </p:nvSpPr>
              <p:spPr bwMode="auto">
                <a:xfrm>
                  <a:off x="1846333" y="1558541"/>
                  <a:ext cx="863451" cy="1318230"/>
                </a:xfrm>
                <a:custGeom>
                  <a:avLst/>
                  <a:gdLst>
                    <a:gd name="T0" fmla="*/ 0 w 1386"/>
                    <a:gd name="T1" fmla="*/ 671 h 2115"/>
                    <a:gd name="T2" fmla="*/ 1386 w 1386"/>
                    <a:gd name="T3" fmla="*/ 2115 h 2115"/>
                    <a:gd name="T4" fmla="*/ 1386 w 1386"/>
                    <a:gd name="T5" fmla="*/ 945 h 2115"/>
                    <a:gd name="T6" fmla="*/ 1178 w 1386"/>
                    <a:gd name="T7" fmla="*/ 585 h 2115"/>
                    <a:gd name="T8" fmla="*/ 165 w 1386"/>
                    <a:gd name="T9" fmla="*/ 0 h 2115"/>
                    <a:gd name="T10" fmla="*/ 0 w 1386"/>
                    <a:gd name="T11" fmla="*/ 671 h 2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6" h="2115">
                      <a:moveTo>
                        <a:pt x="0" y="671"/>
                      </a:moveTo>
                      <a:cubicBezTo>
                        <a:pt x="0" y="1448"/>
                        <a:pt x="616" y="2084"/>
                        <a:pt x="1386" y="2115"/>
                      </a:cubicBezTo>
                      <a:cubicBezTo>
                        <a:pt x="1386" y="945"/>
                        <a:pt x="1386" y="945"/>
                        <a:pt x="1386" y="945"/>
                      </a:cubicBezTo>
                      <a:cubicBezTo>
                        <a:pt x="1386" y="813"/>
                        <a:pt x="1292" y="651"/>
                        <a:pt x="1178" y="585"/>
                      </a:cubicBez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59" y="201"/>
                        <a:pt x="0" y="429"/>
                        <a:pt x="0" y="67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lumMod val="50000"/>
                      <a:alpha val="31000"/>
                    </a:schemeClr>
                  </a:outerShdw>
                </a:effec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9" name="Freeform 15"/>
                <p:cNvSpPr>
                  <a:spLocks/>
                </p:cNvSpPr>
                <p:nvPr/>
              </p:nvSpPr>
              <p:spPr bwMode="auto">
                <a:xfrm>
                  <a:off x="1986749" y="1074421"/>
                  <a:ext cx="1521518" cy="825727"/>
                </a:xfrm>
                <a:custGeom>
                  <a:avLst/>
                  <a:gdLst>
                    <a:gd name="T0" fmla="*/ 1221 w 2441"/>
                    <a:gd name="T1" fmla="*/ 0 h 1323"/>
                    <a:gd name="T2" fmla="*/ 0 w 2441"/>
                    <a:gd name="T3" fmla="*/ 672 h 1323"/>
                    <a:gd name="T4" fmla="*/ 1013 w 2441"/>
                    <a:gd name="T5" fmla="*/ 1256 h 1323"/>
                    <a:gd name="T6" fmla="*/ 1428 w 2441"/>
                    <a:gd name="T7" fmla="*/ 1256 h 1323"/>
                    <a:gd name="T8" fmla="*/ 2441 w 2441"/>
                    <a:gd name="T9" fmla="*/ 672 h 1323"/>
                    <a:gd name="T10" fmla="*/ 1221 w 2441"/>
                    <a:gd name="T11" fmla="*/ 0 h 1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41" h="1323">
                      <a:moveTo>
                        <a:pt x="1221" y="0"/>
                      </a:moveTo>
                      <a:cubicBezTo>
                        <a:pt x="708" y="0"/>
                        <a:pt x="256" y="268"/>
                        <a:pt x="0" y="672"/>
                      </a:cubicBezTo>
                      <a:cubicBezTo>
                        <a:pt x="1013" y="1256"/>
                        <a:pt x="1013" y="1256"/>
                        <a:pt x="1013" y="1256"/>
                      </a:cubicBezTo>
                      <a:cubicBezTo>
                        <a:pt x="1127" y="1323"/>
                        <a:pt x="1314" y="1323"/>
                        <a:pt x="1428" y="1256"/>
                      </a:cubicBezTo>
                      <a:cubicBezTo>
                        <a:pt x="2441" y="672"/>
                        <a:pt x="2441" y="672"/>
                        <a:pt x="2441" y="672"/>
                      </a:cubicBezTo>
                      <a:cubicBezTo>
                        <a:pt x="2185" y="268"/>
                        <a:pt x="1733" y="0"/>
                        <a:pt x="122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lumMod val="50000"/>
                      <a:alpha val="31000"/>
                    </a:schemeClr>
                  </a:outerShdw>
                </a:effec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0" name="Freeform 16"/>
                <p:cNvSpPr>
                  <a:spLocks/>
                </p:cNvSpPr>
                <p:nvPr/>
              </p:nvSpPr>
              <p:spPr bwMode="auto">
                <a:xfrm>
                  <a:off x="2785231" y="1558541"/>
                  <a:ext cx="863451" cy="1318230"/>
                </a:xfrm>
                <a:custGeom>
                  <a:avLst/>
                  <a:gdLst>
                    <a:gd name="T0" fmla="*/ 1385 w 1385"/>
                    <a:gd name="T1" fmla="*/ 671 h 2115"/>
                    <a:gd name="T2" fmla="*/ 1221 w 1385"/>
                    <a:gd name="T3" fmla="*/ 0 h 2115"/>
                    <a:gd name="T4" fmla="*/ 207 w 1385"/>
                    <a:gd name="T5" fmla="*/ 585 h 2115"/>
                    <a:gd name="T6" fmla="*/ 0 w 1385"/>
                    <a:gd name="T7" fmla="*/ 945 h 2115"/>
                    <a:gd name="T8" fmla="*/ 0 w 1385"/>
                    <a:gd name="T9" fmla="*/ 2115 h 2115"/>
                    <a:gd name="T10" fmla="*/ 1385 w 1385"/>
                    <a:gd name="T11" fmla="*/ 671 h 2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85" h="2115">
                      <a:moveTo>
                        <a:pt x="1385" y="671"/>
                      </a:moveTo>
                      <a:cubicBezTo>
                        <a:pt x="1385" y="429"/>
                        <a:pt x="1326" y="201"/>
                        <a:pt x="1221" y="0"/>
                      </a:cubicBezTo>
                      <a:cubicBezTo>
                        <a:pt x="207" y="585"/>
                        <a:pt x="207" y="585"/>
                        <a:pt x="207" y="585"/>
                      </a:cubicBezTo>
                      <a:cubicBezTo>
                        <a:pt x="93" y="651"/>
                        <a:pt x="0" y="813"/>
                        <a:pt x="0" y="945"/>
                      </a:cubicBezTo>
                      <a:cubicBezTo>
                        <a:pt x="0" y="2115"/>
                        <a:pt x="0" y="2115"/>
                        <a:pt x="0" y="2115"/>
                      </a:cubicBezTo>
                      <a:cubicBezTo>
                        <a:pt x="769" y="2084"/>
                        <a:pt x="1385" y="1448"/>
                        <a:pt x="1385" y="67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schemeClr val="bg1">
                      <a:lumMod val="50000"/>
                      <a:alpha val="31000"/>
                    </a:schemeClr>
                  </a:outerShdw>
                </a:effec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1" name="Freeform 66"/>
                <p:cNvSpPr>
                  <a:spLocks/>
                </p:cNvSpPr>
                <p:nvPr/>
              </p:nvSpPr>
              <p:spPr bwMode="auto">
                <a:xfrm>
                  <a:off x="2391229" y="1830989"/>
                  <a:ext cx="318555" cy="498789"/>
                </a:xfrm>
                <a:custGeom>
                  <a:avLst/>
                  <a:gdLst>
                    <a:gd name="T0" fmla="*/ 513 w 513"/>
                    <a:gd name="T1" fmla="*/ 507 h 801"/>
                    <a:gd name="T2" fmla="*/ 305 w 513"/>
                    <a:gd name="T3" fmla="*/ 147 h 801"/>
                    <a:gd name="T4" fmla="*/ 49 w 513"/>
                    <a:gd name="T5" fmla="*/ 0 h 801"/>
                    <a:gd name="T6" fmla="*/ 0 w 513"/>
                    <a:gd name="T7" fmla="*/ 232 h 801"/>
                    <a:gd name="T8" fmla="*/ 513 w 513"/>
                    <a:gd name="T9" fmla="*/ 801 h 801"/>
                    <a:gd name="T10" fmla="*/ 513 w 513"/>
                    <a:gd name="T11" fmla="*/ 507 h 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13" h="801">
                      <a:moveTo>
                        <a:pt x="513" y="507"/>
                      </a:moveTo>
                      <a:cubicBezTo>
                        <a:pt x="513" y="375"/>
                        <a:pt x="419" y="213"/>
                        <a:pt x="305" y="147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17" y="71"/>
                        <a:pt x="0" y="149"/>
                        <a:pt x="0" y="232"/>
                      </a:cubicBezTo>
                      <a:cubicBezTo>
                        <a:pt x="0" y="528"/>
                        <a:pt x="224" y="772"/>
                        <a:pt x="513" y="801"/>
                      </a:cubicBezTo>
                      <a:lnTo>
                        <a:pt x="513" y="50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2" name="Freeform 67"/>
                <p:cNvSpPr>
                  <a:spLocks/>
                </p:cNvSpPr>
                <p:nvPr/>
              </p:nvSpPr>
              <p:spPr bwMode="auto">
                <a:xfrm>
                  <a:off x="2458294" y="1619317"/>
                  <a:ext cx="578428" cy="280831"/>
                </a:xfrm>
                <a:custGeom>
                  <a:avLst/>
                  <a:gdLst>
                    <a:gd name="T0" fmla="*/ 464 w 927"/>
                    <a:gd name="T1" fmla="*/ 0 h 451"/>
                    <a:gd name="T2" fmla="*/ 0 w 927"/>
                    <a:gd name="T3" fmla="*/ 237 h 451"/>
                    <a:gd name="T4" fmla="*/ 256 w 927"/>
                    <a:gd name="T5" fmla="*/ 384 h 451"/>
                    <a:gd name="T6" fmla="*/ 671 w 927"/>
                    <a:gd name="T7" fmla="*/ 384 h 451"/>
                    <a:gd name="T8" fmla="*/ 927 w 927"/>
                    <a:gd name="T9" fmla="*/ 237 h 451"/>
                    <a:gd name="T10" fmla="*/ 464 w 927"/>
                    <a:gd name="T11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27" h="451">
                      <a:moveTo>
                        <a:pt x="464" y="0"/>
                      </a:moveTo>
                      <a:cubicBezTo>
                        <a:pt x="273" y="0"/>
                        <a:pt x="104" y="93"/>
                        <a:pt x="0" y="237"/>
                      </a:cubicBezTo>
                      <a:cubicBezTo>
                        <a:pt x="256" y="384"/>
                        <a:pt x="256" y="384"/>
                        <a:pt x="256" y="384"/>
                      </a:cubicBezTo>
                      <a:cubicBezTo>
                        <a:pt x="370" y="451"/>
                        <a:pt x="557" y="451"/>
                        <a:pt x="671" y="384"/>
                      </a:cubicBezTo>
                      <a:cubicBezTo>
                        <a:pt x="927" y="237"/>
                        <a:pt x="927" y="237"/>
                        <a:pt x="927" y="237"/>
                      </a:cubicBezTo>
                      <a:cubicBezTo>
                        <a:pt x="823" y="93"/>
                        <a:pt x="654" y="0"/>
                        <a:pt x="46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3" name="Freeform 68"/>
                <p:cNvSpPr>
                  <a:spLocks/>
                </p:cNvSpPr>
                <p:nvPr/>
              </p:nvSpPr>
              <p:spPr bwMode="auto">
                <a:xfrm>
                  <a:off x="2785231" y="1830989"/>
                  <a:ext cx="318555" cy="498789"/>
                </a:xfrm>
                <a:custGeom>
                  <a:avLst/>
                  <a:gdLst>
                    <a:gd name="T0" fmla="*/ 512 w 512"/>
                    <a:gd name="T1" fmla="*/ 232 h 801"/>
                    <a:gd name="T2" fmla="*/ 463 w 512"/>
                    <a:gd name="T3" fmla="*/ 0 h 801"/>
                    <a:gd name="T4" fmla="*/ 207 w 512"/>
                    <a:gd name="T5" fmla="*/ 147 h 801"/>
                    <a:gd name="T6" fmla="*/ 0 w 512"/>
                    <a:gd name="T7" fmla="*/ 507 h 801"/>
                    <a:gd name="T8" fmla="*/ 0 w 512"/>
                    <a:gd name="T9" fmla="*/ 801 h 801"/>
                    <a:gd name="T10" fmla="*/ 512 w 512"/>
                    <a:gd name="T11" fmla="*/ 232 h 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12" h="801">
                      <a:moveTo>
                        <a:pt x="512" y="232"/>
                      </a:moveTo>
                      <a:cubicBezTo>
                        <a:pt x="512" y="149"/>
                        <a:pt x="495" y="71"/>
                        <a:pt x="463" y="0"/>
                      </a:cubicBezTo>
                      <a:cubicBezTo>
                        <a:pt x="207" y="147"/>
                        <a:pt x="207" y="147"/>
                        <a:pt x="207" y="147"/>
                      </a:cubicBezTo>
                      <a:cubicBezTo>
                        <a:pt x="93" y="213"/>
                        <a:pt x="0" y="375"/>
                        <a:pt x="0" y="507"/>
                      </a:cubicBezTo>
                      <a:cubicBezTo>
                        <a:pt x="0" y="801"/>
                        <a:pt x="0" y="801"/>
                        <a:pt x="0" y="801"/>
                      </a:cubicBezTo>
                      <a:cubicBezTo>
                        <a:pt x="288" y="771"/>
                        <a:pt x="512" y="528"/>
                        <a:pt x="512" y="23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</p:grpSp>
        <p:sp>
          <p:nvSpPr>
            <p:cNvPr id="471" name="Oval 470"/>
            <p:cNvSpPr/>
            <p:nvPr/>
          </p:nvSpPr>
          <p:spPr bwMode="auto">
            <a:xfrm>
              <a:off x="-10934269" y="3134226"/>
              <a:ext cx="457572" cy="45757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472" name="Oval 471"/>
            <p:cNvSpPr/>
            <p:nvPr/>
          </p:nvSpPr>
          <p:spPr bwMode="auto">
            <a:xfrm>
              <a:off x="-8938333" y="3118632"/>
              <a:ext cx="457572" cy="45757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473" name="Oval 472"/>
            <p:cNvSpPr/>
            <p:nvPr/>
          </p:nvSpPr>
          <p:spPr bwMode="auto">
            <a:xfrm>
              <a:off x="-9908109" y="1447666"/>
              <a:ext cx="457572" cy="45757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88175" y="2757109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02883" y="1883149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502883" y="3631068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22" name="Group 1254"/>
          <p:cNvGrpSpPr>
            <a:grpSpLocks noChangeAspect="1"/>
          </p:cNvGrpSpPr>
          <p:nvPr/>
        </p:nvGrpSpPr>
        <p:grpSpPr bwMode="auto">
          <a:xfrm>
            <a:off x="3453575" y="3570836"/>
            <a:ext cx="205488" cy="203866"/>
            <a:chOff x="3311" y="3798"/>
            <a:chExt cx="760" cy="754"/>
          </a:xfrm>
          <a:solidFill>
            <a:schemeClr val="bg1"/>
          </a:solidFill>
        </p:grpSpPr>
        <p:sp>
          <p:nvSpPr>
            <p:cNvPr id="23" name="Freeform 1256"/>
            <p:cNvSpPr>
              <a:spLocks/>
            </p:cNvSpPr>
            <p:nvPr/>
          </p:nvSpPr>
          <p:spPr bwMode="auto">
            <a:xfrm>
              <a:off x="3652" y="3874"/>
              <a:ext cx="419" cy="667"/>
            </a:xfrm>
            <a:custGeom>
              <a:avLst/>
              <a:gdLst>
                <a:gd name="T0" fmla="*/ 788 w 2091"/>
                <a:gd name="T1" fmla="*/ 34 h 3334"/>
                <a:gd name="T2" fmla="*/ 986 w 2091"/>
                <a:gd name="T3" fmla="*/ 288 h 3334"/>
                <a:gd name="T4" fmla="*/ 1263 w 2091"/>
                <a:gd name="T5" fmla="*/ 616 h 3334"/>
                <a:gd name="T6" fmla="*/ 1409 w 2091"/>
                <a:gd name="T7" fmla="*/ 500 h 3334"/>
                <a:gd name="T8" fmla="*/ 1769 w 2091"/>
                <a:gd name="T9" fmla="*/ 455 h 3334"/>
                <a:gd name="T10" fmla="*/ 1880 w 2091"/>
                <a:gd name="T11" fmla="*/ 643 h 3334"/>
                <a:gd name="T12" fmla="*/ 1971 w 2091"/>
                <a:gd name="T13" fmla="*/ 843 h 3334"/>
                <a:gd name="T14" fmla="*/ 2036 w 2091"/>
                <a:gd name="T15" fmla="*/ 1054 h 3334"/>
                <a:gd name="T16" fmla="*/ 2077 w 2091"/>
                <a:gd name="T17" fmla="*/ 1275 h 3334"/>
                <a:gd name="T18" fmla="*/ 2091 w 2091"/>
                <a:gd name="T19" fmla="*/ 1504 h 3334"/>
                <a:gd name="T20" fmla="*/ 2076 w 2091"/>
                <a:gd name="T21" fmla="*/ 1742 h 3334"/>
                <a:gd name="T22" fmla="*/ 2032 w 2091"/>
                <a:gd name="T23" fmla="*/ 1972 h 3334"/>
                <a:gd name="T24" fmla="*/ 1961 w 2091"/>
                <a:gd name="T25" fmla="*/ 2190 h 3334"/>
                <a:gd name="T26" fmla="*/ 1864 w 2091"/>
                <a:gd name="T27" fmla="*/ 2396 h 3334"/>
                <a:gd name="T28" fmla="*/ 1746 w 2091"/>
                <a:gd name="T29" fmla="*/ 2588 h 3334"/>
                <a:gd name="T30" fmla="*/ 1603 w 2091"/>
                <a:gd name="T31" fmla="*/ 2763 h 3334"/>
                <a:gd name="T32" fmla="*/ 1442 w 2091"/>
                <a:gd name="T33" fmla="*/ 2920 h 3334"/>
                <a:gd name="T34" fmla="*/ 1263 w 2091"/>
                <a:gd name="T35" fmla="*/ 3058 h 3334"/>
                <a:gd name="T36" fmla="*/ 1069 w 2091"/>
                <a:gd name="T37" fmla="*/ 3175 h 3334"/>
                <a:gd name="T38" fmla="*/ 859 w 2091"/>
                <a:gd name="T39" fmla="*/ 3267 h 3334"/>
                <a:gd name="T40" fmla="*/ 637 w 2091"/>
                <a:gd name="T41" fmla="*/ 3334 h 3334"/>
                <a:gd name="T42" fmla="*/ 998 w 2091"/>
                <a:gd name="T43" fmla="*/ 2993 h 3334"/>
                <a:gd name="T44" fmla="*/ 1309 w 2091"/>
                <a:gd name="T45" fmla="*/ 2658 h 3334"/>
                <a:gd name="T46" fmla="*/ 1193 w 2091"/>
                <a:gd name="T47" fmla="*/ 2061 h 3334"/>
                <a:gd name="T48" fmla="*/ 920 w 2091"/>
                <a:gd name="T49" fmla="*/ 1856 h 3334"/>
                <a:gd name="T50" fmla="*/ 544 w 2091"/>
                <a:gd name="T51" fmla="*/ 1775 h 3334"/>
                <a:gd name="T52" fmla="*/ 298 w 2091"/>
                <a:gd name="T53" fmla="*/ 1714 h 3334"/>
                <a:gd name="T54" fmla="*/ 214 w 2091"/>
                <a:gd name="T55" fmla="*/ 1548 h 3334"/>
                <a:gd name="T56" fmla="*/ 36 w 2091"/>
                <a:gd name="T57" fmla="*/ 1626 h 3334"/>
                <a:gd name="T58" fmla="*/ 147 w 2091"/>
                <a:gd name="T59" fmla="*/ 1402 h 3334"/>
                <a:gd name="T60" fmla="*/ 380 w 2091"/>
                <a:gd name="T61" fmla="*/ 1471 h 3334"/>
                <a:gd name="T62" fmla="*/ 637 w 2091"/>
                <a:gd name="T63" fmla="*/ 1082 h 3334"/>
                <a:gd name="T64" fmla="*/ 1134 w 2091"/>
                <a:gd name="T65" fmla="*/ 947 h 3334"/>
                <a:gd name="T66" fmla="*/ 924 w 2091"/>
                <a:gd name="T67" fmla="*/ 630 h 3334"/>
                <a:gd name="T68" fmla="*/ 714 w 2091"/>
                <a:gd name="T69" fmla="*/ 461 h 3334"/>
                <a:gd name="T70" fmla="*/ 470 w 2091"/>
                <a:gd name="T71" fmla="*/ 392 h 3334"/>
                <a:gd name="T72" fmla="*/ 233 w 2091"/>
                <a:gd name="T73" fmla="*/ 551 h 3334"/>
                <a:gd name="T74" fmla="*/ 372 w 2091"/>
                <a:gd name="T75" fmla="*/ 392 h 3334"/>
                <a:gd name="T76" fmla="*/ 578 w 2091"/>
                <a:gd name="T77" fmla="*/ 234 h 3334"/>
                <a:gd name="T78" fmla="*/ 692 w 2091"/>
                <a:gd name="T79" fmla="*/ 376 h 3334"/>
                <a:gd name="T80" fmla="*/ 866 w 2091"/>
                <a:gd name="T81" fmla="*/ 349 h 3334"/>
                <a:gd name="T82" fmla="*/ 605 w 2091"/>
                <a:gd name="T83" fmla="*/ 81 h 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91" h="3334">
                  <a:moveTo>
                    <a:pt x="610" y="0"/>
                  </a:moveTo>
                  <a:lnTo>
                    <a:pt x="788" y="34"/>
                  </a:lnTo>
                  <a:lnTo>
                    <a:pt x="939" y="169"/>
                  </a:lnTo>
                  <a:lnTo>
                    <a:pt x="986" y="288"/>
                  </a:lnTo>
                  <a:lnTo>
                    <a:pt x="1022" y="400"/>
                  </a:lnTo>
                  <a:lnTo>
                    <a:pt x="1263" y="616"/>
                  </a:lnTo>
                  <a:lnTo>
                    <a:pt x="1325" y="635"/>
                  </a:lnTo>
                  <a:lnTo>
                    <a:pt x="1409" y="500"/>
                  </a:lnTo>
                  <a:lnTo>
                    <a:pt x="1712" y="473"/>
                  </a:lnTo>
                  <a:lnTo>
                    <a:pt x="1769" y="455"/>
                  </a:lnTo>
                  <a:lnTo>
                    <a:pt x="1827" y="547"/>
                  </a:lnTo>
                  <a:lnTo>
                    <a:pt x="1880" y="643"/>
                  </a:lnTo>
                  <a:lnTo>
                    <a:pt x="1929" y="741"/>
                  </a:lnTo>
                  <a:lnTo>
                    <a:pt x="1971" y="843"/>
                  </a:lnTo>
                  <a:lnTo>
                    <a:pt x="2007" y="947"/>
                  </a:lnTo>
                  <a:lnTo>
                    <a:pt x="2036" y="1054"/>
                  </a:lnTo>
                  <a:lnTo>
                    <a:pt x="2060" y="1163"/>
                  </a:lnTo>
                  <a:lnTo>
                    <a:pt x="2077" y="1275"/>
                  </a:lnTo>
                  <a:lnTo>
                    <a:pt x="2088" y="1389"/>
                  </a:lnTo>
                  <a:lnTo>
                    <a:pt x="2091" y="1504"/>
                  </a:lnTo>
                  <a:lnTo>
                    <a:pt x="2087" y="1624"/>
                  </a:lnTo>
                  <a:lnTo>
                    <a:pt x="2076" y="1742"/>
                  </a:lnTo>
                  <a:lnTo>
                    <a:pt x="2057" y="1859"/>
                  </a:lnTo>
                  <a:lnTo>
                    <a:pt x="2032" y="1972"/>
                  </a:lnTo>
                  <a:lnTo>
                    <a:pt x="2000" y="2082"/>
                  </a:lnTo>
                  <a:lnTo>
                    <a:pt x="1961" y="2190"/>
                  </a:lnTo>
                  <a:lnTo>
                    <a:pt x="1916" y="2295"/>
                  </a:lnTo>
                  <a:lnTo>
                    <a:pt x="1864" y="2396"/>
                  </a:lnTo>
                  <a:lnTo>
                    <a:pt x="1807" y="2493"/>
                  </a:lnTo>
                  <a:lnTo>
                    <a:pt x="1746" y="2588"/>
                  </a:lnTo>
                  <a:lnTo>
                    <a:pt x="1676" y="2677"/>
                  </a:lnTo>
                  <a:lnTo>
                    <a:pt x="1603" y="2763"/>
                  </a:lnTo>
                  <a:lnTo>
                    <a:pt x="1525" y="2844"/>
                  </a:lnTo>
                  <a:lnTo>
                    <a:pt x="1442" y="2920"/>
                  </a:lnTo>
                  <a:lnTo>
                    <a:pt x="1355" y="2992"/>
                  </a:lnTo>
                  <a:lnTo>
                    <a:pt x="1263" y="3058"/>
                  </a:lnTo>
                  <a:lnTo>
                    <a:pt x="1168" y="3119"/>
                  </a:lnTo>
                  <a:lnTo>
                    <a:pt x="1069" y="3175"/>
                  </a:lnTo>
                  <a:lnTo>
                    <a:pt x="965" y="3224"/>
                  </a:lnTo>
                  <a:lnTo>
                    <a:pt x="859" y="3267"/>
                  </a:lnTo>
                  <a:lnTo>
                    <a:pt x="750" y="3305"/>
                  </a:lnTo>
                  <a:lnTo>
                    <a:pt x="637" y="3334"/>
                  </a:lnTo>
                  <a:lnTo>
                    <a:pt x="672" y="3210"/>
                  </a:lnTo>
                  <a:lnTo>
                    <a:pt x="998" y="2993"/>
                  </a:lnTo>
                  <a:lnTo>
                    <a:pt x="1084" y="2762"/>
                  </a:lnTo>
                  <a:lnTo>
                    <a:pt x="1309" y="2658"/>
                  </a:lnTo>
                  <a:lnTo>
                    <a:pt x="1523" y="2254"/>
                  </a:lnTo>
                  <a:lnTo>
                    <a:pt x="1193" y="2061"/>
                  </a:lnTo>
                  <a:lnTo>
                    <a:pt x="1022" y="1869"/>
                  </a:lnTo>
                  <a:lnTo>
                    <a:pt x="920" y="1856"/>
                  </a:lnTo>
                  <a:lnTo>
                    <a:pt x="719" y="1802"/>
                  </a:lnTo>
                  <a:lnTo>
                    <a:pt x="544" y="1775"/>
                  </a:lnTo>
                  <a:lnTo>
                    <a:pt x="392" y="1818"/>
                  </a:lnTo>
                  <a:lnTo>
                    <a:pt x="298" y="1714"/>
                  </a:lnTo>
                  <a:lnTo>
                    <a:pt x="205" y="1687"/>
                  </a:lnTo>
                  <a:lnTo>
                    <a:pt x="214" y="1548"/>
                  </a:lnTo>
                  <a:lnTo>
                    <a:pt x="102" y="1552"/>
                  </a:lnTo>
                  <a:lnTo>
                    <a:pt x="36" y="1626"/>
                  </a:lnTo>
                  <a:lnTo>
                    <a:pt x="0" y="1471"/>
                  </a:lnTo>
                  <a:lnTo>
                    <a:pt x="147" y="1402"/>
                  </a:lnTo>
                  <a:lnTo>
                    <a:pt x="298" y="1471"/>
                  </a:lnTo>
                  <a:lnTo>
                    <a:pt x="380" y="1471"/>
                  </a:lnTo>
                  <a:lnTo>
                    <a:pt x="410" y="1352"/>
                  </a:lnTo>
                  <a:lnTo>
                    <a:pt x="637" y="1082"/>
                  </a:lnTo>
                  <a:lnTo>
                    <a:pt x="951" y="924"/>
                  </a:lnTo>
                  <a:lnTo>
                    <a:pt x="1134" y="947"/>
                  </a:lnTo>
                  <a:lnTo>
                    <a:pt x="1151" y="859"/>
                  </a:lnTo>
                  <a:lnTo>
                    <a:pt x="924" y="630"/>
                  </a:lnTo>
                  <a:lnTo>
                    <a:pt x="839" y="461"/>
                  </a:lnTo>
                  <a:lnTo>
                    <a:pt x="714" y="461"/>
                  </a:lnTo>
                  <a:lnTo>
                    <a:pt x="637" y="417"/>
                  </a:lnTo>
                  <a:lnTo>
                    <a:pt x="470" y="392"/>
                  </a:lnTo>
                  <a:lnTo>
                    <a:pt x="436" y="590"/>
                  </a:lnTo>
                  <a:lnTo>
                    <a:pt x="233" y="551"/>
                  </a:lnTo>
                  <a:lnTo>
                    <a:pt x="217" y="427"/>
                  </a:lnTo>
                  <a:lnTo>
                    <a:pt x="372" y="392"/>
                  </a:lnTo>
                  <a:lnTo>
                    <a:pt x="424" y="171"/>
                  </a:lnTo>
                  <a:lnTo>
                    <a:pt x="578" y="234"/>
                  </a:lnTo>
                  <a:lnTo>
                    <a:pt x="574" y="328"/>
                  </a:lnTo>
                  <a:lnTo>
                    <a:pt x="692" y="376"/>
                  </a:lnTo>
                  <a:lnTo>
                    <a:pt x="770" y="400"/>
                  </a:lnTo>
                  <a:lnTo>
                    <a:pt x="866" y="349"/>
                  </a:lnTo>
                  <a:lnTo>
                    <a:pt x="781" y="250"/>
                  </a:lnTo>
                  <a:lnTo>
                    <a:pt x="605" y="81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57"/>
            <p:cNvSpPr>
              <a:spLocks/>
            </p:cNvSpPr>
            <p:nvPr/>
          </p:nvSpPr>
          <p:spPr bwMode="auto">
            <a:xfrm>
              <a:off x="3311" y="3979"/>
              <a:ext cx="441" cy="573"/>
            </a:xfrm>
            <a:custGeom>
              <a:avLst/>
              <a:gdLst>
                <a:gd name="T0" fmla="*/ 261 w 2205"/>
                <a:gd name="T1" fmla="*/ 106 h 2865"/>
                <a:gd name="T2" fmla="*/ 581 w 2205"/>
                <a:gd name="T3" fmla="*/ 176 h 2865"/>
                <a:gd name="T4" fmla="*/ 1098 w 2205"/>
                <a:gd name="T5" fmla="*/ 443 h 2865"/>
                <a:gd name="T6" fmla="*/ 1370 w 2205"/>
                <a:gd name="T7" fmla="*/ 1109 h 2865"/>
                <a:gd name="T8" fmla="*/ 1416 w 2205"/>
                <a:gd name="T9" fmla="*/ 980 h 2865"/>
                <a:gd name="T10" fmla="*/ 1837 w 2205"/>
                <a:gd name="T11" fmla="*/ 1269 h 2865"/>
                <a:gd name="T12" fmla="*/ 2106 w 2205"/>
                <a:gd name="T13" fmla="*/ 1448 h 2865"/>
                <a:gd name="T14" fmla="*/ 2118 w 2205"/>
                <a:gd name="T15" fmla="*/ 1964 h 2865"/>
                <a:gd name="T16" fmla="*/ 2121 w 2205"/>
                <a:gd name="T17" fmla="*/ 1978 h 2865"/>
                <a:gd name="T18" fmla="*/ 2131 w 2205"/>
                <a:gd name="T19" fmla="*/ 2011 h 2865"/>
                <a:gd name="T20" fmla="*/ 2146 w 2205"/>
                <a:gd name="T21" fmla="*/ 2058 h 2865"/>
                <a:gd name="T22" fmla="*/ 2162 w 2205"/>
                <a:gd name="T23" fmla="*/ 2113 h 2865"/>
                <a:gd name="T24" fmla="*/ 2177 w 2205"/>
                <a:gd name="T25" fmla="*/ 2168 h 2865"/>
                <a:gd name="T26" fmla="*/ 2192 w 2205"/>
                <a:gd name="T27" fmla="*/ 2217 h 2865"/>
                <a:gd name="T28" fmla="*/ 2202 w 2205"/>
                <a:gd name="T29" fmla="*/ 2253 h 2865"/>
                <a:gd name="T30" fmla="*/ 2205 w 2205"/>
                <a:gd name="T31" fmla="*/ 2270 h 2865"/>
                <a:gd name="T32" fmla="*/ 2202 w 2205"/>
                <a:gd name="T33" fmla="*/ 2286 h 2865"/>
                <a:gd name="T34" fmla="*/ 2193 w 2205"/>
                <a:gd name="T35" fmla="*/ 2323 h 2865"/>
                <a:gd name="T36" fmla="*/ 2181 w 2205"/>
                <a:gd name="T37" fmla="*/ 2374 h 2865"/>
                <a:gd name="T38" fmla="*/ 2166 w 2205"/>
                <a:gd name="T39" fmla="*/ 2433 h 2865"/>
                <a:gd name="T40" fmla="*/ 2150 w 2205"/>
                <a:gd name="T41" fmla="*/ 2495 h 2865"/>
                <a:gd name="T42" fmla="*/ 2136 w 2205"/>
                <a:gd name="T43" fmla="*/ 2549 h 2865"/>
                <a:gd name="T44" fmla="*/ 2125 w 2205"/>
                <a:gd name="T45" fmla="*/ 2592 h 2865"/>
                <a:gd name="T46" fmla="*/ 2119 w 2205"/>
                <a:gd name="T47" fmla="*/ 2616 h 2865"/>
                <a:gd name="T48" fmla="*/ 2137 w 2205"/>
                <a:gd name="T49" fmla="*/ 2848 h 2865"/>
                <a:gd name="T50" fmla="*/ 1979 w 2205"/>
                <a:gd name="T51" fmla="*/ 2863 h 2865"/>
                <a:gd name="T52" fmla="*/ 1779 w 2205"/>
                <a:gd name="T53" fmla="*/ 2862 h 2865"/>
                <a:gd name="T54" fmla="*/ 1545 w 2205"/>
                <a:gd name="T55" fmla="*/ 2832 h 2865"/>
                <a:gd name="T56" fmla="*/ 1321 w 2205"/>
                <a:gd name="T57" fmla="*/ 2776 h 2865"/>
                <a:gd name="T58" fmla="*/ 1108 w 2205"/>
                <a:gd name="T59" fmla="*/ 2693 h 2865"/>
                <a:gd name="T60" fmla="*/ 909 w 2205"/>
                <a:gd name="T61" fmla="*/ 2588 h 2865"/>
                <a:gd name="T62" fmla="*/ 723 w 2205"/>
                <a:gd name="T63" fmla="*/ 2460 h 2865"/>
                <a:gd name="T64" fmla="*/ 556 w 2205"/>
                <a:gd name="T65" fmla="*/ 2313 h 2865"/>
                <a:gd name="T66" fmla="*/ 407 w 2205"/>
                <a:gd name="T67" fmla="*/ 2146 h 2865"/>
                <a:gd name="T68" fmla="*/ 278 w 2205"/>
                <a:gd name="T69" fmla="*/ 1963 h 2865"/>
                <a:gd name="T70" fmla="*/ 172 w 2205"/>
                <a:gd name="T71" fmla="*/ 1766 h 2865"/>
                <a:gd name="T72" fmla="*/ 90 w 2205"/>
                <a:gd name="T73" fmla="*/ 1555 h 2865"/>
                <a:gd name="T74" fmla="*/ 33 w 2205"/>
                <a:gd name="T75" fmla="*/ 1331 h 2865"/>
                <a:gd name="T76" fmla="*/ 3 w 2205"/>
                <a:gd name="T77" fmla="*/ 1099 h 2865"/>
                <a:gd name="T78" fmla="*/ 3 w 2205"/>
                <a:gd name="T79" fmla="*/ 865 h 2865"/>
                <a:gd name="T80" fmla="*/ 31 w 2205"/>
                <a:gd name="T81" fmla="*/ 641 h 2865"/>
                <a:gd name="T82" fmla="*/ 84 w 2205"/>
                <a:gd name="T83" fmla="*/ 427 h 2865"/>
                <a:gd name="T84" fmla="*/ 162 w 2205"/>
                <a:gd name="T85" fmla="*/ 223 h 2865"/>
                <a:gd name="T86" fmla="*/ 261 w 2205"/>
                <a:gd name="T87" fmla="*/ 30 h 2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5" h="2865">
                  <a:moveTo>
                    <a:pt x="397" y="0"/>
                  </a:moveTo>
                  <a:lnTo>
                    <a:pt x="261" y="106"/>
                  </a:lnTo>
                  <a:lnTo>
                    <a:pt x="368" y="176"/>
                  </a:lnTo>
                  <a:lnTo>
                    <a:pt x="581" y="176"/>
                  </a:lnTo>
                  <a:lnTo>
                    <a:pt x="898" y="120"/>
                  </a:lnTo>
                  <a:lnTo>
                    <a:pt x="1098" y="443"/>
                  </a:lnTo>
                  <a:lnTo>
                    <a:pt x="1098" y="743"/>
                  </a:lnTo>
                  <a:lnTo>
                    <a:pt x="1370" y="1109"/>
                  </a:lnTo>
                  <a:lnTo>
                    <a:pt x="1416" y="1109"/>
                  </a:lnTo>
                  <a:lnTo>
                    <a:pt x="1416" y="980"/>
                  </a:lnTo>
                  <a:lnTo>
                    <a:pt x="1521" y="1199"/>
                  </a:lnTo>
                  <a:lnTo>
                    <a:pt x="1837" y="1269"/>
                  </a:lnTo>
                  <a:lnTo>
                    <a:pt x="1979" y="1410"/>
                  </a:lnTo>
                  <a:lnTo>
                    <a:pt x="2106" y="1448"/>
                  </a:lnTo>
                  <a:lnTo>
                    <a:pt x="1979" y="1710"/>
                  </a:lnTo>
                  <a:lnTo>
                    <a:pt x="2118" y="1964"/>
                  </a:lnTo>
                  <a:lnTo>
                    <a:pt x="2119" y="1968"/>
                  </a:lnTo>
                  <a:lnTo>
                    <a:pt x="2121" y="1978"/>
                  </a:lnTo>
                  <a:lnTo>
                    <a:pt x="2126" y="1993"/>
                  </a:lnTo>
                  <a:lnTo>
                    <a:pt x="2131" y="2011"/>
                  </a:lnTo>
                  <a:lnTo>
                    <a:pt x="2139" y="2033"/>
                  </a:lnTo>
                  <a:lnTo>
                    <a:pt x="2146" y="2058"/>
                  </a:lnTo>
                  <a:lnTo>
                    <a:pt x="2153" y="2085"/>
                  </a:lnTo>
                  <a:lnTo>
                    <a:pt x="2162" y="2113"/>
                  </a:lnTo>
                  <a:lnTo>
                    <a:pt x="2169" y="2141"/>
                  </a:lnTo>
                  <a:lnTo>
                    <a:pt x="2177" y="2168"/>
                  </a:lnTo>
                  <a:lnTo>
                    <a:pt x="2184" y="2194"/>
                  </a:lnTo>
                  <a:lnTo>
                    <a:pt x="2192" y="2217"/>
                  </a:lnTo>
                  <a:lnTo>
                    <a:pt x="2197" y="2237"/>
                  </a:lnTo>
                  <a:lnTo>
                    <a:pt x="2202" y="2253"/>
                  </a:lnTo>
                  <a:lnTo>
                    <a:pt x="2204" y="2264"/>
                  </a:lnTo>
                  <a:lnTo>
                    <a:pt x="2205" y="2270"/>
                  </a:lnTo>
                  <a:lnTo>
                    <a:pt x="2204" y="2275"/>
                  </a:lnTo>
                  <a:lnTo>
                    <a:pt x="2202" y="2286"/>
                  </a:lnTo>
                  <a:lnTo>
                    <a:pt x="2198" y="2302"/>
                  </a:lnTo>
                  <a:lnTo>
                    <a:pt x="2193" y="2323"/>
                  </a:lnTo>
                  <a:lnTo>
                    <a:pt x="2187" y="2347"/>
                  </a:lnTo>
                  <a:lnTo>
                    <a:pt x="2181" y="2374"/>
                  </a:lnTo>
                  <a:lnTo>
                    <a:pt x="2173" y="2404"/>
                  </a:lnTo>
                  <a:lnTo>
                    <a:pt x="2166" y="2433"/>
                  </a:lnTo>
                  <a:lnTo>
                    <a:pt x="2157" y="2464"/>
                  </a:lnTo>
                  <a:lnTo>
                    <a:pt x="2150" y="2495"/>
                  </a:lnTo>
                  <a:lnTo>
                    <a:pt x="2142" y="2523"/>
                  </a:lnTo>
                  <a:lnTo>
                    <a:pt x="2136" y="2549"/>
                  </a:lnTo>
                  <a:lnTo>
                    <a:pt x="2130" y="2572"/>
                  </a:lnTo>
                  <a:lnTo>
                    <a:pt x="2125" y="2592"/>
                  </a:lnTo>
                  <a:lnTo>
                    <a:pt x="2121" y="2608"/>
                  </a:lnTo>
                  <a:lnTo>
                    <a:pt x="2119" y="2616"/>
                  </a:lnTo>
                  <a:lnTo>
                    <a:pt x="2118" y="2620"/>
                  </a:lnTo>
                  <a:lnTo>
                    <a:pt x="2137" y="2848"/>
                  </a:lnTo>
                  <a:lnTo>
                    <a:pt x="2059" y="2857"/>
                  </a:lnTo>
                  <a:lnTo>
                    <a:pt x="1979" y="2863"/>
                  </a:lnTo>
                  <a:lnTo>
                    <a:pt x="1899" y="2865"/>
                  </a:lnTo>
                  <a:lnTo>
                    <a:pt x="1779" y="2862"/>
                  </a:lnTo>
                  <a:lnTo>
                    <a:pt x="1661" y="2851"/>
                  </a:lnTo>
                  <a:lnTo>
                    <a:pt x="1545" y="2832"/>
                  </a:lnTo>
                  <a:lnTo>
                    <a:pt x="1431" y="2808"/>
                  </a:lnTo>
                  <a:lnTo>
                    <a:pt x="1321" y="2776"/>
                  </a:lnTo>
                  <a:lnTo>
                    <a:pt x="1213" y="2738"/>
                  </a:lnTo>
                  <a:lnTo>
                    <a:pt x="1108" y="2693"/>
                  </a:lnTo>
                  <a:lnTo>
                    <a:pt x="1007" y="2644"/>
                  </a:lnTo>
                  <a:lnTo>
                    <a:pt x="909" y="2588"/>
                  </a:lnTo>
                  <a:lnTo>
                    <a:pt x="814" y="2528"/>
                  </a:lnTo>
                  <a:lnTo>
                    <a:pt x="723" y="2460"/>
                  </a:lnTo>
                  <a:lnTo>
                    <a:pt x="638" y="2389"/>
                  </a:lnTo>
                  <a:lnTo>
                    <a:pt x="556" y="2313"/>
                  </a:lnTo>
                  <a:lnTo>
                    <a:pt x="480" y="2232"/>
                  </a:lnTo>
                  <a:lnTo>
                    <a:pt x="407" y="2146"/>
                  </a:lnTo>
                  <a:lnTo>
                    <a:pt x="340" y="2057"/>
                  </a:lnTo>
                  <a:lnTo>
                    <a:pt x="278" y="1963"/>
                  </a:lnTo>
                  <a:lnTo>
                    <a:pt x="222" y="1866"/>
                  </a:lnTo>
                  <a:lnTo>
                    <a:pt x="172" y="1766"/>
                  </a:lnTo>
                  <a:lnTo>
                    <a:pt x="127" y="1661"/>
                  </a:lnTo>
                  <a:lnTo>
                    <a:pt x="90" y="1555"/>
                  </a:lnTo>
                  <a:lnTo>
                    <a:pt x="58" y="1444"/>
                  </a:lnTo>
                  <a:lnTo>
                    <a:pt x="33" y="1331"/>
                  </a:lnTo>
                  <a:lnTo>
                    <a:pt x="15" y="1217"/>
                  </a:lnTo>
                  <a:lnTo>
                    <a:pt x="3" y="1099"/>
                  </a:lnTo>
                  <a:lnTo>
                    <a:pt x="0" y="980"/>
                  </a:lnTo>
                  <a:lnTo>
                    <a:pt x="3" y="865"/>
                  </a:lnTo>
                  <a:lnTo>
                    <a:pt x="13" y="752"/>
                  </a:lnTo>
                  <a:lnTo>
                    <a:pt x="31" y="641"/>
                  </a:lnTo>
                  <a:lnTo>
                    <a:pt x="54" y="533"/>
                  </a:lnTo>
                  <a:lnTo>
                    <a:pt x="84" y="427"/>
                  </a:lnTo>
                  <a:lnTo>
                    <a:pt x="120" y="324"/>
                  </a:lnTo>
                  <a:lnTo>
                    <a:pt x="162" y="223"/>
                  </a:lnTo>
                  <a:lnTo>
                    <a:pt x="209" y="125"/>
                  </a:lnTo>
                  <a:lnTo>
                    <a:pt x="261" y="3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58"/>
            <p:cNvSpPr>
              <a:spLocks noEditPoints="1"/>
            </p:cNvSpPr>
            <p:nvPr/>
          </p:nvSpPr>
          <p:spPr bwMode="auto">
            <a:xfrm>
              <a:off x="3398" y="3798"/>
              <a:ext cx="455" cy="137"/>
            </a:xfrm>
            <a:custGeom>
              <a:avLst/>
              <a:gdLst>
                <a:gd name="T0" fmla="*/ 971 w 2275"/>
                <a:gd name="T1" fmla="*/ 203 h 686"/>
                <a:gd name="T2" fmla="*/ 967 w 2275"/>
                <a:gd name="T3" fmla="*/ 210 h 686"/>
                <a:gd name="T4" fmla="*/ 959 w 2275"/>
                <a:gd name="T5" fmla="*/ 220 h 686"/>
                <a:gd name="T6" fmla="*/ 946 w 2275"/>
                <a:gd name="T7" fmla="*/ 231 h 686"/>
                <a:gd name="T8" fmla="*/ 933 w 2275"/>
                <a:gd name="T9" fmla="*/ 243 h 686"/>
                <a:gd name="T10" fmla="*/ 915 w 2275"/>
                <a:gd name="T11" fmla="*/ 255 h 686"/>
                <a:gd name="T12" fmla="*/ 899 w 2275"/>
                <a:gd name="T13" fmla="*/ 268 h 686"/>
                <a:gd name="T14" fmla="*/ 883 w 2275"/>
                <a:gd name="T15" fmla="*/ 279 h 686"/>
                <a:gd name="T16" fmla="*/ 868 w 2275"/>
                <a:gd name="T17" fmla="*/ 289 h 686"/>
                <a:gd name="T18" fmla="*/ 857 w 2275"/>
                <a:gd name="T19" fmla="*/ 296 h 686"/>
                <a:gd name="T20" fmla="*/ 850 w 2275"/>
                <a:gd name="T21" fmla="*/ 301 h 686"/>
                <a:gd name="T22" fmla="*/ 846 w 2275"/>
                <a:gd name="T23" fmla="*/ 303 h 686"/>
                <a:gd name="T24" fmla="*/ 971 w 2275"/>
                <a:gd name="T25" fmla="*/ 376 h 686"/>
                <a:gd name="T26" fmla="*/ 1230 w 2275"/>
                <a:gd name="T27" fmla="*/ 308 h 686"/>
                <a:gd name="T28" fmla="*/ 1169 w 2275"/>
                <a:gd name="T29" fmla="*/ 203 h 686"/>
                <a:gd name="T30" fmla="*/ 1056 w 2275"/>
                <a:gd name="T31" fmla="*/ 238 h 686"/>
                <a:gd name="T32" fmla="*/ 971 w 2275"/>
                <a:gd name="T33" fmla="*/ 203 h 686"/>
                <a:gd name="T34" fmla="*/ 1740 w 2275"/>
                <a:gd name="T35" fmla="*/ 81 h 686"/>
                <a:gd name="T36" fmla="*/ 1545 w 2275"/>
                <a:gd name="T37" fmla="*/ 188 h 686"/>
                <a:gd name="T38" fmla="*/ 1435 w 2275"/>
                <a:gd name="T39" fmla="*/ 257 h 686"/>
                <a:gd name="T40" fmla="*/ 1512 w 2275"/>
                <a:gd name="T41" fmla="*/ 307 h 686"/>
                <a:gd name="T42" fmla="*/ 1684 w 2275"/>
                <a:gd name="T43" fmla="*/ 289 h 686"/>
                <a:gd name="T44" fmla="*/ 1864 w 2275"/>
                <a:gd name="T45" fmla="*/ 154 h 686"/>
                <a:gd name="T46" fmla="*/ 1740 w 2275"/>
                <a:gd name="T47" fmla="*/ 81 h 686"/>
                <a:gd name="T48" fmla="*/ 1465 w 2275"/>
                <a:gd name="T49" fmla="*/ 0 h 686"/>
                <a:gd name="T50" fmla="*/ 1573 w 2275"/>
                <a:gd name="T51" fmla="*/ 3 h 686"/>
                <a:gd name="T52" fmla="*/ 1680 w 2275"/>
                <a:gd name="T53" fmla="*/ 12 h 686"/>
                <a:gd name="T54" fmla="*/ 1784 w 2275"/>
                <a:gd name="T55" fmla="*/ 27 h 686"/>
                <a:gd name="T56" fmla="*/ 1886 w 2275"/>
                <a:gd name="T57" fmla="*/ 48 h 686"/>
                <a:gd name="T58" fmla="*/ 1987 w 2275"/>
                <a:gd name="T59" fmla="*/ 74 h 686"/>
                <a:gd name="T60" fmla="*/ 2086 w 2275"/>
                <a:gd name="T61" fmla="*/ 104 h 686"/>
                <a:gd name="T62" fmla="*/ 2181 w 2275"/>
                <a:gd name="T63" fmla="*/ 140 h 686"/>
                <a:gd name="T64" fmla="*/ 2275 w 2275"/>
                <a:gd name="T65" fmla="*/ 181 h 686"/>
                <a:gd name="T66" fmla="*/ 2206 w 2275"/>
                <a:gd name="T67" fmla="*/ 192 h 686"/>
                <a:gd name="T68" fmla="*/ 2020 w 2275"/>
                <a:gd name="T69" fmla="*/ 163 h 686"/>
                <a:gd name="T70" fmla="*/ 1888 w 2275"/>
                <a:gd name="T71" fmla="*/ 250 h 686"/>
                <a:gd name="T72" fmla="*/ 1794 w 2275"/>
                <a:gd name="T73" fmla="*/ 354 h 686"/>
                <a:gd name="T74" fmla="*/ 1455 w 2275"/>
                <a:gd name="T75" fmla="*/ 384 h 686"/>
                <a:gd name="T76" fmla="*/ 1315 w 2275"/>
                <a:gd name="T77" fmla="*/ 362 h 686"/>
                <a:gd name="T78" fmla="*/ 1220 w 2275"/>
                <a:gd name="T79" fmla="*/ 511 h 686"/>
                <a:gd name="T80" fmla="*/ 940 w 2275"/>
                <a:gd name="T81" fmla="*/ 527 h 686"/>
                <a:gd name="T82" fmla="*/ 764 w 2275"/>
                <a:gd name="T83" fmla="*/ 476 h 686"/>
                <a:gd name="T84" fmla="*/ 610 w 2275"/>
                <a:gd name="T85" fmla="*/ 561 h 686"/>
                <a:gd name="T86" fmla="*/ 272 w 2275"/>
                <a:gd name="T87" fmla="*/ 608 h 686"/>
                <a:gd name="T88" fmla="*/ 1 w 2275"/>
                <a:gd name="T89" fmla="*/ 686 h 686"/>
                <a:gd name="T90" fmla="*/ 0 w 2275"/>
                <a:gd name="T91" fmla="*/ 686 h 686"/>
                <a:gd name="T92" fmla="*/ 73 w 2275"/>
                <a:gd name="T93" fmla="*/ 604 h 686"/>
                <a:gd name="T94" fmla="*/ 150 w 2275"/>
                <a:gd name="T95" fmla="*/ 527 h 686"/>
                <a:gd name="T96" fmla="*/ 230 w 2275"/>
                <a:gd name="T97" fmla="*/ 453 h 686"/>
                <a:gd name="T98" fmla="*/ 315 w 2275"/>
                <a:gd name="T99" fmla="*/ 385 h 686"/>
                <a:gd name="T100" fmla="*/ 404 w 2275"/>
                <a:gd name="T101" fmla="*/ 322 h 686"/>
                <a:gd name="T102" fmla="*/ 497 w 2275"/>
                <a:gd name="T103" fmla="*/ 264 h 686"/>
                <a:gd name="T104" fmla="*/ 592 w 2275"/>
                <a:gd name="T105" fmla="*/ 210 h 686"/>
                <a:gd name="T106" fmla="*/ 693 w 2275"/>
                <a:gd name="T107" fmla="*/ 162 h 686"/>
                <a:gd name="T108" fmla="*/ 795 w 2275"/>
                <a:gd name="T109" fmla="*/ 120 h 686"/>
                <a:gd name="T110" fmla="*/ 901 w 2275"/>
                <a:gd name="T111" fmla="*/ 85 h 686"/>
                <a:gd name="T112" fmla="*/ 1009 w 2275"/>
                <a:gd name="T113" fmla="*/ 55 h 686"/>
                <a:gd name="T114" fmla="*/ 1119 w 2275"/>
                <a:gd name="T115" fmla="*/ 31 h 686"/>
                <a:gd name="T116" fmla="*/ 1233 w 2275"/>
                <a:gd name="T117" fmla="*/ 14 h 686"/>
                <a:gd name="T118" fmla="*/ 1348 w 2275"/>
                <a:gd name="T119" fmla="*/ 4 h 686"/>
                <a:gd name="T120" fmla="*/ 1465 w 2275"/>
                <a:gd name="T121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75" h="686">
                  <a:moveTo>
                    <a:pt x="971" y="203"/>
                  </a:moveTo>
                  <a:lnTo>
                    <a:pt x="967" y="210"/>
                  </a:lnTo>
                  <a:lnTo>
                    <a:pt x="959" y="220"/>
                  </a:lnTo>
                  <a:lnTo>
                    <a:pt x="946" y="231"/>
                  </a:lnTo>
                  <a:lnTo>
                    <a:pt x="933" y="243"/>
                  </a:lnTo>
                  <a:lnTo>
                    <a:pt x="915" y="255"/>
                  </a:lnTo>
                  <a:lnTo>
                    <a:pt x="899" y="268"/>
                  </a:lnTo>
                  <a:lnTo>
                    <a:pt x="883" y="279"/>
                  </a:lnTo>
                  <a:lnTo>
                    <a:pt x="868" y="289"/>
                  </a:lnTo>
                  <a:lnTo>
                    <a:pt x="857" y="296"/>
                  </a:lnTo>
                  <a:lnTo>
                    <a:pt x="850" y="301"/>
                  </a:lnTo>
                  <a:lnTo>
                    <a:pt x="846" y="303"/>
                  </a:lnTo>
                  <a:lnTo>
                    <a:pt x="971" y="376"/>
                  </a:lnTo>
                  <a:lnTo>
                    <a:pt x="1230" y="308"/>
                  </a:lnTo>
                  <a:lnTo>
                    <a:pt x="1169" y="203"/>
                  </a:lnTo>
                  <a:lnTo>
                    <a:pt x="1056" y="238"/>
                  </a:lnTo>
                  <a:lnTo>
                    <a:pt x="971" y="203"/>
                  </a:lnTo>
                  <a:close/>
                  <a:moveTo>
                    <a:pt x="1740" y="81"/>
                  </a:moveTo>
                  <a:lnTo>
                    <a:pt x="1545" y="188"/>
                  </a:lnTo>
                  <a:lnTo>
                    <a:pt x="1435" y="257"/>
                  </a:lnTo>
                  <a:lnTo>
                    <a:pt x="1512" y="307"/>
                  </a:lnTo>
                  <a:lnTo>
                    <a:pt x="1684" y="289"/>
                  </a:lnTo>
                  <a:lnTo>
                    <a:pt x="1864" y="154"/>
                  </a:lnTo>
                  <a:lnTo>
                    <a:pt x="1740" y="81"/>
                  </a:lnTo>
                  <a:close/>
                  <a:moveTo>
                    <a:pt x="1465" y="0"/>
                  </a:moveTo>
                  <a:lnTo>
                    <a:pt x="1573" y="3"/>
                  </a:lnTo>
                  <a:lnTo>
                    <a:pt x="1680" y="12"/>
                  </a:lnTo>
                  <a:lnTo>
                    <a:pt x="1784" y="27"/>
                  </a:lnTo>
                  <a:lnTo>
                    <a:pt x="1886" y="48"/>
                  </a:lnTo>
                  <a:lnTo>
                    <a:pt x="1987" y="74"/>
                  </a:lnTo>
                  <a:lnTo>
                    <a:pt x="2086" y="104"/>
                  </a:lnTo>
                  <a:lnTo>
                    <a:pt x="2181" y="140"/>
                  </a:lnTo>
                  <a:lnTo>
                    <a:pt x="2275" y="181"/>
                  </a:lnTo>
                  <a:lnTo>
                    <a:pt x="2206" y="192"/>
                  </a:lnTo>
                  <a:lnTo>
                    <a:pt x="2020" y="163"/>
                  </a:lnTo>
                  <a:lnTo>
                    <a:pt x="1888" y="250"/>
                  </a:lnTo>
                  <a:lnTo>
                    <a:pt x="1794" y="354"/>
                  </a:lnTo>
                  <a:lnTo>
                    <a:pt x="1455" y="384"/>
                  </a:lnTo>
                  <a:lnTo>
                    <a:pt x="1315" y="362"/>
                  </a:lnTo>
                  <a:lnTo>
                    <a:pt x="1220" y="511"/>
                  </a:lnTo>
                  <a:lnTo>
                    <a:pt x="940" y="527"/>
                  </a:lnTo>
                  <a:lnTo>
                    <a:pt x="764" y="476"/>
                  </a:lnTo>
                  <a:lnTo>
                    <a:pt x="610" y="561"/>
                  </a:lnTo>
                  <a:lnTo>
                    <a:pt x="272" y="608"/>
                  </a:lnTo>
                  <a:lnTo>
                    <a:pt x="1" y="686"/>
                  </a:lnTo>
                  <a:lnTo>
                    <a:pt x="0" y="686"/>
                  </a:lnTo>
                  <a:lnTo>
                    <a:pt x="73" y="604"/>
                  </a:lnTo>
                  <a:lnTo>
                    <a:pt x="150" y="527"/>
                  </a:lnTo>
                  <a:lnTo>
                    <a:pt x="230" y="453"/>
                  </a:lnTo>
                  <a:lnTo>
                    <a:pt x="315" y="385"/>
                  </a:lnTo>
                  <a:lnTo>
                    <a:pt x="404" y="322"/>
                  </a:lnTo>
                  <a:lnTo>
                    <a:pt x="497" y="264"/>
                  </a:lnTo>
                  <a:lnTo>
                    <a:pt x="592" y="210"/>
                  </a:lnTo>
                  <a:lnTo>
                    <a:pt x="693" y="162"/>
                  </a:lnTo>
                  <a:lnTo>
                    <a:pt x="795" y="120"/>
                  </a:lnTo>
                  <a:lnTo>
                    <a:pt x="901" y="85"/>
                  </a:lnTo>
                  <a:lnTo>
                    <a:pt x="1009" y="55"/>
                  </a:lnTo>
                  <a:lnTo>
                    <a:pt x="1119" y="31"/>
                  </a:lnTo>
                  <a:lnTo>
                    <a:pt x="1233" y="14"/>
                  </a:lnTo>
                  <a:lnTo>
                    <a:pt x="1348" y="4"/>
                  </a:lnTo>
                  <a:lnTo>
                    <a:pt x="1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1271"/>
          <p:cNvGrpSpPr>
            <a:grpSpLocks noChangeAspect="1"/>
          </p:cNvGrpSpPr>
          <p:nvPr/>
        </p:nvGrpSpPr>
        <p:grpSpPr bwMode="auto">
          <a:xfrm>
            <a:off x="4488220" y="1868607"/>
            <a:ext cx="204148" cy="203942"/>
            <a:chOff x="5516" y="3626"/>
            <a:chExt cx="1981" cy="1979"/>
          </a:xfrm>
          <a:solidFill>
            <a:schemeClr val="bg1"/>
          </a:solidFill>
        </p:grpSpPr>
        <p:sp>
          <p:nvSpPr>
            <p:cNvPr id="27" name="Freeform 1273"/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74"/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75"/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76"/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Freeform 1099"/>
          <p:cNvSpPr>
            <a:spLocks noEditPoints="1"/>
          </p:cNvSpPr>
          <p:nvPr/>
        </p:nvSpPr>
        <p:spPr bwMode="auto">
          <a:xfrm>
            <a:off x="5473954" y="3592244"/>
            <a:ext cx="159954" cy="161050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2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7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38974</TotalTime>
  <Words>66</Words>
  <Application>Microsoft Office PowerPoint</Application>
  <PresentationFormat>On-screen Show (16:9)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Roboto (Body)</vt:lpstr>
      <vt:lpstr>Default Theme</vt:lpstr>
      <vt:lpstr>Circle– 3 Periods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admin</cp:lastModifiedBy>
  <cp:revision>4494</cp:revision>
  <dcterms:created xsi:type="dcterms:W3CDTF">2015-09-08T18:46:55Z</dcterms:created>
  <dcterms:modified xsi:type="dcterms:W3CDTF">2022-02-03T16:53:52Z</dcterms:modified>
</cp:coreProperties>
</file>