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7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5226" autoAdjust="0"/>
  </p:normalViewPr>
  <p:slideViewPr>
    <p:cSldViewPr>
      <p:cViewPr varScale="1">
        <p:scale>
          <a:sx n="93" d="100"/>
          <a:sy n="93" d="100"/>
        </p:scale>
        <p:origin x="726" y="84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97932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_P000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2"/>
              </a:gs>
              <a:gs pos="90000">
                <a:srgbClr val="323B4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9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93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subhead line here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</p:spPr>
        <p:txBody>
          <a:bodyPr/>
          <a:lstStyle/>
          <a:p>
            <a:r>
              <a:rPr lang="en-US" dirty="0"/>
              <a:t>Circle– </a:t>
            </a:r>
            <a:r>
              <a:rPr lang="en-US" dirty="0" smtClean="0"/>
              <a:t>5 </a:t>
            </a:r>
            <a:r>
              <a:rPr lang="en-US" dirty="0"/>
              <a:t>Periods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458650"/>
            <a:ext cx="3222688" cy="3234788"/>
            <a:chOff x="381000" y="1458650"/>
            <a:chExt cx="3222688" cy="3234788"/>
          </a:xfrm>
        </p:grpSpPr>
        <p:sp>
          <p:nvSpPr>
            <p:cNvPr id="12" name="Oval 7"/>
            <p:cNvSpPr>
              <a:spLocks noChangeArrowheads="1"/>
            </p:cNvSpPr>
            <p:nvPr/>
          </p:nvSpPr>
          <p:spPr bwMode="auto">
            <a:xfrm flipH="1">
              <a:off x="381000" y="1458650"/>
              <a:ext cx="3222688" cy="32347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1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516142" y="1658878"/>
              <a:ext cx="2952405" cy="2834332"/>
              <a:chOff x="-29381449" y="3333749"/>
              <a:chExt cx="7502526" cy="7202488"/>
            </a:xfrm>
          </p:grpSpPr>
          <p:sp>
            <p:nvSpPr>
              <p:cNvPr id="14" name="Freeform 127"/>
              <p:cNvSpPr>
                <a:spLocks/>
              </p:cNvSpPr>
              <p:nvPr/>
            </p:nvSpPr>
            <p:spPr bwMode="auto">
              <a:xfrm rot="10800000">
                <a:off x="-28651199" y="8794749"/>
                <a:ext cx="4370388" cy="1741488"/>
              </a:xfrm>
              <a:custGeom>
                <a:avLst/>
                <a:gdLst>
                  <a:gd name="T0" fmla="*/ 733 w 1165"/>
                  <a:gd name="T1" fmla="*/ 464 h 464"/>
                  <a:gd name="T2" fmla="*/ 1165 w 1165"/>
                  <a:gd name="T3" fmla="*/ 463 h 464"/>
                  <a:gd name="T4" fmla="*/ 341 w 1165"/>
                  <a:gd name="T5" fmla="*/ 0 h 464"/>
                  <a:gd name="T6" fmla="*/ 144 w 1165"/>
                  <a:gd name="T7" fmla="*/ 20 h 464"/>
                  <a:gd name="T8" fmla="*/ 128 w 1165"/>
                  <a:gd name="T9" fmla="*/ 70 h 464"/>
                  <a:gd name="T10" fmla="*/ 0 w 1165"/>
                  <a:gd name="T11" fmla="*/ 464 h 464"/>
                  <a:gd name="T12" fmla="*/ 733 w 1165"/>
                  <a:gd name="T13" fmla="*/ 464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5" h="464">
                    <a:moveTo>
                      <a:pt x="733" y="464"/>
                    </a:moveTo>
                    <a:cubicBezTo>
                      <a:pt x="1165" y="463"/>
                      <a:pt x="1165" y="463"/>
                      <a:pt x="1165" y="463"/>
                    </a:cubicBezTo>
                    <a:cubicBezTo>
                      <a:pt x="991" y="177"/>
                      <a:pt x="676" y="0"/>
                      <a:pt x="341" y="0"/>
                    </a:cubicBezTo>
                    <a:cubicBezTo>
                      <a:pt x="275" y="0"/>
                      <a:pt x="209" y="6"/>
                      <a:pt x="144" y="20"/>
                    </a:cubicBezTo>
                    <a:cubicBezTo>
                      <a:pt x="128" y="70"/>
                      <a:pt x="128" y="70"/>
                      <a:pt x="128" y="70"/>
                    </a:cubicBezTo>
                    <a:cubicBezTo>
                      <a:pt x="0" y="464"/>
                      <a:pt x="0" y="464"/>
                      <a:pt x="0" y="464"/>
                    </a:cubicBezTo>
                    <a:lnTo>
                      <a:pt x="733" y="46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auto">
              <a:xfrm rot="10800000">
                <a:off x="-24752298" y="6283325"/>
                <a:ext cx="2768600" cy="4159250"/>
              </a:xfrm>
              <a:custGeom>
                <a:avLst/>
                <a:gdLst>
                  <a:gd name="T0" fmla="*/ 599 w 738"/>
                  <a:gd name="T1" fmla="*/ 427 h 1108"/>
                  <a:gd name="T2" fmla="*/ 738 w 738"/>
                  <a:gd name="T3" fmla="*/ 0 h 1108"/>
                  <a:gd name="T4" fmla="*/ 42 w 738"/>
                  <a:gd name="T5" fmla="*/ 641 h 1108"/>
                  <a:gd name="T6" fmla="*/ 0 w 738"/>
                  <a:gd name="T7" fmla="*/ 834 h 1108"/>
                  <a:gd name="T8" fmla="*/ 111 w 738"/>
                  <a:gd name="T9" fmla="*/ 914 h 1108"/>
                  <a:gd name="T10" fmla="*/ 378 w 738"/>
                  <a:gd name="T11" fmla="*/ 1108 h 1108"/>
                  <a:gd name="T12" fmla="*/ 599 w 738"/>
                  <a:gd name="T13" fmla="*/ 427 h 1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8" h="1108">
                    <a:moveTo>
                      <a:pt x="599" y="427"/>
                    </a:moveTo>
                    <a:cubicBezTo>
                      <a:pt x="738" y="0"/>
                      <a:pt x="738" y="0"/>
                      <a:pt x="738" y="0"/>
                    </a:cubicBezTo>
                    <a:cubicBezTo>
                      <a:pt x="411" y="77"/>
                      <a:pt x="145" y="322"/>
                      <a:pt x="42" y="641"/>
                    </a:cubicBezTo>
                    <a:cubicBezTo>
                      <a:pt x="21" y="703"/>
                      <a:pt x="7" y="768"/>
                      <a:pt x="0" y="834"/>
                    </a:cubicBezTo>
                    <a:cubicBezTo>
                      <a:pt x="111" y="914"/>
                      <a:pt x="111" y="914"/>
                      <a:pt x="111" y="914"/>
                    </a:cubicBezTo>
                    <a:cubicBezTo>
                      <a:pt x="378" y="1108"/>
                      <a:pt x="378" y="1108"/>
                      <a:pt x="378" y="1108"/>
                    </a:cubicBezTo>
                    <a:lnTo>
                      <a:pt x="599" y="42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auto">
              <a:xfrm rot="10800000">
                <a:off x="-25517473" y="3641724"/>
                <a:ext cx="3638550" cy="3598863"/>
              </a:xfrm>
              <a:custGeom>
                <a:avLst/>
                <a:gdLst>
                  <a:gd name="T0" fmla="*/ 422 w 970"/>
                  <a:gd name="T1" fmla="*/ 860 h 959"/>
                  <a:gd name="T2" fmla="*/ 592 w 970"/>
                  <a:gd name="T3" fmla="*/ 959 h 959"/>
                  <a:gd name="T4" fmla="*/ 970 w 970"/>
                  <a:gd name="T5" fmla="*/ 685 h 959"/>
                  <a:gd name="T6" fmla="*/ 378 w 970"/>
                  <a:gd name="T7" fmla="*/ 255 h 959"/>
                  <a:gd name="T8" fmla="*/ 28 w 970"/>
                  <a:gd name="T9" fmla="*/ 0 h 959"/>
                  <a:gd name="T10" fmla="*/ 422 w 970"/>
                  <a:gd name="T11" fmla="*/ 860 h 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0" h="959">
                    <a:moveTo>
                      <a:pt x="422" y="860"/>
                    </a:moveTo>
                    <a:cubicBezTo>
                      <a:pt x="475" y="899"/>
                      <a:pt x="533" y="932"/>
                      <a:pt x="592" y="959"/>
                    </a:cubicBezTo>
                    <a:cubicBezTo>
                      <a:pt x="970" y="685"/>
                      <a:pt x="970" y="685"/>
                      <a:pt x="970" y="685"/>
                    </a:cubicBezTo>
                    <a:cubicBezTo>
                      <a:pt x="378" y="255"/>
                      <a:pt x="378" y="255"/>
                      <a:pt x="378" y="255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0" y="335"/>
                      <a:pt x="150" y="663"/>
                      <a:pt x="422" y="8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auto">
              <a:xfrm rot="10800000">
                <a:off x="-28244799" y="3333749"/>
                <a:ext cx="4073525" cy="2852738"/>
              </a:xfrm>
              <a:custGeom>
                <a:avLst/>
                <a:gdLst>
                  <a:gd name="T0" fmla="*/ 358 w 1086"/>
                  <a:gd name="T1" fmla="*/ 424 h 760"/>
                  <a:gd name="T2" fmla="*/ 0 w 1086"/>
                  <a:gd name="T3" fmla="*/ 685 h 760"/>
                  <a:gd name="T4" fmla="*/ 374 w 1086"/>
                  <a:gd name="T5" fmla="*/ 760 h 760"/>
                  <a:gd name="T6" fmla="*/ 939 w 1086"/>
                  <a:gd name="T7" fmla="*/ 576 h 760"/>
                  <a:gd name="T8" fmla="*/ 1086 w 1086"/>
                  <a:gd name="T9" fmla="*/ 444 h 760"/>
                  <a:gd name="T10" fmla="*/ 1053 w 1086"/>
                  <a:gd name="T11" fmla="*/ 341 h 760"/>
                  <a:gd name="T12" fmla="*/ 942 w 1086"/>
                  <a:gd name="T13" fmla="*/ 0 h 760"/>
                  <a:gd name="T14" fmla="*/ 358 w 1086"/>
                  <a:gd name="T15" fmla="*/ 424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6" h="760">
                    <a:moveTo>
                      <a:pt x="358" y="424"/>
                    </a:moveTo>
                    <a:cubicBezTo>
                      <a:pt x="0" y="685"/>
                      <a:pt x="0" y="685"/>
                      <a:pt x="0" y="685"/>
                    </a:cubicBezTo>
                    <a:cubicBezTo>
                      <a:pt x="119" y="735"/>
                      <a:pt x="244" y="760"/>
                      <a:pt x="374" y="760"/>
                    </a:cubicBezTo>
                    <a:cubicBezTo>
                      <a:pt x="578" y="760"/>
                      <a:pt x="773" y="696"/>
                      <a:pt x="939" y="576"/>
                    </a:cubicBezTo>
                    <a:cubicBezTo>
                      <a:pt x="993" y="537"/>
                      <a:pt x="1042" y="493"/>
                      <a:pt x="1086" y="444"/>
                    </a:cubicBezTo>
                    <a:cubicBezTo>
                      <a:pt x="1053" y="341"/>
                      <a:pt x="1053" y="341"/>
                      <a:pt x="1053" y="341"/>
                    </a:cubicBezTo>
                    <a:cubicBezTo>
                      <a:pt x="942" y="0"/>
                      <a:pt x="942" y="0"/>
                      <a:pt x="942" y="0"/>
                    </a:cubicBezTo>
                    <a:lnTo>
                      <a:pt x="358" y="42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auto">
              <a:xfrm rot="10800000">
                <a:off x="-29381449" y="4579937"/>
                <a:ext cx="2441575" cy="4154488"/>
              </a:xfrm>
              <a:custGeom>
                <a:avLst/>
                <a:gdLst>
                  <a:gd name="T0" fmla="*/ 547 w 651"/>
                  <a:gd name="T1" fmla="*/ 180 h 1107"/>
                  <a:gd name="T2" fmla="*/ 467 w 651"/>
                  <a:gd name="T3" fmla="*/ 0 h 1107"/>
                  <a:gd name="T4" fmla="*/ 0 w 651"/>
                  <a:gd name="T5" fmla="*/ 0 h 1107"/>
                  <a:gd name="T6" fmla="*/ 222 w 651"/>
                  <a:gd name="T7" fmla="*/ 682 h 1107"/>
                  <a:gd name="T8" fmla="*/ 360 w 651"/>
                  <a:gd name="T9" fmla="*/ 1107 h 1107"/>
                  <a:gd name="T10" fmla="*/ 547 w 651"/>
                  <a:gd name="T11" fmla="*/ 180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1" h="1107">
                    <a:moveTo>
                      <a:pt x="547" y="180"/>
                    </a:moveTo>
                    <a:cubicBezTo>
                      <a:pt x="526" y="117"/>
                      <a:pt x="500" y="57"/>
                      <a:pt x="46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2" y="682"/>
                      <a:pt x="222" y="682"/>
                      <a:pt x="222" y="682"/>
                    </a:cubicBezTo>
                    <a:cubicBezTo>
                      <a:pt x="360" y="1107"/>
                      <a:pt x="360" y="1107"/>
                      <a:pt x="360" y="1107"/>
                    </a:cubicBezTo>
                    <a:cubicBezTo>
                      <a:pt x="579" y="853"/>
                      <a:pt x="651" y="499"/>
                      <a:pt x="547" y="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Freeform 6"/>
          <p:cNvSpPr>
            <a:spLocks noEditPoints="1"/>
          </p:cNvSpPr>
          <p:nvPr/>
        </p:nvSpPr>
        <p:spPr bwMode="auto">
          <a:xfrm>
            <a:off x="4795753" y="1797487"/>
            <a:ext cx="246460" cy="244079"/>
          </a:xfrm>
          <a:custGeom>
            <a:avLst/>
            <a:gdLst>
              <a:gd name="T0" fmla="*/ 1398 w 3309"/>
              <a:gd name="T1" fmla="*/ 1815 h 3277"/>
              <a:gd name="T2" fmla="*/ 637 w 3309"/>
              <a:gd name="T3" fmla="*/ 1640 h 3277"/>
              <a:gd name="T4" fmla="*/ 2685 w 3309"/>
              <a:gd name="T5" fmla="*/ 1120 h 3277"/>
              <a:gd name="T6" fmla="*/ 1655 w 3309"/>
              <a:gd name="T7" fmla="*/ 0 h 3277"/>
              <a:gd name="T8" fmla="*/ 1862 w 3309"/>
              <a:gd name="T9" fmla="*/ 13 h 3277"/>
              <a:gd name="T10" fmla="*/ 2062 w 3309"/>
              <a:gd name="T11" fmla="*/ 51 h 3277"/>
              <a:gd name="T12" fmla="*/ 2253 w 3309"/>
              <a:gd name="T13" fmla="*/ 110 h 3277"/>
              <a:gd name="T14" fmla="*/ 2432 w 3309"/>
              <a:gd name="T15" fmla="*/ 192 h 3277"/>
              <a:gd name="T16" fmla="*/ 2600 w 3309"/>
              <a:gd name="T17" fmla="*/ 294 h 3277"/>
              <a:gd name="T18" fmla="*/ 2754 w 3309"/>
              <a:gd name="T19" fmla="*/ 414 h 3277"/>
              <a:gd name="T20" fmla="*/ 2891 w 3309"/>
              <a:gd name="T21" fmla="*/ 550 h 3277"/>
              <a:gd name="T22" fmla="*/ 3013 w 3309"/>
              <a:gd name="T23" fmla="*/ 703 h 3277"/>
              <a:gd name="T24" fmla="*/ 3116 w 3309"/>
              <a:gd name="T25" fmla="*/ 869 h 3277"/>
              <a:gd name="T26" fmla="*/ 3198 w 3309"/>
              <a:gd name="T27" fmla="*/ 1047 h 3277"/>
              <a:gd name="T28" fmla="*/ 3258 w 3309"/>
              <a:gd name="T29" fmla="*/ 1235 h 3277"/>
              <a:gd name="T30" fmla="*/ 3296 w 3309"/>
              <a:gd name="T31" fmla="*/ 1433 h 3277"/>
              <a:gd name="T32" fmla="*/ 3309 w 3309"/>
              <a:gd name="T33" fmla="*/ 1638 h 3277"/>
              <a:gd name="T34" fmla="*/ 3296 w 3309"/>
              <a:gd name="T35" fmla="*/ 1845 h 3277"/>
              <a:gd name="T36" fmla="*/ 3258 w 3309"/>
              <a:gd name="T37" fmla="*/ 2042 h 3277"/>
              <a:gd name="T38" fmla="*/ 3198 w 3309"/>
              <a:gd name="T39" fmla="*/ 2231 h 3277"/>
              <a:gd name="T40" fmla="*/ 3116 w 3309"/>
              <a:gd name="T41" fmla="*/ 2409 h 3277"/>
              <a:gd name="T42" fmla="*/ 3013 w 3309"/>
              <a:gd name="T43" fmla="*/ 2575 h 3277"/>
              <a:gd name="T44" fmla="*/ 2891 w 3309"/>
              <a:gd name="T45" fmla="*/ 2726 h 3277"/>
              <a:gd name="T46" fmla="*/ 2754 w 3309"/>
              <a:gd name="T47" fmla="*/ 2864 h 3277"/>
              <a:gd name="T48" fmla="*/ 2600 w 3309"/>
              <a:gd name="T49" fmla="*/ 2984 h 3277"/>
              <a:gd name="T50" fmla="*/ 2432 w 3309"/>
              <a:gd name="T51" fmla="*/ 3086 h 3277"/>
              <a:gd name="T52" fmla="*/ 2253 w 3309"/>
              <a:gd name="T53" fmla="*/ 3167 h 3277"/>
              <a:gd name="T54" fmla="*/ 2062 w 3309"/>
              <a:gd name="T55" fmla="*/ 3227 h 3277"/>
              <a:gd name="T56" fmla="*/ 1862 w 3309"/>
              <a:gd name="T57" fmla="*/ 3265 h 3277"/>
              <a:gd name="T58" fmla="*/ 1655 w 3309"/>
              <a:gd name="T59" fmla="*/ 3277 h 3277"/>
              <a:gd name="T60" fmla="*/ 1447 w 3309"/>
              <a:gd name="T61" fmla="*/ 3265 h 3277"/>
              <a:gd name="T62" fmla="*/ 1247 w 3309"/>
              <a:gd name="T63" fmla="*/ 3227 h 3277"/>
              <a:gd name="T64" fmla="*/ 1056 w 3309"/>
              <a:gd name="T65" fmla="*/ 3167 h 3277"/>
              <a:gd name="T66" fmla="*/ 877 w 3309"/>
              <a:gd name="T67" fmla="*/ 3086 h 3277"/>
              <a:gd name="T68" fmla="*/ 710 w 3309"/>
              <a:gd name="T69" fmla="*/ 2984 h 3277"/>
              <a:gd name="T70" fmla="*/ 556 w 3309"/>
              <a:gd name="T71" fmla="*/ 2864 h 3277"/>
              <a:gd name="T72" fmla="*/ 418 w 3309"/>
              <a:gd name="T73" fmla="*/ 2726 h 3277"/>
              <a:gd name="T74" fmla="*/ 296 w 3309"/>
              <a:gd name="T75" fmla="*/ 2575 h 3277"/>
              <a:gd name="T76" fmla="*/ 193 w 3309"/>
              <a:gd name="T77" fmla="*/ 2409 h 3277"/>
              <a:gd name="T78" fmla="*/ 111 w 3309"/>
              <a:gd name="T79" fmla="*/ 2231 h 3277"/>
              <a:gd name="T80" fmla="*/ 51 w 3309"/>
              <a:gd name="T81" fmla="*/ 2042 h 3277"/>
              <a:gd name="T82" fmla="*/ 13 w 3309"/>
              <a:gd name="T83" fmla="*/ 1845 h 3277"/>
              <a:gd name="T84" fmla="*/ 0 w 3309"/>
              <a:gd name="T85" fmla="*/ 1638 h 3277"/>
              <a:gd name="T86" fmla="*/ 13 w 3309"/>
              <a:gd name="T87" fmla="*/ 1433 h 3277"/>
              <a:gd name="T88" fmla="*/ 51 w 3309"/>
              <a:gd name="T89" fmla="*/ 1235 h 3277"/>
              <a:gd name="T90" fmla="*/ 111 w 3309"/>
              <a:gd name="T91" fmla="*/ 1047 h 3277"/>
              <a:gd name="T92" fmla="*/ 193 w 3309"/>
              <a:gd name="T93" fmla="*/ 869 h 3277"/>
              <a:gd name="T94" fmla="*/ 296 w 3309"/>
              <a:gd name="T95" fmla="*/ 703 h 3277"/>
              <a:gd name="T96" fmla="*/ 418 w 3309"/>
              <a:gd name="T97" fmla="*/ 550 h 3277"/>
              <a:gd name="T98" fmla="*/ 556 w 3309"/>
              <a:gd name="T99" fmla="*/ 414 h 3277"/>
              <a:gd name="T100" fmla="*/ 710 w 3309"/>
              <a:gd name="T101" fmla="*/ 294 h 3277"/>
              <a:gd name="T102" fmla="*/ 877 w 3309"/>
              <a:gd name="T103" fmla="*/ 192 h 3277"/>
              <a:gd name="T104" fmla="*/ 1056 w 3309"/>
              <a:gd name="T105" fmla="*/ 110 h 3277"/>
              <a:gd name="T106" fmla="*/ 1247 w 3309"/>
              <a:gd name="T107" fmla="*/ 51 h 3277"/>
              <a:gd name="T108" fmla="*/ 1447 w 3309"/>
              <a:gd name="T109" fmla="*/ 13 h 3277"/>
              <a:gd name="T110" fmla="*/ 1655 w 3309"/>
              <a:gd name="T111" fmla="*/ 0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09" h="3277">
                <a:moveTo>
                  <a:pt x="2392" y="831"/>
                </a:moveTo>
                <a:lnTo>
                  <a:pt x="1398" y="1815"/>
                </a:lnTo>
                <a:lnTo>
                  <a:pt x="930" y="1351"/>
                </a:lnTo>
                <a:lnTo>
                  <a:pt x="637" y="1640"/>
                </a:lnTo>
                <a:lnTo>
                  <a:pt x="1398" y="2394"/>
                </a:lnTo>
                <a:lnTo>
                  <a:pt x="2685" y="1120"/>
                </a:lnTo>
                <a:lnTo>
                  <a:pt x="2392" y="831"/>
                </a:lnTo>
                <a:close/>
                <a:moveTo>
                  <a:pt x="1655" y="0"/>
                </a:moveTo>
                <a:lnTo>
                  <a:pt x="1760" y="3"/>
                </a:lnTo>
                <a:lnTo>
                  <a:pt x="1862" y="13"/>
                </a:lnTo>
                <a:lnTo>
                  <a:pt x="1963" y="29"/>
                </a:lnTo>
                <a:lnTo>
                  <a:pt x="2062" y="51"/>
                </a:lnTo>
                <a:lnTo>
                  <a:pt x="2159" y="78"/>
                </a:lnTo>
                <a:lnTo>
                  <a:pt x="2253" y="110"/>
                </a:lnTo>
                <a:lnTo>
                  <a:pt x="2344" y="149"/>
                </a:lnTo>
                <a:lnTo>
                  <a:pt x="2432" y="192"/>
                </a:lnTo>
                <a:lnTo>
                  <a:pt x="2518" y="240"/>
                </a:lnTo>
                <a:lnTo>
                  <a:pt x="2600" y="294"/>
                </a:lnTo>
                <a:lnTo>
                  <a:pt x="2679" y="351"/>
                </a:lnTo>
                <a:lnTo>
                  <a:pt x="2754" y="414"/>
                </a:lnTo>
                <a:lnTo>
                  <a:pt x="2825" y="480"/>
                </a:lnTo>
                <a:lnTo>
                  <a:pt x="2891" y="550"/>
                </a:lnTo>
                <a:lnTo>
                  <a:pt x="2955" y="624"/>
                </a:lnTo>
                <a:lnTo>
                  <a:pt x="3013" y="703"/>
                </a:lnTo>
                <a:lnTo>
                  <a:pt x="3067" y="784"/>
                </a:lnTo>
                <a:lnTo>
                  <a:pt x="3116" y="869"/>
                </a:lnTo>
                <a:lnTo>
                  <a:pt x="3159" y="956"/>
                </a:lnTo>
                <a:lnTo>
                  <a:pt x="3198" y="1047"/>
                </a:lnTo>
                <a:lnTo>
                  <a:pt x="3231" y="1140"/>
                </a:lnTo>
                <a:lnTo>
                  <a:pt x="3258" y="1235"/>
                </a:lnTo>
                <a:lnTo>
                  <a:pt x="3281" y="1333"/>
                </a:lnTo>
                <a:lnTo>
                  <a:pt x="3296" y="1433"/>
                </a:lnTo>
                <a:lnTo>
                  <a:pt x="3306" y="1535"/>
                </a:lnTo>
                <a:lnTo>
                  <a:pt x="3309" y="1638"/>
                </a:lnTo>
                <a:lnTo>
                  <a:pt x="3306" y="1742"/>
                </a:lnTo>
                <a:lnTo>
                  <a:pt x="3296" y="1845"/>
                </a:lnTo>
                <a:lnTo>
                  <a:pt x="3281" y="1944"/>
                </a:lnTo>
                <a:lnTo>
                  <a:pt x="3258" y="2042"/>
                </a:lnTo>
                <a:lnTo>
                  <a:pt x="3231" y="2138"/>
                </a:lnTo>
                <a:lnTo>
                  <a:pt x="3198" y="2231"/>
                </a:lnTo>
                <a:lnTo>
                  <a:pt x="3159" y="2321"/>
                </a:lnTo>
                <a:lnTo>
                  <a:pt x="3116" y="2409"/>
                </a:lnTo>
                <a:lnTo>
                  <a:pt x="3067" y="2493"/>
                </a:lnTo>
                <a:lnTo>
                  <a:pt x="3013" y="2575"/>
                </a:lnTo>
                <a:lnTo>
                  <a:pt x="2955" y="2652"/>
                </a:lnTo>
                <a:lnTo>
                  <a:pt x="2891" y="2726"/>
                </a:lnTo>
                <a:lnTo>
                  <a:pt x="2825" y="2798"/>
                </a:lnTo>
                <a:lnTo>
                  <a:pt x="2754" y="2864"/>
                </a:lnTo>
                <a:lnTo>
                  <a:pt x="2679" y="2925"/>
                </a:lnTo>
                <a:lnTo>
                  <a:pt x="2600" y="2984"/>
                </a:lnTo>
                <a:lnTo>
                  <a:pt x="2518" y="3036"/>
                </a:lnTo>
                <a:lnTo>
                  <a:pt x="2432" y="3086"/>
                </a:lnTo>
                <a:lnTo>
                  <a:pt x="2344" y="3129"/>
                </a:lnTo>
                <a:lnTo>
                  <a:pt x="2253" y="3167"/>
                </a:lnTo>
                <a:lnTo>
                  <a:pt x="2159" y="3200"/>
                </a:lnTo>
                <a:lnTo>
                  <a:pt x="2062" y="3227"/>
                </a:lnTo>
                <a:lnTo>
                  <a:pt x="1963" y="3249"/>
                </a:lnTo>
                <a:lnTo>
                  <a:pt x="1862" y="3265"/>
                </a:lnTo>
                <a:lnTo>
                  <a:pt x="1760" y="3274"/>
                </a:lnTo>
                <a:lnTo>
                  <a:pt x="1655" y="3277"/>
                </a:lnTo>
                <a:lnTo>
                  <a:pt x="1550" y="3274"/>
                </a:lnTo>
                <a:lnTo>
                  <a:pt x="1447" y="3265"/>
                </a:lnTo>
                <a:lnTo>
                  <a:pt x="1346" y="3249"/>
                </a:lnTo>
                <a:lnTo>
                  <a:pt x="1247" y="3227"/>
                </a:lnTo>
                <a:lnTo>
                  <a:pt x="1151" y="3200"/>
                </a:lnTo>
                <a:lnTo>
                  <a:pt x="1056" y="3167"/>
                </a:lnTo>
                <a:lnTo>
                  <a:pt x="966" y="3129"/>
                </a:lnTo>
                <a:lnTo>
                  <a:pt x="877" y="3086"/>
                </a:lnTo>
                <a:lnTo>
                  <a:pt x="791" y="3036"/>
                </a:lnTo>
                <a:lnTo>
                  <a:pt x="710" y="2984"/>
                </a:lnTo>
                <a:lnTo>
                  <a:pt x="630" y="2925"/>
                </a:lnTo>
                <a:lnTo>
                  <a:pt x="556" y="2864"/>
                </a:lnTo>
                <a:lnTo>
                  <a:pt x="484" y="2798"/>
                </a:lnTo>
                <a:lnTo>
                  <a:pt x="418" y="2726"/>
                </a:lnTo>
                <a:lnTo>
                  <a:pt x="355" y="2652"/>
                </a:lnTo>
                <a:lnTo>
                  <a:pt x="296" y="2575"/>
                </a:lnTo>
                <a:lnTo>
                  <a:pt x="243" y="2493"/>
                </a:lnTo>
                <a:lnTo>
                  <a:pt x="193" y="2409"/>
                </a:lnTo>
                <a:lnTo>
                  <a:pt x="150" y="2321"/>
                </a:lnTo>
                <a:lnTo>
                  <a:pt x="111" y="2231"/>
                </a:lnTo>
                <a:lnTo>
                  <a:pt x="78" y="2138"/>
                </a:lnTo>
                <a:lnTo>
                  <a:pt x="51" y="2042"/>
                </a:lnTo>
                <a:lnTo>
                  <a:pt x="28" y="1944"/>
                </a:lnTo>
                <a:lnTo>
                  <a:pt x="13" y="1845"/>
                </a:lnTo>
                <a:lnTo>
                  <a:pt x="3" y="1742"/>
                </a:lnTo>
                <a:lnTo>
                  <a:pt x="0" y="1638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1" y="1235"/>
                </a:lnTo>
                <a:lnTo>
                  <a:pt x="78" y="1140"/>
                </a:lnTo>
                <a:lnTo>
                  <a:pt x="111" y="1047"/>
                </a:lnTo>
                <a:lnTo>
                  <a:pt x="150" y="956"/>
                </a:lnTo>
                <a:lnTo>
                  <a:pt x="193" y="869"/>
                </a:lnTo>
                <a:lnTo>
                  <a:pt x="243" y="784"/>
                </a:lnTo>
                <a:lnTo>
                  <a:pt x="296" y="703"/>
                </a:lnTo>
                <a:lnTo>
                  <a:pt x="355" y="624"/>
                </a:lnTo>
                <a:lnTo>
                  <a:pt x="418" y="550"/>
                </a:lnTo>
                <a:lnTo>
                  <a:pt x="484" y="480"/>
                </a:lnTo>
                <a:lnTo>
                  <a:pt x="556" y="414"/>
                </a:lnTo>
                <a:lnTo>
                  <a:pt x="630" y="351"/>
                </a:lnTo>
                <a:lnTo>
                  <a:pt x="710" y="294"/>
                </a:lnTo>
                <a:lnTo>
                  <a:pt x="791" y="240"/>
                </a:lnTo>
                <a:lnTo>
                  <a:pt x="877" y="192"/>
                </a:lnTo>
                <a:lnTo>
                  <a:pt x="966" y="149"/>
                </a:lnTo>
                <a:lnTo>
                  <a:pt x="1056" y="110"/>
                </a:lnTo>
                <a:lnTo>
                  <a:pt x="1151" y="78"/>
                </a:lnTo>
                <a:lnTo>
                  <a:pt x="1247" y="51"/>
                </a:lnTo>
                <a:lnTo>
                  <a:pt x="1346" y="29"/>
                </a:lnTo>
                <a:lnTo>
                  <a:pt x="1447" y="13"/>
                </a:lnTo>
                <a:lnTo>
                  <a:pt x="1550" y="3"/>
                </a:lnTo>
                <a:lnTo>
                  <a:pt x="165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322905" y="1679461"/>
            <a:ext cx="3433277" cy="4801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It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long established fact that a reader will be distracted by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.</a:t>
            </a:r>
            <a:endParaRPr lang="en-US" sz="900" dirty="0">
              <a:solidFill>
                <a:schemeClr val="bg1">
                  <a:lumMod val="95000"/>
                </a:schemeClr>
              </a:solidFill>
              <a:latin typeface="Roboto (Body)"/>
            </a:endParaRPr>
          </a:p>
        </p:txBody>
      </p:sp>
      <p:sp>
        <p:nvSpPr>
          <p:cNvPr id="54" name="Freeform 6"/>
          <p:cNvSpPr>
            <a:spLocks noEditPoints="1"/>
          </p:cNvSpPr>
          <p:nvPr/>
        </p:nvSpPr>
        <p:spPr bwMode="auto">
          <a:xfrm>
            <a:off x="4795753" y="2392017"/>
            <a:ext cx="246460" cy="244079"/>
          </a:xfrm>
          <a:custGeom>
            <a:avLst/>
            <a:gdLst>
              <a:gd name="T0" fmla="*/ 1398 w 3309"/>
              <a:gd name="T1" fmla="*/ 1815 h 3277"/>
              <a:gd name="T2" fmla="*/ 637 w 3309"/>
              <a:gd name="T3" fmla="*/ 1640 h 3277"/>
              <a:gd name="T4" fmla="*/ 2685 w 3309"/>
              <a:gd name="T5" fmla="*/ 1120 h 3277"/>
              <a:gd name="T6" fmla="*/ 1655 w 3309"/>
              <a:gd name="T7" fmla="*/ 0 h 3277"/>
              <a:gd name="T8" fmla="*/ 1862 w 3309"/>
              <a:gd name="T9" fmla="*/ 13 h 3277"/>
              <a:gd name="T10" fmla="*/ 2062 w 3309"/>
              <a:gd name="T11" fmla="*/ 51 h 3277"/>
              <a:gd name="T12" fmla="*/ 2253 w 3309"/>
              <a:gd name="T13" fmla="*/ 110 h 3277"/>
              <a:gd name="T14" fmla="*/ 2432 w 3309"/>
              <a:gd name="T15" fmla="*/ 192 h 3277"/>
              <a:gd name="T16" fmla="*/ 2600 w 3309"/>
              <a:gd name="T17" fmla="*/ 294 h 3277"/>
              <a:gd name="T18" fmla="*/ 2754 w 3309"/>
              <a:gd name="T19" fmla="*/ 414 h 3277"/>
              <a:gd name="T20" fmla="*/ 2891 w 3309"/>
              <a:gd name="T21" fmla="*/ 550 h 3277"/>
              <a:gd name="T22" fmla="*/ 3013 w 3309"/>
              <a:gd name="T23" fmla="*/ 703 h 3277"/>
              <a:gd name="T24" fmla="*/ 3116 w 3309"/>
              <a:gd name="T25" fmla="*/ 869 h 3277"/>
              <a:gd name="T26" fmla="*/ 3198 w 3309"/>
              <a:gd name="T27" fmla="*/ 1047 h 3277"/>
              <a:gd name="T28" fmla="*/ 3258 w 3309"/>
              <a:gd name="T29" fmla="*/ 1235 h 3277"/>
              <a:gd name="T30" fmla="*/ 3296 w 3309"/>
              <a:gd name="T31" fmla="*/ 1433 h 3277"/>
              <a:gd name="T32" fmla="*/ 3309 w 3309"/>
              <a:gd name="T33" fmla="*/ 1638 h 3277"/>
              <a:gd name="T34" fmla="*/ 3296 w 3309"/>
              <a:gd name="T35" fmla="*/ 1845 h 3277"/>
              <a:gd name="T36" fmla="*/ 3258 w 3309"/>
              <a:gd name="T37" fmla="*/ 2042 h 3277"/>
              <a:gd name="T38" fmla="*/ 3198 w 3309"/>
              <a:gd name="T39" fmla="*/ 2231 h 3277"/>
              <a:gd name="T40" fmla="*/ 3116 w 3309"/>
              <a:gd name="T41" fmla="*/ 2409 h 3277"/>
              <a:gd name="T42" fmla="*/ 3013 w 3309"/>
              <a:gd name="T43" fmla="*/ 2575 h 3277"/>
              <a:gd name="T44" fmla="*/ 2891 w 3309"/>
              <a:gd name="T45" fmla="*/ 2726 h 3277"/>
              <a:gd name="T46" fmla="*/ 2754 w 3309"/>
              <a:gd name="T47" fmla="*/ 2864 h 3277"/>
              <a:gd name="T48" fmla="*/ 2600 w 3309"/>
              <a:gd name="T49" fmla="*/ 2984 h 3277"/>
              <a:gd name="T50" fmla="*/ 2432 w 3309"/>
              <a:gd name="T51" fmla="*/ 3086 h 3277"/>
              <a:gd name="T52" fmla="*/ 2253 w 3309"/>
              <a:gd name="T53" fmla="*/ 3167 h 3277"/>
              <a:gd name="T54" fmla="*/ 2062 w 3309"/>
              <a:gd name="T55" fmla="*/ 3227 h 3277"/>
              <a:gd name="T56" fmla="*/ 1862 w 3309"/>
              <a:gd name="T57" fmla="*/ 3265 h 3277"/>
              <a:gd name="T58" fmla="*/ 1655 w 3309"/>
              <a:gd name="T59" fmla="*/ 3277 h 3277"/>
              <a:gd name="T60" fmla="*/ 1447 w 3309"/>
              <a:gd name="T61" fmla="*/ 3265 h 3277"/>
              <a:gd name="T62" fmla="*/ 1247 w 3309"/>
              <a:gd name="T63" fmla="*/ 3227 h 3277"/>
              <a:gd name="T64" fmla="*/ 1056 w 3309"/>
              <a:gd name="T65" fmla="*/ 3167 h 3277"/>
              <a:gd name="T66" fmla="*/ 877 w 3309"/>
              <a:gd name="T67" fmla="*/ 3086 h 3277"/>
              <a:gd name="T68" fmla="*/ 710 w 3309"/>
              <a:gd name="T69" fmla="*/ 2984 h 3277"/>
              <a:gd name="T70" fmla="*/ 556 w 3309"/>
              <a:gd name="T71" fmla="*/ 2864 h 3277"/>
              <a:gd name="T72" fmla="*/ 418 w 3309"/>
              <a:gd name="T73" fmla="*/ 2726 h 3277"/>
              <a:gd name="T74" fmla="*/ 296 w 3309"/>
              <a:gd name="T75" fmla="*/ 2575 h 3277"/>
              <a:gd name="T76" fmla="*/ 193 w 3309"/>
              <a:gd name="T77" fmla="*/ 2409 h 3277"/>
              <a:gd name="T78" fmla="*/ 111 w 3309"/>
              <a:gd name="T79" fmla="*/ 2231 h 3277"/>
              <a:gd name="T80" fmla="*/ 51 w 3309"/>
              <a:gd name="T81" fmla="*/ 2042 h 3277"/>
              <a:gd name="T82" fmla="*/ 13 w 3309"/>
              <a:gd name="T83" fmla="*/ 1845 h 3277"/>
              <a:gd name="T84" fmla="*/ 0 w 3309"/>
              <a:gd name="T85" fmla="*/ 1638 h 3277"/>
              <a:gd name="T86" fmla="*/ 13 w 3309"/>
              <a:gd name="T87" fmla="*/ 1433 h 3277"/>
              <a:gd name="T88" fmla="*/ 51 w 3309"/>
              <a:gd name="T89" fmla="*/ 1235 h 3277"/>
              <a:gd name="T90" fmla="*/ 111 w 3309"/>
              <a:gd name="T91" fmla="*/ 1047 h 3277"/>
              <a:gd name="T92" fmla="*/ 193 w 3309"/>
              <a:gd name="T93" fmla="*/ 869 h 3277"/>
              <a:gd name="T94" fmla="*/ 296 w 3309"/>
              <a:gd name="T95" fmla="*/ 703 h 3277"/>
              <a:gd name="T96" fmla="*/ 418 w 3309"/>
              <a:gd name="T97" fmla="*/ 550 h 3277"/>
              <a:gd name="T98" fmla="*/ 556 w 3309"/>
              <a:gd name="T99" fmla="*/ 414 h 3277"/>
              <a:gd name="T100" fmla="*/ 710 w 3309"/>
              <a:gd name="T101" fmla="*/ 294 h 3277"/>
              <a:gd name="T102" fmla="*/ 877 w 3309"/>
              <a:gd name="T103" fmla="*/ 192 h 3277"/>
              <a:gd name="T104" fmla="*/ 1056 w 3309"/>
              <a:gd name="T105" fmla="*/ 110 h 3277"/>
              <a:gd name="T106" fmla="*/ 1247 w 3309"/>
              <a:gd name="T107" fmla="*/ 51 h 3277"/>
              <a:gd name="T108" fmla="*/ 1447 w 3309"/>
              <a:gd name="T109" fmla="*/ 13 h 3277"/>
              <a:gd name="T110" fmla="*/ 1655 w 3309"/>
              <a:gd name="T111" fmla="*/ 0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09" h="3277">
                <a:moveTo>
                  <a:pt x="2392" y="831"/>
                </a:moveTo>
                <a:lnTo>
                  <a:pt x="1398" y="1815"/>
                </a:lnTo>
                <a:lnTo>
                  <a:pt x="930" y="1351"/>
                </a:lnTo>
                <a:lnTo>
                  <a:pt x="637" y="1640"/>
                </a:lnTo>
                <a:lnTo>
                  <a:pt x="1398" y="2394"/>
                </a:lnTo>
                <a:lnTo>
                  <a:pt x="2685" y="1120"/>
                </a:lnTo>
                <a:lnTo>
                  <a:pt x="2392" y="831"/>
                </a:lnTo>
                <a:close/>
                <a:moveTo>
                  <a:pt x="1655" y="0"/>
                </a:moveTo>
                <a:lnTo>
                  <a:pt x="1760" y="3"/>
                </a:lnTo>
                <a:lnTo>
                  <a:pt x="1862" y="13"/>
                </a:lnTo>
                <a:lnTo>
                  <a:pt x="1963" y="29"/>
                </a:lnTo>
                <a:lnTo>
                  <a:pt x="2062" y="51"/>
                </a:lnTo>
                <a:lnTo>
                  <a:pt x="2159" y="78"/>
                </a:lnTo>
                <a:lnTo>
                  <a:pt x="2253" y="110"/>
                </a:lnTo>
                <a:lnTo>
                  <a:pt x="2344" y="149"/>
                </a:lnTo>
                <a:lnTo>
                  <a:pt x="2432" y="192"/>
                </a:lnTo>
                <a:lnTo>
                  <a:pt x="2518" y="240"/>
                </a:lnTo>
                <a:lnTo>
                  <a:pt x="2600" y="294"/>
                </a:lnTo>
                <a:lnTo>
                  <a:pt x="2679" y="351"/>
                </a:lnTo>
                <a:lnTo>
                  <a:pt x="2754" y="414"/>
                </a:lnTo>
                <a:lnTo>
                  <a:pt x="2825" y="480"/>
                </a:lnTo>
                <a:lnTo>
                  <a:pt x="2891" y="550"/>
                </a:lnTo>
                <a:lnTo>
                  <a:pt x="2955" y="624"/>
                </a:lnTo>
                <a:lnTo>
                  <a:pt x="3013" y="703"/>
                </a:lnTo>
                <a:lnTo>
                  <a:pt x="3067" y="784"/>
                </a:lnTo>
                <a:lnTo>
                  <a:pt x="3116" y="869"/>
                </a:lnTo>
                <a:lnTo>
                  <a:pt x="3159" y="956"/>
                </a:lnTo>
                <a:lnTo>
                  <a:pt x="3198" y="1047"/>
                </a:lnTo>
                <a:lnTo>
                  <a:pt x="3231" y="1140"/>
                </a:lnTo>
                <a:lnTo>
                  <a:pt x="3258" y="1235"/>
                </a:lnTo>
                <a:lnTo>
                  <a:pt x="3281" y="1333"/>
                </a:lnTo>
                <a:lnTo>
                  <a:pt x="3296" y="1433"/>
                </a:lnTo>
                <a:lnTo>
                  <a:pt x="3306" y="1535"/>
                </a:lnTo>
                <a:lnTo>
                  <a:pt x="3309" y="1638"/>
                </a:lnTo>
                <a:lnTo>
                  <a:pt x="3306" y="1742"/>
                </a:lnTo>
                <a:lnTo>
                  <a:pt x="3296" y="1845"/>
                </a:lnTo>
                <a:lnTo>
                  <a:pt x="3281" y="1944"/>
                </a:lnTo>
                <a:lnTo>
                  <a:pt x="3258" y="2042"/>
                </a:lnTo>
                <a:lnTo>
                  <a:pt x="3231" y="2138"/>
                </a:lnTo>
                <a:lnTo>
                  <a:pt x="3198" y="2231"/>
                </a:lnTo>
                <a:lnTo>
                  <a:pt x="3159" y="2321"/>
                </a:lnTo>
                <a:lnTo>
                  <a:pt x="3116" y="2409"/>
                </a:lnTo>
                <a:lnTo>
                  <a:pt x="3067" y="2493"/>
                </a:lnTo>
                <a:lnTo>
                  <a:pt x="3013" y="2575"/>
                </a:lnTo>
                <a:lnTo>
                  <a:pt x="2955" y="2652"/>
                </a:lnTo>
                <a:lnTo>
                  <a:pt x="2891" y="2726"/>
                </a:lnTo>
                <a:lnTo>
                  <a:pt x="2825" y="2798"/>
                </a:lnTo>
                <a:lnTo>
                  <a:pt x="2754" y="2864"/>
                </a:lnTo>
                <a:lnTo>
                  <a:pt x="2679" y="2925"/>
                </a:lnTo>
                <a:lnTo>
                  <a:pt x="2600" y="2984"/>
                </a:lnTo>
                <a:lnTo>
                  <a:pt x="2518" y="3036"/>
                </a:lnTo>
                <a:lnTo>
                  <a:pt x="2432" y="3086"/>
                </a:lnTo>
                <a:lnTo>
                  <a:pt x="2344" y="3129"/>
                </a:lnTo>
                <a:lnTo>
                  <a:pt x="2253" y="3167"/>
                </a:lnTo>
                <a:lnTo>
                  <a:pt x="2159" y="3200"/>
                </a:lnTo>
                <a:lnTo>
                  <a:pt x="2062" y="3227"/>
                </a:lnTo>
                <a:lnTo>
                  <a:pt x="1963" y="3249"/>
                </a:lnTo>
                <a:lnTo>
                  <a:pt x="1862" y="3265"/>
                </a:lnTo>
                <a:lnTo>
                  <a:pt x="1760" y="3274"/>
                </a:lnTo>
                <a:lnTo>
                  <a:pt x="1655" y="3277"/>
                </a:lnTo>
                <a:lnTo>
                  <a:pt x="1550" y="3274"/>
                </a:lnTo>
                <a:lnTo>
                  <a:pt x="1447" y="3265"/>
                </a:lnTo>
                <a:lnTo>
                  <a:pt x="1346" y="3249"/>
                </a:lnTo>
                <a:lnTo>
                  <a:pt x="1247" y="3227"/>
                </a:lnTo>
                <a:lnTo>
                  <a:pt x="1151" y="3200"/>
                </a:lnTo>
                <a:lnTo>
                  <a:pt x="1056" y="3167"/>
                </a:lnTo>
                <a:lnTo>
                  <a:pt x="966" y="3129"/>
                </a:lnTo>
                <a:lnTo>
                  <a:pt x="877" y="3086"/>
                </a:lnTo>
                <a:lnTo>
                  <a:pt x="791" y="3036"/>
                </a:lnTo>
                <a:lnTo>
                  <a:pt x="710" y="2984"/>
                </a:lnTo>
                <a:lnTo>
                  <a:pt x="630" y="2925"/>
                </a:lnTo>
                <a:lnTo>
                  <a:pt x="556" y="2864"/>
                </a:lnTo>
                <a:lnTo>
                  <a:pt x="484" y="2798"/>
                </a:lnTo>
                <a:lnTo>
                  <a:pt x="418" y="2726"/>
                </a:lnTo>
                <a:lnTo>
                  <a:pt x="355" y="2652"/>
                </a:lnTo>
                <a:lnTo>
                  <a:pt x="296" y="2575"/>
                </a:lnTo>
                <a:lnTo>
                  <a:pt x="243" y="2493"/>
                </a:lnTo>
                <a:lnTo>
                  <a:pt x="193" y="2409"/>
                </a:lnTo>
                <a:lnTo>
                  <a:pt x="150" y="2321"/>
                </a:lnTo>
                <a:lnTo>
                  <a:pt x="111" y="2231"/>
                </a:lnTo>
                <a:lnTo>
                  <a:pt x="78" y="2138"/>
                </a:lnTo>
                <a:lnTo>
                  <a:pt x="51" y="2042"/>
                </a:lnTo>
                <a:lnTo>
                  <a:pt x="28" y="1944"/>
                </a:lnTo>
                <a:lnTo>
                  <a:pt x="13" y="1845"/>
                </a:lnTo>
                <a:lnTo>
                  <a:pt x="3" y="1742"/>
                </a:lnTo>
                <a:lnTo>
                  <a:pt x="0" y="1638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1" y="1235"/>
                </a:lnTo>
                <a:lnTo>
                  <a:pt x="78" y="1140"/>
                </a:lnTo>
                <a:lnTo>
                  <a:pt x="111" y="1047"/>
                </a:lnTo>
                <a:lnTo>
                  <a:pt x="150" y="956"/>
                </a:lnTo>
                <a:lnTo>
                  <a:pt x="193" y="869"/>
                </a:lnTo>
                <a:lnTo>
                  <a:pt x="243" y="784"/>
                </a:lnTo>
                <a:lnTo>
                  <a:pt x="296" y="703"/>
                </a:lnTo>
                <a:lnTo>
                  <a:pt x="355" y="624"/>
                </a:lnTo>
                <a:lnTo>
                  <a:pt x="418" y="550"/>
                </a:lnTo>
                <a:lnTo>
                  <a:pt x="484" y="480"/>
                </a:lnTo>
                <a:lnTo>
                  <a:pt x="556" y="414"/>
                </a:lnTo>
                <a:lnTo>
                  <a:pt x="630" y="351"/>
                </a:lnTo>
                <a:lnTo>
                  <a:pt x="710" y="294"/>
                </a:lnTo>
                <a:lnTo>
                  <a:pt x="791" y="240"/>
                </a:lnTo>
                <a:lnTo>
                  <a:pt x="877" y="192"/>
                </a:lnTo>
                <a:lnTo>
                  <a:pt x="966" y="149"/>
                </a:lnTo>
                <a:lnTo>
                  <a:pt x="1056" y="110"/>
                </a:lnTo>
                <a:lnTo>
                  <a:pt x="1151" y="78"/>
                </a:lnTo>
                <a:lnTo>
                  <a:pt x="1247" y="51"/>
                </a:lnTo>
                <a:lnTo>
                  <a:pt x="1346" y="29"/>
                </a:lnTo>
                <a:lnTo>
                  <a:pt x="1447" y="13"/>
                </a:lnTo>
                <a:lnTo>
                  <a:pt x="1550" y="3"/>
                </a:lnTo>
                <a:lnTo>
                  <a:pt x="165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322905" y="2273991"/>
            <a:ext cx="3433277" cy="4801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It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long established fact that a reader will be distracted by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.</a:t>
            </a:r>
            <a:endParaRPr lang="en-US" sz="900" dirty="0">
              <a:solidFill>
                <a:schemeClr val="bg1">
                  <a:lumMod val="95000"/>
                </a:schemeClr>
              </a:solidFill>
              <a:latin typeface="Roboto (Body)"/>
            </a:endParaRPr>
          </a:p>
        </p:txBody>
      </p:sp>
      <p:sp>
        <p:nvSpPr>
          <p:cNvPr id="52" name="Freeform 6"/>
          <p:cNvSpPr>
            <a:spLocks noEditPoints="1"/>
          </p:cNvSpPr>
          <p:nvPr/>
        </p:nvSpPr>
        <p:spPr bwMode="auto">
          <a:xfrm>
            <a:off x="4795753" y="2986547"/>
            <a:ext cx="246460" cy="244079"/>
          </a:xfrm>
          <a:custGeom>
            <a:avLst/>
            <a:gdLst>
              <a:gd name="T0" fmla="*/ 1398 w 3309"/>
              <a:gd name="T1" fmla="*/ 1815 h 3277"/>
              <a:gd name="T2" fmla="*/ 637 w 3309"/>
              <a:gd name="T3" fmla="*/ 1640 h 3277"/>
              <a:gd name="T4" fmla="*/ 2685 w 3309"/>
              <a:gd name="T5" fmla="*/ 1120 h 3277"/>
              <a:gd name="T6" fmla="*/ 1655 w 3309"/>
              <a:gd name="T7" fmla="*/ 0 h 3277"/>
              <a:gd name="T8" fmla="*/ 1862 w 3309"/>
              <a:gd name="T9" fmla="*/ 13 h 3277"/>
              <a:gd name="T10" fmla="*/ 2062 w 3309"/>
              <a:gd name="T11" fmla="*/ 51 h 3277"/>
              <a:gd name="T12" fmla="*/ 2253 w 3309"/>
              <a:gd name="T13" fmla="*/ 110 h 3277"/>
              <a:gd name="T14" fmla="*/ 2432 w 3309"/>
              <a:gd name="T15" fmla="*/ 192 h 3277"/>
              <a:gd name="T16" fmla="*/ 2600 w 3309"/>
              <a:gd name="T17" fmla="*/ 294 h 3277"/>
              <a:gd name="T18" fmla="*/ 2754 w 3309"/>
              <a:gd name="T19" fmla="*/ 414 h 3277"/>
              <a:gd name="T20" fmla="*/ 2891 w 3309"/>
              <a:gd name="T21" fmla="*/ 550 h 3277"/>
              <a:gd name="T22" fmla="*/ 3013 w 3309"/>
              <a:gd name="T23" fmla="*/ 703 h 3277"/>
              <a:gd name="T24" fmla="*/ 3116 w 3309"/>
              <a:gd name="T25" fmla="*/ 869 h 3277"/>
              <a:gd name="T26" fmla="*/ 3198 w 3309"/>
              <a:gd name="T27" fmla="*/ 1047 h 3277"/>
              <a:gd name="T28" fmla="*/ 3258 w 3309"/>
              <a:gd name="T29" fmla="*/ 1235 h 3277"/>
              <a:gd name="T30" fmla="*/ 3296 w 3309"/>
              <a:gd name="T31" fmla="*/ 1433 h 3277"/>
              <a:gd name="T32" fmla="*/ 3309 w 3309"/>
              <a:gd name="T33" fmla="*/ 1638 h 3277"/>
              <a:gd name="T34" fmla="*/ 3296 w 3309"/>
              <a:gd name="T35" fmla="*/ 1845 h 3277"/>
              <a:gd name="T36" fmla="*/ 3258 w 3309"/>
              <a:gd name="T37" fmla="*/ 2042 h 3277"/>
              <a:gd name="T38" fmla="*/ 3198 w 3309"/>
              <a:gd name="T39" fmla="*/ 2231 h 3277"/>
              <a:gd name="T40" fmla="*/ 3116 w 3309"/>
              <a:gd name="T41" fmla="*/ 2409 h 3277"/>
              <a:gd name="T42" fmla="*/ 3013 w 3309"/>
              <a:gd name="T43" fmla="*/ 2575 h 3277"/>
              <a:gd name="T44" fmla="*/ 2891 w 3309"/>
              <a:gd name="T45" fmla="*/ 2726 h 3277"/>
              <a:gd name="T46" fmla="*/ 2754 w 3309"/>
              <a:gd name="T47" fmla="*/ 2864 h 3277"/>
              <a:gd name="T48" fmla="*/ 2600 w 3309"/>
              <a:gd name="T49" fmla="*/ 2984 h 3277"/>
              <a:gd name="T50" fmla="*/ 2432 w 3309"/>
              <a:gd name="T51" fmla="*/ 3086 h 3277"/>
              <a:gd name="T52" fmla="*/ 2253 w 3309"/>
              <a:gd name="T53" fmla="*/ 3167 h 3277"/>
              <a:gd name="T54" fmla="*/ 2062 w 3309"/>
              <a:gd name="T55" fmla="*/ 3227 h 3277"/>
              <a:gd name="T56" fmla="*/ 1862 w 3309"/>
              <a:gd name="T57" fmla="*/ 3265 h 3277"/>
              <a:gd name="T58" fmla="*/ 1655 w 3309"/>
              <a:gd name="T59" fmla="*/ 3277 h 3277"/>
              <a:gd name="T60" fmla="*/ 1447 w 3309"/>
              <a:gd name="T61" fmla="*/ 3265 h 3277"/>
              <a:gd name="T62" fmla="*/ 1247 w 3309"/>
              <a:gd name="T63" fmla="*/ 3227 h 3277"/>
              <a:gd name="T64" fmla="*/ 1056 w 3309"/>
              <a:gd name="T65" fmla="*/ 3167 h 3277"/>
              <a:gd name="T66" fmla="*/ 877 w 3309"/>
              <a:gd name="T67" fmla="*/ 3086 h 3277"/>
              <a:gd name="T68" fmla="*/ 710 w 3309"/>
              <a:gd name="T69" fmla="*/ 2984 h 3277"/>
              <a:gd name="T70" fmla="*/ 556 w 3309"/>
              <a:gd name="T71" fmla="*/ 2864 h 3277"/>
              <a:gd name="T72" fmla="*/ 418 w 3309"/>
              <a:gd name="T73" fmla="*/ 2726 h 3277"/>
              <a:gd name="T74" fmla="*/ 296 w 3309"/>
              <a:gd name="T75" fmla="*/ 2575 h 3277"/>
              <a:gd name="T76" fmla="*/ 193 w 3309"/>
              <a:gd name="T77" fmla="*/ 2409 h 3277"/>
              <a:gd name="T78" fmla="*/ 111 w 3309"/>
              <a:gd name="T79" fmla="*/ 2231 h 3277"/>
              <a:gd name="T80" fmla="*/ 51 w 3309"/>
              <a:gd name="T81" fmla="*/ 2042 h 3277"/>
              <a:gd name="T82" fmla="*/ 13 w 3309"/>
              <a:gd name="T83" fmla="*/ 1845 h 3277"/>
              <a:gd name="T84" fmla="*/ 0 w 3309"/>
              <a:gd name="T85" fmla="*/ 1638 h 3277"/>
              <a:gd name="T86" fmla="*/ 13 w 3309"/>
              <a:gd name="T87" fmla="*/ 1433 h 3277"/>
              <a:gd name="T88" fmla="*/ 51 w 3309"/>
              <a:gd name="T89" fmla="*/ 1235 h 3277"/>
              <a:gd name="T90" fmla="*/ 111 w 3309"/>
              <a:gd name="T91" fmla="*/ 1047 h 3277"/>
              <a:gd name="T92" fmla="*/ 193 w 3309"/>
              <a:gd name="T93" fmla="*/ 869 h 3277"/>
              <a:gd name="T94" fmla="*/ 296 w 3309"/>
              <a:gd name="T95" fmla="*/ 703 h 3277"/>
              <a:gd name="T96" fmla="*/ 418 w 3309"/>
              <a:gd name="T97" fmla="*/ 550 h 3277"/>
              <a:gd name="T98" fmla="*/ 556 w 3309"/>
              <a:gd name="T99" fmla="*/ 414 h 3277"/>
              <a:gd name="T100" fmla="*/ 710 w 3309"/>
              <a:gd name="T101" fmla="*/ 294 h 3277"/>
              <a:gd name="T102" fmla="*/ 877 w 3309"/>
              <a:gd name="T103" fmla="*/ 192 h 3277"/>
              <a:gd name="T104" fmla="*/ 1056 w 3309"/>
              <a:gd name="T105" fmla="*/ 110 h 3277"/>
              <a:gd name="T106" fmla="*/ 1247 w 3309"/>
              <a:gd name="T107" fmla="*/ 51 h 3277"/>
              <a:gd name="T108" fmla="*/ 1447 w 3309"/>
              <a:gd name="T109" fmla="*/ 13 h 3277"/>
              <a:gd name="T110" fmla="*/ 1655 w 3309"/>
              <a:gd name="T111" fmla="*/ 0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09" h="3277">
                <a:moveTo>
                  <a:pt x="2392" y="831"/>
                </a:moveTo>
                <a:lnTo>
                  <a:pt x="1398" y="1815"/>
                </a:lnTo>
                <a:lnTo>
                  <a:pt x="930" y="1351"/>
                </a:lnTo>
                <a:lnTo>
                  <a:pt x="637" y="1640"/>
                </a:lnTo>
                <a:lnTo>
                  <a:pt x="1398" y="2394"/>
                </a:lnTo>
                <a:lnTo>
                  <a:pt x="2685" y="1120"/>
                </a:lnTo>
                <a:lnTo>
                  <a:pt x="2392" y="831"/>
                </a:lnTo>
                <a:close/>
                <a:moveTo>
                  <a:pt x="1655" y="0"/>
                </a:moveTo>
                <a:lnTo>
                  <a:pt x="1760" y="3"/>
                </a:lnTo>
                <a:lnTo>
                  <a:pt x="1862" y="13"/>
                </a:lnTo>
                <a:lnTo>
                  <a:pt x="1963" y="29"/>
                </a:lnTo>
                <a:lnTo>
                  <a:pt x="2062" y="51"/>
                </a:lnTo>
                <a:lnTo>
                  <a:pt x="2159" y="78"/>
                </a:lnTo>
                <a:lnTo>
                  <a:pt x="2253" y="110"/>
                </a:lnTo>
                <a:lnTo>
                  <a:pt x="2344" y="149"/>
                </a:lnTo>
                <a:lnTo>
                  <a:pt x="2432" y="192"/>
                </a:lnTo>
                <a:lnTo>
                  <a:pt x="2518" y="240"/>
                </a:lnTo>
                <a:lnTo>
                  <a:pt x="2600" y="294"/>
                </a:lnTo>
                <a:lnTo>
                  <a:pt x="2679" y="351"/>
                </a:lnTo>
                <a:lnTo>
                  <a:pt x="2754" y="414"/>
                </a:lnTo>
                <a:lnTo>
                  <a:pt x="2825" y="480"/>
                </a:lnTo>
                <a:lnTo>
                  <a:pt x="2891" y="550"/>
                </a:lnTo>
                <a:lnTo>
                  <a:pt x="2955" y="624"/>
                </a:lnTo>
                <a:lnTo>
                  <a:pt x="3013" y="703"/>
                </a:lnTo>
                <a:lnTo>
                  <a:pt x="3067" y="784"/>
                </a:lnTo>
                <a:lnTo>
                  <a:pt x="3116" y="869"/>
                </a:lnTo>
                <a:lnTo>
                  <a:pt x="3159" y="956"/>
                </a:lnTo>
                <a:lnTo>
                  <a:pt x="3198" y="1047"/>
                </a:lnTo>
                <a:lnTo>
                  <a:pt x="3231" y="1140"/>
                </a:lnTo>
                <a:lnTo>
                  <a:pt x="3258" y="1235"/>
                </a:lnTo>
                <a:lnTo>
                  <a:pt x="3281" y="1333"/>
                </a:lnTo>
                <a:lnTo>
                  <a:pt x="3296" y="1433"/>
                </a:lnTo>
                <a:lnTo>
                  <a:pt x="3306" y="1535"/>
                </a:lnTo>
                <a:lnTo>
                  <a:pt x="3309" y="1638"/>
                </a:lnTo>
                <a:lnTo>
                  <a:pt x="3306" y="1742"/>
                </a:lnTo>
                <a:lnTo>
                  <a:pt x="3296" y="1845"/>
                </a:lnTo>
                <a:lnTo>
                  <a:pt x="3281" y="1944"/>
                </a:lnTo>
                <a:lnTo>
                  <a:pt x="3258" y="2042"/>
                </a:lnTo>
                <a:lnTo>
                  <a:pt x="3231" y="2138"/>
                </a:lnTo>
                <a:lnTo>
                  <a:pt x="3198" y="2231"/>
                </a:lnTo>
                <a:lnTo>
                  <a:pt x="3159" y="2321"/>
                </a:lnTo>
                <a:lnTo>
                  <a:pt x="3116" y="2409"/>
                </a:lnTo>
                <a:lnTo>
                  <a:pt x="3067" y="2493"/>
                </a:lnTo>
                <a:lnTo>
                  <a:pt x="3013" y="2575"/>
                </a:lnTo>
                <a:lnTo>
                  <a:pt x="2955" y="2652"/>
                </a:lnTo>
                <a:lnTo>
                  <a:pt x="2891" y="2726"/>
                </a:lnTo>
                <a:lnTo>
                  <a:pt x="2825" y="2798"/>
                </a:lnTo>
                <a:lnTo>
                  <a:pt x="2754" y="2864"/>
                </a:lnTo>
                <a:lnTo>
                  <a:pt x="2679" y="2925"/>
                </a:lnTo>
                <a:lnTo>
                  <a:pt x="2600" y="2984"/>
                </a:lnTo>
                <a:lnTo>
                  <a:pt x="2518" y="3036"/>
                </a:lnTo>
                <a:lnTo>
                  <a:pt x="2432" y="3086"/>
                </a:lnTo>
                <a:lnTo>
                  <a:pt x="2344" y="3129"/>
                </a:lnTo>
                <a:lnTo>
                  <a:pt x="2253" y="3167"/>
                </a:lnTo>
                <a:lnTo>
                  <a:pt x="2159" y="3200"/>
                </a:lnTo>
                <a:lnTo>
                  <a:pt x="2062" y="3227"/>
                </a:lnTo>
                <a:lnTo>
                  <a:pt x="1963" y="3249"/>
                </a:lnTo>
                <a:lnTo>
                  <a:pt x="1862" y="3265"/>
                </a:lnTo>
                <a:lnTo>
                  <a:pt x="1760" y="3274"/>
                </a:lnTo>
                <a:lnTo>
                  <a:pt x="1655" y="3277"/>
                </a:lnTo>
                <a:lnTo>
                  <a:pt x="1550" y="3274"/>
                </a:lnTo>
                <a:lnTo>
                  <a:pt x="1447" y="3265"/>
                </a:lnTo>
                <a:lnTo>
                  <a:pt x="1346" y="3249"/>
                </a:lnTo>
                <a:lnTo>
                  <a:pt x="1247" y="3227"/>
                </a:lnTo>
                <a:lnTo>
                  <a:pt x="1151" y="3200"/>
                </a:lnTo>
                <a:lnTo>
                  <a:pt x="1056" y="3167"/>
                </a:lnTo>
                <a:lnTo>
                  <a:pt x="966" y="3129"/>
                </a:lnTo>
                <a:lnTo>
                  <a:pt x="877" y="3086"/>
                </a:lnTo>
                <a:lnTo>
                  <a:pt x="791" y="3036"/>
                </a:lnTo>
                <a:lnTo>
                  <a:pt x="710" y="2984"/>
                </a:lnTo>
                <a:lnTo>
                  <a:pt x="630" y="2925"/>
                </a:lnTo>
                <a:lnTo>
                  <a:pt x="556" y="2864"/>
                </a:lnTo>
                <a:lnTo>
                  <a:pt x="484" y="2798"/>
                </a:lnTo>
                <a:lnTo>
                  <a:pt x="418" y="2726"/>
                </a:lnTo>
                <a:lnTo>
                  <a:pt x="355" y="2652"/>
                </a:lnTo>
                <a:lnTo>
                  <a:pt x="296" y="2575"/>
                </a:lnTo>
                <a:lnTo>
                  <a:pt x="243" y="2493"/>
                </a:lnTo>
                <a:lnTo>
                  <a:pt x="193" y="2409"/>
                </a:lnTo>
                <a:lnTo>
                  <a:pt x="150" y="2321"/>
                </a:lnTo>
                <a:lnTo>
                  <a:pt x="111" y="2231"/>
                </a:lnTo>
                <a:lnTo>
                  <a:pt x="78" y="2138"/>
                </a:lnTo>
                <a:lnTo>
                  <a:pt x="51" y="2042"/>
                </a:lnTo>
                <a:lnTo>
                  <a:pt x="28" y="1944"/>
                </a:lnTo>
                <a:lnTo>
                  <a:pt x="13" y="1845"/>
                </a:lnTo>
                <a:lnTo>
                  <a:pt x="3" y="1742"/>
                </a:lnTo>
                <a:lnTo>
                  <a:pt x="0" y="1638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1" y="1235"/>
                </a:lnTo>
                <a:lnTo>
                  <a:pt x="78" y="1140"/>
                </a:lnTo>
                <a:lnTo>
                  <a:pt x="111" y="1047"/>
                </a:lnTo>
                <a:lnTo>
                  <a:pt x="150" y="956"/>
                </a:lnTo>
                <a:lnTo>
                  <a:pt x="193" y="869"/>
                </a:lnTo>
                <a:lnTo>
                  <a:pt x="243" y="784"/>
                </a:lnTo>
                <a:lnTo>
                  <a:pt x="296" y="703"/>
                </a:lnTo>
                <a:lnTo>
                  <a:pt x="355" y="624"/>
                </a:lnTo>
                <a:lnTo>
                  <a:pt x="418" y="550"/>
                </a:lnTo>
                <a:lnTo>
                  <a:pt x="484" y="480"/>
                </a:lnTo>
                <a:lnTo>
                  <a:pt x="556" y="414"/>
                </a:lnTo>
                <a:lnTo>
                  <a:pt x="630" y="351"/>
                </a:lnTo>
                <a:lnTo>
                  <a:pt x="710" y="294"/>
                </a:lnTo>
                <a:lnTo>
                  <a:pt x="791" y="240"/>
                </a:lnTo>
                <a:lnTo>
                  <a:pt x="877" y="192"/>
                </a:lnTo>
                <a:lnTo>
                  <a:pt x="966" y="149"/>
                </a:lnTo>
                <a:lnTo>
                  <a:pt x="1056" y="110"/>
                </a:lnTo>
                <a:lnTo>
                  <a:pt x="1151" y="78"/>
                </a:lnTo>
                <a:lnTo>
                  <a:pt x="1247" y="51"/>
                </a:lnTo>
                <a:lnTo>
                  <a:pt x="1346" y="29"/>
                </a:lnTo>
                <a:lnTo>
                  <a:pt x="1447" y="13"/>
                </a:lnTo>
                <a:lnTo>
                  <a:pt x="1550" y="3"/>
                </a:lnTo>
                <a:lnTo>
                  <a:pt x="165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322905" y="2868521"/>
            <a:ext cx="3433277" cy="4801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It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long established fact that a reader will be distracted by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.</a:t>
            </a:r>
            <a:endParaRPr lang="en-US" sz="900" dirty="0">
              <a:solidFill>
                <a:schemeClr val="bg1">
                  <a:lumMod val="95000"/>
                </a:schemeClr>
              </a:solidFill>
              <a:latin typeface="Roboto (Body)"/>
            </a:endParaRPr>
          </a:p>
        </p:txBody>
      </p:sp>
      <p:sp>
        <p:nvSpPr>
          <p:cNvPr id="50" name="Freeform 6"/>
          <p:cNvSpPr>
            <a:spLocks noEditPoints="1"/>
          </p:cNvSpPr>
          <p:nvPr/>
        </p:nvSpPr>
        <p:spPr bwMode="auto">
          <a:xfrm>
            <a:off x="4795753" y="3581077"/>
            <a:ext cx="246460" cy="244079"/>
          </a:xfrm>
          <a:custGeom>
            <a:avLst/>
            <a:gdLst>
              <a:gd name="T0" fmla="*/ 1398 w 3309"/>
              <a:gd name="T1" fmla="*/ 1815 h 3277"/>
              <a:gd name="T2" fmla="*/ 637 w 3309"/>
              <a:gd name="T3" fmla="*/ 1640 h 3277"/>
              <a:gd name="T4" fmla="*/ 2685 w 3309"/>
              <a:gd name="T5" fmla="*/ 1120 h 3277"/>
              <a:gd name="T6" fmla="*/ 1655 w 3309"/>
              <a:gd name="T7" fmla="*/ 0 h 3277"/>
              <a:gd name="T8" fmla="*/ 1862 w 3309"/>
              <a:gd name="T9" fmla="*/ 13 h 3277"/>
              <a:gd name="T10" fmla="*/ 2062 w 3309"/>
              <a:gd name="T11" fmla="*/ 51 h 3277"/>
              <a:gd name="T12" fmla="*/ 2253 w 3309"/>
              <a:gd name="T13" fmla="*/ 110 h 3277"/>
              <a:gd name="T14" fmla="*/ 2432 w 3309"/>
              <a:gd name="T15" fmla="*/ 192 h 3277"/>
              <a:gd name="T16" fmla="*/ 2600 w 3309"/>
              <a:gd name="T17" fmla="*/ 294 h 3277"/>
              <a:gd name="T18" fmla="*/ 2754 w 3309"/>
              <a:gd name="T19" fmla="*/ 414 h 3277"/>
              <a:gd name="T20" fmla="*/ 2891 w 3309"/>
              <a:gd name="T21" fmla="*/ 550 h 3277"/>
              <a:gd name="T22" fmla="*/ 3013 w 3309"/>
              <a:gd name="T23" fmla="*/ 703 h 3277"/>
              <a:gd name="T24" fmla="*/ 3116 w 3309"/>
              <a:gd name="T25" fmla="*/ 869 h 3277"/>
              <a:gd name="T26" fmla="*/ 3198 w 3309"/>
              <a:gd name="T27" fmla="*/ 1047 h 3277"/>
              <a:gd name="T28" fmla="*/ 3258 w 3309"/>
              <a:gd name="T29" fmla="*/ 1235 h 3277"/>
              <a:gd name="T30" fmla="*/ 3296 w 3309"/>
              <a:gd name="T31" fmla="*/ 1433 h 3277"/>
              <a:gd name="T32" fmla="*/ 3309 w 3309"/>
              <a:gd name="T33" fmla="*/ 1638 h 3277"/>
              <a:gd name="T34" fmla="*/ 3296 w 3309"/>
              <a:gd name="T35" fmla="*/ 1845 h 3277"/>
              <a:gd name="T36" fmla="*/ 3258 w 3309"/>
              <a:gd name="T37" fmla="*/ 2042 h 3277"/>
              <a:gd name="T38" fmla="*/ 3198 w 3309"/>
              <a:gd name="T39" fmla="*/ 2231 h 3277"/>
              <a:gd name="T40" fmla="*/ 3116 w 3309"/>
              <a:gd name="T41" fmla="*/ 2409 h 3277"/>
              <a:gd name="T42" fmla="*/ 3013 w 3309"/>
              <a:gd name="T43" fmla="*/ 2575 h 3277"/>
              <a:gd name="T44" fmla="*/ 2891 w 3309"/>
              <a:gd name="T45" fmla="*/ 2726 h 3277"/>
              <a:gd name="T46" fmla="*/ 2754 w 3309"/>
              <a:gd name="T47" fmla="*/ 2864 h 3277"/>
              <a:gd name="T48" fmla="*/ 2600 w 3309"/>
              <a:gd name="T49" fmla="*/ 2984 h 3277"/>
              <a:gd name="T50" fmla="*/ 2432 w 3309"/>
              <a:gd name="T51" fmla="*/ 3086 h 3277"/>
              <a:gd name="T52" fmla="*/ 2253 w 3309"/>
              <a:gd name="T53" fmla="*/ 3167 h 3277"/>
              <a:gd name="T54" fmla="*/ 2062 w 3309"/>
              <a:gd name="T55" fmla="*/ 3227 h 3277"/>
              <a:gd name="T56" fmla="*/ 1862 w 3309"/>
              <a:gd name="T57" fmla="*/ 3265 h 3277"/>
              <a:gd name="T58" fmla="*/ 1655 w 3309"/>
              <a:gd name="T59" fmla="*/ 3277 h 3277"/>
              <a:gd name="T60" fmla="*/ 1447 w 3309"/>
              <a:gd name="T61" fmla="*/ 3265 h 3277"/>
              <a:gd name="T62" fmla="*/ 1247 w 3309"/>
              <a:gd name="T63" fmla="*/ 3227 h 3277"/>
              <a:gd name="T64" fmla="*/ 1056 w 3309"/>
              <a:gd name="T65" fmla="*/ 3167 h 3277"/>
              <a:gd name="T66" fmla="*/ 877 w 3309"/>
              <a:gd name="T67" fmla="*/ 3086 h 3277"/>
              <a:gd name="T68" fmla="*/ 710 w 3309"/>
              <a:gd name="T69" fmla="*/ 2984 h 3277"/>
              <a:gd name="T70" fmla="*/ 556 w 3309"/>
              <a:gd name="T71" fmla="*/ 2864 h 3277"/>
              <a:gd name="T72" fmla="*/ 418 w 3309"/>
              <a:gd name="T73" fmla="*/ 2726 h 3277"/>
              <a:gd name="T74" fmla="*/ 296 w 3309"/>
              <a:gd name="T75" fmla="*/ 2575 h 3277"/>
              <a:gd name="T76" fmla="*/ 193 w 3309"/>
              <a:gd name="T77" fmla="*/ 2409 h 3277"/>
              <a:gd name="T78" fmla="*/ 111 w 3309"/>
              <a:gd name="T79" fmla="*/ 2231 h 3277"/>
              <a:gd name="T80" fmla="*/ 51 w 3309"/>
              <a:gd name="T81" fmla="*/ 2042 h 3277"/>
              <a:gd name="T82" fmla="*/ 13 w 3309"/>
              <a:gd name="T83" fmla="*/ 1845 h 3277"/>
              <a:gd name="T84" fmla="*/ 0 w 3309"/>
              <a:gd name="T85" fmla="*/ 1638 h 3277"/>
              <a:gd name="T86" fmla="*/ 13 w 3309"/>
              <a:gd name="T87" fmla="*/ 1433 h 3277"/>
              <a:gd name="T88" fmla="*/ 51 w 3309"/>
              <a:gd name="T89" fmla="*/ 1235 h 3277"/>
              <a:gd name="T90" fmla="*/ 111 w 3309"/>
              <a:gd name="T91" fmla="*/ 1047 h 3277"/>
              <a:gd name="T92" fmla="*/ 193 w 3309"/>
              <a:gd name="T93" fmla="*/ 869 h 3277"/>
              <a:gd name="T94" fmla="*/ 296 w 3309"/>
              <a:gd name="T95" fmla="*/ 703 h 3277"/>
              <a:gd name="T96" fmla="*/ 418 w 3309"/>
              <a:gd name="T97" fmla="*/ 550 h 3277"/>
              <a:gd name="T98" fmla="*/ 556 w 3309"/>
              <a:gd name="T99" fmla="*/ 414 h 3277"/>
              <a:gd name="T100" fmla="*/ 710 w 3309"/>
              <a:gd name="T101" fmla="*/ 294 h 3277"/>
              <a:gd name="T102" fmla="*/ 877 w 3309"/>
              <a:gd name="T103" fmla="*/ 192 h 3277"/>
              <a:gd name="T104" fmla="*/ 1056 w 3309"/>
              <a:gd name="T105" fmla="*/ 110 h 3277"/>
              <a:gd name="T106" fmla="*/ 1247 w 3309"/>
              <a:gd name="T107" fmla="*/ 51 h 3277"/>
              <a:gd name="T108" fmla="*/ 1447 w 3309"/>
              <a:gd name="T109" fmla="*/ 13 h 3277"/>
              <a:gd name="T110" fmla="*/ 1655 w 3309"/>
              <a:gd name="T111" fmla="*/ 0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09" h="3277">
                <a:moveTo>
                  <a:pt x="2392" y="831"/>
                </a:moveTo>
                <a:lnTo>
                  <a:pt x="1398" y="1815"/>
                </a:lnTo>
                <a:lnTo>
                  <a:pt x="930" y="1351"/>
                </a:lnTo>
                <a:lnTo>
                  <a:pt x="637" y="1640"/>
                </a:lnTo>
                <a:lnTo>
                  <a:pt x="1398" y="2394"/>
                </a:lnTo>
                <a:lnTo>
                  <a:pt x="2685" y="1120"/>
                </a:lnTo>
                <a:lnTo>
                  <a:pt x="2392" y="831"/>
                </a:lnTo>
                <a:close/>
                <a:moveTo>
                  <a:pt x="1655" y="0"/>
                </a:moveTo>
                <a:lnTo>
                  <a:pt x="1760" y="3"/>
                </a:lnTo>
                <a:lnTo>
                  <a:pt x="1862" y="13"/>
                </a:lnTo>
                <a:lnTo>
                  <a:pt x="1963" y="29"/>
                </a:lnTo>
                <a:lnTo>
                  <a:pt x="2062" y="51"/>
                </a:lnTo>
                <a:lnTo>
                  <a:pt x="2159" y="78"/>
                </a:lnTo>
                <a:lnTo>
                  <a:pt x="2253" y="110"/>
                </a:lnTo>
                <a:lnTo>
                  <a:pt x="2344" y="149"/>
                </a:lnTo>
                <a:lnTo>
                  <a:pt x="2432" y="192"/>
                </a:lnTo>
                <a:lnTo>
                  <a:pt x="2518" y="240"/>
                </a:lnTo>
                <a:lnTo>
                  <a:pt x="2600" y="294"/>
                </a:lnTo>
                <a:lnTo>
                  <a:pt x="2679" y="351"/>
                </a:lnTo>
                <a:lnTo>
                  <a:pt x="2754" y="414"/>
                </a:lnTo>
                <a:lnTo>
                  <a:pt x="2825" y="480"/>
                </a:lnTo>
                <a:lnTo>
                  <a:pt x="2891" y="550"/>
                </a:lnTo>
                <a:lnTo>
                  <a:pt x="2955" y="624"/>
                </a:lnTo>
                <a:lnTo>
                  <a:pt x="3013" y="703"/>
                </a:lnTo>
                <a:lnTo>
                  <a:pt x="3067" y="784"/>
                </a:lnTo>
                <a:lnTo>
                  <a:pt x="3116" y="869"/>
                </a:lnTo>
                <a:lnTo>
                  <a:pt x="3159" y="956"/>
                </a:lnTo>
                <a:lnTo>
                  <a:pt x="3198" y="1047"/>
                </a:lnTo>
                <a:lnTo>
                  <a:pt x="3231" y="1140"/>
                </a:lnTo>
                <a:lnTo>
                  <a:pt x="3258" y="1235"/>
                </a:lnTo>
                <a:lnTo>
                  <a:pt x="3281" y="1333"/>
                </a:lnTo>
                <a:lnTo>
                  <a:pt x="3296" y="1433"/>
                </a:lnTo>
                <a:lnTo>
                  <a:pt x="3306" y="1535"/>
                </a:lnTo>
                <a:lnTo>
                  <a:pt x="3309" y="1638"/>
                </a:lnTo>
                <a:lnTo>
                  <a:pt x="3306" y="1742"/>
                </a:lnTo>
                <a:lnTo>
                  <a:pt x="3296" y="1845"/>
                </a:lnTo>
                <a:lnTo>
                  <a:pt x="3281" y="1944"/>
                </a:lnTo>
                <a:lnTo>
                  <a:pt x="3258" y="2042"/>
                </a:lnTo>
                <a:lnTo>
                  <a:pt x="3231" y="2138"/>
                </a:lnTo>
                <a:lnTo>
                  <a:pt x="3198" y="2231"/>
                </a:lnTo>
                <a:lnTo>
                  <a:pt x="3159" y="2321"/>
                </a:lnTo>
                <a:lnTo>
                  <a:pt x="3116" y="2409"/>
                </a:lnTo>
                <a:lnTo>
                  <a:pt x="3067" y="2493"/>
                </a:lnTo>
                <a:lnTo>
                  <a:pt x="3013" y="2575"/>
                </a:lnTo>
                <a:lnTo>
                  <a:pt x="2955" y="2652"/>
                </a:lnTo>
                <a:lnTo>
                  <a:pt x="2891" y="2726"/>
                </a:lnTo>
                <a:lnTo>
                  <a:pt x="2825" y="2798"/>
                </a:lnTo>
                <a:lnTo>
                  <a:pt x="2754" y="2864"/>
                </a:lnTo>
                <a:lnTo>
                  <a:pt x="2679" y="2925"/>
                </a:lnTo>
                <a:lnTo>
                  <a:pt x="2600" y="2984"/>
                </a:lnTo>
                <a:lnTo>
                  <a:pt x="2518" y="3036"/>
                </a:lnTo>
                <a:lnTo>
                  <a:pt x="2432" y="3086"/>
                </a:lnTo>
                <a:lnTo>
                  <a:pt x="2344" y="3129"/>
                </a:lnTo>
                <a:lnTo>
                  <a:pt x="2253" y="3167"/>
                </a:lnTo>
                <a:lnTo>
                  <a:pt x="2159" y="3200"/>
                </a:lnTo>
                <a:lnTo>
                  <a:pt x="2062" y="3227"/>
                </a:lnTo>
                <a:lnTo>
                  <a:pt x="1963" y="3249"/>
                </a:lnTo>
                <a:lnTo>
                  <a:pt x="1862" y="3265"/>
                </a:lnTo>
                <a:lnTo>
                  <a:pt x="1760" y="3274"/>
                </a:lnTo>
                <a:lnTo>
                  <a:pt x="1655" y="3277"/>
                </a:lnTo>
                <a:lnTo>
                  <a:pt x="1550" y="3274"/>
                </a:lnTo>
                <a:lnTo>
                  <a:pt x="1447" y="3265"/>
                </a:lnTo>
                <a:lnTo>
                  <a:pt x="1346" y="3249"/>
                </a:lnTo>
                <a:lnTo>
                  <a:pt x="1247" y="3227"/>
                </a:lnTo>
                <a:lnTo>
                  <a:pt x="1151" y="3200"/>
                </a:lnTo>
                <a:lnTo>
                  <a:pt x="1056" y="3167"/>
                </a:lnTo>
                <a:lnTo>
                  <a:pt x="966" y="3129"/>
                </a:lnTo>
                <a:lnTo>
                  <a:pt x="877" y="3086"/>
                </a:lnTo>
                <a:lnTo>
                  <a:pt x="791" y="3036"/>
                </a:lnTo>
                <a:lnTo>
                  <a:pt x="710" y="2984"/>
                </a:lnTo>
                <a:lnTo>
                  <a:pt x="630" y="2925"/>
                </a:lnTo>
                <a:lnTo>
                  <a:pt x="556" y="2864"/>
                </a:lnTo>
                <a:lnTo>
                  <a:pt x="484" y="2798"/>
                </a:lnTo>
                <a:lnTo>
                  <a:pt x="418" y="2726"/>
                </a:lnTo>
                <a:lnTo>
                  <a:pt x="355" y="2652"/>
                </a:lnTo>
                <a:lnTo>
                  <a:pt x="296" y="2575"/>
                </a:lnTo>
                <a:lnTo>
                  <a:pt x="243" y="2493"/>
                </a:lnTo>
                <a:lnTo>
                  <a:pt x="193" y="2409"/>
                </a:lnTo>
                <a:lnTo>
                  <a:pt x="150" y="2321"/>
                </a:lnTo>
                <a:lnTo>
                  <a:pt x="111" y="2231"/>
                </a:lnTo>
                <a:lnTo>
                  <a:pt x="78" y="2138"/>
                </a:lnTo>
                <a:lnTo>
                  <a:pt x="51" y="2042"/>
                </a:lnTo>
                <a:lnTo>
                  <a:pt x="28" y="1944"/>
                </a:lnTo>
                <a:lnTo>
                  <a:pt x="13" y="1845"/>
                </a:lnTo>
                <a:lnTo>
                  <a:pt x="3" y="1742"/>
                </a:lnTo>
                <a:lnTo>
                  <a:pt x="0" y="1638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1" y="1235"/>
                </a:lnTo>
                <a:lnTo>
                  <a:pt x="78" y="1140"/>
                </a:lnTo>
                <a:lnTo>
                  <a:pt x="111" y="1047"/>
                </a:lnTo>
                <a:lnTo>
                  <a:pt x="150" y="956"/>
                </a:lnTo>
                <a:lnTo>
                  <a:pt x="193" y="869"/>
                </a:lnTo>
                <a:lnTo>
                  <a:pt x="243" y="784"/>
                </a:lnTo>
                <a:lnTo>
                  <a:pt x="296" y="703"/>
                </a:lnTo>
                <a:lnTo>
                  <a:pt x="355" y="624"/>
                </a:lnTo>
                <a:lnTo>
                  <a:pt x="418" y="550"/>
                </a:lnTo>
                <a:lnTo>
                  <a:pt x="484" y="480"/>
                </a:lnTo>
                <a:lnTo>
                  <a:pt x="556" y="414"/>
                </a:lnTo>
                <a:lnTo>
                  <a:pt x="630" y="351"/>
                </a:lnTo>
                <a:lnTo>
                  <a:pt x="710" y="294"/>
                </a:lnTo>
                <a:lnTo>
                  <a:pt x="791" y="240"/>
                </a:lnTo>
                <a:lnTo>
                  <a:pt x="877" y="192"/>
                </a:lnTo>
                <a:lnTo>
                  <a:pt x="966" y="149"/>
                </a:lnTo>
                <a:lnTo>
                  <a:pt x="1056" y="110"/>
                </a:lnTo>
                <a:lnTo>
                  <a:pt x="1151" y="78"/>
                </a:lnTo>
                <a:lnTo>
                  <a:pt x="1247" y="51"/>
                </a:lnTo>
                <a:lnTo>
                  <a:pt x="1346" y="29"/>
                </a:lnTo>
                <a:lnTo>
                  <a:pt x="1447" y="13"/>
                </a:lnTo>
                <a:lnTo>
                  <a:pt x="1550" y="3"/>
                </a:lnTo>
                <a:lnTo>
                  <a:pt x="165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22905" y="3463051"/>
            <a:ext cx="3433277" cy="4801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It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long established fact that a reader will be distracted by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.</a:t>
            </a:r>
            <a:endParaRPr lang="en-US" sz="900" dirty="0">
              <a:solidFill>
                <a:schemeClr val="bg1">
                  <a:lumMod val="95000"/>
                </a:schemeClr>
              </a:solidFill>
              <a:latin typeface="Roboto (Body)"/>
            </a:endParaRPr>
          </a:p>
        </p:txBody>
      </p:sp>
      <p:sp>
        <p:nvSpPr>
          <p:cNvPr id="48" name="Freeform 6"/>
          <p:cNvSpPr>
            <a:spLocks noEditPoints="1"/>
          </p:cNvSpPr>
          <p:nvPr/>
        </p:nvSpPr>
        <p:spPr bwMode="auto">
          <a:xfrm>
            <a:off x="4795753" y="4175605"/>
            <a:ext cx="246460" cy="244079"/>
          </a:xfrm>
          <a:custGeom>
            <a:avLst/>
            <a:gdLst>
              <a:gd name="T0" fmla="*/ 1398 w 3309"/>
              <a:gd name="T1" fmla="*/ 1815 h 3277"/>
              <a:gd name="T2" fmla="*/ 637 w 3309"/>
              <a:gd name="T3" fmla="*/ 1640 h 3277"/>
              <a:gd name="T4" fmla="*/ 2685 w 3309"/>
              <a:gd name="T5" fmla="*/ 1120 h 3277"/>
              <a:gd name="T6" fmla="*/ 1655 w 3309"/>
              <a:gd name="T7" fmla="*/ 0 h 3277"/>
              <a:gd name="T8" fmla="*/ 1862 w 3309"/>
              <a:gd name="T9" fmla="*/ 13 h 3277"/>
              <a:gd name="T10" fmla="*/ 2062 w 3309"/>
              <a:gd name="T11" fmla="*/ 51 h 3277"/>
              <a:gd name="T12" fmla="*/ 2253 w 3309"/>
              <a:gd name="T13" fmla="*/ 110 h 3277"/>
              <a:gd name="T14" fmla="*/ 2432 w 3309"/>
              <a:gd name="T15" fmla="*/ 192 h 3277"/>
              <a:gd name="T16" fmla="*/ 2600 w 3309"/>
              <a:gd name="T17" fmla="*/ 294 h 3277"/>
              <a:gd name="T18" fmla="*/ 2754 w 3309"/>
              <a:gd name="T19" fmla="*/ 414 h 3277"/>
              <a:gd name="T20" fmla="*/ 2891 w 3309"/>
              <a:gd name="T21" fmla="*/ 550 h 3277"/>
              <a:gd name="T22" fmla="*/ 3013 w 3309"/>
              <a:gd name="T23" fmla="*/ 703 h 3277"/>
              <a:gd name="T24" fmla="*/ 3116 w 3309"/>
              <a:gd name="T25" fmla="*/ 869 h 3277"/>
              <a:gd name="T26" fmla="*/ 3198 w 3309"/>
              <a:gd name="T27" fmla="*/ 1047 h 3277"/>
              <a:gd name="T28" fmla="*/ 3258 w 3309"/>
              <a:gd name="T29" fmla="*/ 1235 h 3277"/>
              <a:gd name="T30" fmla="*/ 3296 w 3309"/>
              <a:gd name="T31" fmla="*/ 1433 h 3277"/>
              <a:gd name="T32" fmla="*/ 3309 w 3309"/>
              <a:gd name="T33" fmla="*/ 1638 h 3277"/>
              <a:gd name="T34" fmla="*/ 3296 w 3309"/>
              <a:gd name="T35" fmla="*/ 1845 h 3277"/>
              <a:gd name="T36" fmla="*/ 3258 w 3309"/>
              <a:gd name="T37" fmla="*/ 2042 h 3277"/>
              <a:gd name="T38" fmla="*/ 3198 w 3309"/>
              <a:gd name="T39" fmla="*/ 2231 h 3277"/>
              <a:gd name="T40" fmla="*/ 3116 w 3309"/>
              <a:gd name="T41" fmla="*/ 2409 h 3277"/>
              <a:gd name="T42" fmla="*/ 3013 w 3309"/>
              <a:gd name="T43" fmla="*/ 2575 h 3277"/>
              <a:gd name="T44" fmla="*/ 2891 w 3309"/>
              <a:gd name="T45" fmla="*/ 2726 h 3277"/>
              <a:gd name="T46" fmla="*/ 2754 w 3309"/>
              <a:gd name="T47" fmla="*/ 2864 h 3277"/>
              <a:gd name="T48" fmla="*/ 2600 w 3309"/>
              <a:gd name="T49" fmla="*/ 2984 h 3277"/>
              <a:gd name="T50" fmla="*/ 2432 w 3309"/>
              <a:gd name="T51" fmla="*/ 3086 h 3277"/>
              <a:gd name="T52" fmla="*/ 2253 w 3309"/>
              <a:gd name="T53" fmla="*/ 3167 h 3277"/>
              <a:gd name="T54" fmla="*/ 2062 w 3309"/>
              <a:gd name="T55" fmla="*/ 3227 h 3277"/>
              <a:gd name="T56" fmla="*/ 1862 w 3309"/>
              <a:gd name="T57" fmla="*/ 3265 h 3277"/>
              <a:gd name="T58" fmla="*/ 1655 w 3309"/>
              <a:gd name="T59" fmla="*/ 3277 h 3277"/>
              <a:gd name="T60" fmla="*/ 1447 w 3309"/>
              <a:gd name="T61" fmla="*/ 3265 h 3277"/>
              <a:gd name="T62" fmla="*/ 1247 w 3309"/>
              <a:gd name="T63" fmla="*/ 3227 h 3277"/>
              <a:gd name="T64" fmla="*/ 1056 w 3309"/>
              <a:gd name="T65" fmla="*/ 3167 h 3277"/>
              <a:gd name="T66" fmla="*/ 877 w 3309"/>
              <a:gd name="T67" fmla="*/ 3086 h 3277"/>
              <a:gd name="T68" fmla="*/ 710 w 3309"/>
              <a:gd name="T69" fmla="*/ 2984 h 3277"/>
              <a:gd name="T70" fmla="*/ 556 w 3309"/>
              <a:gd name="T71" fmla="*/ 2864 h 3277"/>
              <a:gd name="T72" fmla="*/ 418 w 3309"/>
              <a:gd name="T73" fmla="*/ 2726 h 3277"/>
              <a:gd name="T74" fmla="*/ 296 w 3309"/>
              <a:gd name="T75" fmla="*/ 2575 h 3277"/>
              <a:gd name="T76" fmla="*/ 193 w 3309"/>
              <a:gd name="T77" fmla="*/ 2409 h 3277"/>
              <a:gd name="T78" fmla="*/ 111 w 3309"/>
              <a:gd name="T79" fmla="*/ 2231 h 3277"/>
              <a:gd name="T80" fmla="*/ 51 w 3309"/>
              <a:gd name="T81" fmla="*/ 2042 h 3277"/>
              <a:gd name="T82" fmla="*/ 13 w 3309"/>
              <a:gd name="T83" fmla="*/ 1845 h 3277"/>
              <a:gd name="T84" fmla="*/ 0 w 3309"/>
              <a:gd name="T85" fmla="*/ 1638 h 3277"/>
              <a:gd name="T86" fmla="*/ 13 w 3309"/>
              <a:gd name="T87" fmla="*/ 1433 h 3277"/>
              <a:gd name="T88" fmla="*/ 51 w 3309"/>
              <a:gd name="T89" fmla="*/ 1235 h 3277"/>
              <a:gd name="T90" fmla="*/ 111 w 3309"/>
              <a:gd name="T91" fmla="*/ 1047 h 3277"/>
              <a:gd name="T92" fmla="*/ 193 w 3309"/>
              <a:gd name="T93" fmla="*/ 869 h 3277"/>
              <a:gd name="T94" fmla="*/ 296 w 3309"/>
              <a:gd name="T95" fmla="*/ 703 h 3277"/>
              <a:gd name="T96" fmla="*/ 418 w 3309"/>
              <a:gd name="T97" fmla="*/ 550 h 3277"/>
              <a:gd name="T98" fmla="*/ 556 w 3309"/>
              <a:gd name="T99" fmla="*/ 414 h 3277"/>
              <a:gd name="T100" fmla="*/ 710 w 3309"/>
              <a:gd name="T101" fmla="*/ 294 h 3277"/>
              <a:gd name="T102" fmla="*/ 877 w 3309"/>
              <a:gd name="T103" fmla="*/ 192 h 3277"/>
              <a:gd name="T104" fmla="*/ 1056 w 3309"/>
              <a:gd name="T105" fmla="*/ 110 h 3277"/>
              <a:gd name="T106" fmla="*/ 1247 w 3309"/>
              <a:gd name="T107" fmla="*/ 51 h 3277"/>
              <a:gd name="T108" fmla="*/ 1447 w 3309"/>
              <a:gd name="T109" fmla="*/ 13 h 3277"/>
              <a:gd name="T110" fmla="*/ 1655 w 3309"/>
              <a:gd name="T111" fmla="*/ 0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09" h="3277">
                <a:moveTo>
                  <a:pt x="2392" y="831"/>
                </a:moveTo>
                <a:lnTo>
                  <a:pt x="1398" y="1815"/>
                </a:lnTo>
                <a:lnTo>
                  <a:pt x="930" y="1351"/>
                </a:lnTo>
                <a:lnTo>
                  <a:pt x="637" y="1640"/>
                </a:lnTo>
                <a:lnTo>
                  <a:pt x="1398" y="2394"/>
                </a:lnTo>
                <a:lnTo>
                  <a:pt x="2685" y="1120"/>
                </a:lnTo>
                <a:lnTo>
                  <a:pt x="2392" y="831"/>
                </a:lnTo>
                <a:close/>
                <a:moveTo>
                  <a:pt x="1655" y="0"/>
                </a:moveTo>
                <a:lnTo>
                  <a:pt x="1760" y="3"/>
                </a:lnTo>
                <a:lnTo>
                  <a:pt x="1862" y="13"/>
                </a:lnTo>
                <a:lnTo>
                  <a:pt x="1963" y="29"/>
                </a:lnTo>
                <a:lnTo>
                  <a:pt x="2062" y="51"/>
                </a:lnTo>
                <a:lnTo>
                  <a:pt x="2159" y="78"/>
                </a:lnTo>
                <a:lnTo>
                  <a:pt x="2253" y="110"/>
                </a:lnTo>
                <a:lnTo>
                  <a:pt x="2344" y="149"/>
                </a:lnTo>
                <a:lnTo>
                  <a:pt x="2432" y="192"/>
                </a:lnTo>
                <a:lnTo>
                  <a:pt x="2518" y="240"/>
                </a:lnTo>
                <a:lnTo>
                  <a:pt x="2600" y="294"/>
                </a:lnTo>
                <a:lnTo>
                  <a:pt x="2679" y="351"/>
                </a:lnTo>
                <a:lnTo>
                  <a:pt x="2754" y="414"/>
                </a:lnTo>
                <a:lnTo>
                  <a:pt x="2825" y="480"/>
                </a:lnTo>
                <a:lnTo>
                  <a:pt x="2891" y="550"/>
                </a:lnTo>
                <a:lnTo>
                  <a:pt x="2955" y="624"/>
                </a:lnTo>
                <a:lnTo>
                  <a:pt x="3013" y="703"/>
                </a:lnTo>
                <a:lnTo>
                  <a:pt x="3067" y="784"/>
                </a:lnTo>
                <a:lnTo>
                  <a:pt x="3116" y="869"/>
                </a:lnTo>
                <a:lnTo>
                  <a:pt x="3159" y="956"/>
                </a:lnTo>
                <a:lnTo>
                  <a:pt x="3198" y="1047"/>
                </a:lnTo>
                <a:lnTo>
                  <a:pt x="3231" y="1140"/>
                </a:lnTo>
                <a:lnTo>
                  <a:pt x="3258" y="1235"/>
                </a:lnTo>
                <a:lnTo>
                  <a:pt x="3281" y="1333"/>
                </a:lnTo>
                <a:lnTo>
                  <a:pt x="3296" y="1433"/>
                </a:lnTo>
                <a:lnTo>
                  <a:pt x="3306" y="1535"/>
                </a:lnTo>
                <a:lnTo>
                  <a:pt x="3309" y="1638"/>
                </a:lnTo>
                <a:lnTo>
                  <a:pt x="3306" y="1742"/>
                </a:lnTo>
                <a:lnTo>
                  <a:pt x="3296" y="1845"/>
                </a:lnTo>
                <a:lnTo>
                  <a:pt x="3281" y="1944"/>
                </a:lnTo>
                <a:lnTo>
                  <a:pt x="3258" y="2042"/>
                </a:lnTo>
                <a:lnTo>
                  <a:pt x="3231" y="2138"/>
                </a:lnTo>
                <a:lnTo>
                  <a:pt x="3198" y="2231"/>
                </a:lnTo>
                <a:lnTo>
                  <a:pt x="3159" y="2321"/>
                </a:lnTo>
                <a:lnTo>
                  <a:pt x="3116" y="2409"/>
                </a:lnTo>
                <a:lnTo>
                  <a:pt x="3067" y="2493"/>
                </a:lnTo>
                <a:lnTo>
                  <a:pt x="3013" y="2575"/>
                </a:lnTo>
                <a:lnTo>
                  <a:pt x="2955" y="2652"/>
                </a:lnTo>
                <a:lnTo>
                  <a:pt x="2891" y="2726"/>
                </a:lnTo>
                <a:lnTo>
                  <a:pt x="2825" y="2798"/>
                </a:lnTo>
                <a:lnTo>
                  <a:pt x="2754" y="2864"/>
                </a:lnTo>
                <a:lnTo>
                  <a:pt x="2679" y="2925"/>
                </a:lnTo>
                <a:lnTo>
                  <a:pt x="2600" y="2984"/>
                </a:lnTo>
                <a:lnTo>
                  <a:pt x="2518" y="3036"/>
                </a:lnTo>
                <a:lnTo>
                  <a:pt x="2432" y="3086"/>
                </a:lnTo>
                <a:lnTo>
                  <a:pt x="2344" y="3129"/>
                </a:lnTo>
                <a:lnTo>
                  <a:pt x="2253" y="3167"/>
                </a:lnTo>
                <a:lnTo>
                  <a:pt x="2159" y="3200"/>
                </a:lnTo>
                <a:lnTo>
                  <a:pt x="2062" y="3227"/>
                </a:lnTo>
                <a:lnTo>
                  <a:pt x="1963" y="3249"/>
                </a:lnTo>
                <a:lnTo>
                  <a:pt x="1862" y="3265"/>
                </a:lnTo>
                <a:lnTo>
                  <a:pt x="1760" y="3274"/>
                </a:lnTo>
                <a:lnTo>
                  <a:pt x="1655" y="3277"/>
                </a:lnTo>
                <a:lnTo>
                  <a:pt x="1550" y="3274"/>
                </a:lnTo>
                <a:lnTo>
                  <a:pt x="1447" y="3265"/>
                </a:lnTo>
                <a:lnTo>
                  <a:pt x="1346" y="3249"/>
                </a:lnTo>
                <a:lnTo>
                  <a:pt x="1247" y="3227"/>
                </a:lnTo>
                <a:lnTo>
                  <a:pt x="1151" y="3200"/>
                </a:lnTo>
                <a:lnTo>
                  <a:pt x="1056" y="3167"/>
                </a:lnTo>
                <a:lnTo>
                  <a:pt x="966" y="3129"/>
                </a:lnTo>
                <a:lnTo>
                  <a:pt x="877" y="3086"/>
                </a:lnTo>
                <a:lnTo>
                  <a:pt x="791" y="3036"/>
                </a:lnTo>
                <a:lnTo>
                  <a:pt x="710" y="2984"/>
                </a:lnTo>
                <a:lnTo>
                  <a:pt x="630" y="2925"/>
                </a:lnTo>
                <a:lnTo>
                  <a:pt x="556" y="2864"/>
                </a:lnTo>
                <a:lnTo>
                  <a:pt x="484" y="2798"/>
                </a:lnTo>
                <a:lnTo>
                  <a:pt x="418" y="2726"/>
                </a:lnTo>
                <a:lnTo>
                  <a:pt x="355" y="2652"/>
                </a:lnTo>
                <a:lnTo>
                  <a:pt x="296" y="2575"/>
                </a:lnTo>
                <a:lnTo>
                  <a:pt x="243" y="2493"/>
                </a:lnTo>
                <a:lnTo>
                  <a:pt x="193" y="2409"/>
                </a:lnTo>
                <a:lnTo>
                  <a:pt x="150" y="2321"/>
                </a:lnTo>
                <a:lnTo>
                  <a:pt x="111" y="2231"/>
                </a:lnTo>
                <a:lnTo>
                  <a:pt x="78" y="2138"/>
                </a:lnTo>
                <a:lnTo>
                  <a:pt x="51" y="2042"/>
                </a:lnTo>
                <a:lnTo>
                  <a:pt x="28" y="1944"/>
                </a:lnTo>
                <a:lnTo>
                  <a:pt x="13" y="1845"/>
                </a:lnTo>
                <a:lnTo>
                  <a:pt x="3" y="1742"/>
                </a:lnTo>
                <a:lnTo>
                  <a:pt x="0" y="1638"/>
                </a:lnTo>
                <a:lnTo>
                  <a:pt x="3" y="1535"/>
                </a:lnTo>
                <a:lnTo>
                  <a:pt x="13" y="1433"/>
                </a:lnTo>
                <a:lnTo>
                  <a:pt x="28" y="1333"/>
                </a:lnTo>
                <a:lnTo>
                  <a:pt x="51" y="1235"/>
                </a:lnTo>
                <a:lnTo>
                  <a:pt x="78" y="1140"/>
                </a:lnTo>
                <a:lnTo>
                  <a:pt x="111" y="1047"/>
                </a:lnTo>
                <a:lnTo>
                  <a:pt x="150" y="956"/>
                </a:lnTo>
                <a:lnTo>
                  <a:pt x="193" y="869"/>
                </a:lnTo>
                <a:lnTo>
                  <a:pt x="243" y="784"/>
                </a:lnTo>
                <a:lnTo>
                  <a:pt x="296" y="703"/>
                </a:lnTo>
                <a:lnTo>
                  <a:pt x="355" y="624"/>
                </a:lnTo>
                <a:lnTo>
                  <a:pt x="418" y="550"/>
                </a:lnTo>
                <a:lnTo>
                  <a:pt x="484" y="480"/>
                </a:lnTo>
                <a:lnTo>
                  <a:pt x="556" y="414"/>
                </a:lnTo>
                <a:lnTo>
                  <a:pt x="630" y="351"/>
                </a:lnTo>
                <a:lnTo>
                  <a:pt x="710" y="294"/>
                </a:lnTo>
                <a:lnTo>
                  <a:pt x="791" y="240"/>
                </a:lnTo>
                <a:lnTo>
                  <a:pt x="877" y="192"/>
                </a:lnTo>
                <a:lnTo>
                  <a:pt x="966" y="149"/>
                </a:lnTo>
                <a:lnTo>
                  <a:pt x="1056" y="110"/>
                </a:lnTo>
                <a:lnTo>
                  <a:pt x="1151" y="78"/>
                </a:lnTo>
                <a:lnTo>
                  <a:pt x="1247" y="51"/>
                </a:lnTo>
                <a:lnTo>
                  <a:pt x="1346" y="29"/>
                </a:lnTo>
                <a:lnTo>
                  <a:pt x="1447" y="13"/>
                </a:lnTo>
                <a:lnTo>
                  <a:pt x="1550" y="3"/>
                </a:lnTo>
                <a:lnTo>
                  <a:pt x="1655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322905" y="4057579"/>
            <a:ext cx="3433277" cy="4801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It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long established fact that a reader will be distracted by </a:t>
            </a: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.</a:t>
            </a:r>
            <a:endParaRPr lang="en-US" sz="900" dirty="0">
              <a:solidFill>
                <a:schemeClr val="bg1">
                  <a:lumMod val="95000"/>
                </a:schemeClr>
              </a:solidFill>
              <a:latin typeface="Roboto (Body)"/>
            </a:endParaRPr>
          </a:p>
        </p:txBody>
      </p:sp>
    </p:spTree>
    <p:extLst>
      <p:ext uri="{BB962C8B-B14F-4D97-AF65-F5344CB8AC3E}">
        <p14:creationId xmlns:p14="http://schemas.microsoft.com/office/powerpoint/2010/main" val="240367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7 k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38970</TotalTime>
  <Words>94</Words>
  <Application>Microsoft Office PowerPoint</Application>
  <PresentationFormat>On-screen Show (16:9)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</vt:lpstr>
      <vt:lpstr>Roboto (Body)</vt:lpstr>
      <vt:lpstr>Default Theme</vt:lpstr>
      <vt:lpstr>Circle– 5 Periods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admin</cp:lastModifiedBy>
  <cp:revision>4494</cp:revision>
  <dcterms:created xsi:type="dcterms:W3CDTF">2015-09-08T18:46:55Z</dcterms:created>
  <dcterms:modified xsi:type="dcterms:W3CDTF">2022-02-03T16:49:35Z</dcterms:modified>
</cp:coreProperties>
</file>