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9" r:id="rId3"/>
    <p:sldId id="280" r:id="rId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1" d="100"/>
          <a:sy n="71" d="100"/>
        </p:scale>
        <p:origin x="504" y="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11956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30-60-90 </a:t>
            </a:r>
            <a:r>
              <a:rPr lang="en-US" b="0" i="0" dirty="0">
                <a:solidFill>
                  <a:schemeClr val="bg1"/>
                </a:solidFill>
                <a:effectLst/>
              </a:rPr>
              <a:t>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2.5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3.5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E939098-426A-4BA3-B201-3CAE97FE3354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1386E7A-E2F9-47C9-8AE9-08FFAC328B7E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22450C1-8E09-4CFD-B2EB-1460C8D17DB0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36C8C961-E6E3-4557-823E-4EA258327B6B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FF4773F-E791-47EA-816C-D188F8C3A837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C02E31-CE69-461E-BC53-4C4CA8193F15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22237B5-5EA9-4550-893D-40D13B1DA90C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8AF80F5-23A1-426D-A7D8-28F607C15631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CBEFC1F-FDBC-4B55-88DA-8BE24105828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DE0113-F6E3-4C19-98E7-EE8EEA712654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EC03FE1-22E2-4879-8068-26D26E35855D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94133E4-79FC-4583-8713-D844ADE7A6D4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F45AF1E7-71D5-405E-8C27-81F52DA83CBF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0081994-B845-4AF7-80B9-2A38D7652ABE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35F7FCA-F61C-46B7-8D17-51D4107E8AAA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CE22BFE-43C2-4FCD-9988-A400F74F1F02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6E4D012-2B98-4581-BFA9-0DA326E3175A}"/>
              </a:ext>
            </a:extLst>
          </p:cNvPr>
          <p:cNvSpPr/>
          <p:nvPr/>
        </p:nvSpPr>
        <p:spPr>
          <a:xfrm>
            <a:off x="643012" y="29609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2962395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1"/>
                </a:solidFill>
                <a:effectLst/>
              </a:rPr>
              <a:t>30-60-90 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5"/>
                </a:solidFill>
              </a:rPr>
              <a:t>03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C94391-3D16-4213-8154-ECE8445AA4D5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C690D2-E47F-490E-A770-C746F418BC54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62806DA-A5CF-4485-96A8-8795F3DF0EA0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E847E8-EF14-440A-999D-37E651EBFF3E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2.8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3.4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B3FD71C-1878-4EAC-88AB-A3CA0C706F0A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655898-F37F-499B-A57F-4E70916D2E3F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D7532BF-F14B-40CB-BF42-E39A653187A2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BAE07B-4007-466B-8F62-38CCA9A282AC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E75CC85-34F7-4378-ACED-AB3A010C2441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4BA474C-84B9-4276-A2A5-44D8031578B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7F3CE81-780A-454A-96AC-20EF68D28F67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078B26E-5531-4A95-9632-2C8D1092353C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24ECB71-04E4-413E-BD6A-7296D37F46A6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507E79-60D3-4328-B304-9482AFE82FFF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4680059-CBF9-4575-A046-4968A0B34A80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6D05AA9-1BEE-4DB8-BE10-05C57CD9F5C7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9D7DBA6-11BD-4C1C-8C20-76043C52F601}"/>
              </a:ext>
            </a:extLst>
          </p:cNvPr>
          <p:cNvSpPr/>
          <p:nvPr/>
        </p:nvSpPr>
        <p:spPr>
          <a:xfrm>
            <a:off x="4460026" y="4645588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9A63466-70E6-4F20-8771-555DC48F6826}"/>
              </a:ext>
            </a:extLst>
          </p:cNvPr>
          <p:cNvSpPr/>
          <p:nvPr/>
        </p:nvSpPr>
        <p:spPr>
          <a:xfrm rot="10800000">
            <a:off x="8566147" y="4639880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8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75000"/>
              </a:schemeClr>
            </a:gs>
            <a:gs pos="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E83A0F4-8FE7-4C59-BC8D-E35F4C2F0AF4}"/>
              </a:ext>
            </a:extLst>
          </p:cNvPr>
          <p:cNvSpPr/>
          <p:nvPr/>
        </p:nvSpPr>
        <p:spPr>
          <a:xfrm>
            <a:off x="643012" y="4713540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35960F-910C-4711-8F5C-8FC4AC76C277}"/>
              </a:ext>
            </a:extLst>
          </p:cNvPr>
          <p:cNvSpPr/>
          <p:nvPr/>
        </p:nvSpPr>
        <p:spPr>
          <a:xfrm>
            <a:off x="643012" y="4719209"/>
            <a:ext cx="4063526" cy="166679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56DBCC-F1EF-482A-AC4C-57B6FCD508FB}"/>
              </a:ext>
            </a:extLst>
          </p:cNvPr>
          <p:cNvSpPr/>
          <p:nvPr/>
        </p:nvSpPr>
        <p:spPr>
          <a:xfrm>
            <a:off x="2870200" y="1196752"/>
            <a:ext cx="8709184" cy="5184576"/>
          </a:xfrm>
          <a:prstGeom prst="roundRect">
            <a:avLst>
              <a:gd name="adj" fmla="val 27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>
                <a:solidFill>
                  <a:schemeClr val="bg1"/>
                </a:solidFill>
                <a:effectLst/>
              </a:rPr>
              <a:t>30-60-90 Day Plan Template for PowerPoint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937FCB1-79E3-4E01-8657-E6466326B86D}"/>
              </a:ext>
            </a:extLst>
          </p:cNvPr>
          <p:cNvSpPr/>
          <p:nvPr/>
        </p:nvSpPr>
        <p:spPr>
          <a:xfrm>
            <a:off x="800278" y="1348040"/>
            <a:ext cx="1333322" cy="133332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44AB9-F9E4-471F-A459-E207AD1A52EF}"/>
              </a:ext>
            </a:extLst>
          </p:cNvPr>
          <p:cNvSpPr/>
          <p:nvPr/>
        </p:nvSpPr>
        <p:spPr>
          <a:xfrm>
            <a:off x="800278" y="3127674"/>
            <a:ext cx="1333322" cy="1333322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0740CF-1D88-4933-8E54-82DC0694CEA2}"/>
              </a:ext>
            </a:extLst>
          </p:cNvPr>
          <p:cNvSpPr/>
          <p:nvPr/>
        </p:nvSpPr>
        <p:spPr>
          <a:xfrm>
            <a:off x="800278" y="4882248"/>
            <a:ext cx="1333322" cy="1333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1DA271-B400-4F88-AE49-847FFFE15584}"/>
              </a:ext>
            </a:extLst>
          </p:cNvPr>
          <p:cNvSpPr/>
          <p:nvPr/>
        </p:nvSpPr>
        <p:spPr>
          <a:xfrm>
            <a:off x="3125068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BCC3BDD-FD9C-4AC6-972D-612C18789E14}"/>
              </a:ext>
            </a:extLst>
          </p:cNvPr>
          <p:cNvSpPr/>
          <p:nvPr/>
        </p:nvSpPr>
        <p:spPr>
          <a:xfrm>
            <a:off x="5892237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7926C86-A14E-4E6C-A211-67DE15921126}"/>
              </a:ext>
            </a:extLst>
          </p:cNvPr>
          <p:cNvSpPr/>
          <p:nvPr/>
        </p:nvSpPr>
        <p:spPr>
          <a:xfrm>
            <a:off x="8659405" y="1990853"/>
            <a:ext cx="2663181" cy="1608891"/>
          </a:xfrm>
          <a:prstGeom prst="roundRect">
            <a:avLst>
              <a:gd name="adj" fmla="val 569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70A5BA3-F531-4989-B9DE-E5484766EE76}"/>
              </a:ext>
            </a:extLst>
          </p:cNvPr>
          <p:cNvSpPr/>
          <p:nvPr/>
        </p:nvSpPr>
        <p:spPr>
          <a:xfrm>
            <a:off x="3125068" y="3700057"/>
            <a:ext cx="8197518" cy="494625"/>
          </a:xfrm>
          <a:prstGeom prst="roundRect">
            <a:avLst>
              <a:gd name="adj" fmla="val 1393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E7669DA-32B4-43B0-AEA7-AB30277CA30B}"/>
              </a:ext>
            </a:extLst>
          </p:cNvPr>
          <p:cNvSpPr/>
          <p:nvPr/>
        </p:nvSpPr>
        <p:spPr>
          <a:xfrm>
            <a:off x="3125068" y="4309533"/>
            <a:ext cx="8197518" cy="1868382"/>
          </a:xfrm>
          <a:prstGeom prst="roundRect">
            <a:avLst>
              <a:gd name="adj" fmla="val 569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D55A6-A301-4AED-8399-D8E3ADD41042}"/>
              </a:ext>
            </a:extLst>
          </p:cNvPr>
          <p:cNvSpPr txBox="1"/>
          <p:nvPr/>
        </p:nvSpPr>
        <p:spPr>
          <a:xfrm>
            <a:off x="3379780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E43049-5320-4DA9-AE7C-50E48A3349B4}"/>
              </a:ext>
            </a:extLst>
          </p:cNvPr>
          <p:cNvSpPr/>
          <p:nvPr/>
        </p:nvSpPr>
        <p:spPr>
          <a:xfrm>
            <a:off x="9570788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ECE9AE-DF5B-4070-AC83-2F6172BCDB9A}"/>
              </a:ext>
            </a:extLst>
          </p:cNvPr>
          <p:cNvSpPr/>
          <p:nvPr/>
        </p:nvSpPr>
        <p:spPr>
          <a:xfrm>
            <a:off x="6803620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9526770-AFA8-4EB8-8C47-E017FBFF97C6}"/>
              </a:ext>
            </a:extLst>
          </p:cNvPr>
          <p:cNvSpPr/>
          <p:nvPr/>
        </p:nvSpPr>
        <p:spPr>
          <a:xfrm>
            <a:off x="4036451" y="1412129"/>
            <a:ext cx="840414" cy="8404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688E32-2239-4689-9A79-11247B897199}"/>
              </a:ext>
            </a:extLst>
          </p:cNvPr>
          <p:cNvSpPr txBox="1"/>
          <p:nvPr/>
        </p:nvSpPr>
        <p:spPr>
          <a:xfrm>
            <a:off x="3318329" y="3819549"/>
            <a:ext cx="783621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1800">
                <a:solidFill>
                  <a:schemeClr val="bg1"/>
                </a:solidFill>
              </a:rPr>
              <a:t>Key Success Metrics</a:t>
            </a:r>
            <a:endParaRPr lang="en-IN" sz="18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77261-A9F5-476C-8D5B-F920A04FB50D}"/>
              </a:ext>
            </a:extLst>
          </p:cNvPr>
          <p:cNvSpPr txBox="1"/>
          <p:nvPr/>
        </p:nvSpPr>
        <p:spPr>
          <a:xfrm flipH="1">
            <a:off x="3379781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9B291E-08FE-4F67-B553-807021B7C6C8}"/>
              </a:ext>
            </a:extLst>
          </p:cNvPr>
          <p:cNvSpPr txBox="1"/>
          <p:nvPr/>
        </p:nvSpPr>
        <p:spPr>
          <a:xfrm>
            <a:off x="6146949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26F7B9-6C01-460E-9349-7FAFCF0201DE}"/>
              </a:ext>
            </a:extLst>
          </p:cNvPr>
          <p:cNvSpPr txBox="1"/>
          <p:nvPr/>
        </p:nvSpPr>
        <p:spPr>
          <a:xfrm flipH="1">
            <a:off x="6146950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C7ECEF-DBB5-4974-BD03-E73E745A6BF5}"/>
              </a:ext>
            </a:extLst>
          </p:cNvPr>
          <p:cNvSpPr txBox="1"/>
          <p:nvPr/>
        </p:nvSpPr>
        <p:spPr>
          <a:xfrm>
            <a:off x="8914117" y="2381196"/>
            <a:ext cx="21537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4"/>
                </a:solidFill>
              </a:rPr>
              <a:t>Priority 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FAB13-85EF-40F4-AE44-8BF1C5780D20}"/>
              </a:ext>
            </a:extLst>
          </p:cNvPr>
          <p:cNvSpPr txBox="1"/>
          <p:nvPr/>
        </p:nvSpPr>
        <p:spPr>
          <a:xfrm flipH="1">
            <a:off x="8914118" y="2848434"/>
            <a:ext cx="215375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This is a sample text. Insert your desired text here.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0B1B88-B6C7-4CE8-BECF-D6BABC632BD8}"/>
              </a:ext>
            </a:extLst>
          </p:cNvPr>
          <p:cNvSpPr txBox="1"/>
          <p:nvPr/>
        </p:nvSpPr>
        <p:spPr>
          <a:xfrm>
            <a:off x="4226250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552AD-6C34-4897-906E-7490C9CA5183}"/>
              </a:ext>
            </a:extLst>
          </p:cNvPr>
          <p:cNvSpPr txBox="1"/>
          <p:nvPr/>
        </p:nvSpPr>
        <p:spPr>
          <a:xfrm>
            <a:off x="6986228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274818-9451-4E01-9F2C-89B88C779CF3}"/>
              </a:ext>
            </a:extLst>
          </p:cNvPr>
          <p:cNvSpPr txBox="1"/>
          <p:nvPr/>
        </p:nvSpPr>
        <p:spPr>
          <a:xfrm>
            <a:off x="9752006" y="1624086"/>
            <a:ext cx="48028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sz="2800" b="1" dirty="0">
                <a:solidFill>
                  <a:schemeClr val="accent4"/>
                </a:solidFill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5351CB-191E-4998-B6C0-7184A3EBF9EE}"/>
              </a:ext>
            </a:extLst>
          </p:cNvPr>
          <p:cNvSpPr txBox="1"/>
          <p:nvPr/>
        </p:nvSpPr>
        <p:spPr>
          <a:xfrm flipH="1">
            <a:off x="3324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532CE4-EC36-430B-98A1-B78CEEE3D73F}"/>
              </a:ext>
            </a:extLst>
          </p:cNvPr>
          <p:cNvSpPr txBox="1"/>
          <p:nvPr/>
        </p:nvSpPr>
        <p:spPr>
          <a:xfrm flipH="1">
            <a:off x="5356157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AB0EA-8FC1-40C6-9C27-4C47BDA1FCAB}"/>
              </a:ext>
            </a:extLst>
          </p:cNvPr>
          <p:cNvSpPr txBox="1"/>
          <p:nvPr/>
        </p:nvSpPr>
        <p:spPr>
          <a:xfrm flipH="1">
            <a:off x="7433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89F428-72DA-45EB-9DAE-B5F1B7742F75}"/>
              </a:ext>
            </a:extLst>
          </p:cNvPr>
          <p:cNvSpPr txBox="1"/>
          <p:nvPr/>
        </p:nvSpPr>
        <p:spPr>
          <a:xfrm flipH="1">
            <a:off x="9465314" y="5567741"/>
            <a:ext cx="1668377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Insert your desired text here. </a:t>
            </a:r>
            <a:endParaRPr lang="en-US" sz="1400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CB7F82-FD98-431A-BF53-71E56D2222D1}"/>
              </a:ext>
            </a:extLst>
          </p:cNvPr>
          <p:cNvSpPr txBox="1"/>
          <p:nvPr/>
        </p:nvSpPr>
        <p:spPr>
          <a:xfrm>
            <a:off x="3324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2.9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F1D1F2-DA3E-464B-9AF1-45A58929F432}"/>
              </a:ext>
            </a:extLst>
          </p:cNvPr>
          <p:cNvSpPr txBox="1"/>
          <p:nvPr/>
        </p:nvSpPr>
        <p:spPr>
          <a:xfrm>
            <a:off x="5356156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290AA2-F46C-4A9A-8FF0-E452913ADA5A}"/>
              </a:ext>
            </a:extLst>
          </p:cNvPr>
          <p:cNvSpPr txBox="1"/>
          <p:nvPr/>
        </p:nvSpPr>
        <p:spPr>
          <a:xfrm>
            <a:off x="7433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>
                <a:solidFill>
                  <a:schemeClr val="bg1"/>
                </a:solidFill>
              </a:rPr>
              <a:t>3.9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03B8D-D834-45C1-B3BF-59E432C8E25A}"/>
              </a:ext>
            </a:extLst>
          </p:cNvPr>
          <p:cNvSpPr txBox="1"/>
          <p:nvPr/>
        </p:nvSpPr>
        <p:spPr>
          <a:xfrm>
            <a:off x="9465313" y="4479445"/>
            <a:ext cx="1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bg1"/>
                </a:solidFill>
              </a:rPr>
              <a:t>4.5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9D7DF9F-F86F-4802-8B94-FFA75C496A7C}"/>
              </a:ext>
            </a:extLst>
          </p:cNvPr>
          <p:cNvCxnSpPr>
            <a:cxnSpLocks/>
          </p:cNvCxnSpPr>
          <p:nvPr/>
        </p:nvCxnSpPr>
        <p:spPr>
          <a:xfrm>
            <a:off x="5159950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2981C51-D120-4B65-A0C2-806ABE09D2CB}"/>
              </a:ext>
            </a:extLst>
          </p:cNvPr>
          <p:cNvCxnSpPr>
            <a:cxnSpLocks/>
          </p:cNvCxnSpPr>
          <p:nvPr/>
        </p:nvCxnSpPr>
        <p:spPr>
          <a:xfrm>
            <a:off x="7214528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5CFF8B3-7063-45CA-9BB1-1F237296EE52}"/>
              </a:ext>
            </a:extLst>
          </p:cNvPr>
          <p:cNvCxnSpPr>
            <a:cxnSpLocks/>
          </p:cNvCxnSpPr>
          <p:nvPr/>
        </p:nvCxnSpPr>
        <p:spPr>
          <a:xfrm>
            <a:off x="9269106" y="4489488"/>
            <a:ext cx="0" cy="1508472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10A4301-EB85-4197-98F3-5DEC91CF3626}"/>
              </a:ext>
            </a:extLst>
          </p:cNvPr>
          <p:cNvGrpSpPr/>
          <p:nvPr/>
        </p:nvGrpSpPr>
        <p:grpSpPr>
          <a:xfrm>
            <a:off x="1029351" y="1779682"/>
            <a:ext cx="875176" cy="619588"/>
            <a:chOff x="1029351" y="1779682"/>
            <a:chExt cx="875176" cy="61958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D0AC285-E554-4ECB-9B9F-1DFC6BFBAEA9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30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2048455-97E2-48C6-9E34-921990237E3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21065F-73EE-4C3E-9076-BD21BAEB568D}"/>
              </a:ext>
            </a:extLst>
          </p:cNvPr>
          <p:cNvGrpSpPr/>
          <p:nvPr/>
        </p:nvGrpSpPr>
        <p:grpSpPr>
          <a:xfrm>
            <a:off x="1017258" y="3546738"/>
            <a:ext cx="875176" cy="619588"/>
            <a:chOff x="1029351" y="1779682"/>
            <a:chExt cx="875176" cy="6195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31CFC54-D6E3-4AF8-B7CA-91EAC70B596D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60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851A921-75B8-4E21-9B9C-16043BFF70BA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E83A8EB-1DE2-4C6D-8936-A8BD4A7EDC38}"/>
              </a:ext>
            </a:extLst>
          </p:cNvPr>
          <p:cNvGrpSpPr/>
          <p:nvPr/>
        </p:nvGrpSpPr>
        <p:grpSpPr>
          <a:xfrm>
            <a:off x="1005165" y="5313794"/>
            <a:ext cx="875176" cy="619588"/>
            <a:chOff x="1029351" y="1779682"/>
            <a:chExt cx="875176" cy="61958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4A34ADE-AD91-45F0-8DA0-B1F6C8C69DCC}"/>
                </a:ext>
              </a:extLst>
            </p:cNvPr>
            <p:cNvSpPr txBox="1"/>
            <p:nvPr/>
          </p:nvSpPr>
          <p:spPr>
            <a:xfrm>
              <a:off x="1029351" y="1779682"/>
              <a:ext cx="875176" cy="3531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2800" b="1">
                  <a:solidFill>
                    <a:schemeClr val="bg1"/>
                  </a:solidFill>
                  <a:latin typeface="Arial Black" panose="020B0A04020102020204" pitchFamily="34" charset="0"/>
                </a:rPr>
                <a:t>90</a:t>
              </a:r>
              <a:endParaRPr lang="en-IN" sz="28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E027840-0E72-4155-B870-82C2C96B2E47}"/>
                </a:ext>
              </a:extLst>
            </p:cNvPr>
            <p:cNvSpPr txBox="1"/>
            <p:nvPr/>
          </p:nvSpPr>
          <p:spPr>
            <a:xfrm>
              <a:off x="1045352" y="2029938"/>
              <a:ext cx="851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N" sz="1800" b="1" cap="all">
                  <a:solidFill>
                    <a:schemeClr val="bg1"/>
                  </a:solidFill>
                  <a:latin typeface="Segoe UI" panose="020B0502040204020203" pitchFamily="34" charset="0"/>
                </a:rPr>
                <a:t>Day</a:t>
              </a:r>
              <a:endParaRPr lang="en-US" b="1" cap="all">
                <a:latin typeface="Segoe UI" panose="020B0502040204020203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DD7F1D6-7D23-413C-881F-7FF3AF756DA3}"/>
              </a:ext>
            </a:extLst>
          </p:cNvPr>
          <p:cNvSpPr txBox="1"/>
          <p:nvPr/>
        </p:nvSpPr>
        <p:spPr>
          <a:xfrm>
            <a:off x="3324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1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1E2B98B-ACED-4A56-B66E-937A93E41F84}"/>
              </a:ext>
            </a:extLst>
          </p:cNvPr>
          <p:cNvSpPr txBox="1"/>
          <p:nvPr/>
        </p:nvSpPr>
        <p:spPr>
          <a:xfrm>
            <a:off x="5356156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2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43FE06D-E402-4CD1-888F-79D894BED69C}"/>
              </a:ext>
            </a:extLst>
          </p:cNvPr>
          <p:cNvSpPr txBox="1"/>
          <p:nvPr/>
        </p:nvSpPr>
        <p:spPr>
          <a:xfrm>
            <a:off x="7433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3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0C6F074-ED9B-467F-BE35-4C461FDA8FAD}"/>
              </a:ext>
            </a:extLst>
          </p:cNvPr>
          <p:cNvSpPr txBox="1"/>
          <p:nvPr/>
        </p:nvSpPr>
        <p:spPr>
          <a:xfrm>
            <a:off x="9465313" y="5209238"/>
            <a:ext cx="16683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N" sz="1600" b="1">
                <a:solidFill>
                  <a:schemeClr val="bg1"/>
                </a:solidFill>
              </a:rPr>
              <a:t>Goal 4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4A41A268-2EB7-472F-99A1-25734380B3D4}"/>
              </a:ext>
            </a:extLst>
          </p:cNvPr>
          <p:cNvSpPr/>
          <p:nvPr/>
        </p:nvSpPr>
        <p:spPr>
          <a:xfrm>
            <a:off x="4460026" y="4645588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88038365-9020-44D6-BD2A-8E10A4894A7C}"/>
              </a:ext>
            </a:extLst>
          </p:cNvPr>
          <p:cNvSpPr/>
          <p:nvPr/>
        </p:nvSpPr>
        <p:spPr>
          <a:xfrm>
            <a:off x="8566147" y="4639880"/>
            <a:ext cx="255803" cy="22052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70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ed Violet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2.xml><?xml version="1.0" encoding="utf-8"?>
<a:themeOverride xmlns:a="http://schemas.openxmlformats.org/drawingml/2006/main">
  <a:clrScheme name="Red Violet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5575</TotalTime>
  <Words>288</Words>
  <Application>Microsoft Office PowerPoint</Application>
  <PresentationFormat>Custom</PresentationFormat>
  <Paragraphs>87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Segoe UI</vt:lpstr>
      <vt:lpstr>Office Theme</vt:lpstr>
      <vt:lpstr>30-60-90 Day Plan Template for PowerPoint</vt:lpstr>
      <vt:lpstr>30-60-90 Day Plan Template for PowerPoint</vt:lpstr>
      <vt:lpstr>30-60-90 Day Plan Template for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90 Day Plan Template for PowerPoint</dc:title>
  <dc:creator/>
  <cp:lastModifiedBy>admin</cp:lastModifiedBy>
  <cp:revision>113</cp:revision>
  <dcterms:created xsi:type="dcterms:W3CDTF">2013-09-12T13:05:01Z</dcterms:created>
  <dcterms:modified xsi:type="dcterms:W3CDTF">2022-02-22T16:56:41Z</dcterms:modified>
</cp:coreProperties>
</file>